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267" r:id="rId3"/>
    <p:sldId id="268" r:id="rId4"/>
    <p:sldId id="269" r:id="rId5"/>
    <p:sldId id="270" r:id="rId6"/>
    <p:sldId id="288" r:id="rId7"/>
    <p:sldId id="271" r:id="rId8"/>
    <p:sldId id="274" r:id="rId9"/>
    <p:sldId id="289" r:id="rId10"/>
    <p:sldId id="281" r:id="rId11"/>
    <p:sldId id="282" r:id="rId12"/>
    <p:sldId id="291" r:id="rId13"/>
    <p:sldId id="283" r:id="rId14"/>
    <p:sldId id="284" r:id="rId15"/>
    <p:sldId id="285" r:id="rId16"/>
    <p:sldId id="290" r:id="rId17"/>
    <p:sldId id="278" r:id="rId18"/>
    <p:sldId id="280" r:id="rId19"/>
    <p:sldId id="292" r:id="rId20"/>
    <p:sldId id="28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8BC46-9BB1-473C-87E0-7638EB52A2F4}" type="datetimeFigureOut">
              <a:rPr lang="en-US" smtClean="0"/>
              <a:pPr/>
              <a:t>4/11/2015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32F48-C33D-4963-9429-E08F92CB46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1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SISTEM PENGORGANISASIAN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A. </a:t>
            </a:r>
            <a:r>
              <a:rPr lang="en-US" sz="2400" dirty="0" err="1" smtClean="0"/>
              <a:t>Ridwan</a:t>
            </a:r>
            <a:r>
              <a:rPr lang="en-US" sz="2400" dirty="0" smtClean="0"/>
              <a:t> </a:t>
            </a:r>
            <a:r>
              <a:rPr lang="en-US" sz="2400" dirty="0" err="1" smtClean="0"/>
              <a:t>Siregar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HIERARKIS</a:t>
            </a:r>
            <a:r>
              <a:rPr lang="id-ID" dirty="0" smtClean="0">
                <a:solidFill>
                  <a:srgbClr val="7030A0"/>
                </a:solidFill>
              </a:rPr>
              <a:t>: </a:t>
            </a:r>
            <a:r>
              <a:rPr lang="en-US" dirty="0" smtClean="0">
                <a:solidFill>
                  <a:srgbClr val="7030A0"/>
                </a:solidFill>
              </a:rPr>
              <a:t>DEEP STYLE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 style hierarchy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://www.csse.monash.edu.au/%7Ecema/courses/FIT5900/images/lect7/hierDeepStruct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362200"/>
            <a:ext cx="2438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HIERARKIS</a:t>
            </a:r>
            <a:r>
              <a:rPr lang="id-ID" dirty="0" smtClean="0">
                <a:solidFill>
                  <a:srgbClr val="7030A0"/>
                </a:solidFill>
              </a:rPr>
              <a:t>: </a:t>
            </a:r>
            <a:r>
              <a:rPr lang="en-US" dirty="0" smtClean="0">
                <a:solidFill>
                  <a:srgbClr val="7030A0"/>
                </a:solidFill>
              </a:rPr>
              <a:t>BROAD STYLE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 style hierarchy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http://www.csse.monash.edu.au/%7Ecema/courses/FIT5900/images/lect7/hierWideStruct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514600"/>
            <a:ext cx="38576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LAINNYA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Grid-based</a:t>
            </a:r>
          </a:p>
          <a:p>
            <a:r>
              <a:rPr lang="en-US" dirty="0"/>
              <a:t>Wheel</a:t>
            </a:r>
          </a:p>
          <a:p>
            <a:r>
              <a:rPr lang="en-US" dirty="0"/>
              <a:t>Web</a:t>
            </a:r>
          </a:p>
          <a:p>
            <a:r>
              <a:rPr lang="en-US" dirty="0"/>
              <a:t>Database</a:t>
            </a:r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3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GRID-BASED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Grid-based</a:t>
            </a:r>
          </a:p>
          <a:p>
            <a:endParaRPr lang="en-US" dirty="0"/>
          </a:p>
        </p:txBody>
      </p:sp>
      <p:pic>
        <p:nvPicPr>
          <p:cNvPr id="4" name="Picture 3" descr="http://www.csse.monash.edu.au/%7Ecema/courses/FIT5900/images/lect7/structGrid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438400"/>
            <a:ext cx="4953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WHEEL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Wheel</a:t>
            </a:r>
          </a:p>
          <a:p>
            <a:endParaRPr lang="en-US" dirty="0"/>
          </a:p>
        </p:txBody>
      </p:sp>
      <p:pic>
        <p:nvPicPr>
          <p:cNvPr id="4" name="Picture 3" descr="http://www.csse.monash.edu.au/%7Ecema/courses/FIT5900/images/lect7/structWheel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057400"/>
            <a:ext cx="3200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WEB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</a:t>
            </a:r>
          </a:p>
          <a:p>
            <a:endParaRPr lang="en-US" dirty="0"/>
          </a:p>
        </p:txBody>
      </p:sp>
      <p:pic>
        <p:nvPicPr>
          <p:cNvPr id="4" name="Picture 3" descr="http://www.csse.monash.edu.au/%7Ecema/courses/FIT5900/images/lect7/structWeb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362200"/>
            <a:ext cx="3505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DATABASE</a:t>
            </a:r>
            <a:endParaRPr lang="id-ID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US" dirty="0" smtClean="0"/>
              <a:t>The </a:t>
            </a:r>
            <a:r>
              <a:rPr lang="en-US" dirty="0"/>
              <a:t>database model requires data to be sectioned into strictly defined </a:t>
            </a:r>
            <a:r>
              <a:rPr lang="en-US" dirty="0" smtClean="0"/>
              <a:t>records</a:t>
            </a:r>
            <a:endParaRPr lang="id-ID" dirty="0" smtClean="0"/>
          </a:p>
          <a:p>
            <a:pPr fontAlgn="t"/>
            <a:r>
              <a:rPr lang="en-US" dirty="0" smtClean="0"/>
              <a:t>It </a:t>
            </a:r>
            <a:r>
              <a:rPr lang="en-US" dirty="0"/>
              <a:t>is therefore most suitable for homogeneous </a:t>
            </a:r>
            <a:r>
              <a:rPr lang="en-US" dirty="0" smtClean="0"/>
              <a:t>data</a:t>
            </a:r>
            <a:endParaRPr lang="en-US" dirty="0"/>
          </a:p>
          <a:p>
            <a:pPr fontAlgn="t"/>
            <a:r>
              <a:rPr lang="en-US" dirty="0"/>
              <a:t>This can then be accessed via user </a:t>
            </a:r>
            <a:r>
              <a:rPr lang="en-US" dirty="0" smtClean="0"/>
              <a:t>queries</a:t>
            </a:r>
            <a:endParaRPr lang="en-US" dirty="0"/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75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PEMILIHAN STRUKTUR YANG TEPAT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 descr="http://www.csse.monash.edu.au/%7Ecema/courses/FIT5900/images/lect7/structGraph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562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BUTIR PENTING KULIAH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Arsitek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mengurai</a:t>
            </a:r>
            <a:r>
              <a:rPr lang="en-US" dirty="0" smtClean="0"/>
              <a:t> (break down)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seksi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mengaturnya</a:t>
            </a:r>
            <a:endParaRPr lang="en-US" dirty="0" smtClean="0"/>
          </a:p>
          <a:p>
            <a:pPr lvl="0"/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mengurai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lvl="0"/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seksi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ekspektasi</a:t>
            </a:r>
            <a:r>
              <a:rPr lang="en-US" dirty="0" smtClean="0"/>
              <a:t>/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diorganisasikan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SEMESTER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Evaluasi Situs Web Perpustakaan</a:t>
            </a:r>
          </a:p>
          <a:p>
            <a:pPr lvl="1"/>
            <a:r>
              <a:rPr lang="id-ID" dirty="0" smtClean="0"/>
              <a:t>Pilih sebuah situs web perpustakaan </a:t>
            </a:r>
          </a:p>
          <a:p>
            <a:pPr lvl="1"/>
            <a:r>
              <a:rPr lang="id-ID" dirty="0" smtClean="0"/>
              <a:t>Evaluasi situs tersebut dengan mempelajari arsitekturnya</a:t>
            </a:r>
          </a:p>
          <a:p>
            <a:pPr lvl="1"/>
            <a:r>
              <a:rPr lang="id-ID" dirty="0" smtClean="0"/>
              <a:t>Deskripsikan arsitektur eksistingnya</a:t>
            </a:r>
          </a:p>
          <a:p>
            <a:pPr lvl="1"/>
            <a:r>
              <a:rPr lang="id-ID" dirty="0" smtClean="0"/>
              <a:t>Buat desain arsitektur informasi yang baru untuk situs tersebut</a:t>
            </a:r>
          </a:p>
          <a:p>
            <a:pPr lvl="1"/>
            <a:r>
              <a:rPr lang="id-ID" dirty="0" smtClean="0"/>
              <a:t>Implementasikan desain arsitektur yang baru tersebut pada suatu situs dalam blog WordPress</a:t>
            </a:r>
          </a:p>
          <a:p>
            <a:pPr lvl="1"/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24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SISTEM PENGORGANISASIAN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Skema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r>
              <a:rPr lang="en-US" sz="3600" dirty="0" smtClean="0"/>
              <a:t> </a:t>
            </a:r>
            <a:r>
              <a:rPr lang="id-ID" sz="3600" dirty="0" smtClean="0">
                <a:sym typeface="Wingdings" pitchFamily="2" charset="2"/>
              </a:rPr>
              <a:t></a:t>
            </a:r>
            <a:r>
              <a:rPr lang="en-US" sz="3600" dirty="0" smtClean="0"/>
              <a:t> </a:t>
            </a:r>
            <a:r>
              <a:rPr lang="en-US" sz="3600" dirty="0" err="1" smtClean="0"/>
              <a:t>berbagi</a:t>
            </a:r>
            <a:r>
              <a:rPr lang="en-US" sz="3600" dirty="0" smtClean="0"/>
              <a:t> </a:t>
            </a:r>
            <a:r>
              <a:rPr lang="en-US" sz="3600" dirty="0" err="1" smtClean="0"/>
              <a:t>karakteristik</a:t>
            </a:r>
            <a:r>
              <a:rPr lang="en-US" sz="3600" dirty="0" smtClean="0"/>
              <a:t> item </a:t>
            </a:r>
            <a:r>
              <a:rPr lang="en-US" sz="3600" dirty="0" err="1" smtClean="0"/>
              <a:t>konten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menentukan</a:t>
            </a:r>
            <a:r>
              <a:rPr lang="en-US" sz="3600" dirty="0" smtClean="0"/>
              <a:t> </a:t>
            </a:r>
            <a:r>
              <a:rPr lang="en-US" sz="3600" dirty="0" err="1" smtClean="0"/>
              <a:t>bagaimana</a:t>
            </a:r>
            <a:r>
              <a:rPr lang="en-US" sz="3600" dirty="0" smtClean="0"/>
              <a:t> item-item </a:t>
            </a:r>
            <a:r>
              <a:rPr lang="en-US" sz="3600" dirty="0" err="1" smtClean="0"/>
              <a:t>tersebut</a:t>
            </a:r>
            <a:r>
              <a:rPr lang="en-US" sz="3600" dirty="0" smtClean="0"/>
              <a:t> </a:t>
            </a:r>
            <a:r>
              <a:rPr lang="en-US" sz="3600" dirty="0" err="1" smtClean="0"/>
              <a:t>dikelompokkan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Struktur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r>
              <a:rPr lang="en-US" sz="3600" dirty="0" smtClean="0"/>
              <a:t> </a:t>
            </a:r>
            <a:r>
              <a:rPr lang="id-ID" sz="3600" dirty="0" smtClean="0">
                <a:sym typeface="Wingdings" pitchFamily="2" charset="2"/>
              </a:rPr>
              <a:t></a:t>
            </a:r>
            <a:r>
              <a:rPr lang="en-US" sz="3600" dirty="0" smtClean="0"/>
              <a:t> </a:t>
            </a:r>
            <a:r>
              <a:rPr lang="en-US" sz="3600" dirty="0" err="1" smtClean="0"/>
              <a:t>jenis</a:t>
            </a:r>
            <a:r>
              <a:rPr lang="en-US" sz="3600" dirty="0" smtClean="0"/>
              <a:t> </a:t>
            </a:r>
            <a:r>
              <a:rPr lang="en-US" sz="3600" dirty="0" err="1" smtClean="0"/>
              <a:t>hubungan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dibuat</a:t>
            </a:r>
            <a:r>
              <a:rPr lang="en-US" sz="3600" dirty="0" smtClean="0"/>
              <a:t> di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(</a:t>
            </a:r>
            <a:r>
              <a:rPr lang="en-US" sz="3600" dirty="0" err="1" smtClean="0"/>
              <a:t>kelompok</a:t>
            </a:r>
            <a:r>
              <a:rPr lang="en-US" sz="3600" dirty="0" smtClean="0"/>
              <a:t>) item </a:t>
            </a:r>
            <a:r>
              <a:rPr lang="en-US" sz="3600" dirty="0" err="1" smtClean="0"/>
              <a:t>konten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TERIMA KASIH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7030A0"/>
                </a:solidFill>
              </a:rPr>
              <a:t>SKEMA ORGANISASI: PASTI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Alfabetis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itchFamily="2" charset="2"/>
              </a:rPr>
              <a:t> </a:t>
            </a:r>
            <a:r>
              <a:rPr lang="en-US" sz="4000" dirty="0" err="1" smtClean="0">
                <a:sym typeface="Wingdings" pitchFamily="2" charset="2"/>
              </a:rPr>
              <a:t>dari</a:t>
            </a:r>
            <a:r>
              <a:rPr lang="en-US" sz="4000" dirty="0" smtClean="0">
                <a:sym typeface="Wingdings" pitchFamily="2" charset="2"/>
              </a:rPr>
              <a:t> </a:t>
            </a:r>
            <a:r>
              <a:rPr lang="en-US" sz="4000" dirty="0" smtClean="0"/>
              <a:t>A </a:t>
            </a:r>
            <a:r>
              <a:rPr lang="en-US" sz="4000" dirty="0" err="1" smtClean="0"/>
              <a:t>ke</a:t>
            </a:r>
            <a:r>
              <a:rPr lang="en-US" sz="4000" dirty="0" smtClean="0"/>
              <a:t> Z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Kronologis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itchFamily="2" charset="2"/>
              </a:rPr>
              <a:t> </a:t>
            </a:r>
            <a:r>
              <a:rPr lang="en-US" sz="4000" dirty="0" err="1" smtClean="0"/>
              <a:t>berdasarkan</a:t>
            </a:r>
            <a:r>
              <a:rPr lang="en-US" sz="4000" dirty="0" smtClean="0"/>
              <a:t> </a:t>
            </a:r>
            <a:r>
              <a:rPr lang="en-US" sz="4000" dirty="0" err="1" smtClean="0"/>
              <a:t>tanggal</a:t>
            </a:r>
            <a:r>
              <a:rPr lang="en-US" sz="4000" dirty="0" smtClean="0"/>
              <a:t>, </a:t>
            </a:r>
            <a:r>
              <a:rPr lang="en-US" sz="4000" dirty="0" err="1" smtClean="0"/>
              <a:t>bulan</a:t>
            </a:r>
            <a:r>
              <a:rPr lang="en-US" sz="4000" dirty="0" smtClean="0"/>
              <a:t>,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tahun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Geografis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itchFamily="2" charset="2"/>
              </a:rPr>
              <a:t> </a:t>
            </a:r>
            <a:r>
              <a:rPr lang="en-US" sz="4000" dirty="0" err="1" smtClean="0"/>
              <a:t>berdasarkan</a:t>
            </a:r>
            <a:r>
              <a:rPr lang="en-US" sz="4000" dirty="0" smtClean="0"/>
              <a:t> </a:t>
            </a:r>
            <a:r>
              <a:rPr lang="en-US" sz="4000" dirty="0" err="1" smtClean="0"/>
              <a:t>wilayah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/>
              <a:t>lokasi</a:t>
            </a:r>
            <a:endParaRPr lang="en-US" sz="4000" dirty="0" smtClean="0"/>
          </a:p>
          <a:p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7030A0"/>
                </a:solidFill>
              </a:rPr>
              <a:t>SKEMA ORGANISASI: AMBIGU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Topikal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Audiens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Metafora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pemakaian</a:t>
            </a:r>
            <a:r>
              <a:rPr lang="en-US" dirty="0" smtClean="0"/>
              <a:t> kata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kata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lukisan</a:t>
            </a:r>
            <a:r>
              <a:rPr lang="en-US" dirty="0" smtClean="0"/>
              <a:t> yang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endParaRPr lang="id-ID" dirty="0" smtClean="0"/>
          </a:p>
          <a:p>
            <a:pPr marL="800100" lvl="2" indent="0">
              <a:buNone/>
            </a:pPr>
            <a:r>
              <a:rPr lang="id-ID" sz="3000" dirty="0" smtClean="0"/>
              <a:t>M</a:t>
            </a:r>
            <a:r>
              <a:rPr lang="en-US" sz="3000" dirty="0" err="1" smtClean="0"/>
              <a:t>isalnya</a:t>
            </a:r>
            <a:r>
              <a:rPr lang="id-ID" sz="3000" dirty="0" smtClean="0"/>
              <a:t>:</a:t>
            </a:r>
            <a:r>
              <a:rPr lang="en-US" sz="3000" dirty="0" smtClean="0"/>
              <a:t> </a:t>
            </a:r>
            <a:r>
              <a:rPr lang="id-ID" sz="3000" dirty="0" smtClean="0"/>
              <a:t>“</a:t>
            </a:r>
            <a:r>
              <a:rPr lang="en-US" sz="3000" dirty="0" err="1" smtClean="0"/>
              <a:t>tulang</a:t>
            </a:r>
            <a:r>
              <a:rPr lang="en-US" sz="3000" dirty="0" smtClean="0"/>
              <a:t> </a:t>
            </a:r>
            <a:r>
              <a:rPr lang="en-US" sz="3000" dirty="0" err="1" smtClean="0"/>
              <a:t>punggung</a:t>
            </a:r>
            <a:r>
              <a:rPr lang="id-ID" sz="3000" dirty="0" smtClean="0"/>
              <a:t>”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kalimat</a:t>
            </a:r>
            <a:r>
              <a:rPr lang="en-US" sz="3000" dirty="0" smtClean="0"/>
              <a:t> </a:t>
            </a:r>
            <a:r>
              <a:rPr lang="id-ID" sz="3000" dirty="0" smtClean="0"/>
              <a:t>P</a:t>
            </a:r>
            <a:r>
              <a:rPr lang="en-US" sz="3000" dirty="0" err="1" smtClean="0"/>
              <a:t>emuda</a:t>
            </a:r>
            <a:r>
              <a:rPr lang="en-US" sz="3000" dirty="0" smtClean="0"/>
              <a:t> </a:t>
            </a:r>
            <a:r>
              <a:rPr lang="en-US" sz="3000" dirty="0" err="1" smtClean="0"/>
              <a:t>adalah</a:t>
            </a:r>
            <a:r>
              <a:rPr lang="en-US" sz="3000" dirty="0" smtClean="0"/>
              <a:t> </a:t>
            </a:r>
            <a:r>
              <a:rPr lang="en-US" sz="3000" dirty="0" err="1" smtClean="0"/>
              <a:t>tulang</a:t>
            </a:r>
            <a:r>
              <a:rPr lang="en-US" sz="3000" dirty="0" smtClean="0"/>
              <a:t> </a:t>
            </a:r>
            <a:r>
              <a:rPr lang="en-US" sz="3000" dirty="0" err="1" smtClean="0"/>
              <a:t>punggung</a:t>
            </a:r>
            <a:r>
              <a:rPr lang="en-US" sz="3000" dirty="0" smtClean="0"/>
              <a:t> </a:t>
            </a:r>
            <a:r>
              <a:rPr lang="en-US" sz="3000" dirty="0" err="1" smtClean="0"/>
              <a:t>negara</a:t>
            </a:r>
            <a:endParaRPr lang="en-US" sz="30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solidFill>
                  <a:srgbClr val="7030A0"/>
                </a:solidFill>
              </a:rPr>
              <a:t>SKEMA ORGANISASI: CAMPURAN (HYBRID)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Menggabungkan</a:t>
            </a:r>
            <a:r>
              <a:rPr lang="en-US" sz="4000" dirty="0" smtClean="0"/>
              <a:t> </a:t>
            </a:r>
            <a:r>
              <a:rPr lang="en-US" sz="4000" dirty="0" err="1" smtClean="0"/>
              <a:t>skema-skema</a:t>
            </a:r>
            <a:r>
              <a:rPr lang="en-US" sz="4000" dirty="0" smtClean="0"/>
              <a:t> </a:t>
            </a:r>
            <a:r>
              <a:rPr lang="en-US" sz="4000" dirty="0" err="1" smtClean="0"/>
              <a:t>tersebut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hati-hati</a:t>
            </a:r>
            <a:r>
              <a:rPr lang="en-US" sz="4000" dirty="0" smtClean="0"/>
              <a:t> </a:t>
            </a:r>
            <a:r>
              <a:rPr lang="id-ID" sz="4000" dirty="0" smtClean="0">
                <a:sym typeface="Wingdings" pitchFamily="2" charset="2"/>
              </a:rPr>
              <a:t></a:t>
            </a:r>
            <a:r>
              <a:rPr lang="en-US" sz="4000" dirty="0" smtClean="0"/>
              <a:t> </a:t>
            </a:r>
            <a:r>
              <a:rPr lang="en-US" sz="4000" dirty="0" err="1" smtClean="0"/>
              <a:t>menghindarkan</a:t>
            </a:r>
            <a:r>
              <a:rPr lang="en-US" sz="4000" dirty="0" smtClean="0"/>
              <a:t> </a:t>
            </a:r>
            <a:r>
              <a:rPr lang="en-US" sz="4000" dirty="0" err="1" smtClean="0"/>
              <a:t>kebingungan</a:t>
            </a:r>
            <a:r>
              <a:rPr lang="en-US" sz="4000" dirty="0" smtClean="0"/>
              <a:t> </a:t>
            </a:r>
            <a:r>
              <a:rPr lang="en-US" sz="4000" dirty="0" err="1" smtClean="0"/>
              <a:t>bagi</a:t>
            </a:r>
            <a:r>
              <a:rPr lang="en-US" sz="4000" dirty="0" smtClean="0"/>
              <a:t> </a:t>
            </a:r>
            <a:r>
              <a:rPr lang="en-US" sz="4000" dirty="0" err="1" smtClean="0"/>
              <a:t>pengguna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model </a:t>
            </a:r>
            <a:r>
              <a:rPr lang="en-US" sz="4000" dirty="0" err="1" smtClean="0"/>
              <a:t>organisasi</a:t>
            </a:r>
            <a:r>
              <a:rPr lang="en-US" sz="4000" dirty="0" smtClean="0"/>
              <a:t> </a:t>
            </a:r>
            <a:r>
              <a:rPr lang="en-US" sz="4000" dirty="0" err="1" smtClean="0"/>
              <a:t>beragam</a:t>
            </a:r>
            <a:endParaRPr lang="en-US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Kesederhanaan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kuncinya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STRUKTUR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 (Linear)</a:t>
            </a:r>
          </a:p>
          <a:p>
            <a:r>
              <a:rPr lang="en-US" dirty="0"/>
              <a:t>Looping sequence with a "digression"</a:t>
            </a:r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76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STRUKTUR ORGANISASI</a:t>
            </a:r>
            <a:r>
              <a:rPr lang="id-ID" dirty="0" smtClean="0">
                <a:solidFill>
                  <a:srgbClr val="7030A0"/>
                </a:solidFill>
              </a:rPr>
              <a:t>: SEKUENSIAL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(Linear)</a:t>
            </a:r>
          </a:p>
          <a:p>
            <a:endParaRPr lang="en-US" dirty="0"/>
          </a:p>
        </p:txBody>
      </p:sp>
      <p:pic>
        <p:nvPicPr>
          <p:cNvPr id="4" name="Picture 3" descr="http://www.csse.monash.edu.au/%7Ecema/courses/FIT5900/images/lect7/linearStruct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1" y="2895600"/>
            <a:ext cx="5562599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81800" y="4114800"/>
            <a:ext cx="167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terminating sequence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STRUKTUR ORGANISASI</a:t>
            </a:r>
            <a:r>
              <a:rPr lang="id-ID" dirty="0" smtClean="0">
                <a:solidFill>
                  <a:srgbClr val="7030A0"/>
                </a:solidFill>
              </a:rPr>
              <a:t>: SEKUENSIAL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Looping sequence with a "digression"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http://www.csse.monash.edu.au/%7Ecema/courses/FIT5900/images/lect7/linearLoopStruct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590800"/>
            <a:ext cx="5867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HIRARKIS </a:t>
            </a:r>
            <a:r>
              <a:rPr lang="en-US" dirty="0">
                <a:solidFill>
                  <a:srgbClr val="7030A0"/>
                </a:solidFill>
              </a:rPr>
              <a:t>(POHON)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Deep style hierarchy</a:t>
            </a:r>
          </a:p>
          <a:p>
            <a:r>
              <a:rPr lang="en-US" dirty="0"/>
              <a:t>Broad style hierarchy</a:t>
            </a:r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Modul-1: Pengertian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43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470</Words>
  <Application>Microsoft Office PowerPoint</Application>
  <PresentationFormat>On-screen Show (4:3)</PresentationFormat>
  <Paragraphs>119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SISTEM PENGORGANISASIAN</vt:lpstr>
      <vt:lpstr>SISTEM PENGORGANISASIAN</vt:lpstr>
      <vt:lpstr>SKEMA ORGANISASI: PASTI</vt:lpstr>
      <vt:lpstr>SKEMA ORGANISASI: AMBIGU</vt:lpstr>
      <vt:lpstr>SKEMA ORGANISASI: CAMPURAN (HYBRID) </vt:lpstr>
      <vt:lpstr>STRUKTUR ORGANISASI</vt:lpstr>
      <vt:lpstr>STRUKTUR ORGANISASI: SEKUENSIAL</vt:lpstr>
      <vt:lpstr>STRUKTUR ORGANISASI: SEKUENSIAL</vt:lpstr>
      <vt:lpstr>HIRARKIS (POHON)</vt:lpstr>
      <vt:lpstr>HIERARKIS: DEEP STYLE </vt:lpstr>
      <vt:lpstr>HIERARKIS: BROAD STYLE </vt:lpstr>
      <vt:lpstr>LAINNYA</vt:lpstr>
      <vt:lpstr>GRID-BASED</vt:lpstr>
      <vt:lpstr>WHEEL</vt:lpstr>
      <vt:lpstr>WEB</vt:lpstr>
      <vt:lpstr>DATABASE</vt:lpstr>
      <vt:lpstr>PEMILIHAN STRUKTUR YANG TEPAT</vt:lpstr>
      <vt:lpstr>BUTIR PENTING KULIAH</vt:lpstr>
      <vt:lpstr>TUGAS SEMESTER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 Ridwan Siregar</dc:creator>
  <cp:lastModifiedBy>Aspire</cp:lastModifiedBy>
  <cp:revision>32</cp:revision>
  <dcterms:created xsi:type="dcterms:W3CDTF">2006-08-16T00:00:00Z</dcterms:created>
  <dcterms:modified xsi:type="dcterms:W3CDTF">2015-04-11T10:59:11Z</dcterms:modified>
</cp:coreProperties>
</file>