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76" r:id="rId4"/>
    <p:sldId id="259" r:id="rId5"/>
    <p:sldId id="260" r:id="rId6"/>
    <p:sldId id="261" r:id="rId7"/>
    <p:sldId id="264" r:id="rId8"/>
    <p:sldId id="277" r:id="rId9"/>
    <p:sldId id="263" r:id="rId10"/>
    <p:sldId id="278" r:id="rId11"/>
    <p:sldId id="266" r:id="rId12"/>
    <p:sldId id="267" r:id="rId13"/>
    <p:sldId id="268" r:id="rId14"/>
    <p:sldId id="269" r:id="rId15"/>
    <p:sldId id="272" r:id="rId16"/>
    <p:sldId id="273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7" autoAdjust="0"/>
    <p:restoredTop sz="94660"/>
  </p:normalViewPr>
  <p:slideViewPr>
    <p:cSldViewPr>
      <p:cViewPr varScale="1">
        <p:scale>
          <a:sx n="78" d="100"/>
          <a:sy n="78" d="100"/>
        </p:scale>
        <p:origin x="118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E1AD7D-DCCC-4F97-B1A2-D44E5C12250F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6E43BD37-E814-4B1B-90E7-A72484D89B2A}">
      <dgm:prSet phldrT="[Text]"/>
      <dgm:spPr/>
      <dgm:t>
        <a:bodyPr/>
        <a:lstStyle/>
        <a:p>
          <a:r>
            <a:rPr lang="en-US" dirty="0" err="1" smtClean="0"/>
            <a:t>Informasi</a:t>
          </a:r>
          <a:endParaRPr lang="en-US" dirty="0"/>
        </a:p>
      </dgm:t>
    </dgm:pt>
    <dgm:pt modelId="{A721BB8C-B4CB-42B0-95CF-0367C46978FD}" type="parTrans" cxnId="{61FBFEF5-F869-4E8C-92E3-F1AC998E791B}">
      <dgm:prSet/>
      <dgm:spPr/>
      <dgm:t>
        <a:bodyPr/>
        <a:lstStyle/>
        <a:p>
          <a:endParaRPr lang="en-US"/>
        </a:p>
      </dgm:t>
    </dgm:pt>
    <dgm:pt modelId="{3A803426-C9D0-4EB6-AA2D-334CC419E9F2}" type="sibTrans" cxnId="{61FBFEF5-F869-4E8C-92E3-F1AC998E791B}">
      <dgm:prSet/>
      <dgm:spPr/>
      <dgm:t>
        <a:bodyPr/>
        <a:lstStyle/>
        <a:p>
          <a:endParaRPr lang="en-US"/>
        </a:p>
      </dgm:t>
    </dgm:pt>
    <dgm:pt modelId="{118D4B9B-C4F6-4477-ADC9-DB8EA59B9BC0}">
      <dgm:prSet phldrT="[Text]"/>
      <dgm:spPr/>
      <dgm:t>
        <a:bodyPr/>
        <a:lstStyle/>
        <a:p>
          <a:r>
            <a:rPr lang="en-US" dirty="0" err="1" smtClean="0"/>
            <a:t>Transaksi</a:t>
          </a:r>
          <a:endParaRPr lang="en-US" dirty="0"/>
        </a:p>
      </dgm:t>
    </dgm:pt>
    <dgm:pt modelId="{D92A90BB-22EC-4830-B968-13050A3DB332}" type="parTrans" cxnId="{BB6085CA-9151-456B-A198-CA667B1B449A}">
      <dgm:prSet/>
      <dgm:spPr/>
      <dgm:t>
        <a:bodyPr/>
        <a:lstStyle/>
        <a:p>
          <a:endParaRPr lang="en-US"/>
        </a:p>
      </dgm:t>
    </dgm:pt>
    <dgm:pt modelId="{C339D4D2-FF20-4FAD-844C-340CD6CE2328}" type="sibTrans" cxnId="{BB6085CA-9151-456B-A198-CA667B1B449A}">
      <dgm:prSet/>
      <dgm:spPr/>
      <dgm:t>
        <a:bodyPr/>
        <a:lstStyle/>
        <a:p>
          <a:endParaRPr lang="en-US"/>
        </a:p>
      </dgm:t>
    </dgm:pt>
    <dgm:pt modelId="{40271F21-977E-4A4B-9A8A-BDD2405C28FF}">
      <dgm:prSet phldrT="[Text]"/>
      <dgm:spPr/>
      <dgm:t>
        <a:bodyPr/>
        <a:lstStyle/>
        <a:p>
          <a:r>
            <a:rPr lang="en-US" dirty="0" err="1" smtClean="0"/>
            <a:t>Promosi</a:t>
          </a:r>
          <a:endParaRPr lang="en-US" dirty="0"/>
        </a:p>
      </dgm:t>
    </dgm:pt>
    <dgm:pt modelId="{CB07634A-F37C-403F-A7B4-843CDFD737DC}" type="parTrans" cxnId="{4FEF6211-7E1E-48FD-A514-B922982D1CA6}">
      <dgm:prSet/>
      <dgm:spPr/>
      <dgm:t>
        <a:bodyPr/>
        <a:lstStyle/>
        <a:p>
          <a:endParaRPr lang="en-US"/>
        </a:p>
      </dgm:t>
    </dgm:pt>
    <dgm:pt modelId="{8D7C097F-D574-4973-A92A-5C57DBF5AB9C}" type="sibTrans" cxnId="{4FEF6211-7E1E-48FD-A514-B922982D1CA6}">
      <dgm:prSet/>
      <dgm:spPr/>
      <dgm:t>
        <a:bodyPr/>
        <a:lstStyle/>
        <a:p>
          <a:endParaRPr lang="en-US"/>
        </a:p>
      </dgm:t>
    </dgm:pt>
    <dgm:pt modelId="{717BA4A4-3E51-403C-B63D-9EA64E0DC417}" type="pres">
      <dgm:prSet presAssocID="{0DE1AD7D-DCCC-4F97-B1A2-D44E5C12250F}" presName="compositeShape" presStyleCnt="0">
        <dgm:presLayoutVars>
          <dgm:chMax val="7"/>
          <dgm:dir/>
          <dgm:resizeHandles val="exact"/>
        </dgm:presLayoutVars>
      </dgm:prSet>
      <dgm:spPr/>
    </dgm:pt>
    <dgm:pt modelId="{C10E916E-5A03-4B07-BDD0-C9554215AC16}" type="pres">
      <dgm:prSet presAssocID="{6E43BD37-E814-4B1B-90E7-A72484D89B2A}" presName="circ1" presStyleLbl="vennNode1" presStyleIdx="0" presStyleCnt="3"/>
      <dgm:spPr/>
      <dgm:t>
        <a:bodyPr/>
        <a:lstStyle/>
        <a:p>
          <a:endParaRPr lang="en-US"/>
        </a:p>
      </dgm:t>
    </dgm:pt>
    <dgm:pt modelId="{9C5AD86D-448C-4B31-89AA-8AB2347CF109}" type="pres">
      <dgm:prSet presAssocID="{6E43BD37-E814-4B1B-90E7-A72484D89B2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E3CB2C-6925-497C-B1D5-CEEDF3BF1CED}" type="pres">
      <dgm:prSet presAssocID="{118D4B9B-C4F6-4477-ADC9-DB8EA59B9BC0}" presName="circ2" presStyleLbl="vennNode1" presStyleIdx="1" presStyleCnt="3"/>
      <dgm:spPr/>
      <dgm:t>
        <a:bodyPr/>
        <a:lstStyle/>
        <a:p>
          <a:endParaRPr lang="en-US"/>
        </a:p>
      </dgm:t>
    </dgm:pt>
    <dgm:pt modelId="{38389927-74BF-47D0-A63F-968B600B15CF}" type="pres">
      <dgm:prSet presAssocID="{118D4B9B-C4F6-4477-ADC9-DB8EA59B9BC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281378-3337-4247-994B-BDA99D534825}" type="pres">
      <dgm:prSet presAssocID="{40271F21-977E-4A4B-9A8A-BDD2405C28FF}" presName="circ3" presStyleLbl="vennNode1" presStyleIdx="2" presStyleCnt="3"/>
      <dgm:spPr/>
      <dgm:t>
        <a:bodyPr/>
        <a:lstStyle/>
        <a:p>
          <a:endParaRPr lang="en-US"/>
        </a:p>
      </dgm:t>
    </dgm:pt>
    <dgm:pt modelId="{F1780D12-CF54-4E32-9701-E8FC33C6487A}" type="pres">
      <dgm:prSet presAssocID="{40271F21-977E-4A4B-9A8A-BDD2405C28F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AD7098-8413-494A-B7EC-764CB7948FAD}" type="presOf" srcId="{40271F21-977E-4A4B-9A8A-BDD2405C28FF}" destId="{F1780D12-CF54-4E32-9701-E8FC33C6487A}" srcOrd="1" destOrd="0" presId="urn:microsoft.com/office/officeart/2005/8/layout/venn1"/>
    <dgm:cxn modelId="{7DAB4C68-90B7-4DDA-ADD3-31591284A8BF}" type="presOf" srcId="{40271F21-977E-4A4B-9A8A-BDD2405C28FF}" destId="{E5281378-3337-4247-994B-BDA99D534825}" srcOrd="0" destOrd="0" presId="urn:microsoft.com/office/officeart/2005/8/layout/venn1"/>
    <dgm:cxn modelId="{4FEF6211-7E1E-48FD-A514-B922982D1CA6}" srcId="{0DE1AD7D-DCCC-4F97-B1A2-D44E5C12250F}" destId="{40271F21-977E-4A4B-9A8A-BDD2405C28FF}" srcOrd="2" destOrd="0" parTransId="{CB07634A-F37C-403F-A7B4-843CDFD737DC}" sibTransId="{8D7C097F-D574-4973-A92A-5C57DBF5AB9C}"/>
    <dgm:cxn modelId="{BB358B10-F0B3-454F-83E9-C0966A2D46DE}" type="presOf" srcId="{6E43BD37-E814-4B1B-90E7-A72484D89B2A}" destId="{C10E916E-5A03-4B07-BDD0-C9554215AC16}" srcOrd="0" destOrd="0" presId="urn:microsoft.com/office/officeart/2005/8/layout/venn1"/>
    <dgm:cxn modelId="{83D3E947-B9E4-44DA-933B-84A50E352F0A}" type="presOf" srcId="{0DE1AD7D-DCCC-4F97-B1A2-D44E5C12250F}" destId="{717BA4A4-3E51-403C-B63D-9EA64E0DC417}" srcOrd="0" destOrd="0" presId="urn:microsoft.com/office/officeart/2005/8/layout/venn1"/>
    <dgm:cxn modelId="{BB6085CA-9151-456B-A198-CA667B1B449A}" srcId="{0DE1AD7D-DCCC-4F97-B1A2-D44E5C12250F}" destId="{118D4B9B-C4F6-4477-ADC9-DB8EA59B9BC0}" srcOrd="1" destOrd="0" parTransId="{D92A90BB-22EC-4830-B968-13050A3DB332}" sibTransId="{C339D4D2-FF20-4FAD-844C-340CD6CE2328}"/>
    <dgm:cxn modelId="{6E7BC3DC-668F-4650-910E-C450BFFC545D}" type="presOf" srcId="{118D4B9B-C4F6-4477-ADC9-DB8EA59B9BC0}" destId="{38389927-74BF-47D0-A63F-968B600B15CF}" srcOrd="1" destOrd="0" presId="urn:microsoft.com/office/officeart/2005/8/layout/venn1"/>
    <dgm:cxn modelId="{7530BFFE-706F-495B-8A48-4EF904746216}" type="presOf" srcId="{118D4B9B-C4F6-4477-ADC9-DB8EA59B9BC0}" destId="{18E3CB2C-6925-497C-B1D5-CEEDF3BF1CED}" srcOrd="0" destOrd="0" presId="urn:microsoft.com/office/officeart/2005/8/layout/venn1"/>
    <dgm:cxn modelId="{22741F6F-953D-4246-9496-065A2658766B}" type="presOf" srcId="{6E43BD37-E814-4B1B-90E7-A72484D89B2A}" destId="{9C5AD86D-448C-4B31-89AA-8AB2347CF109}" srcOrd="1" destOrd="0" presId="urn:microsoft.com/office/officeart/2005/8/layout/venn1"/>
    <dgm:cxn modelId="{61FBFEF5-F869-4E8C-92E3-F1AC998E791B}" srcId="{0DE1AD7D-DCCC-4F97-B1A2-D44E5C12250F}" destId="{6E43BD37-E814-4B1B-90E7-A72484D89B2A}" srcOrd="0" destOrd="0" parTransId="{A721BB8C-B4CB-42B0-95CF-0367C46978FD}" sibTransId="{3A803426-C9D0-4EB6-AA2D-334CC419E9F2}"/>
    <dgm:cxn modelId="{FD438A3D-34E5-4289-B9DB-C14159C6CF66}" type="presParOf" srcId="{717BA4A4-3E51-403C-B63D-9EA64E0DC417}" destId="{C10E916E-5A03-4B07-BDD0-C9554215AC16}" srcOrd="0" destOrd="0" presId="urn:microsoft.com/office/officeart/2005/8/layout/venn1"/>
    <dgm:cxn modelId="{41FF1FEC-127A-40E5-AEAD-9FFFCF4F0AC1}" type="presParOf" srcId="{717BA4A4-3E51-403C-B63D-9EA64E0DC417}" destId="{9C5AD86D-448C-4B31-89AA-8AB2347CF109}" srcOrd="1" destOrd="0" presId="urn:microsoft.com/office/officeart/2005/8/layout/venn1"/>
    <dgm:cxn modelId="{A56F067F-B27E-4008-940A-08C69E858B64}" type="presParOf" srcId="{717BA4A4-3E51-403C-B63D-9EA64E0DC417}" destId="{18E3CB2C-6925-497C-B1D5-CEEDF3BF1CED}" srcOrd="2" destOrd="0" presId="urn:microsoft.com/office/officeart/2005/8/layout/venn1"/>
    <dgm:cxn modelId="{4A2ADCA4-7A88-4091-8C48-E2DE2D28AF15}" type="presParOf" srcId="{717BA4A4-3E51-403C-B63D-9EA64E0DC417}" destId="{38389927-74BF-47D0-A63F-968B600B15CF}" srcOrd="3" destOrd="0" presId="urn:microsoft.com/office/officeart/2005/8/layout/venn1"/>
    <dgm:cxn modelId="{3A287DAB-2390-4BE4-BEC0-481705975D13}" type="presParOf" srcId="{717BA4A4-3E51-403C-B63D-9EA64E0DC417}" destId="{E5281378-3337-4247-994B-BDA99D534825}" srcOrd="4" destOrd="0" presId="urn:microsoft.com/office/officeart/2005/8/layout/venn1"/>
    <dgm:cxn modelId="{E6F25C27-FF8D-4960-A5A2-A000F85061F6}" type="presParOf" srcId="{717BA4A4-3E51-403C-B63D-9EA64E0DC417}" destId="{F1780D12-CF54-4E32-9701-E8FC33C6487A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E1AD7D-DCCC-4F97-B1A2-D44E5C12250F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6E43BD37-E814-4B1B-90E7-A72484D89B2A}">
      <dgm:prSet phldrT="[Text]"/>
      <dgm:spPr>
        <a:solidFill>
          <a:schemeClr val="accent2">
            <a:lumMod val="40000"/>
            <a:lumOff val="60000"/>
            <a:alpha val="50000"/>
          </a:schemeClr>
        </a:solidFill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r>
            <a:rPr lang="en-US" dirty="0" err="1" smtClean="0"/>
            <a:t>Informasi</a:t>
          </a:r>
          <a:endParaRPr lang="en-US" dirty="0" smtClean="0"/>
        </a:p>
        <a:p>
          <a:r>
            <a:rPr lang="en-US" dirty="0" err="1" smtClean="0"/>
            <a:t>Spesifikasi</a:t>
          </a:r>
          <a:r>
            <a:rPr lang="en-US" dirty="0" smtClean="0"/>
            <a:t> </a:t>
          </a:r>
          <a:r>
            <a:rPr lang="en-US" dirty="0" err="1" smtClean="0"/>
            <a:t>Produk</a:t>
          </a:r>
          <a:endParaRPr lang="en-US" dirty="0"/>
        </a:p>
      </dgm:t>
    </dgm:pt>
    <dgm:pt modelId="{A721BB8C-B4CB-42B0-95CF-0367C46978FD}" type="parTrans" cxnId="{61FBFEF5-F869-4E8C-92E3-F1AC998E791B}">
      <dgm:prSet/>
      <dgm:spPr/>
      <dgm:t>
        <a:bodyPr/>
        <a:lstStyle/>
        <a:p>
          <a:endParaRPr lang="en-US"/>
        </a:p>
      </dgm:t>
    </dgm:pt>
    <dgm:pt modelId="{3A803426-C9D0-4EB6-AA2D-334CC419E9F2}" type="sibTrans" cxnId="{61FBFEF5-F869-4E8C-92E3-F1AC998E791B}">
      <dgm:prSet/>
      <dgm:spPr/>
      <dgm:t>
        <a:bodyPr/>
        <a:lstStyle/>
        <a:p>
          <a:endParaRPr lang="en-US"/>
        </a:p>
      </dgm:t>
    </dgm:pt>
    <dgm:pt modelId="{118D4B9B-C4F6-4477-ADC9-DB8EA59B9BC0}">
      <dgm:prSet phldrT="[Text]"/>
      <dgm:spPr>
        <a:solidFill>
          <a:schemeClr val="accent2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en-US" dirty="0" smtClean="0"/>
            <a:t>Games, </a:t>
          </a:r>
        </a:p>
        <a:p>
          <a:r>
            <a:rPr lang="en-US" dirty="0" err="1" smtClean="0"/>
            <a:t>Eksibisi</a:t>
          </a:r>
          <a:endParaRPr lang="en-US" dirty="0" smtClean="0"/>
        </a:p>
        <a:p>
          <a:r>
            <a:rPr lang="en-US" dirty="0" err="1" smtClean="0"/>
            <a:t>Transaksi</a:t>
          </a:r>
          <a:endParaRPr lang="en-US" dirty="0"/>
        </a:p>
      </dgm:t>
    </dgm:pt>
    <dgm:pt modelId="{D92A90BB-22EC-4830-B968-13050A3DB332}" type="parTrans" cxnId="{BB6085CA-9151-456B-A198-CA667B1B449A}">
      <dgm:prSet/>
      <dgm:spPr/>
      <dgm:t>
        <a:bodyPr/>
        <a:lstStyle/>
        <a:p>
          <a:endParaRPr lang="en-US"/>
        </a:p>
      </dgm:t>
    </dgm:pt>
    <dgm:pt modelId="{C339D4D2-FF20-4FAD-844C-340CD6CE2328}" type="sibTrans" cxnId="{BB6085CA-9151-456B-A198-CA667B1B449A}">
      <dgm:prSet/>
      <dgm:spPr/>
      <dgm:t>
        <a:bodyPr/>
        <a:lstStyle/>
        <a:p>
          <a:endParaRPr lang="en-US"/>
        </a:p>
      </dgm:t>
    </dgm:pt>
    <dgm:pt modelId="{40271F21-977E-4A4B-9A8A-BDD2405C28FF}">
      <dgm:prSet phldrT="[Text]"/>
      <dgm:spPr>
        <a:solidFill>
          <a:schemeClr val="accent2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en-US" dirty="0" smtClean="0"/>
            <a:t>Order</a:t>
          </a:r>
        </a:p>
        <a:p>
          <a:r>
            <a:rPr lang="en-US" dirty="0" err="1" smtClean="0"/>
            <a:t>Produk</a:t>
          </a:r>
          <a:endParaRPr lang="en-US" dirty="0" smtClean="0"/>
        </a:p>
        <a:p>
          <a:r>
            <a:rPr lang="en-US" dirty="0" err="1" smtClean="0"/>
            <a:t>Promosi</a:t>
          </a:r>
          <a:endParaRPr lang="en-US" dirty="0" smtClean="0"/>
        </a:p>
        <a:p>
          <a:endParaRPr lang="en-US" dirty="0"/>
        </a:p>
      </dgm:t>
    </dgm:pt>
    <dgm:pt modelId="{CB07634A-F37C-403F-A7B4-843CDFD737DC}" type="parTrans" cxnId="{4FEF6211-7E1E-48FD-A514-B922982D1CA6}">
      <dgm:prSet/>
      <dgm:spPr/>
      <dgm:t>
        <a:bodyPr/>
        <a:lstStyle/>
        <a:p>
          <a:endParaRPr lang="en-US"/>
        </a:p>
      </dgm:t>
    </dgm:pt>
    <dgm:pt modelId="{8D7C097F-D574-4973-A92A-5C57DBF5AB9C}" type="sibTrans" cxnId="{4FEF6211-7E1E-48FD-A514-B922982D1CA6}">
      <dgm:prSet/>
      <dgm:spPr/>
      <dgm:t>
        <a:bodyPr/>
        <a:lstStyle/>
        <a:p>
          <a:endParaRPr lang="en-US"/>
        </a:p>
      </dgm:t>
    </dgm:pt>
    <dgm:pt modelId="{717BA4A4-3E51-403C-B63D-9EA64E0DC417}" type="pres">
      <dgm:prSet presAssocID="{0DE1AD7D-DCCC-4F97-B1A2-D44E5C12250F}" presName="compositeShape" presStyleCnt="0">
        <dgm:presLayoutVars>
          <dgm:chMax val="7"/>
          <dgm:dir/>
          <dgm:resizeHandles val="exact"/>
        </dgm:presLayoutVars>
      </dgm:prSet>
      <dgm:spPr/>
    </dgm:pt>
    <dgm:pt modelId="{C10E916E-5A03-4B07-BDD0-C9554215AC16}" type="pres">
      <dgm:prSet presAssocID="{6E43BD37-E814-4B1B-90E7-A72484D89B2A}" presName="circ1" presStyleLbl="vennNode1" presStyleIdx="0" presStyleCnt="3"/>
      <dgm:spPr/>
      <dgm:t>
        <a:bodyPr/>
        <a:lstStyle/>
        <a:p>
          <a:endParaRPr lang="en-US"/>
        </a:p>
      </dgm:t>
    </dgm:pt>
    <dgm:pt modelId="{9C5AD86D-448C-4B31-89AA-8AB2347CF109}" type="pres">
      <dgm:prSet presAssocID="{6E43BD37-E814-4B1B-90E7-A72484D89B2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E3CB2C-6925-497C-B1D5-CEEDF3BF1CED}" type="pres">
      <dgm:prSet presAssocID="{118D4B9B-C4F6-4477-ADC9-DB8EA59B9BC0}" presName="circ2" presStyleLbl="vennNode1" presStyleIdx="1" presStyleCnt="3"/>
      <dgm:spPr/>
      <dgm:t>
        <a:bodyPr/>
        <a:lstStyle/>
        <a:p>
          <a:endParaRPr lang="en-US"/>
        </a:p>
      </dgm:t>
    </dgm:pt>
    <dgm:pt modelId="{38389927-74BF-47D0-A63F-968B600B15CF}" type="pres">
      <dgm:prSet presAssocID="{118D4B9B-C4F6-4477-ADC9-DB8EA59B9BC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281378-3337-4247-994B-BDA99D534825}" type="pres">
      <dgm:prSet presAssocID="{40271F21-977E-4A4B-9A8A-BDD2405C28FF}" presName="circ3" presStyleLbl="vennNode1" presStyleIdx="2" presStyleCnt="3"/>
      <dgm:spPr/>
      <dgm:t>
        <a:bodyPr/>
        <a:lstStyle/>
        <a:p>
          <a:endParaRPr lang="en-US"/>
        </a:p>
      </dgm:t>
    </dgm:pt>
    <dgm:pt modelId="{F1780D12-CF54-4E32-9701-E8FC33C6487A}" type="pres">
      <dgm:prSet presAssocID="{40271F21-977E-4A4B-9A8A-BDD2405C28F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3E6390-0865-4015-AB75-268CEFF302E9}" type="presOf" srcId="{40271F21-977E-4A4B-9A8A-BDD2405C28FF}" destId="{F1780D12-CF54-4E32-9701-E8FC33C6487A}" srcOrd="1" destOrd="0" presId="urn:microsoft.com/office/officeart/2005/8/layout/venn1"/>
    <dgm:cxn modelId="{4FEF6211-7E1E-48FD-A514-B922982D1CA6}" srcId="{0DE1AD7D-DCCC-4F97-B1A2-D44E5C12250F}" destId="{40271F21-977E-4A4B-9A8A-BDD2405C28FF}" srcOrd="2" destOrd="0" parTransId="{CB07634A-F37C-403F-A7B4-843CDFD737DC}" sibTransId="{8D7C097F-D574-4973-A92A-5C57DBF5AB9C}"/>
    <dgm:cxn modelId="{373DDA60-EE69-48E3-B3C5-2EC3F0FB392F}" type="presOf" srcId="{118D4B9B-C4F6-4477-ADC9-DB8EA59B9BC0}" destId="{38389927-74BF-47D0-A63F-968B600B15CF}" srcOrd="1" destOrd="0" presId="urn:microsoft.com/office/officeart/2005/8/layout/venn1"/>
    <dgm:cxn modelId="{3801C77D-2930-494D-ADB2-386A54A75B05}" type="presOf" srcId="{6E43BD37-E814-4B1B-90E7-A72484D89B2A}" destId="{9C5AD86D-448C-4B31-89AA-8AB2347CF109}" srcOrd="1" destOrd="0" presId="urn:microsoft.com/office/officeart/2005/8/layout/venn1"/>
    <dgm:cxn modelId="{68C92245-9408-478B-8C1C-BF19A75187FF}" type="presOf" srcId="{0DE1AD7D-DCCC-4F97-B1A2-D44E5C12250F}" destId="{717BA4A4-3E51-403C-B63D-9EA64E0DC417}" srcOrd="0" destOrd="0" presId="urn:microsoft.com/office/officeart/2005/8/layout/venn1"/>
    <dgm:cxn modelId="{EA758F76-7F93-4217-A0A1-D7FF772D35BA}" type="presOf" srcId="{118D4B9B-C4F6-4477-ADC9-DB8EA59B9BC0}" destId="{18E3CB2C-6925-497C-B1D5-CEEDF3BF1CED}" srcOrd="0" destOrd="0" presId="urn:microsoft.com/office/officeart/2005/8/layout/venn1"/>
    <dgm:cxn modelId="{BB6085CA-9151-456B-A198-CA667B1B449A}" srcId="{0DE1AD7D-DCCC-4F97-B1A2-D44E5C12250F}" destId="{118D4B9B-C4F6-4477-ADC9-DB8EA59B9BC0}" srcOrd="1" destOrd="0" parTransId="{D92A90BB-22EC-4830-B968-13050A3DB332}" sibTransId="{C339D4D2-FF20-4FAD-844C-340CD6CE2328}"/>
    <dgm:cxn modelId="{3AA089D9-5F9C-49ED-AB66-14989E93233F}" type="presOf" srcId="{6E43BD37-E814-4B1B-90E7-A72484D89B2A}" destId="{C10E916E-5A03-4B07-BDD0-C9554215AC16}" srcOrd="0" destOrd="0" presId="urn:microsoft.com/office/officeart/2005/8/layout/venn1"/>
    <dgm:cxn modelId="{A15B1B92-F367-4889-92F6-D2A95D4B16B4}" type="presOf" srcId="{40271F21-977E-4A4B-9A8A-BDD2405C28FF}" destId="{E5281378-3337-4247-994B-BDA99D534825}" srcOrd="0" destOrd="0" presId="urn:microsoft.com/office/officeart/2005/8/layout/venn1"/>
    <dgm:cxn modelId="{61FBFEF5-F869-4E8C-92E3-F1AC998E791B}" srcId="{0DE1AD7D-DCCC-4F97-B1A2-D44E5C12250F}" destId="{6E43BD37-E814-4B1B-90E7-A72484D89B2A}" srcOrd="0" destOrd="0" parTransId="{A721BB8C-B4CB-42B0-95CF-0367C46978FD}" sibTransId="{3A803426-C9D0-4EB6-AA2D-334CC419E9F2}"/>
    <dgm:cxn modelId="{1B9B9F5A-AE94-417D-91D5-A5CEADD3B76B}" type="presParOf" srcId="{717BA4A4-3E51-403C-B63D-9EA64E0DC417}" destId="{C10E916E-5A03-4B07-BDD0-C9554215AC16}" srcOrd="0" destOrd="0" presId="urn:microsoft.com/office/officeart/2005/8/layout/venn1"/>
    <dgm:cxn modelId="{99C39711-A5B7-4D7D-8B3D-C47F2941E7B1}" type="presParOf" srcId="{717BA4A4-3E51-403C-B63D-9EA64E0DC417}" destId="{9C5AD86D-448C-4B31-89AA-8AB2347CF109}" srcOrd="1" destOrd="0" presId="urn:microsoft.com/office/officeart/2005/8/layout/venn1"/>
    <dgm:cxn modelId="{5B18FE8E-1DD6-484C-ACFC-62FA1711F031}" type="presParOf" srcId="{717BA4A4-3E51-403C-B63D-9EA64E0DC417}" destId="{18E3CB2C-6925-497C-B1D5-CEEDF3BF1CED}" srcOrd="2" destOrd="0" presId="urn:microsoft.com/office/officeart/2005/8/layout/venn1"/>
    <dgm:cxn modelId="{A38E4876-97CE-457D-A750-F2E7D907BCA3}" type="presParOf" srcId="{717BA4A4-3E51-403C-B63D-9EA64E0DC417}" destId="{38389927-74BF-47D0-A63F-968B600B15CF}" srcOrd="3" destOrd="0" presId="urn:microsoft.com/office/officeart/2005/8/layout/venn1"/>
    <dgm:cxn modelId="{57F7E61B-A843-4302-8EF4-DE94DB95D5E4}" type="presParOf" srcId="{717BA4A4-3E51-403C-B63D-9EA64E0DC417}" destId="{E5281378-3337-4247-994B-BDA99D534825}" srcOrd="4" destOrd="0" presId="urn:microsoft.com/office/officeart/2005/8/layout/venn1"/>
    <dgm:cxn modelId="{954C213B-1C30-4D38-BD1B-025FB48E858E}" type="presParOf" srcId="{717BA4A4-3E51-403C-B63D-9EA64E0DC417}" destId="{F1780D12-CF54-4E32-9701-E8FC33C6487A}" srcOrd="5" destOrd="0" presId="urn:microsoft.com/office/officeart/2005/8/layout/venn1"/>
  </dgm:cxnLst>
  <dgm:bg/>
  <dgm:whole>
    <a:ln>
      <a:solidFill>
        <a:schemeClr val="accent2">
          <a:lumMod val="40000"/>
          <a:lumOff val="6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FB9FE-BE0A-4429-9B97-C9BA11C590AC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1D33C8-B1F6-4809-8885-B92D52261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586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Modul-6: Jenis Situs Web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Modul-6: Jenis Situs Web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Modul-6: Jenis Situs Web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Modul-6: Jenis Situs Web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Modul-6: Jenis Situs Web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Modul-6: Jenis Situs Web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Modul-6: Jenis Situs Web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Modul-6: Jenis Situs Web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Modul-6: Jenis Situs Web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Modul-6: Jenis Situs Web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Modul-6: Jenis Situs Web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Modul-6: Jenis Situs Web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0070C0"/>
                </a:solidFill>
              </a:rPr>
              <a:t>JENIS SITUS </a:t>
            </a:r>
            <a:r>
              <a:rPr lang="en-US" dirty="0" smtClean="0">
                <a:solidFill>
                  <a:srgbClr val="0070C0"/>
                </a:solidFill>
              </a:rPr>
              <a:t>WEB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A. </a:t>
            </a:r>
            <a:r>
              <a:rPr lang="en-US" sz="2000" dirty="0" err="1" smtClean="0"/>
              <a:t>Ridwan</a:t>
            </a:r>
            <a:r>
              <a:rPr lang="en-US" sz="2000" dirty="0" smtClean="0"/>
              <a:t> </a:t>
            </a:r>
            <a:r>
              <a:rPr lang="en-US" sz="2000" dirty="0" err="1" smtClean="0"/>
              <a:t>Siregar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INDIKATOR </a:t>
            </a:r>
            <a:r>
              <a:rPr lang="id-ID" dirty="0" smtClean="0">
                <a:solidFill>
                  <a:schemeClr val="accent6">
                    <a:lumMod val="75000"/>
                  </a:schemeClr>
                </a:solidFill>
              </a:rPr>
              <a:t>USABILITAS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WEB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Tingkat keberhasilan (success rates)</a:t>
            </a:r>
          </a:p>
          <a:p>
            <a:r>
              <a:rPr lang="id-ID" dirty="0" smtClean="0"/>
              <a:t>Waktu bertahan (linger time)</a:t>
            </a:r>
          </a:p>
          <a:p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dihabiskan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i="1" dirty="0" smtClean="0"/>
              <a:t>home page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id-ID" dirty="0" smtClean="0"/>
              <a:t> (</a:t>
            </a:r>
            <a:r>
              <a:rPr lang="en-US" dirty="0" smtClean="0"/>
              <a:t>time spent on the home page of a site</a:t>
            </a:r>
            <a:r>
              <a:rPr lang="id-ID" dirty="0" smtClean="0"/>
              <a:t>)</a:t>
            </a:r>
          </a:p>
          <a:p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dihabiskan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id-ID" dirty="0" smtClean="0"/>
              <a:t> </a:t>
            </a:r>
            <a:r>
              <a:rPr lang="en-US" dirty="0" err="1" smtClean="0"/>
              <a:t>kunjungan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id-ID" dirty="0" smtClean="0"/>
              <a:t>(</a:t>
            </a:r>
            <a:r>
              <a:rPr lang="en-US" dirty="0" smtClean="0"/>
              <a:t>time spent on initial visit page</a:t>
            </a:r>
            <a:r>
              <a:rPr lang="id-ID" dirty="0" smtClean="0"/>
              <a:t>)</a:t>
            </a:r>
          </a:p>
          <a:p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muat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id-ID" dirty="0" smtClean="0"/>
              <a:t> (page load time)</a:t>
            </a:r>
          </a:p>
          <a:p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berkunjung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id-ID" dirty="0" smtClean="0"/>
              <a:t> (reasons for return visits)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Modul-6: Jenis Situs Web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0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TINGKAT KEBERHASILAN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Minta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en-US" dirty="0" smtClean="0"/>
              <a:t> web (yang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1990an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kesuksesan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40%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2006,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66%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Modul-6: Jenis Situs Web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WAKTU BERTAHAN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en-US" dirty="0" smtClean="0"/>
              <a:t> web,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meneliti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mengunjungi</a:t>
            </a:r>
            <a:r>
              <a:rPr lang="en-US" dirty="0" smtClean="0"/>
              <a:t> rata-rata 3,2 </a:t>
            </a:r>
            <a:r>
              <a:rPr lang="en-US" dirty="0" err="1" smtClean="0"/>
              <a:t>situs</a:t>
            </a:r>
            <a:r>
              <a:rPr lang="en-US" dirty="0" smtClean="0"/>
              <a:t>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i="1" dirty="0" smtClean="0"/>
              <a:t>search engine</a:t>
            </a:r>
            <a:r>
              <a:rPr lang="en-US" dirty="0" smtClean="0"/>
              <a:t> yang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gunakan</a:t>
            </a:r>
            <a:endParaRPr lang="en-US" dirty="0" smtClean="0"/>
          </a:p>
          <a:p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menghabiskan</a:t>
            </a:r>
            <a:r>
              <a:rPr lang="en-US" dirty="0" smtClean="0"/>
              <a:t> rata-rata 1 </a:t>
            </a:r>
            <a:r>
              <a:rPr lang="en-US" dirty="0" err="1" smtClean="0"/>
              <a:t>menit</a:t>
            </a:r>
            <a:r>
              <a:rPr lang="en-US" dirty="0" smtClean="0"/>
              <a:t> 49 </a:t>
            </a:r>
            <a:r>
              <a:rPr lang="en-US" dirty="0" err="1" smtClean="0"/>
              <a:t>detik</a:t>
            </a:r>
            <a:r>
              <a:rPr lang="en-US" dirty="0" smtClean="0"/>
              <a:t> </a:t>
            </a:r>
            <a:r>
              <a:rPr lang="en-US" dirty="0" err="1" smtClean="0"/>
              <a:t>mengunjungi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en-US" dirty="0" smtClean="0"/>
              <a:t> web,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memutuskan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pindah</a:t>
            </a:r>
            <a:endParaRPr lang="en-US" dirty="0" smtClean="0"/>
          </a:p>
          <a:p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12%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dikunjungi</a:t>
            </a:r>
            <a:r>
              <a:rPr lang="en-US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Modul-6: Jenis Situs Web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WAKTU YANG DIHABISKAN PADA HOME PAGE SEBUAH SITUS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en-US" dirty="0" smtClean="0"/>
              <a:t> web,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meneliti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menghabiskan</a:t>
            </a:r>
            <a:r>
              <a:rPr lang="en-US" dirty="0" smtClean="0"/>
              <a:t> rata-rata </a:t>
            </a:r>
            <a:r>
              <a:rPr lang="en-US" dirty="0" err="1" smtClean="0"/>
              <a:t>hanya</a:t>
            </a:r>
            <a:r>
              <a:rPr lang="en-US" dirty="0" smtClean="0"/>
              <a:t> 31 </a:t>
            </a:r>
            <a:r>
              <a:rPr lang="en-US" dirty="0" err="1" smtClean="0"/>
              <a:t>detik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i="1" dirty="0" smtClean="0"/>
              <a:t>home page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en-US" dirty="0" smtClean="0"/>
              <a:t> web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kunjungan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endParaRPr lang="en-US" dirty="0" smtClean="0"/>
          </a:p>
          <a:p>
            <a:r>
              <a:rPr lang="en-US" dirty="0" err="1" smtClean="0"/>
              <a:t>Menurun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25, 22, </a:t>
            </a:r>
            <a:r>
              <a:rPr lang="en-US" dirty="0" err="1" smtClean="0"/>
              <a:t>dan</a:t>
            </a:r>
            <a:r>
              <a:rPr lang="en-US" dirty="0" smtClean="0"/>
              <a:t> 19 </a:t>
            </a:r>
            <a:r>
              <a:rPr lang="en-US" dirty="0" err="1" smtClean="0"/>
              <a:t>detik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kunjungan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, </a:t>
            </a:r>
            <a:r>
              <a:rPr lang="en-US" dirty="0" err="1" smtClean="0"/>
              <a:t>ketiga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keempat</a:t>
            </a:r>
            <a:endParaRPr lang="en-US" dirty="0" smtClean="0"/>
          </a:p>
          <a:p>
            <a:r>
              <a:rPr lang="en-US" dirty="0" err="1" smtClean="0"/>
              <a:t>Hanya</a:t>
            </a:r>
            <a:r>
              <a:rPr lang="en-US" dirty="0" smtClean="0"/>
              <a:t> 23%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i="1" dirty="0" smtClean="0"/>
              <a:t>scrolled down home page </a:t>
            </a:r>
            <a:r>
              <a:rPr lang="en-US" dirty="0" smtClean="0"/>
              <a:t>(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en-US" dirty="0" smtClean="0"/>
              <a:t> web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i="1" dirty="0" smtClean="0"/>
              <a:t>multiple screen-</a:t>
            </a:r>
            <a:r>
              <a:rPr lang="en-US" i="1" dirty="0" err="1" smtClean="0"/>
              <a:t>fuls</a:t>
            </a:r>
            <a:r>
              <a:rPr lang="en-US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en-US" dirty="0" smtClean="0"/>
              <a:t> web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kunjungan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endParaRPr lang="en-US" dirty="0" smtClean="0"/>
          </a:p>
          <a:p>
            <a:r>
              <a:rPr lang="en-US" dirty="0" err="1" smtClean="0"/>
              <a:t>Hanya</a:t>
            </a:r>
            <a:r>
              <a:rPr lang="en-US" dirty="0" smtClean="0"/>
              <a:t> 16%, 16%, and 14% </a:t>
            </a:r>
            <a:r>
              <a:rPr lang="en-US" i="1" dirty="0" smtClean="0"/>
              <a:t>scrolled home page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kunjungan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, </a:t>
            </a:r>
            <a:r>
              <a:rPr lang="en-US" dirty="0" err="1" smtClean="0"/>
              <a:t>ketiga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keempat</a:t>
            </a:r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err="1" smtClean="0"/>
              <a:t>Selama</a:t>
            </a:r>
            <a:r>
              <a:rPr lang="en-US" dirty="0" smtClean="0"/>
              <a:t> 30 </a:t>
            </a:r>
            <a:r>
              <a:rPr lang="en-US" dirty="0" err="1" smtClean="0"/>
              <a:t>detik</a:t>
            </a:r>
            <a:r>
              <a:rPr lang="en-US" dirty="0" smtClean="0"/>
              <a:t>: </a:t>
            </a: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mengatakannya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Modul-6: Jenis Situs Web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WAKTU YANG DIHABISKAN PADA HALAMAN</a:t>
            </a:r>
            <a:r>
              <a:rPr lang="id-ID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KUNJUNGAN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AWAL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Pengguna</a:t>
            </a:r>
            <a:r>
              <a:rPr lang="en-US" dirty="0" smtClean="0"/>
              <a:t> web yang </a:t>
            </a:r>
            <a:r>
              <a:rPr lang="en-US" dirty="0" err="1" smtClean="0"/>
              <a:t>memasuki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en-US" dirty="0" smtClean="0"/>
              <a:t> web </a:t>
            </a:r>
            <a:r>
              <a:rPr lang="en-US" dirty="0" err="1" smtClean="0"/>
              <a:t>pertama</a:t>
            </a:r>
            <a:r>
              <a:rPr lang="en-US" dirty="0" smtClean="0"/>
              <a:t> kali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interior (</a:t>
            </a: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link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i="1" dirty="0" smtClean="0"/>
              <a:t>search engine</a:t>
            </a:r>
            <a:r>
              <a:rPr lang="en-US" dirty="0" smtClean="0"/>
              <a:t>), </a:t>
            </a:r>
            <a:r>
              <a:rPr lang="en-US" dirty="0" err="1" smtClean="0"/>
              <a:t>menghabiskan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lama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yang </a:t>
            </a:r>
            <a:r>
              <a:rPr lang="en-US" dirty="0" err="1" smtClean="0"/>
              <a:t>memasukinya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i="1" dirty="0" smtClean="0"/>
              <a:t>home page</a:t>
            </a:r>
          </a:p>
          <a:p>
            <a:r>
              <a:rPr lang="en-US" dirty="0" err="1" smtClean="0"/>
              <a:t>Pengguna</a:t>
            </a:r>
            <a:r>
              <a:rPr lang="en-US" dirty="0" smtClean="0"/>
              <a:t> web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berpengalaman</a:t>
            </a:r>
            <a:r>
              <a:rPr lang="en-US" dirty="0" smtClean="0"/>
              <a:t> </a:t>
            </a:r>
            <a:r>
              <a:rPr lang="en-US" dirty="0" err="1" smtClean="0"/>
              <a:t>menghabiskan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yang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berpengalaman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Modul-6: Jenis Situs Web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WAKTU MUAT HALAMAN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Berapa</a:t>
            </a:r>
            <a:r>
              <a:rPr lang="en-US" dirty="0" smtClean="0"/>
              <a:t> lama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menunggu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dimuat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menyerah</a:t>
            </a:r>
            <a:r>
              <a:rPr lang="en-US" dirty="0" smtClean="0"/>
              <a:t>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031" y="2895600"/>
            <a:ext cx="8856969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Modul-6: Jenis Situs Web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ALASAN UNTUK 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BERKUNJUNG KEMBALI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293" y="1600200"/>
            <a:ext cx="7626707" cy="4678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Modul-6: Jenis Situs Web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TERIMA KASIH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Modul-6: Jenis Situs Web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TIGA TIPE SITUS WEB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web:</a:t>
            </a:r>
          </a:p>
          <a:p>
            <a:pPr lvl="1"/>
            <a:r>
              <a:rPr lang="en-US" dirty="0" err="1" smtClean="0"/>
              <a:t>Informasi</a:t>
            </a:r>
            <a:endParaRPr lang="en-US" dirty="0" smtClean="0"/>
          </a:p>
          <a:p>
            <a:pPr lvl="1"/>
            <a:r>
              <a:rPr lang="en-US" dirty="0" err="1" smtClean="0"/>
              <a:t>Promosi</a:t>
            </a:r>
            <a:endParaRPr lang="en-US" dirty="0" smtClean="0"/>
          </a:p>
          <a:p>
            <a:pPr lvl="1"/>
            <a:r>
              <a:rPr lang="en-US" dirty="0" smtClean="0"/>
              <a:t>Web </a:t>
            </a:r>
            <a:r>
              <a:rPr lang="en-US" dirty="0" err="1" smtClean="0"/>
              <a:t>Aplikasi</a:t>
            </a:r>
            <a:endParaRPr lang="en-US" dirty="0" smtClean="0"/>
          </a:p>
          <a:p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Modul-6: Jenis Situs Web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TIGA TIPE TUJUAN SITUS WEB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Modul-6: Jenis Situs Web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SITUS WEB INFORMASI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Konten</a:t>
            </a:r>
            <a:r>
              <a:rPr lang="en-US" dirty="0" smtClean="0"/>
              <a:t>, </a:t>
            </a:r>
            <a:r>
              <a:rPr lang="en-US" dirty="0" err="1" smtClean="0"/>
              <a:t>publikasi</a:t>
            </a:r>
            <a:endParaRPr lang="en-US" dirty="0" smtClean="0"/>
          </a:p>
          <a:p>
            <a:r>
              <a:rPr lang="en-US" dirty="0" err="1" smtClean="0"/>
              <a:t>Buku</a:t>
            </a:r>
            <a:r>
              <a:rPr lang="en-US" dirty="0" smtClean="0"/>
              <a:t>, </a:t>
            </a:r>
            <a:r>
              <a:rPr lang="en-US" dirty="0" err="1" smtClean="0"/>
              <a:t>makalah</a:t>
            </a:r>
            <a:r>
              <a:rPr lang="en-US" dirty="0" smtClean="0"/>
              <a:t>, </a:t>
            </a:r>
            <a:r>
              <a:rPr lang="en-US" dirty="0" err="1" smtClean="0"/>
              <a:t>artikel</a:t>
            </a:r>
            <a:r>
              <a:rPr lang="en-US" dirty="0" smtClean="0"/>
              <a:t>, </a:t>
            </a:r>
            <a:r>
              <a:rPr lang="en-US" dirty="0" err="1" smtClean="0"/>
              <a:t>bahan</a:t>
            </a:r>
            <a:r>
              <a:rPr lang="en-US" dirty="0" smtClean="0"/>
              <a:t> refer</a:t>
            </a:r>
            <a:r>
              <a:rPr lang="id-ID" dirty="0" smtClean="0"/>
              <a:t>e</a:t>
            </a:r>
            <a:r>
              <a:rPr lang="en-US" dirty="0" err="1" smtClean="0"/>
              <a:t>nsi</a:t>
            </a:r>
            <a:r>
              <a:rPr lang="id-ID" dirty="0"/>
              <a:t>,</a:t>
            </a:r>
            <a:r>
              <a:rPr lang="en-US" smtClean="0"/>
              <a:t> </a:t>
            </a:r>
            <a:r>
              <a:rPr lang="en-US" dirty="0" err="1" smtClean="0"/>
              <a:t>spesifikasi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absolut</a:t>
            </a:r>
            <a:r>
              <a:rPr lang="en-US" dirty="0" smtClean="0"/>
              <a:t>,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ditinjau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endParaRPr lang="en-US" dirty="0" smtClean="0"/>
          </a:p>
          <a:p>
            <a:r>
              <a:rPr lang="en-US" dirty="0" err="1" smtClean="0"/>
              <a:t>Situs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dipelihara</a:t>
            </a:r>
            <a:r>
              <a:rPr lang="en-US" dirty="0" smtClean="0"/>
              <a:t> </a:t>
            </a:r>
            <a:r>
              <a:rPr lang="en-US" dirty="0" err="1" smtClean="0"/>
              <a:t>sekurang-kurangnya</a:t>
            </a:r>
            <a:r>
              <a:rPr lang="en-US" dirty="0" smtClean="0"/>
              <a:t> semi-</a:t>
            </a:r>
            <a:r>
              <a:rPr lang="en-US" dirty="0" err="1" smtClean="0"/>
              <a:t>otomatis</a:t>
            </a:r>
            <a:endParaRPr lang="en-US" dirty="0" smtClean="0"/>
          </a:p>
          <a:p>
            <a:r>
              <a:rPr lang="en-US" dirty="0" smtClean="0"/>
              <a:t>Unit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endParaRPr lang="en-US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en-US" dirty="0" smtClean="0"/>
              <a:t> web </a:t>
            </a:r>
            <a:r>
              <a:rPr lang="en-US" dirty="0" err="1" smtClean="0"/>
              <a:t>informasi</a:t>
            </a:r>
            <a:r>
              <a:rPr lang="en-US" dirty="0" smtClean="0"/>
              <a:t>,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desainer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meminimalisasi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dihabiskan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Modul-6: Jenis Situs Web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SITUS WEB PROMOSI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Hiburan</a:t>
            </a:r>
            <a:r>
              <a:rPr lang="en-US" dirty="0" smtClean="0"/>
              <a:t>, </a:t>
            </a:r>
            <a:r>
              <a:rPr lang="en-US" dirty="0" err="1" smtClean="0"/>
              <a:t>pemasaran</a:t>
            </a:r>
            <a:endParaRPr lang="en-US" dirty="0" smtClean="0"/>
          </a:p>
          <a:p>
            <a:r>
              <a:rPr lang="en-US" dirty="0" err="1" smtClean="0"/>
              <a:t>Gambar</a:t>
            </a:r>
            <a:r>
              <a:rPr lang="en-US" dirty="0" smtClean="0"/>
              <a:t>, </a:t>
            </a:r>
            <a:r>
              <a:rPr lang="en-US" dirty="0" err="1" smtClean="0"/>
              <a:t>betukar</a:t>
            </a:r>
            <a:r>
              <a:rPr lang="en-US" dirty="0" smtClean="0"/>
              <a:t>-</a:t>
            </a:r>
            <a:r>
              <a:rPr lang="en-US" dirty="0" err="1" smtClean="0"/>
              <a:t>pikiran</a:t>
            </a:r>
            <a:r>
              <a:rPr lang="en-US" dirty="0" smtClean="0"/>
              <a:t>,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komunitas</a:t>
            </a:r>
            <a:endParaRPr lang="en-US" dirty="0" smtClean="0"/>
          </a:p>
          <a:p>
            <a:r>
              <a:rPr lang="en-US" dirty="0" err="1" smtClean="0"/>
              <a:t>Situs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tipikal</a:t>
            </a:r>
            <a:r>
              <a:rPr lang="en-US" dirty="0" smtClean="0"/>
              <a:t> </a:t>
            </a:r>
            <a:r>
              <a:rPr lang="en-US" dirty="0" err="1" smtClean="0"/>
              <a:t>diukir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desainer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khas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berpengalaman</a:t>
            </a:r>
            <a:r>
              <a:rPr lang="en-US" dirty="0" smtClean="0"/>
              <a:t> </a:t>
            </a:r>
          </a:p>
          <a:p>
            <a:r>
              <a:rPr lang="en-US" dirty="0" smtClean="0"/>
              <a:t>Unit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</a:t>
            </a:r>
            <a:r>
              <a:rPr lang="id-ID" dirty="0" smtClean="0"/>
              <a:t>a</a:t>
            </a:r>
            <a:r>
              <a:rPr lang="en-US" dirty="0" err="1" smtClean="0"/>
              <a:t>laman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en-US" dirty="0" smtClean="0"/>
              <a:t> web </a:t>
            </a:r>
            <a:r>
              <a:rPr lang="en-US" dirty="0" err="1" smtClean="0"/>
              <a:t>promosi</a:t>
            </a:r>
            <a:r>
              <a:rPr lang="en-US" dirty="0" smtClean="0"/>
              <a:t>,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desainer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memaksimalisasi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en-US" dirty="0" smtClean="0"/>
              <a:t> </a:t>
            </a:r>
            <a:r>
              <a:rPr lang="en-US" dirty="0" err="1" smtClean="0"/>
              <a:t>trsebut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Modul-6: Jenis Situs Web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>
                <a:solidFill>
                  <a:schemeClr val="accent6">
                    <a:lumMod val="75000"/>
                  </a:schemeClr>
                </a:solidFill>
              </a:rPr>
              <a:t>SITUS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WEB</a:t>
            </a:r>
            <a:r>
              <a:rPr lang="id-ID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APLIKASI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Transaksi</a:t>
            </a:r>
            <a:r>
              <a:rPr lang="en-US" dirty="0" smtClean="0"/>
              <a:t>, </a:t>
            </a:r>
            <a:r>
              <a:rPr lang="en-US" dirty="0" err="1" smtClean="0"/>
              <a:t>penjualan</a:t>
            </a:r>
            <a:r>
              <a:rPr lang="en-US" dirty="0" smtClean="0"/>
              <a:t>, </a:t>
            </a:r>
            <a:r>
              <a:rPr lang="en-US" dirty="0" err="1" smtClean="0"/>
              <a:t>pertukaran</a:t>
            </a:r>
            <a:endParaRPr lang="en-US" dirty="0" smtClean="0"/>
          </a:p>
          <a:p>
            <a:r>
              <a:rPr lang="en-US" dirty="0" err="1" smtClean="0"/>
              <a:t>Pemesanan,booking</a:t>
            </a:r>
            <a:r>
              <a:rPr lang="en-US" dirty="0" smtClean="0"/>
              <a:t>, </a:t>
            </a:r>
            <a:r>
              <a:rPr lang="en-US" dirty="0" err="1" smtClean="0"/>
              <a:t>pengisian</a:t>
            </a:r>
            <a:r>
              <a:rPr lang="en-US" dirty="0" smtClean="0"/>
              <a:t> </a:t>
            </a:r>
            <a:r>
              <a:rPr lang="en-US" dirty="0" err="1" smtClean="0"/>
              <a:t>formulir</a:t>
            </a:r>
            <a:r>
              <a:rPr lang="en-US" dirty="0" smtClean="0"/>
              <a:t>, 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r>
              <a:rPr lang="en-US" dirty="0" smtClean="0"/>
              <a:t>Unit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endParaRPr lang="en-US" dirty="0" smtClean="0"/>
          </a:p>
          <a:p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id-ID" dirty="0" smtClean="0"/>
              <a:t>w</a:t>
            </a:r>
            <a:r>
              <a:rPr lang="en-US" dirty="0" err="1" smtClean="0"/>
              <a:t>eb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pemerosesan</a:t>
            </a:r>
            <a:r>
              <a:rPr lang="en-US" dirty="0" smtClean="0"/>
              <a:t> backend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dinamis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database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Modul-6: Jenis Situs Web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CAMPURAN TUJUAN 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DALAM SATU SITUS WEB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Kebanyakan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en-US" dirty="0" smtClean="0"/>
              <a:t> web </a:t>
            </a:r>
            <a:r>
              <a:rPr lang="en-US" dirty="0" err="1" smtClean="0"/>
              <a:t>komersial</a:t>
            </a:r>
            <a:r>
              <a:rPr lang="en-US" dirty="0" smtClean="0"/>
              <a:t> </a:t>
            </a:r>
            <a:r>
              <a:rPr lang="en-US" dirty="0" err="1" smtClean="0"/>
              <a:t>menggabungkan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disebutkan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,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desainnya</a:t>
            </a:r>
            <a:r>
              <a:rPr lang="en-US" dirty="0" smtClean="0"/>
              <a:t> </a:t>
            </a:r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Modul-6: Jenis Situs Web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SITUS WEB KOMERSIAL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6096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52600" y="3048000"/>
            <a:ext cx="1006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Rilis</a:t>
            </a:r>
            <a:r>
              <a:rPr lang="en-US" dirty="0" smtClean="0"/>
              <a:t> </a:t>
            </a:r>
            <a:r>
              <a:rPr lang="en-US" dirty="0" err="1" smtClean="0"/>
              <a:t>Pers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0" y="2971800"/>
            <a:ext cx="12683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Permintaan</a:t>
            </a:r>
            <a:endParaRPr lang="en-US" dirty="0" smtClean="0"/>
          </a:p>
          <a:p>
            <a:r>
              <a:rPr lang="en-US" dirty="0" err="1" smtClean="0"/>
              <a:t>Katalog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267200" y="5943600"/>
            <a:ext cx="856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819400" y="3276600"/>
            <a:ext cx="1219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410200" y="3276600"/>
            <a:ext cx="1371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648200" y="4953000"/>
            <a:ext cx="762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Modul-6: Jenis Situs Web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PERBANDINGAN BIAYA 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PEMBUATAN SITUS WEB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981200"/>
            <a:ext cx="8782034" cy="3005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Modul-6: Jenis Situs Web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672</Words>
  <Application>Microsoft Office PowerPoint</Application>
  <PresentationFormat>On-screen Show (4:3)</PresentationFormat>
  <Paragraphs>126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JENIS SITUS WEB</vt:lpstr>
      <vt:lpstr>TIGA TIPE SITUS WEB</vt:lpstr>
      <vt:lpstr>TIGA TIPE TUJUAN SITUS WEB</vt:lpstr>
      <vt:lpstr>SITUS WEB INFORMASI</vt:lpstr>
      <vt:lpstr>SITUS WEB PROMOSI</vt:lpstr>
      <vt:lpstr>SITUS WEB APLIKASI</vt:lpstr>
      <vt:lpstr>CAMPURAN TUJUAN  DALAM SATU SITUS WEB</vt:lpstr>
      <vt:lpstr>SITUS WEB KOMERSIAL</vt:lpstr>
      <vt:lpstr>PERBANDINGAN BIAYA  PEMBUATAN SITUS WEB</vt:lpstr>
      <vt:lpstr>INDIKATOR USABILITAS WEB</vt:lpstr>
      <vt:lpstr>TINGKAT KEBERHASILAN</vt:lpstr>
      <vt:lpstr>WAKTU BERTAHAN</vt:lpstr>
      <vt:lpstr>WAKTU YANG DIHABISKAN PADA HOME PAGE SEBUAH SITUS</vt:lpstr>
      <vt:lpstr>WAKTU YANG DIHABISKAN PADA HALAMAN KUNJUNGAN AWAL</vt:lpstr>
      <vt:lpstr>WAKTU MUAT HALAMAN</vt:lpstr>
      <vt:lpstr>ALASAN UNTUK  BERKUNJUNG KEMBALI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USABILITAS WEB</dc:title>
  <dc:creator>Ridwan</dc:creator>
  <cp:lastModifiedBy>Aspire</cp:lastModifiedBy>
  <cp:revision>45</cp:revision>
  <dcterms:created xsi:type="dcterms:W3CDTF">2006-08-16T00:00:00Z</dcterms:created>
  <dcterms:modified xsi:type="dcterms:W3CDTF">2015-04-11T11:00:13Z</dcterms:modified>
</cp:coreProperties>
</file>