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1" r:id="rId4"/>
    <p:sldId id="270" r:id="rId5"/>
    <p:sldId id="258" r:id="rId6"/>
    <p:sldId id="259" r:id="rId7"/>
    <p:sldId id="272" r:id="rId8"/>
    <p:sldId id="260" r:id="rId9"/>
    <p:sldId id="261" r:id="rId10"/>
    <p:sldId id="262" r:id="rId11"/>
    <p:sldId id="263" r:id="rId12"/>
    <p:sldId id="264" r:id="rId13"/>
    <p:sldId id="265" r:id="rId14"/>
    <p:sldId id="273" r:id="rId15"/>
    <p:sldId id="266" r:id="rId16"/>
    <p:sldId id="274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4E811-498A-48D0-A714-803617EA798B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68CBC-847B-4531-832F-422377F80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Modul-7: Elemen Situs Web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Modul-7: Elemen Situs Web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Modul-7: Elemen Situs Web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Modul-7: Elemen Situs Web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Modul-7: Elemen Situs Web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Modul-7: Elemen Situs Web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Modul-7: Elemen Situs Web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Modul-7: Elemen Situs Web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Modul-7: Elemen Situs Web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Modul-7: Elemen Situs Web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Modul-7: Elemen Situs Web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Modul-7: Elemen Situs Web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ELEMEN SITUS WEB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A. </a:t>
            </a:r>
            <a:r>
              <a:rPr lang="en-US" sz="2400" dirty="0" err="1" smtClean="0"/>
              <a:t>Ridwan</a:t>
            </a:r>
            <a:r>
              <a:rPr lang="en-US" sz="2400" dirty="0" smtClean="0"/>
              <a:t> </a:t>
            </a:r>
            <a:r>
              <a:rPr lang="en-US" sz="2400" dirty="0" err="1" smtClean="0"/>
              <a:t>Siregar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SUB NAVIGATION, LOCAL NAVIGATION, DAN INLINE LINK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882822"/>
            <a:ext cx="3733800" cy="398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33600" y="1447800"/>
            <a:ext cx="1592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Sub navigation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1447800"/>
            <a:ext cx="2637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Local (</a:t>
            </a:r>
            <a:r>
              <a:rPr lang="en-US" b="1" dirty="0" err="1" smtClean="0">
                <a:solidFill>
                  <a:srgbClr val="0070C0"/>
                </a:solidFill>
              </a:rPr>
              <a:t>tertiery</a:t>
            </a:r>
            <a:r>
              <a:rPr lang="en-US" b="1" dirty="0" smtClean="0">
                <a:solidFill>
                  <a:srgbClr val="0070C0"/>
                </a:solidFill>
              </a:rPr>
              <a:t>) navigation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2735" y="5867400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Inline link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Modul-7: Elemen Situs Web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WARNA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5256" y="1543501"/>
            <a:ext cx="4231617" cy="4552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Modul-7: Elemen Situs Web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WARNA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1008" y="1676400"/>
            <a:ext cx="4249792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Modul-7: Elemen Situs Web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TIPOGRAFI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482" y="1676400"/>
            <a:ext cx="7789718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Modul-7: Elemen Situs Web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CASCADING STYLE SHEETS (CSS)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CSS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i="1" dirty="0" smtClean="0"/>
              <a:t>font styles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web</a:t>
            </a:r>
          </a:p>
          <a:p>
            <a:r>
              <a:rPr lang="en-US" dirty="0" smtClean="0"/>
              <a:t>CSS </a:t>
            </a:r>
            <a:r>
              <a:rPr lang="en-US" dirty="0" err="1" smtClean="0"/>
              <a:t>memungkinkan</a:t>
            </a:r>
            <a:r>
              <a:rPr lang="en-US" dirty="0" smtClean="0"/>
              <a:t> administrator web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i="1" dirty="0" smtClean="0"/>
              <a:t>fonts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diganti</a:t>
            </a:r>
            <a:r>
              <a:rPr lang="en-US" dirty="0" smtClean="0"/>
              <a:t>,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endParaRPr lang="en-US" dirty="0" smtClean="0"/>
          </a:p>
          <a:p>
            <a:r>
              <a:rPr lang="en-US" dirty="0" smtClean="0"/>
              <a:t>CSS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HTML </a:t>
            </a:r>
            <a:r>
              <a:rPr lang="en-US" i="1" dirty="0" smtClean="0"/>
              <a:t>Code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Modul-7: Elemen Situs Web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CSS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76400"/>
            <a:ext cx="7852427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Modul-7: Elemen Situs Web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502" y="1295400"/>
            <a:ext cx="869889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Modul-7: Elemen Situs Web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TABEL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52600"/>
            <a:ext cx="801568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Modul-7: Elemen Situs Web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IKON FORMAT FILE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752600"/>
            <a:ext cx="6858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Modul-7: Elemen Situs Web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TERIMA KASIH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Modul-7: Elemen Situs Web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KATEGORI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(site structure)</a:t>
            </a:r>
          </a:p>
          <a:p>
            <a:r>
              <a:rPr lang="en-US" dirty="0" smtClean="0"/>
              <a:t>Color palette</a:t>
            </a:r>
          </a:p>
          <a:p>
            <a:r>
              <a:rPr lang="en-US" dirty="0" err="1" smtClean="0"/>
              <a:t>Tipografi</a:t>
            </a:r>
            <a:r>
              <a:rPr lang="en-US" dirty="0" smtClean="0"/>
              <a:t> (typography)</a:t>
            </a:r>
          </a:p>
          <a:p>
            <a:r>
              <a:rPr lang="en-US" dirty="0" smtClean="0"/>
              <a:t>Cascading style sheets</a:t>
            </a:r>
          </a:p>
          <a:p>
            <a:r>
              <a:rPr lang="en-US" dirty="0" smtClean="0"/>
              <a:t>Miscellaneous guidelines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Modul-7: Elemen Situs Web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STRUKTUR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komponen-komponen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Modul-7: Elemen Situs Web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PETA SITUS (WEB WIREFRAME)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143000"/>
            <a:ext cx="6629400" cy="5397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Modul-7: Elemen Situs Web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HEADER DAN FOOTER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1" y="1879205"/>
            <a:ext cx="3581399" cy="3988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19400" y="1524000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Header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5791200"/>
            <a:ext cx="809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Footer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Modul-7: Elemen Situs Web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SUB HEADER, BANNER, DAN NAVIGASI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828800"/>
            <a:ext cx="3914775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405334" y="1535668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Sub header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1447800"/>
            <a:ext cx="2003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Home page banner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6019800"/>
            <a:ext cx="2138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Left hand navigation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Modul-7: Elemen Situs Web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BREADCRUMB TRAILS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Breadcrumb trails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penunjuk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 smtClean="0"/>
          </a:p>
          <a:p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memberitahu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menavigasi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halaman-halaman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r>
              <a:rPr lang="en-US" dirty="0" smtClean="0"/>
              <a:t>Format </a:t>
            </a:r>
            <a:r>
              <a:rPr lang="en-US" i="1" dirty="0" smtClean="0"/>
              <a:t>breadcrumb trails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hirarki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Modul-7: Elemen Situs Web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TRAIL DAN KONTEN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895475"/>
            <a:ext cx="44958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23923" y="1459468"/>
            <a:ext cx="1794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Breadcrumb trail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1447800"/>
            <a:ext cx="145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Body content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Modul-7: Elemen Situs Web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PAGE TITLE DAN SUB TITLE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1" y="1828800"/>
            <a:ext cx="4495799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09800" y="1447800"/>
            <a:ext cx="1080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Page title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95877" y="1447800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Sub title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Modul-7: Elemen Situs Web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320</Words>
  <Application>Microsoft Office PowerPoint</Application>
  <PresentationFormat>On-screen Show (4:3)</PresentationFormat>
  <Paragraphs>99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ELEMEN SITUS WEB</vt:lpstr>
      <vt:lpstr>KATEGORI</vt:lpstr>
      <vt:lpstr>STRUKTUR</vt:lpstr>
      <vt:lpstr>PETA SITUS (WEB WIREFRAME)</vt:lpstr>
      <vt:lpstr>HEADER DAN FOOTER</vt:lpstr>
      <vt:lpstr>SUB HEADER, BANNER, DAN NAVIGASI</vt:lpstr>
      <vt:lpstr>BREADCRUMB TRAILS</vt:lpstr>
      <vt:lpstr>TRAIL DAN KONTEN</vt:lpstr>
      <vt:lpstr>PAGE TITLE DAN SUB TITLE</vt:lpstr>
      <vt:lpstr>SUB NAVIGATION, LOCAL NAVIGATION, DAN INLINE LINK</vt:lpstr>
      <vt:lpstr>WARNA</vt:lpstr>
      <vt:lpstr>WARNA</vt:lpstr>
      <vt:lpstr>TIPOGRAFI</vt:lpstr>
      <vt:lpstr>CASCADING STYLE SHEETS (CSS)</vt:lpstr>
      <vt:lpstr>CSS</vt:lpstr>
      <vt:lpstr>CSS</vt:lpstr>
      <vt:lpstr>TABEL</vt:lpstr>
      <vt:lpstr>IKON FORMAT FILE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 SITUS WEB</dc:title>
  <dc:creator>Ridwan</dc:creator>
  <cp:lastModifiedBy>WIN 7</cp:lastModifiedBy>
  <cp:revision>24</cp:revision>
  <dcterms:created xsi:type="dcterms:W3CDTF">2006-08-16T00:00:00Z</dcterms:created>
  <dcterms:modified xsi:type="dcterms:W3CDTF">2015-04-20T05:27:05Z</dcterms:modified>
</cp:coreProperties>
</file>