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86" r:id="rId3"/>
    <p:sldId id="257" r:id="rId4"/>
    <p:sldId id="258" r:id="rId5"/>
    <p:sldId id="314" r:id="rId6"/>
    <p:sldId id="313" r:id="rId7"/>
    <p:sldId id="259" r:id="rId8"/>
    <p:sldId id="260" r:id="rId9"/>
    <p:sldId id="262" r:id="rId10"/>
    <p:sldId id="261" r:id="rId11"/>
    <p:sldId id="264" r:id="rId12"/>
    <p:sldId id="263" r:id="rId13"/>
    <p:sldId id="265" r:id="rId14"/>
    <p:sldId id="267" r:id="rId15"/>
    <p:sldId id="266" r:id="rId16"/>
    <p:sldId id="271" r:id="rId17"/>
    <p:sldId id="268" r:id="rId18"/>
    <p:sldId id="272" r:id="rId19"/>
    <p:sldId id="31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08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127D8-168A-4B39-B193-34F373078691}" type="datetimeFigureOut">
              <a:rPr lang="en-US" smtClean="0"/>
              <a:pPr/>
              <a:t>2/4/2014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94794-63A8-4A9D-B7C4-696A7BB367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Modul-5: Arsitektur Informasi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Modul-5: Arsitektur Informasi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Modul-5: Arsitektur Informasi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Modul-5: Arsitektur Informasi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Modul-5: Arsitektur Informasi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Modul-5: Arsitektur Informasi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Modul-5: Arsitektur Informasi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Modul-5: Arsitektur Informasi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Modul-5: Arsitektur Informasi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Modul-5: Arsitektur Informasi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Modul-5: Arsitektur Informasi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Modul-5: Arsitektur Informasi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ARSITEKTUR INFORMASI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 smtClean="0"/>
              <a:t>A. </a:t>
            </a:r>
            <a:r>
              <a:rPr lang="en-US" sz="2000" dirty="0" err="1" smtClean="0"/>
              <a:t>Ridwan</a:t>
            </a:r>
            <a:r>
              <a:rPr lang="en-US" sz="2000" dirty="0" smtClean="0"/>
              <a:t> </a:t>
            </a:r>
            <a:r>
              <a:rPr lang="en-US" sz="2000" dirty="0" err="1" smtClean="0"/>
              <a:t>Siregar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TOPIKAL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209699"/>
            <a:ext cx="6400800" cy="5267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Modul-5: Arsitektur Informasi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BERBASIS TUGAS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,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 Browse, Search, and Sell, and Pay, Register, and Sign In on </a:t>
            </a:r>
            <a:r>
              <a:rPr lang="en-US" dirty="0" err="1" smtClean="0"/>
              <a:t>Ebay</a:t>
            </a:r>
            <a:r>
              <a:rPr lang="en-US" dirty="0" smtClean="0"/>
              <a:t> http://ebay.com/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Modul-5: Arsitektur Informasi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BERBASIS TUGAS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38300"/>
            <a:ext cx="6400799" cy="4780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Modul-5: Arsitektur Informasi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BERBASIS AUDIENS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Mengundang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Pengunjung</a:t>
            </a:r>
            <a:r>
              <a:rPr lang="en-US" dirty="0" smtClean="0"/>
              <a:t> </a:t>
            </a:r>
            <a:r>
              <a:rPr lang="en-US" dirty="0" err="1" smtClean="0"/>
              <a:t>berulang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 </a:t>
            </a:r>
            <a:r>
              <a:rPr lang="en-US" i="1" dirty="0" smtClean="0"/>
              <a:t>bookmark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: Home &amp; Home </a:t>
            </a:r>
            <a:r>
              <a:rPr lang="en-US" dirty="0" err="1" smtClean="0"/>
              <a:t>Ofﬁce</a:t>
            </a:r>
            <a:r>
              <a:rPr lang="en-US" dirty="0" smtClean="0"/>
              <a:t>, Small &amp; Medium Business, Large Business, and Government at Dell http://dell.com/ </a:t>
            </a:r>
          </a:p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identifikasi-sendiri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mengira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seksi</a:t>
            </a:r>
            <a:r>
              <a:rPr lang="en-US" dirty="0" smtClean="0"/>
              <a:t> lain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Modul-5: Arsitektur Informasi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BERBASIS AUDIENS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00199"/>
            <a:ext cx="6096000" cy="4711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Modul-5: Arsitektur Informasi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BERBASIS METAFOR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endParaRPr lang="en-US" dirty="0" smtClean="0"/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, </a:t>
            </a:r>
            <a:r>
              <a:rPr lang="en-US" dirty="0" err="1" smtClean="0"/>
              <a:t>metafor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akrab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Misalnya</a:t>
            </a:r>
            <a:r>
              <a:rPr lang="en-US" dirty="0" smtClean="0"/>
              <a:t>: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i="1" dirty="0" smtClean="0"/>
              <a:t>virtual airport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berharap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i="1" dirty="0" smtClean="0"/>
              <a:t>check-in</a:t>
            </a:r>
            <a:r>
              <a:rPr lang="en-US" dirty="0" smtClean="0"/>
              <a:t>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1996 </a:t>
            </a:r>
            <a:r>
              <a:rPr lang="en-US" dirty="0" err="1" smtClean="0"/>
              <a:t>situs</a:t>
            </a:r>
            <a:r>
              <a:rPr lang="en-US" dirty="0" smtClean="0"/>
              <a:t> web Lufthansa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fitur</a:t>
            </a:r>
            <a:r>
              <a:rPr lang="en-US" dirty="0" smtClean="0"/>
              <a:t> Virtual Airport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pengorganisasian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metafor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Modul-5: Arsitektur Informasi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BERBASIS METAFOR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799" y="1524000"/>
            <a:ext cx="7103327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Modul-5: Arsitektur Informasi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JAMAK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jamak</a:t>
            </a:r>
            <a:r>
              <a:rPr lang="en-US" dirty="0" smtClean="0"/>
              <a:t>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halaman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endParaRPr lang="en-US" dirty="0" smtClean="0"/>
          </a:p>
          <a:p>
            <a:r>
              <a:rPr lang="en-US" dirty="0" err="1" smtClean="0"/>
              <a:t>Situs</a:t>
            </a:r>
            <a:r>
              <a:rPr lang="en-US" dirty="0" smtClean="0"/>
              <a:t> web Stanford University </a:t>
            </a: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pengorganisasian</a:t>
            </a:r>
            <a:r>
              <a:rPr lang="en-US" dirty="0" smtClean="0"/>
              <a:t> </a:t>
            </a:r>
            <a:r>
              <a:rPr lang="en-US" dirty="0" err="1" smtClean="0"/>
              <a:t>jamak</a:t>
            </a:r>
            <a:endParaRPr lang="en-US" dirty="0" smtClean="0"/>
          </a:p>
          <a:p>
            <a:r>
              <a:rPr lang="en-US" dirty="0" smtClean="0"/>
              <a:t>Dell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pengorganisasian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,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topikal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Modul-5: Arsitektur Informasi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JAMAK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251915"/>
            <a:ext cx="6553200" cy="5146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Modul-5: Arsitektur Informasi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TERIMA KASIH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Modul-5: Arsitektur Informasi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ARSITEKTUR INFORMASI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Desain</a:t>
            </a:r>
            <a:r>
              <a:rPr lang="en-US" sz="3600" dirty="0" smtClean="0"/>
              <a:t> </a:t>
            </a:r>
            <a:r>
              <a:rPr lang="en-US" sz="3600" dirty="0" err="1" smtClean="0"/>
              <a:t>struktural</a:t>
            </a:r>
            <a:r>
              <a:rPr lang="en-US" sz="3600" dirty="0" smtClean="0"/>
              <a:t> </a:t>
            </a:r>
            <a:r>
              <a:rPr lang="en-US" sz="3600" dirty="0" err="1" smtClean="0"/>
              <a:t>ruang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informasi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memfasilitasi</a:t>
            </a:r>
            <a:r>
              <a:rPr lang="en-US" sz="3600" dirty="0" smtClean="0"/>
              <a:t> </a:t>
            </a:r>
            <a:r>
              <a:rPr lang="en-US" sz="3600" dirty="0" err="1" smtClean="0"/>
              <a:t>akses</a:t>
            </a:r>
            <a:r>
              <a:rPr lang="en-US" sz="3600" dirty="0" smtClean="0"/>
              <a:t> </a:t>
            </a:r>
            <a:r>
              <a:rPr lang="en-US" sz="3600" dirty="0" err="1" smtClean="0"/>
              <a:t>intuitif</a:t>
            </a:r>
            <a:r>
              <a:rPr lang="en-US" sz="3600" dirty="0" smtClean="0"/>
              <a:t> </a:t>
            </a:r>
            <a:r>
              <a:rPr lang="en-US" sz="3600" dirty="0" err="1" smtClean="0"/>
              <a:t>terhadap</a:t>
            </a:r>
            <a:r>
              <a:rPr lang="en-US" sz="3600" dirty="0" smtClean="0"/>
              <a:t> </a:t>
            </a:r>
            <a:r>
              <a:rPr lang="en-US" sz="3600" dirty="0" err="1" smtClean="0"/>
              <a:t>konten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Modul-5: Arsitektur Informasi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HOMOGENITAS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dirty="0" err="1" smtClean="0"/>
              <a:t>Katalog</a:t>
            </a:r>
            <a:r>
              <a:rPr lang="en-US" dirty="0" smtClean="0"/>
              <a:t> </a:t>
            </a:r>
            <a:r>
              <a:rPr lang="en-US" dirty="0" err="1" smtClean="0"/>
              <a:t>kartu</a:t>
            </a:r>
            <a:r>
              <a:rPr lang="en-US" dirty="0" smtClean="0"/>
              <a:t> </a:t>
            </a:r>
            <a:r>
              <a:rPr lang="en-US" dirty="0" err="1" smtClean="0"/>
              <a:t>perpustakaan</a:t>
            </a:r>
            <a:r>
              <a:rPr lang="en-US" dirty="0" smtClean="0"/>
              <a:t> model lama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homogen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mengorganisasikan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(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) </a:t>
            </a:r>
          </a:p>
          <a:p>
            <a:pPr lvl="1"/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bab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koleksi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subyek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endParaRPr lang="en-US" dirty="0" smtClean="0"/>
          </a:p>
          <a:p>
            <a:pPr lvl="1"/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cantuman</a:t>
            </a:r>
            <a:r>
              <a:rPr lang="en-US" dirty="0" smtClean="0"/>
              <a:t> (index card)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ruas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: </a:t>
            </a:r>
            <a:r>
              <a:rPr lang="en-US" dirty="0" err="1" smtClean="0"/>
              <a:t>pengarang</a:t>
            </a:r>
            <a:r>
              <a:rPr lang="en-US" dirty="0" smtClean="0"/>
              <a:t>, </a:t>
            </a:r>
            <a:r>
              <a:rPr lang="en-US" dirty="0" err="1" smtClean="0"/>
              <a:t>judul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subyek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Modul-5: Arsitektur Informasi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HETEROGENITAS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web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heterogen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Situs</a:t>
            </a:r>
            <a:r>
              <a:rPr lang="en-US" dirty="0" smtClean="0"/>
              <a:t> web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format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: </a:t>
            </a:r>
            <a:r>
              <a:rPr lang="en-US" dirty="0" err="1" smtClean="0"/>
              <a:t>koleksi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, </a:t>
            </a:r>
            <a:r>
              <a:rPr lang="en-US" dirty="0" err="1" smtClean="0"/>
              <a:t>jurnal</a:t>
            </a:r>
            <a:r>
              <a:rPr lang="en-US" dirty="0" smtClean="0"/>
              <a:t>,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Modul-5: Arsitektur Informasi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SKEMA ORGANISASI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754563"/>
          </a:xfrm>
        </p:spPr>
        <p:txBody>
          <a:bodyPr>
            <a:normAutofit/>
          </a:bodyPr>
          <a:lstStyle/>
          <a:p>
            <a:r>
              <a:rPr lang="en-US" dirty="0" smtClean="0"/>
              <a:t>PASTI</a:t>
            </a:r>
          </a:p>
          <a:p>
            <a:r>
              <a:rPr lang="en-US" dirty="0" smtClean="0"/>
              <a:t>MEDUA</a:t>
            </a:r>
          </a:p>
          <a:p>
            <a:r>
              <a:rPr lang="en-US" dirty="0" smtClean="0"/>
              <a:t>TOPIKAL</a:t>
            </a:r>
          </a:p>
          <a:p>
            <a:r>
              <a:rPr lang="en-US" dirty="0" smtClean="0"/>
              <a:t>BERBASIS TUGAS</a:t>
            </a:r>
          </a:p>
          <a:p>
            <a:r>
              <a:rPr lang="en-US" dirty="0" smtClean="0"/>
              <a:t>BERBASIS AUDIENS</a:t>
            </a:r>
          </a:p>
          <a:p>
            <a:r>
              <a:rPr lang="en-US" dirty="0" smtClean="0"/>
              <a:t>BERBASIS METAFOR</a:t>
            </a:r>
          </a:p>
          <a:p>
            <a:r>
              <a:rPr lang="en-US" dirty="0" smtClean="0"/>
              <a:t>JAMAK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Modul-5: Arsitektur Informasi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PASTI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(exact)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seksi</a:t>
            </a:r>
            <a:r>
              <a:rPr lang="en-US" dirty="0" smtClean="0"/>
              <a:t>  yang </a:t>
            </a:r>
            <a:r>
              <a:rPr lang="en-US" dirty="0" err="1" smtClean="0"/>
              <a:t>tertata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eksklusif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C00000"/>
                </a:solidFill>
              </a:rPr>
              <a:t>Alpabetis</a:t>
            </a:r>
            <a:r>
              <a:rPr lang="en-US" dirty="0" smtClean="0"/>
              <a:t>, 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telepon</a:t>
            </a:r>
            <a:r>
              <a:rPr lang="en-US" dirty="0" smtClean="0"/>
              <a:t> (</a:t>
            </a:r>
            <a:r>
              <a:rPr lang="en-US" dirty="0" err="1" smtClean="0"/>
              <a:t>halaman</a:t>
            </a:r>
            <a:r>
              <a:rPr lang="en-US" dirty="0" smtClean="0"/>
              <a:t> </a:t>
            </a:r>
            <a:r>
              <a:rPr lang="en-US" dirty="0" err="1" smtClean="0"/>
              <a:t>putih</a:t>
            </a:r>
            <a:r>
              <a:rPr lang="en-US" dirty="0" smtClean="0"/>
              <a:t>)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(surname)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C00000"/>
                </a:solidFill>
              </a:rPr>
              <a:t>Kronologis</a:t>
            </a:r>
            <a:r>
              <a:rPr lang="en-US" dirty="0" smtClean="0"/>
              <a:t>, 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i="1" dirty="0" smtClean="0"/>
              <a:t>press releases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dirty="0" err="1" smtClean="0"/>
              <a:t>pengumuman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C00000"/>
                </a:solidFill>
              </a:rPr>
              <a:t>Geografis</a:t>
            </a:r>
            <a:r>
              <a:rPr lang="en-US" dirty="0" smtClean="0">
                <a:solidFill>
                  <a:srgbClr val="C00000"/>
                </a:solidFill>
              </a:rPr>
              <a:t>, 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ramalan</a:t>
            </a:r>
            <a:r>
              <a:rPr lang="en-US" dirty="0" smtClean="0"/>
              <a:t> </a:t>
            </a:r>
            <a:r>
              <a:rPr lang="en-US" dirty="0" err="1" smtClean="0"/>
              <a:t>cuaca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Modul-5: Arsitektur Informasi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PASTI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i="1" dirty="0" smtClean="0"/>
              <a:t>facet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item </a:t>
            </a:r>
            <a:r>
              <a:rPr lang="en-US" dirty="0" err="1" smtClean="0"/>
              <a:t>diorganisasikan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</a:t>
            </a:r>
            <a:r>
              <a:rPr lang="en-US" i="1" dirty="0" smtClean="0"/>
              <a:t>press release </a:t>
            </a:r>
          </a:p>
          <a:p>
            <a:r>
              <a:rPr lang="en-US" dirty="0" err="1" smtClean="0"/>
              <a:t>Penelusuran</a:t>
            </a:r>
            <a:r>
              <a:rPr lang="en-US" dirty="0" smtClean="0"/>
              <a:t> item </a:t>
            </a:r>
            <a:r>
              <a:rPr lang="en-US" dirty="0" err="1" smtClean="0"/>
              <a:t>diketahui</a:t>
            </a:r>
            <a:r>
              <a:rPr lang="en-US" dirty="0" smtClean="0"/>
              <a:t>: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i="1" dirty="0" smtClean="0"/>
              <a:t>facet </a:t>
            </a:r>
            <a:r>
              <a:rPr lang="en-US" dirty="0" err="1" smtClean="0"/>
              <a:t>dari</a:t>
            </a:r>
            <a:r>
              <a:rPr lang="en-US" dirty="0" smtClean="0"/>
              <a:t> item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cari</a:t>
            </a:r>
            <a:r>
              <a:rPr lang="en-US" dirty="0" smtClean="0"/>
              <a:t>,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mendua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Modul-5: Arsitektur Informasi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MENDUA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7545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Adakalanya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tumpang</a:t>
            </a:r>
            <a:r>
              <a:rPr lang="en-US" dirty="0" smtClean="0"/>
              <a:t> </a:t>
            </a:r>
            <a:r>
              <a:rPr lang="en-US" dirty="0" err="1" smtClean="0"/>
              <a:t>tindih</a:t>
            </a:r>
            <a:r>
              <a:rPr lang="en-US" dirty="0" smtClean="0"/>
              <a:t> (overlapping) </a:t>
            </a:r>
            <a:r>
              <a:rPr lang="en-US" dirty="0" err="1" smtClean="0"/>
              <a:t>atau</a:t>
            </a:r>
            <a:r>
              <a:rPr lang="en-US" dirty="0" smtClean="0"/>
              <a:t> item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jamak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mendua</a:t>
            </a:r>
            <a:r>
              <a:rPr lang="en-US" dirty="0" smtClean="0"/>
              <a:t> yang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Topikal</a:t>
            </a:r>
            <a:r>
              <a:rPr lang="en-US" dirty="0" smtClean="0"/>
              <a:t>, 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,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koran</a:t>
            </a:r>
            <a:r>
              <a:rPr lang="en-US" dirty="0" smtClean="0"/>
              <a:t>, </a:t>
            </a:r>
            <a:r>
              <a:rPr lang="en-US" dirty="0" err="1" smtClean="0"/>
              <a:t>direktori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, 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jual</a:t>
            </a:r>
            <a:r>
              <a:rPr lang="en-US" dirty="0" smtClean="0"/>
              <a:t>, </a:t>
            </a:r>
            <a:r>
              <a:rPr lang="en-US" dirty="0" err="1" smtClean="0"/>
              <a:t>cari</a:t>
            </a:r>
            <a:r>
              <a:rPr lang="en-US" dirty="0" smtClean="0"/>
              <a:t>, </a:t>
            </a:r>
            <a:r>
              <a:rPr lang="en-US" dirty="0" err="1" smtClean="0"/>
              <a:t>pendaftaran</a:t>
            </a:r>
            <a:endParaRPr lang="en-US" dirty="0" smtClean="0"/>
          </a:p>
          <a:p>
            <a:pPr lvl="1"/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audiens</a:t>
            </a:r>
            <a:r>
              <a:rPr lang="en-US" dirty="0" smtClean="0"/>
              <a:t>, 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pemula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endParaRPr lang="en-US" i="1" dirty="0" smtClean="0"/>
          </a:p>
          <a:p>
            <a:pPr lvl="1"/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metafor</a:t>
            </a:r>
            <a:r>
              <a:rPr lang="en-US" dirty="0" smtClean="0"/>
              <a:t>, 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bagan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Modul-5: Arsitektur Informasi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TOPIKAL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Di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perpustakaan</a:t>
            </a:r>
            <a:r>
              <a:rPr lang="en-US" dirty="0" smtClean="0"/>
              <a:t>,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Pengarang</a:t>
            </a:r>
            <a:r>
              <a:rPr lang="en-US" dirty="0" smtClean="0"/>
              <a:t> (exact),</a:t>
            </a:r>
          </a:p>
          <a:p>
            <a:pPr lvl="1"/>
            <a:r>
              <a:rPr lang="en-US" dirty="0" err="1" smtClean="0"/>
              <a:t>Judul</a:t>
            </a:r>
            <a:r>
              <a:rPr lang="en-US" dirty="0" smtClean="0"/>
              <a:t> (exact), </a:t>
            </a:r>
            <a:r>
              <a:rPr lang="en-US" dirty="0" err="1" smtClean="0"/>
              <a:t>atau</a:t>
            </a:r>
            <a:endParaRPr lang="en-US" dirty="0" smtClean="0"/>
          </a:p>
          <a:p>
            <a:pPr lvl="1"/>
            <a:r>
              <a:rPr lang="en-US" dirty="0" err="1" smtClean="0"/>
              <a:t>Subyek</a:t>
            </a:r>
            <a:r>
              <a:rPr lang="en-US" dirty="0" smtClean="0"/>
              <a:t> (ambiguous).</a:t>
            </a:r>
          </a:p>
          <a:p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perpustakaan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subyek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pengarang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yang </a:t>
            </a:r>
            <a:r>
              <a:rPr lang="en-US" dirty="0" err="1" smtClean="0"/>
              <a:t>yang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dicarinya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melihat-lihat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item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About.com http://about.com/ </a:t>
            </a:r>
          </a:p>
          <a:p>
            <a:pPr lvl="1"/>
            <a:r>
              <a:rPr lang="en-US" dirty="0" err="1" smtClean="0"/>
              <a:t>Kategoti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Amazon  http://amazon.com/ </a:t>
            </a:r>
          </a:p>
          <a:p>
            <a:pPr lvl="1"/>
            <a:r>
              <a:rPr lang="en-US" dirty="0" err="1" smtClean="0"/>
              <a:t>Geizhals</a:t>
            </a:r>
            <a:r>
              <a:rPr lang="en-US" dirty="0" smtClean="0"/>
              <a:t> http://geizhals.at/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Modul-5: Arsitektur Informasi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657</Words>
  <Application>Microsoft Office PowerPoint</Application>
  <PresentationFormat>On-screen Show (4:3)</PresentationFormat>
  <Paragraphs>129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ARSITEKTUR INFORMASI</vt:lpstr>
      <vt:lpstr>ARSITEKTUR INFORMASI</vt:lpstr>
      <vt:lpstr>HOMOGENITAS</vt:lpstr>
      <vt:lpstr>HETEROGENITAS</vt:lpstr>
      <vt:lpstr>SKEMA ORGANISASI</vt:lpstr>
      <vt:lpstr>PASTI</vt:lpstr>
      <vt:lpstr>PASTI</vt:lpstr>
      <vt:lpstr>MENDUA</vt:lpstr>
      <vt:lpstr>TOPIKAL</vt:lpstr>
      <vt:lpstr>TOPIKAL</vt:lpstr>
      <vt:lpstr>BERBASIS TUGAS</vt:lpstr>
      <vt:lpstr>BERBASIS TUGAS</vt:lpstr>
      <vt:lpstr>BERBASIS AUDIENS</vt:lpstr>
      <vt:lpstr>BERBASIS AUDIENS</vt:lpstr>
      <vt:lpstr>BERBASIS METAFOR</vt:lpstr>
      <vt:lpstr>BERBASIS METAFOR</vt:lpstr>
      <vt:lpstr>JAMAK</vt:lpstr>
      <vt:lpstr>JAMAK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ARSITEKTUR INFORMASI</dc:title>
  <dc:creator>Ridwan</dc:creator>
  <cp:lastModifiedBy>Ridwan</cp:lastModifiedBy>
  <cp:revision>71</cp:revision>
  <dcterms:created xsi:type="dcterms:W3CDTF">2006-08-16T00:00:00Z</dcterms:created>
  <dcterms:modified xsi:type="dcterms:W3CDTF">2014-02-04T07:53:27Z</dcterms:modified>
</cp:coreProperties>
</file>