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90" r:id="rId3"/>
    <p:sldId id="291" r:id="rId4"/>
    <p:sldId id="292" r:id="rId5"/>
    <p:sldId id="282" r:id="rId6"/>
    <p:sldId id="283" r:id="rId7"/>
    <p:sldId id="274" r:id="rId8"/>
    <p:sldId id="275" r:id="rId9"/>
    <p:sldId id="293" r:id="rId10"/>
    <p:sldId id="294" r:id="rId11"/>
    <p:sldId id="284" r:id="rId12"/>
    <p:sldId id="295" r:id="rId13"/>
    <p:sldId id="296" r:id="rId14"/>
    <p:sldId id="297" r:id="rId15"/>
    <p:sldId id="298" r:id="rId16"/>
    <p:sldId id="299" r:id="rId17"/>
    <p:sldId id="300" r:id="rId18"/>
    <p:sldId id="302" r:id="rId19"/>
    <p:sldId id="304" r:id="rId20"/>
    <p:sldId id="285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DAC99-34DF-42C4-B59A-8D7C7F8D905C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69106-EF2F-4FBB-8AF8-B4784FB30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ORGANISASI DIGITAL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</a:t>
            </a:r>
            <a:r>
              <a:rPr lang="en-US" sz="2000" dirty="0" err="1" smtClean="0"/>
              <a:t>Ridwan</a:t>
            </a:r>
            <a:r>
              <a:rPr lang="en-US" sz="2000" dirty="0" smtClean="0"/>
              <a:t> </a:t>
            </a:r>
            <a:r>
              <a:rPr lang="en-US" sz="2000" dirty="0" err="1" smtClean="0"/>
              <a:t>Siregar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ORGANISASI MENDATAR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(level)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penyeliaan</a:t>
            </a:r>
            <a:r>
              <a:rPr lang="en-US" dirty="0" smtClean="0"/>
              <a:t> (</a:t>
            </a:r>
            <a:r>
              <a:rPr lang="en-US" dirty="0" err="1" smtClean="0"/>
              <a:t>supervisi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ORGANISASI SEMAKIN MENDATAR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6" descr="D:\Projects\ken ppt\slides images\laudon+f01-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648200"/>
          </a:xfrm>
          <a:prstGeom prst="rect">
            <a:avLst/>
          </a:prstGeom>
          <a:solidFill>
            <a:srgbClr val="00CC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KERJA TIM DI LOKASI BERBEDA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kolaboratif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berjauhan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PENGORGANISASIAN KEMBALI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ALUR KERJA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manual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terautomasi</a:t>
            </a:r>
            <a:r>
              <a:rPr lang="en-US" dirty="0" smtClean="0"/>
              <a:t>,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rutinitas</a:t>
            </a:r>
            <a:r>
              <a:rPr lang="en-US" dirty="0" smtClean="0"/>
              <a:t> manual yang </a:t>
            </a:r>
            <a:r>
              <a:rPr lang="en-US" dirty="0" err="1" smtClean="0"/>
              <a:t>menyertainya</a:t>
            </a:r>
            <a:endParaRPr lang="en-US" dirty="0" smtClean="0"/>
          </a:p>
          <a:p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PENINGKATAN FLEKSIBILITAS ORGANISASI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dikustomisasi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PERUBAHAN PROSES MANAJEMEN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membentuk-ulang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mengorganisasikan</a:t>
            </a:r>
            <a:r>
              <a:rPr lang="en-US" dirty="0" smtClean="0"/>
              <a:t>, </a:t>
            </a:r>
            <a:r>
              <a:rPr lang="en-US" dirty="0" err="1" smtClean="0"/>
              <a:t>memimpin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PENDEFINISIAN-ULANG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BATAS ORGANISASI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yang </a:t>
            </a:r>
            <a:r>
              <a:rPr lang="en-US" dirty="0" err="1" smtClean="0"/>
              <a:t>mengautomasi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menghubungkannya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distributor,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PERDAGANGAN ELEKTONIK DAN BISNIS ELEKTRONIK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,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digital </a:t>
            </a:r>
            <a:r>
              <a:rPr lang="en-US" dirty="0" err="1" smtClean="0"/>
              <a:t>lainnya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ISU MANAJEMEN UTAMA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TI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,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digital </a:t>
            </a:r>
            <a:r>
              <a:rPr lang="en-US" dirty="0" err="1" smtClean="0"/>
              <a:t>dimungkinkan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ISU MANAJEMEN UTAMA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TI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SI?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SI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bertangung-jawab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PERAN BARU SI DALAM ORGANISASI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SI </a:t>
            </a:r>
            <a:r>
              <a:rPr lang="en-US" dirty="0" err="1" smtClean="0"/>
              <a:t>karena</a:t>
            </a:r>
            <a:r>
              <a:rPr lang="en-US" dirty="0" smtClean="0"/>
              <a:t> SI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,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didelegasikan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92D050"/>
                </a:solidFill>
              </a:rPr>
              <a:t>Arsitektur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</a:rPr>
              <a:t>Informasi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</a:rPr>
              <a:t>dan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</a:rPr>
              <a:t>Infrastruktur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</a:rPr>
              <a:t>Teknologi</a:t>
            </a:r>
            <a:r>
              <a:rPr lang="en-US" sz="3600" dirty="0" smtClean="0">
                <a:solidFill>
                  <a:srgbClr val="92D050"/>
                </a:solidFill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</a:rPr>
              <a:t>Informasi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218" name="Freeform 7"/>
          <p:cNvSpPr>
            <a:spLocks noEditPoints="1"/>
          </p:cNvSpPr>
          <p:nvPr/>
        </p:nvSpPr>
        <p:spPr bwMode="auto">
          <a:xfrm>
            <a:off x="2160779" y="1607462"/>
            <a:ext cx="5784462" cy="3637910"/>
          </a:xfrm>
          <a:custGeom>
            <a:avLst/>
            <a:gdLst/>
            <a:ahLst/>
            <a:cxnLst>
              <a:cxn ang="0">
                <a:pos x="3441" y="1862"/>
              </a:cxn>
              <a:cxn ang="0">
                <a:pos x="3352" y="2399"/>
              </a:cxn>
              <a:cxn ang="0">
                <a:pos x="3310" y="2441"/>
              </a:cxn>
              <a:cxn ang="0">
                <a:pos x="3245" y="2427"/>
              </a:cxn>
              <a:cxn ang="0">
                <a:pos x="3164" y="2438"/>
              </a:cxn>
              <a:cxn ang="0">
                <a:pos x="3083" y="2433"/>
              </a:cxn>
              <a:cxn ang="0">
                <a:pos x="3069" y="2438"/>
              </a:cxn>
              <a:cxn ang="0">
                <a:pos x="3209" y="2408"/>
              </a:cxn>
              <a:cxn ang="0">
                <a:pos x="2705" y="2330"/>
              </a:cxn>
              <a:cxn ang="0">
                <a:pos x="2722" y="2336"/>
              </a:cxn>
              <a:cxn ang="0">
                <a:pos x="3223" y="2277"/>
              </a:cxn>
              <a:cxn ang="0">
                <a:pos x="2607" y="2316"/>
              </a:cxn>
              <a:cxn ang="0">
                <a:pos x="3256" y="2319"/>
              </a:cxn>
              <a:cxn ang="0">
                <a:pos x="3142" y="2286"/>
              </a:cxn>
              <a:cxn ang="0">
                <a:pos x="2688" y="2275"/>
              </a:cxn>
              <a:cxn ang="0">
                <a:pos x="2559" y="2280"/>
              </a:cxn>
              <a:cxn ang="0">
                <a:pos x="3377" y="2144"/>
              </a:cxn>
              <a:cxn ang="0">
                <a:pos x="3304" y="2125"/>
              </a:cxn>
              <a:cxn ang="0">
                <a:pos x="3321" y="2025"/>
              </a:cxn>
              <a:cxn ang="0">
                <a:pos x="3220" y="1975"/>
              </a:cxn>
              <a:cxn ang="0">
                <a:pos x="3662" y="1984"/>
              </a:cxn>
              <a:cxn ang="0">
                <a:pos x="3492" y="2011"/>
              </a:cxn>
              <a:cxn ang="0">
                <a:pos x="3438" y="1987"/>
              </a:cxn>
              <a:cxn ang="0">
                <a:pos x="3368" y="1981"/>
              </a:cxn>
              <a:cxn ang="0">
                <a:pos x="3522" y="1981"/>
              </a:cxn>
              <a:cxn ang="0">
                <a:pos x="252" y="1959"/>
              </a:cxn>
              <a:cxn ang="0">
                <a:pos x="479" y="2441"/>
              </a:cxn>
              <a:cxn ang="0">
                <a:pos x="308" y="2399"/>
              </a:cxn>
              <a:cxn ang="0">
                <a:pos x="168" y="2430"/>
              </a:cxn>
              <a:cxn ang="0">
                <a:pos x="446" y="2441"/>
              </a:cxn>
              <a:cxn ang="0">
                <a:pos x="264" y="2380"/>
              </a:cxn>
              <a:cxn ang="0">
                <a:pos x="107" y="2372"/>
              </a:cxn>
              <a:cxn ang="0">
                <a:pos x="1187" y="2286"/>
              </a:cxn>
              <a:cxn ang="0">
                <a:pos x="121" y="2275"/>
              </a:cxn>
              <a:cxn ang="0">
                <a:pos x="124" y="2313"/>
              </a:cxn>
              <a:cxn ang="0">
                <a:pos x="1008" y="2319"/>
              </a:cxn>
              <a:cxn ang="0">
                <a:pos x="958" y="2283"/>
              </a:cxn>
              <a:cxn ang="0">
                <a:pos x="933" y="2277"/>
              </a:cxn>
              <a:cxn ang="0">
                <a:pos x="840" y="2313"/>
              </a:cxn>
              <a:cxn ang="0">
                <a:pos x="745" y="2280"/>
              </a:cxn>
              <a:cxn ang="0">
                <a:pos x="342" y="2319"/>
              </a:cxn>
              <a:cxn ang="0">
                <a:pos x="297" y="2316"/>
              </a:cxn>
              <a:cxn ang="0">
                <a:pos x="283" y="2316"/>
              </a:cxn>
              <a:cxn ang="0">
                <a:pos x="182" y="2289"/>
              </a:cxn>
              <a:cxn ang="0">
                <a:pos x="1168" y="2280"/>
              </a:cxn>
              <a:cxn ang="0">
                <a:pos x="1101" y="2277"/>
              </a:cxn>
              <a:cxn ang="0">
                <a:pos x="885" y="2258"/>
              </a:cxn>
              <a:cxn ang="0">
                <a:pos x="723" y="2250"/>
              </a:cxn>
              <a:cxn ang="0">
                <a:pos x="390" y="2286"/>
              </a:cxn>
              <a:cxn ang="0">
                <a:pos x="3108" y="831"/>
              </a:cxn>
              <a:cxn ang="0">
                <a:pos x="2934" y="837"/>
              </a:cxn>
              <a:cxn ang="0">
                <a:pos x="2738" y="831"/>
              </a:cxn>
              <a:cxn ang="0">
                <a:pos x="2503" y="0"/>
              </a:cxn>
              <a:cxn ang="0">
                <a:pos x="2590" y="407"/>
              </a:cxn>
              <a:cxn ang="0">
                <a:pos x="2663" y="363"/>
              </a:cxn>
              <a:cxn ang="0">
                <a:pos x="2727" y="299"/>
              </a:cxn>
              <a:cxn ang="0">
                <a:pos x="2565" y="333"/>
              </a:cxn>
              <a:cxn ang="0">
                <a:pos x="2545" y="346"/>
              </a:cxn>
              <a:cxn ang="0">
                <a:pos x="2736" y="837"/>
              </a:cxn>
              <a:cxn ang="0">
                <a:pos x="2540" y="671"/>
              </a:cxn>
              <a:cxn ang="0">
                <a:pos x="2456" y="2319"/>
              </a:cxn>
              <a:cxn ang="0">
                <a:pos x="2419" y="2277"/>
              </a:cxn>
              <a:cxn ang="0">
                <a:pos x="2380" y="2280"/>
              </a:cxn>
            </a:cxnLst>
            <a:rect l="0" t="0" r="r" b="b"/>
            <a:pathLst>
              <a:path w="3752" h="2507">
                <a:moveTo>
                  <a:pt x="2503" y="2507"/>
                </a:moveTo>
                <a:lnTo>
                  <a:pt x="2503" y="2316"/>
                </a:lnTo>
                <a:lnTo>
                  <a:pt x="2503" y="2316"/>
                </a:lnTo>
                <a:lnTo>
                  <a:pt x="2503" y="2316"/>
                </a:lnTo>
                <a:lnTo>
                  <a:pt x="2503" y="2316"/>
                </a:lnTo>
                <a:lnTo>
                  <a:pt x="2509" y="2319"/>
                </a:lnTo>
                <a:lnTo>
                  <a:pt x="2514" y="2319"/>
                </a:lnTo>
                <a:lnTo>
                  <a:pt x="2514" y="2319"/>
                </a:lnTo>
                <a:lnTo>
                  <a:pt x="2523" y="2316"/>
                </a:lnTo>
                <a:lnTo>
                  <a:pt x="2523" y="2316"/>
                </a:lnTo>
                <a:lnTo>
                  <a:pt x="2531" y="2313"/>
                </a:lnTo>
                <a:lnTo>
                  <a:pt x="2531" y="2313"/>
                </a:lnTo>
                <a:lnTo>
                  <a:pt x="2531" y="2319"/>
                </a:lnTo>
                <a:lnTo>
                  <a:pt x="2540" y="2319"/>
                </a:lnTo>
                <a:lnTo>
                  <a:pt x="2540" y="2275"/>
                </a:lnTo>
                <a:lnTo>
                  <a:pt x="2531" y="2275"/>
                </a:lnTo>
                <a:lnTo>
                  <a:pt x="2531" y="2308"/>
                </a:lnTo>
                <a:lnTo>
                  <a:pt x="2531" y="2308"/>
                </a:lnTo>
                <a:lnTo>
                  <a:pt x="2523" y="2313"/>
                </a:lnTo>
                <a:lnTo>
                  <a:pt x="2523" y="2313"/>
                </a:lnTo>
                <a:lnTo>
                  <a:pt x="2517" y="2316"/>
                </a:lnTo>
                <a:lnTo>
                  <a:pt x="2517" y="2316"/>
                </a:lnTo>
                <a:lnTo>
                  <a:pt x="2512" y="2313"/>
                </a:lnTo>
                <a:lnTo>
                  <a:pt x="2509" y="2313"/>
                </a:lnTo>
                <a:lnTo>
                  <a:pt x="2509" y="2313"/>
                </a:lnTo>
                <a:lnTo>
                  <a:pt x="2509" y="2308"/>
                </a:lnTo>
                <a:lnTo>
                  <a:pt x="2509" y="2305"/>
                </a:lnTo>
                <a:lnTo>
                  <a:pt x="2509" y="2275"/>
                </a:lnTo>
                <a:lnTo>
                  <a:pt x="2503" y="2275"/>
                </a:lnTo>
                <a:lnTo>
                  <a:pt x="2503" y="2211"/>
                </a:lnTo>
                <a:lnTo>
                  <a:pt x="3167" y="2211"/>
                </a:lnTo>
                <a:lnTo>
                  <a:pt x="3167" y="2208"/>
                </a:lnTo>
                <a:lnTo>
                  <a:pt x="3170" y="2208"/>
                </a:lnTo>
                <a:lnTo>
                  <a:pt x="3170" y="1973"/>
                </a:lnTo>
                <a:lnTo>
                  <a:pt x="3170" y="1973"/>
                </a:lnTo>
                <a:lnTo>
                  <a:pt x="3248" y="1951"/>
                </a:lnTo>
                <a:lnTo>
                  <a:pt x="3321" y="1926"/>
                </a:lnTo>
                <a:lnTo>
                  <a:pt x="3354" y="1912"/>
                </a:lnTo>
                <a:lnTo>
                  <a:pt x="3385" y="1895"/>
                </a:lnTo>
                <a:lnTo>
                  <a:pt x="3413" y="1878"/>
                </a:lnTo>
                <a:lnTo>
                  <a:pt x="3441" y="1862"/>
                </a:lnTo>
                <a:lnTo>
                  <a:pt x="3464" y="1845"/>
                </a:lnTo>
                <a:lnTo>
                  <a:pt x="3483" y="1829"/>
                </a:lnTo>
                <a:lnTo>
                  <a:pt x="3503" y="1809"/>
                </a:lnTo>
                <a:lnTo>
                  <a:pt x="3517" y="1790"/>
                </a:lnTo>
                <a:lnTo>
                  <a:pt x="3528" y="1770"/>
                </a:lnTo>
                <a:lnTo>
                  <a:pt x="3536" y="1748"/>
                </a:lnTo>
                <a:lnTo>
                  <a:pt x="3542" y="1729"/>
                </a:lnTo>
                <a:lnTo>
                  <a:pt x="3545" y="1707"/>
                </a:lnTo>
                <a:lnTo>
                  <a:pt x="3545" y="1707"/>
                </a:lnTo>
                <a:lnTo>
                  <a:pt x="3545" y="1690"/>
                </a:lnTo>
                <a:lnTo>
                  <a:pt x="3539" y="1673"/>
                </a:lnTo>
                <a:lnTo>
                  <a:pt x="3752" y="1673"/>
                </a:lnTo>
                <a:lnTo>
                  <a:pt x="3752" y="2507"/>
                </a:lnTo>
                <a:lnTo>
                  <a:pt x="2503" y="2507"/>
                </a:lnTo>
                <a:close/>
                <a:moveTo>
                  <a:pt x="3329" y="2433"/>
                </a:moveTo>
                <a:lnTo>
                  <a:pt x="3329" y="2433"/>
                </a:lnTo>
                <a:lnTo>
                  <a:pt x="3332" y="2438"/>
                </a:lnTo>
                <a:lnTo>
                  <a:pt x="3335" y="2441"/>
                </a:lnTo>
                <a:lnTo>
                  <a:pt x="3335" y="2441"/>
                </a:lnTo>
                <a:lnTo>
                  <a:pt x="3346" y="2441"/>
                </a:lnTo>
                <a:lnTo>
                  <a:pt x="3346" y="2441"/>
                </a:lnTo>
                <a:lnTo>
                  <a:pt x="3352" y="2441"/>
                </a:lnTo>
                <a:lnTo>
                  <a:pt x="3357" y="2438"/>
                </a:lnTo>
                <a:lnTo>
                  <a:pt x="3357" y="2438"/>
                </a:lnTo>
                <a:lnTo>
                  <a:pt x="3360" y="2433"/>
                </a:lnTo>
                <a:lnTo>
                  <a:pt x="3363" y="2427"/>
                </a:lnTo>
                <a:lnTo>
                  <a:pt x="3363" y="2427"/>
                </a:lnTo>
                <a:lnTo>
                  <a:pt x="3363" y="2424"/>
                </a:lnTo>
                <a:lnTo>
                  <a:pt x="3360" y="2421"/>
                </a:lnTo>
                <a:lnTo>
                  <a:pt x="3360" y="2421"/>
                </a:lnTo>
                <a:lnTo>
                  <a:pt x="3349" y="2416"/>
                </a:lnTo>
                <a:lnTo>
                  <a:pt x="3349" y="2416"/>
                </a:lnTo>
                <a:lnTo>
                  <a:pt x="3340" y="2410"/>
                </a:lnTo>
                <a:lnTo>
                  <a:pt x="3340" y="2410"/>
                </a:lnTo>
                <a:lnTo>
                  <a:pt x="3338" y="2405"/>
                </a:lnTo>
                <a:lnTo>
                  <a:pt x="3338" y="2405"/>
                </a:lnTo>
                <a:lnTo>
                  <a:pt x="3340" y="2399"/>
                </a:lnTo>
                <a:lnTo>
                  <a:pt x="3340" y="2399"/>
                </a:lnTo>
                <a:lnTo>
                  <a:pt x="3346" y="2399"/>
                </a:lnTo>
                <a:lnTo>
                  <a:pt x="3346" y="2399"/>
                </a:lnTo>
                <a:lnTo>
                  <a:pt x="3352" y="2399"/>
                </a:lnTo>
                <a:lnTo>
                  <a:pt x="3354" y="2402"/>
                </a:lnTo>
                <a:lnTo>
                  <a:pt x="3360" y="2402"/>
                </a:lnTo>
                <a:lnTo>
                  <a:pt x="3360" y="2402"/>
                </a:lnTo>
                <a:lnTo>
                  <a:pt x="3357" y="2397"/>
                </a:lnTo>
                <a:lnTo>
                  <a:pt x="3357" y="2397"/>
                </a:lnTo>
                <a:lnTo>
                  <a:pt x="3346" y="2394"/>
                </a:lnTo>
                <a:lnTo>
                  <a:pt x="3346" y="2394"/>
                </a:lnTo>
                <a:lnTo>
                  <a:pt x="3340" y="2397"/>
                </a:lnTo>
                <a:lnTo>
                  <a:pt x="3335" y="2397"/>
                </a:lnTo>
                <a:lnTo>
                  <a:pt x="3335" y="2397"/>
                </a:lnTo>
                <a:lnTo>
                  <a:pt x="3332" y="2402"/>
                </a:lnTo>
                <a:lnTo>
                  <a:pt x="3329" y="2405"/>
                </a:lnTo>
                <a:lnTo>
                  <a:pt x="3329" y="2405"/>
                </a:lnTo>
                <a:lnTo>
                  <a:pt x="3332" y="2413"/>
                </a:lnTo>
                <a:lnTo>
                  <a:pt x="3332" y="2413"/>
                </a:lnTo>
                <a:lnTo>
                  <a:pt x="3338" y="2416"/>
                </a:lnTo>
                <a:lnTo>
                  <a:pt x="3343" y="2419"/>
                </a:lnTo>
                <a:lnTo>
                  <a:pt x="3343" y="2419"/>
                </a:lnTo>
                <a:lnTo>
                  <a:pt x="3352" y="2424"/>
                </a:lnTo>
                <a:lnTo>
                  <a:pt x="3352" y="2424"/>
                </a:lnTo>
                <a:lnTo>
                  <a:pt x="3354" y="2430"/>
                </a:lnTo>
                <a:lnTo>
                  <a:pt x="3354" y="2430"/>
                </a:lnTo>
                <a:lnTo>
                  <a:pt x="3352" y="2435"/>
                </a:lnTo>
                <a:lnTo>
                  <a:pt x="3352" y="2435"/>
                </a:lnTo>
                <a:lnTo>
                  <a:pt x="3346" y="2438"/>
                </a:lnTo>
                <a:lnTo>
                  <a:pt x="3346" y="2438"/>
                </a:lnTo>
                <a:lnTo>
                  <a:pt x="3340" y="2435"/>
                </a:lnTo>
                <a:lnTo>
                  <a:pt x="3335" y="2433"/>
                </a:lnTo>
                <a:lnTo>
                  <a:pt x="3329" y="2433"/>
                </a:lnTo>
                <a:close/>
                <a:moveTo>
                  <a:pt x="3287" y="2399"/>
                </a:moveTo>
                <a:lnTo>
                  <a:pt x="3287" y="2399"/>
                </a:lnTo>
                <a:lnTo>
                  <a:pt x="3284" y="2408"/>
                </a:lnTo>
                <a:lnTo>
                  <a:pt x="3282" y="2419"/>
                </a:lnTo>
                <a:lnTo>
                  <a:pt x="3282" y="2419"/>
                </a:lnTo>
                <a:lnTo>
                  <a:pt x="3284" y="2430"/>
                </a:lnTo>
                <a:lnTo>
                  <a:pt x="3287" y="2435"/>
                </a:lnTo>
                <a:lnTo>
                  <a:pt x="3287" y="2435"/>
                </a:lnTo>
                <a:lnTo>
                  <a:pt x="3296" y="2441"/>
                </a:lnTo>
                <a:lnTo>
                  <a:pt x="3304" y="2441"/>
                </a:lnTo>
                <a:lnTo>
                  <a:pt x="3304" y="2441"/>
                </a:lnTo>
                <a:lnTo>
                  <a:pt x="3310" y="2441"/>
                </a:lnTo>
                <a:lnTo>
                  <a:pt x="3318" y="2438"/>
                </a:lnTo>
                <a:lnTo>
                  <a:pt x="3318" y="2438"/>
                </a:lnTo>
                <a:lnTo>
                  <a:pt x="3324" y="2430"/>
                </a:lnTo>
                <a:lnTo>
                  <a:pt x="3315" y="2430"/>
                </a:lnTo>
                <a:lnTo>
                  <a:pt x="3315" y="2430"/>
                </a:lnTo>
                <a:lnTo>
                  <a:pt x="3310" y="2435"/>
                </a:lnTo>
                <a:lnTo>
                  <a:pt x="3304" y="2438"/>
                </a:lnTo>
                <a:lnTo>
                  <a:pt x="3304" y="2438"/>
                </a:lnTo>
                <a:lnTo>
                  <a:pt x="3298" y="2438"/>
                </a:lnTo>
                <a:lnTo>
                  <a:pt x="3293" y="2435"/>
                </a:lnTo>
                <a:lnTo>
                  <a:pt x="3290" y="2427"/>
                </a:lnTo>
                <a:lnTo>
                  <a:pt x="3290" y="2419"/>
                </a:lnTo>
                <a:lnTo>
                  <a:pt x="3324" y="2419"/>
                </a:lnTo>
                <a:lnTo>
                  <a:pt x="3324" y="2419"/>
                </a:lnTo>
                <a:lnTo>
                  <a:pt x="3321" y="2408"/>
                </a:lnTo>
                <a:lnTo>
                  <a:pt x="3318" y="2399"/>
                </a:lnTo>
                <a:lnTo>
                  <a:pt x="3318" y="2399"/>
                </a:lnTo>
                <a:lnTo>
                  <a:pt x="3310" y="2397"/>
                </a:lnTo>
                <a:lnTo>
                  <a:pt x="3304" y="2394"/>
                </a:lnTo>
                <a:lnTo>
                  <a:pt x="3304" y="2394"/>
                </a:lnTo>
                <a:lnTo>
                  <a:pt x="3296" y="2397"/>
                </a:lnTo>
                <a:lnTo>
                  <a:pt x="3287" y="2399"/>
                </a:lnTo>
                <a:close/>
                <a:moveTo>
                  <a:pt x="3237" y="2419"/>
                </a:moveTo>
                <a:lnTo>
                  <a:pt x="3237" y="2419"/>
                </a:lnTo>
                <a:lnTo>
                  <a:pt x="3240" y="2430"/>
                </a:lnTo>
                <a:lnTo>
                  <a:pt x="3242" y="2435"/>
                </a:lnTo>
                <a:lnTo>
                  <a:pt x="3248" y="2441"/>
                </a:lnTo>
                <a:lnTo>
                  <a:pt x="3256" y="2441"/>
                </a:lnTo>
                <a:lnTo>
                  <a:pt x="3256" y="2441"/>
                </a:lnTo>
                <a:lnTo>
                  <a:pt x="3265" y="2441"/>
                </a:lnTo>
                <a:lnTo>
                  <a:pt x="3270" y="2438"/>
                </a:lnTo>
                <a:lnTo>
                  <a:pt x="3273" y="2435"/>
                </a:lnTo>
                <a:lnTo>
                  <a:pt x="3276" y="2430"/>
                </a:lnTo>
                <a:lnTo>
                  <a:pt x="3268" y="2430"/>
                </a:lnTo>
                <a:lnTo>
                  <a:pt x="3268" y="2430"/>
                </a:lnTo>
                <a:lnTo>
                  <a:pt x="3265" y="2435"/>
                </a:lnTo>
                <a:lnTo>
                  <a:pt x="3256" y="2438"/>
                </a:lnTo>
                <a:lnTo>
                  <a:pt x="3256" y="2438"/>
                </a:lnTo>
                <a:lnTo>
                  <a:pt x="3254" y="2438"/>
                </a:lnTo>
                <a:lnTo>
                  <a:pt x="3248" y="2433"/>
                </a:lnTo>
                <a:lnTo>
                  <a:pt x="3245" y="2427"/>
                </a:lnTo>
                <a:lnTo>
                  <a:pt x="3245" y="2419"/>
                </a:lnTo>
                <a:lnTo>
                  <a:pt x="3245" y="2419"/>
                </a:lnTo>
                <a:lnTo>
                  <a:pt x="3245" y="2410"/>
                </a:lnTo>
                <a:lnTo>
                  <a:pt x="3248" y="2405"/>
                </a:lnTo>
                <a:lnTo>
                  <a:pt x="3254" y="2399"/>
                </a:lnTo>
                <a:lnTo>
                  <a:pt x="3256" y="2399"/>
                </a:lnTo>
                <a:lnTo>
                  <a:pt x="3256" y="2399"/>
                </a:lnTo>
                <a:lnTo>
                  <a:pt x="3265" y="2402"/>
                </a:lnTo>
                <a:lnTo>
                  <a:pt x="3268" y="2405"/>
                </a:lnTo>
                <a:lnTo>
                  <a:pt x="3273" y="2405"/>
                </a:lnTo>
                <a:lnTo>
                  <a:pt x="3273" y="2405"/>
                </a:lnTo>
                <a:lnTo>
                  <a:pt x="3268" y="2397"/>
                </a:lnTo>
                <a:lnTo>
                  <a:pt x="3265" y="2397"/>
                </a:lnTo>
                <a:lnTo>
                  <a:pt x="3256" y="2394"/>
                </a:lnTo>
                <a:lnTo>
                  <a:pt x="3256" y="2394"/>
                </a:lnTo>
                <a:lnTo>
                  <a:pt x="3251" y="2397"/>
                </a:lnTo>
                <a:lnTo>
                  <a:pt x="3242" y="2399"/>
                </a:lnTo>
                <a:lnTo>
                  <a:pt x="3240" y="2408"/>
                </a:lnTo>
                <a:lnTo>
                  <a:pt x="3237" y="2419"/>
                </a:lnTo>
                <a:close/>
                <a:moveTo>
                  <a:pt x="3150" y="2427"/>
                </a:moveTo>
                <a:lnTo>
                  <a:pt x="3150" y="2427"/>
                </a:lnTo>
                <a:lnTo>
                  <a:pt x="3150" y="2435"/>
                </a:lnTo>
                <a:lnTo>
                  <a:pt x="3153" y="2438"/>
                </a:lnTo>
                <a:lnTo>
                  <a:pt x="3153" y="2438"/>
                </a:lnTo>
                <a:lnTo>
                  <a:pt x="3158" y="2441"/>
                </a:lnTo>
                <a:lnTo>
                  <a:pt x="3164" y="2441"/>
                </a:lnTo>
                <a:lnTo>
                  <a:pt x="3164" y="2441"/>
                </a:lnTo>
                <a:lnTo>
                  <a:pt x="3172" y="2438"/>
                </a:lnTo>
                <a:lnTo>
                  <a:pt x="3172" y="2438"/>
                </a:lnTo>
                <a:lnTo>
                  <a:pt x="3181" y="2435"/>
                </a:lnTo>
                <a:lnTo>
                  <a:pt x="3181" y="2435"/>
                </a:lnTo>
                <a:lnTo>
                  <a:pt x="3181" y="2441"/>
                </a:lnTo>
                <a:lnTo>
                  <a:pt x="3186" y="2441"/>
                </a:lnTo>
                <a:lnTo>
                  <a:pt x="3186" y="2397"/>
                </a:lnTo>
                <a:lnTo>
                  <a:pt x="3181" y="2397"/>
                </a:lnTo>
                <a:lnTo>
                  <a:pt x="3181" y="2430"/>
                </a:lnTo>
                <a:lnTo>
                  <a:pt x="3181" y="2430"/>
                </a:lnTo>
                <a:lnTo>
                  <a:pt x="3172" y="2435"/>
                </a:lnTo>
                <a:lnTo>
                  <a:pt x="3172" y="2435"/>
                </a:lnTo>
                <a:lnTo>
                  <a:pt x="3164" y="2438"/>
                </a:lnTo>
                <a:lnTo>
                  <a:pt x="3164" y="2438"/>
                </a:lnTo>
                <a:lnTo>
                  <a:pt x="3161" y="2435"/>
                </a:lnTo>
                <a:lnTo>
                  <a:pt x="3158" y="2435"/>
                </a:lnTo>
                <a:lnTo>
                  <a:pt x="3158" y="2435"/>
                </a:lnTo>
                <a:lnTo>
                  <a:pt x="3156" y="2430"/>
                </a:lnTo>
                <a:lnTo>
                  <a:pt x="3156" y="2427"/>
                </a:lnTo>
                <a:lnTo>
                  <a:pt x="3156" y="2397"/>
                </a:lnTo>
                <a:lnTo>
                  <a:pt x="3150" y="2397"/>
                </a:lnTo>
                <a:lnTo>
                  <a:pt x="3150" y="2427"/>
                </a:lnTo>
                <a:close/>
                <a:moveTo>
                  <a:pt x="3091" y="2419"/>
                </a:moveTo>
                <a:lnTo>
                  <a:pt x="3091" y="2419"/>
                </a:lnTo>
                <a:lnTo>
                  <a:pt x="3094" y="2427"/>
                </a:lnTo>
                <a:lnTo>
                  <a:pt x="3097" y="2435"/>
                </a:lnTo>
                <a:lnTo>
                  <a:pt x="3105" y="2441"/>
                </a:lnTo>
                <a:lnTo>
                  <a:pt x="3116" y="2441"/>
                </a:lnTo>
                <a:lnTo>
                  <a:pt x="3116" y="2441"/>
                </a:lnTo>
                <a:lnTo>
                  <a:pt x="3125" y="2441"/>
                </a:lnTo>
                <a:lnTo>
                  <a:pt x="3133" y="2435"/>
                </a:lnTo>
                <a:lnTo>
                  <a:pt x="3139" y="2427"/>
                </a:lnTo>
                <a:lnTo>
                  <a:pt x="3139" y="2419"/>
                </a:lnTo>
                <a:lnTo>
                  <a:pt x="3139" y="2419"/>
                </a:lnTo>
                <a:lnTo>
                  <a:pt x="3139" y="2419"/>
                </a:lnTo>
                <a:lnTo>
                  <a:pt x="3139" y="2408"/>
                </a:lnTo>
                <a:lnTo>
                  <a:pt x="3133" y="2399"/>
                </a:lnTo>
                <a:lnTo>
                  <a:pt x="3125" y="2397"/>
                </a:lnTo>
                <a:lnTo>
                  <a:pt x="3116" y="2394"/>
                </a:lnTo>
                <a:lnTo>
                  <a:pt x="3116" y="2394"/>
                </a:lnTo>
                <a:lnTo>
                  <a:pt x="3105" y="2397"/>
                </a:lnTo>
                <a:lnTo>
                  <a:pt x="3100" y="2399"/>
                </a:lnTo>
                <a:lnTo>
                  <a:pt x="3094" y="2408"/>
                </a:lnTo>
                <a:lnTo>
                  <a:pt x="3091" y="2419"/>
                </a:lnTo>
                <a:close/>
                <a:moveTo>
                  <a:pt x="3052" y="2433"/>
                </a:moveTo>
                <a:lnTo>
                  <a:pt x="3052" y="2433"/>
                </a:lnTo>
                <a:lnTo>
                  <a:pt x="3055" y="2438"/>
                </a:lnTo>
                <a:lnTo>
                  <a:pt x="3058" y="2441"/>
                </a:lnTo>
                <a:lnTo>
                  <a:pt x="3058" y="2441"/>
                </a:lnTo>
                <a:lnTo>
                  <a:pt x="3069" y="2441"/>
                </a:lnTo>
                <a:lnTo>
                  <a:pt x="3069" y="2441"/>
                </a:lnTo>
                <a:lnTo>
                  <a:pt x="3074" y="2441"/>
                </a:lnTo>
                <a:lnTo>
                  <a:pt x="3080" y="2438"/>
                </a:lnTo>
                <a:lnTo>
                  <a:pt x="3080" y="2438"/>
                </a:lnTo>
                <a:lnTo>
                  <a:pt x="3083" y="2433"/>
                </a:lnTo>
                <a:lnTo>
                  <a:pt x="3086" y="2427"/>
                </a:lnTo>
                <a:lnTo>
                  <a:pt x="3086" y="2427"/>
                </a:lnTo>
                <a:lnTo>
                  <a:pt x="3086" y="2424"/>
                </a:lnTo>
                <a:lnTo>
                  <a:pt x="3083" y="2421"/>
                </a:lnTo>
                <a:lnTo>
                  <a:pt x="3083" y="2421"/>
                </a:lnTo>
                <a:lnTo>
                  <a:pt x="3072" y="2416"/>
                </a:lnTo>
                <a:lnTo>
                  <a:pt x="3072" y="2416"/>
                </a:lnTo>
                <a:lnTo>
                  <a:pt x="3063" y="2410"/>
                </a:lnTo>
                <a:lnTo>
                  <a:pt x="3063" y="2410"/>
                </a:lnTo>
                <a:lnTo>
                  <a:pt x="3060" y="2405"/>
                </a:lnTo>
                <a:lnTo>
                  <a:pt x="3060" y="2405"/>
                </a:lnTo>
                <a:lnTo>
                  <a:pt x="3063" y="2399"/>
                </a:lnTo>
                <a:lnTo>
                  <a:pt x="3063" y="2399"/>
                </a:lnTo>
                <a:lnTo>
                  <a:pt x="3069" y="2399"/>
                </a:lnTo>
                <a:lnTo>
                  <a:pt x="3069" y="2399"/>
                </a:lnTo>
                <a:lnTo>
                  <a:pt x="3074" y="2399"/>
                </a:lnTo>
                <a:lnTo>
                  <a:pt x="3077" y="2402"/>
                </a:lnTo>
                <a:lnTo>
                  <a:pt x="3083" y="2402"/>
                </a:lnTo>
                <a:lnTo>
                  <a:pt x="3083" y="2402"/>
                </a:lnTo>
                <a:lnTo>
                  <a:pt x="3080" y="2397"/>
                </a:lnTo>
                <a:lnTo>
                  <a:pt x="3080" y="2397"/>
                </a:lnTo>
                <a:lnTo>
                  <a:pt x="3069" y="2394"/>
                </a:lnTo>
                <a:lnTo>
                  <a:pt x="3069" y="2394"/>
                </a:lnTo>
                <a:lnTo>
                  <a:pt x="3063" y="2397"/>
                </a:lnTo>
                <a:lnTo>
                  <a:pt x="3058" y="2397"/>
                </a:lnTo>
                <a:lnTo>
                  <a:pt x="3058" y="2397"/>
                </a:lnTo>
                <a:lnTo>
                  <a:pt x="3055" y="2402"/>
                </a:lnTo>
                <a:lnTo>
                  <a:pt x="3052" y="2405"/>
                </a:lnTo>
                <a:lnTo>
                  <a:pt x="3052" y="2405"/>
                </a:lnTo>
                <a:lnTo>
                  <a:pt x="3055" y="2413"/>
                </a:lnTo>
                <a:lnTo>
                  <a:pt x="3055" y="2413"/>
                </a:lnTo>
                <a:lnTo>
                  <a:pt x="3060" y="2416"/>
                </a:lnTo>
                <a:lnTo>
                  <a:pt x="3066" y="2419"/>
                </a:lnTo>
                <a:lnTo>
                  <a:pt x="3066" y="2419"/>
                </a:lnTo>
                <a:lnTo>
                  <a:pt x="3074" y="2424"/>
                </a:lnTo>
                <a:lnTo>
                  <a:pt x="3074" y="2424"/>
                </a:lnTo>
                <a:lnTo>
                  <a:pt x="3077" y="2430"/>
                </a:lnTo>
                <a:lnTo>
                  <a:pt x="3077" y="2430"/>
                </a:lnTo>
                <a:lnTo>
                  <a:pt x="3074" y="2435"/>
                </a:lnTo>
                <a:lnTo>
                  <a:pt x="3074" y="2435"/>
                </a:lnTo>
                <a:lnTo>
                  <a:pt x="3069" y="2438"/>
                </a:lnTo>
                <a:lnTo>
                  <a:pt x="3069" y="2438"/>
                </a:lnTo>
                <a:lnTo>
                  <a:pt x="3063" y="2435"/>
                </a:lnTo>
                <a:lnTo>
                  <a:pt x="3058" y="2433"/>
                </a:lnTo>
                <a:lnTo>
                  <a:pt x="3052" y="2433"/>
                </a:lnTo>
                <a:close/>
                <a:moveTo>
                  <a:pt x="3010" y="2399"/>
                </a:moveTo>
                <a:lnTo>
                  <a:pt x="3010" y="2399"/>
                </a:lnTo>
                <a:lnTo>
                  <a:pt x="3007" y="2408"/>
                </a:lnTo>
                <a:lnTo>
                  <a:pt x="3004" y="2419"/>
                </a:lnTo>
                <a:lnTo>
                  <a:pt x="3004" y="2419"/>
                </a:lnTo>
                <a:lnTo>
                  <a:pt x="3007" y="2430"/>
                </a:lnTo>
                <a:lnTo>
                  <a:pt x="3010" y="2435"/>
                </a:lnTo>
                <a:lnTo>
                  <a:pt x="3010" y="2435"/>
                </a:lnTo>
                <a:lnTo>
                  <a:pt x="3018" y="2441"/>
                </a:lnTo>
                <a:lnTo>
                  <a:pt x="3027" y="2441"/>
                </a:lnTo>
                <a:lnTo>
                  <a:pt x="3027" y="2441"/>
                </a:lnTo>
                <a:lnTo>
                  <a:pt x="3032" y="2441"/>
                </a:lnTo>
                <a:lnTo>
                  <a:pt x="3041" y="2438"/>
                </a:lnTo>
                <a:lnTo>
                  <a:pt x="3041" y="2438"/>
                </a:lnTo>
                <a:lnTo>
                  <a:pt x="3046" y="2430"/>
                </a:lnTo>
                <a:lnTo>
                  <a:pt x="3038" y="2430"/>
                </a:lnTo>
                <a:lnTo>
                  <a:pt x="3038" y="2430"/>
                </a:lnTo>
                <a:lnTo>
                  <a:pt x="3032" y="2435"/>
                </a:lnTo>
                <a:lnTo>
                  <a:pt x="3027" y="2438"/>
                </a:lnTo>
                <a:lnTo>
                  <a:pt x="3027" y="2438"/>
                </a:lnTo>
                <a:lnTo>
                  <a:pt x="3021" y="2438"/>
                </a:lnTo>
                <a:lnTo>
                  <a:pt x="3016" y="2435"/>
                </a:lnTo>
                <a:lnTo>
                  <a:pt x="3013" y="2427"/>
                </a:lnTo>
                <a:lnTo>
                  <a:pt x="3013" y="2419"/>
                </a:lnTo>
                <a:lnTo>
                  <a:pt x="3046" y="2419"/>
                </a:lnTo>
                <a:lnTo>
                  <a:pt x="3046" y="2419"/>
                </a:lnTo>
                <a:lnTo>
                  <a:pt x="3044" y="2408"/>
                </a:lnTo>
                <a:lnTo>
                  <a:pt x="3041" y="2399"/>
                </a:lnTo>
                <a:lnTo>
                  <a:pt x="3041" y="2399"/>
                </a:lnTo>
                <a:lnTo>
                  <a:pt x="3032" y="2397"/>
                </a:lnTo>
                <a:lnTo>
                  <a:pt x="3027" y="2394"/>
                </a:lnTo>
                <a:lnTo>
                  <a:pt x="3027" y="2394"/>
                </a:lnTo>
                <a:lnTo>
                  <a:pt x="3018" y="2397"/>
                </a:lnTo>
                <a:lnTo>
                  <a:pt x="3010" y="2399"/>
                </a:lnTo>
                <a:close/>
                <a:moveTo>
                  <a:pt x="3200" y="2441"/>
                </a:moveTo>
                <a:lnTo>
                  <a:pt x="3209" y="2441"/>
                </a:lnTo>
                <a:lnTo>
                  <a:pt x="3209" y="2408"/>
                </a:lnTo>
                <a:lnTo>
                  <a:pt x="3209" y="2408"/>
                </a:lnTo>
                <a:lnTo>
                  <a:pt x="3214" y="2402"/>
                </a:lnTo>
                <a:lnTo>
                  <a:pt x="3214" y="2402"/>
                </a:lnTo>
                <a:lnTo>
                  <a:pt x="3223" y="2399"/>
                </a:lnTo>
                <a:lnTo>
                  <a:pt x="3223" y="2399"/>
                </a:lnTo>
                <a:lnTo>
                  <a:pt x="3228" y="2399"/>
                </a:lnTo>
                <a:lnTo>
                  <a:pt x="3228" y="2399"/>
                </a:lnTo>
                <a:lnTo>
                  <a:pt x="3231" y="2402"/>
                </a:lnTo>
                <a:lnTo>
                  <a:pt x="3231" y="2397"/>
                </a:lnTo>
                <a:lnTo>
                  <a:pt x="3231" y="2397"/>
                </a:lnTo>
                <a:lnTo>
                  <a:pt x="3228" y="2397"/>
                </a:lnTo>
                <a:lnTo>
                  <a:pt x="3228" y="2397"/>
                </a:lnTo>
                <a:lnTo>
                  <a:pt x="3223" y="2394"/>
                </a:lnTo>
                <a:lnTo>
                  <a:pt x="3223" y="2394"/>
                </a:lnTo>
                <a:lnTo>
                  <a:pt x="3214" y="2397"/>
                </a:lnTo>
                <a:lnTo>
                  <a:pt x="3214" y="2397"/>
                </a:lnTo>
                <a:lnTo>
                  <a:pt x="3209" y="2402"/>
                </a:lnTo>
                <a:lnTo>
                  <a:pt x="3209" y="2402"/>
                </a:lnTo>
                <a:lnTo>
                  <a:pt x="3209" y="2397"/>
                </a:lnTo>
                <a:lnTo>
                  <a:pt x="3200" y="2397"/>
                </a:lnTo>
                <a:lnTo>
                  <a:pt x="3200" y="2441"/>
                </a:lnTo>
                <a:close/>
                <a:moveTo>
                  <a:pt x="2968" y="2413"/>
                </a:moveTo>
                <a:lnTo>
                  <a:pt x="2990" y="2441"/>
                </a:lnTo>
                <a:lnTo>
                  <a:pt x="2999" y="2441"/>
                </a:lnTo>
                <a:lnTo>
                  <a:pt x="2976" y="2410"/>
                </a:lnTo>
                <a:lnTo>
                  <a:pt x="2976" y="2410"/>
                </a:lnTo>
                <a:lnTo>
                  <a:pt x="2985" y="2410"/>
                </a:lnTo>
                <a:lnTo>
                  <a:pt x="2990" y="2405"/>
                </a:lnTo>
                <a:lnTo>
                  <a:pt x="2993" y="2399"/>
                </a:lnTo>
                <a:lnTo>
                  <a:pt x="2996" y="2391"/>
                </a:lnTo>
                <a:lnTo>
                  <a:pt x="2996" y="2391"/>
                </a:lnTo>
                <a:lnTo>
                  <a:pt x="2993" y="2383"/>
                </a:lnTo>
                <a:lnTo>
                  <a:pt x="2988" y="2377"/>
                </a:lnTo>
                <a:lnTo>
                  <a:pt x="2979" y="2374"/>
                </a:lnTo>
                <a:lnTo>
                  <a:pt x="2968" y="2372"/>
                </a:lnTo>
                <a:lnTo>
                  <a:pt x="2948" y="2372"/>
                </a:lnTo>
                <a:lnTo>
                  <a:pt x="2948" y="2441"/>
                </a:lnTo>
                <a:lnTo>
                  <a:pt x="2957" y="2441"/>
                </a:lnTo>
                <a:lnTo>
                  <a:pt x="2957" y="2413"/>
                </a:lnTo>
                <a:lnTo>
                  <a:pt x="2968" y="2413"/>
                </a:lnTo>
                <a:close/>
                <a:moveTo>
                  <a:pt x="2705" y="2330"/>
                </a:moveTo>
                <a:lnTo>
                  <a:pt x="2705" y="2330"/>
                </a:lnTo>
                <a:lnTo>
                  <a:pt x="2708" y="2336"/>
                </a:lnTo>
                <a:lnTo>
                  <a:pt x="2713" y="2338"/>
                </a:lnTo>
                <a:lnTo>
                  <a:pt x="2713" y="2338"/>
                </a:lnTo>
                <a:lnTo>
                  <a:pt x="2716" y="2341"/>
                </a:lnTo>
                <a:lnTo>
                  <a:pt x="2722" y="2341"/>
                </a:lnTo>
                <a:lnTo>
                  <a:pt x="2722" y="2341"/>
                </a:lnTo>
                <a:lnTo>
                  <a:pt x="2730" y="2338"/>
                </a:lnTo>
                <a:lnTo>
                  <a:pt x="2736" y="2336"/>
                </a:lnTo>
                <a:lnTo>
                  <a:pt x="2736" y="2336"/>
                </a:lnTo>
                <a:lnTo>
                  <a:pt x="2738" y="2330"/>
                </a:lnTo>
                <a:lnTo>
                  <a:pt x="2741" y="2319"/>
                </a:lnTo>
                <a:lnTo>
                  <a:pt x="2741" y="2275"/>
                </a:lnTo>
                <a:lnTo>
                  <a:pt x="2733" y="2275"/>
                </a:lnTo>
                <a:lnTo>
                  <a:pt x="2733" y="2277"/>
                </a:lnTo>
                <a:lnTo>
                  <a:pt x="2733" y="2277"/>
                </a:lnTo>
                <a:lnTo>
                  <a:pt x="2733" y="2277"/>
                </a:lnTo>
                <a:lnTo>
                  <a:pt x="2727" y="2275"/>
                </a:lnTo>
                <a:lnTo>
                  <a:pt x="2722" y="2272"/>
                </a:lnTo>
                <a:lnTo>
                  <a:pt x="2722" y="2272"/>
                </a:lnTo>
                <a:lnTo>
                  <a:pt x="2713" y="2275"/>
                </a:lnTo>
                <a:lnTo>
                  <a:pt x="2710" y="2280"/>
                </a:lnTo>
                <a:lnTo>
                  <a:pt x="2705" y="2286"/>
                </a:lnTo>
                <a:lnTo>
                  <a:pt x="2705" y="2297"/>
                </a:lnTo>
                <a:lnTo>
                  <a:pt x="2705" y="2297"/>
                </a:lnTo>
                <a:lnTo>
                  <a:pt x="2705" y="2308"/>
                </a:lnTo>
                <a:lnTo>
                  <a:pt x="2710" y="2313"/>
                </a:lnTo>
                <a:lnTo>
                  <a:pt x="2716" y="2319"/>
                </a:lnTo>
                <a:lnTo>
                  <a:pt x="2722" y="2319"/>
                </a:lnTo>
                <a:lnTo>
                  <a:pt x="2722" y="2319"/>
                </a:lnTo>
                <a:lnTo>
                  <a:pt x="2727" y="2319"/>
                </a:lnTo>
                <a:lnTo>
                  <a:pt x="2733" y="2316"/>
                </a:lnTo>
                <a:lnTo>
                  <a:pt x="2733" y="2316"/>
                </a:lnTo>
                <a:lnTo>
                  <a:pt x="2733" y="2319"/>
                </a:lnTo>
                <a:lnTo>
                  <a:pt x="2733" y="2319"/>
                </a:lnTo>
                <a:lnTo>
                  <a:pt x="2733" y="2327"/>
                </a:lnTo>
                <a:lnTo>
                  <a:pt x="2730" y="2333"/>
                </a:lnTo>
                <a:lnTo>
                  <a:pt x="2730" y="2333"/>
                </a:lnTo>
                <a:lnTo>
                  <a:pt x="2727" y="2336"/>
                </a:lnTo>
                <a:lnTo>
                  <a:pt x="2722" y="2336"/>
                </a:lnTo>
                <a:lnTo>
                  <a:pt x="2722" y="2336"/>
                </a:lnTo>
                <a:lnTo>
                  <a:pt x="2716" y="2336"/>
                </a:lnTo>
                <a:lnTo>
                  <a:pt x="2716" y="2336"/>
                </a:lnTo>
                <a:lnTo>
                  <a:pt x="2713" y="2330"/>
                </a:lnTo>
                <a:lnTo>
                  <a:pt x="2705" y="2330"/>
                </a:lnTo>
                <a:close/>
                <a:moveTo>
                  <a:pt x="3237" y="2289"/>
                </a:moveTo>
                <a:lnTo>
                  <a:pt x="3237" y="2289"/>
                </a:lnTo>
                <a:lnTo>
                  <a:pt x="3237" y="2289"/>
                </a:lnTo>
                <a:lnTo>
                  <a:pt x="3223" y="2291"/>
                </a:lnTo>
                <a:lnTo>
                  <a:pt x="3214" y="2297"/>
                </a:lnTo>
                <a:lnTo>
                  <a:pt x="3212" y="2302"/>
                </a:lnTo>
                <a:lnTo>
                  <a:pt x="3209" y="2308"/>
                </a:lnTo>
                <a:lnTo>
                  <a:pt x="3209" y="2308"/>
                </a:lnTo>
                <a:lnTo>
                  <a:pt x="3212" y="2313"/>
                </a:lnTo>
                <a:lnTo>
                  <a:pt x="3214" y="2316"/>
                </a:lnTo>
                <a:lnTo>
                  <a:pt x="3217" y="2319"/>
                </a:lnTo>
                <a:lnTo>
                  <a:pt x="3226" y="2319"/>
                </a:lnTo>
                <a:lnTo>
                  <a:pt x="3226" y="2319"/>
                </a:lnTo>
                <a:lnTo>
                  <a:pt x="3231" y="2319"/>
                </a:lnTo>
                <a:lnTo>
                  <a:pt x="3237" y="2316"/>
                </a:lnTo>
                <a:lnTo>
                  <a:pt x="3237" y="2316"/>
                </a:lnTo>
                <a:lnTo>
                  <a:pt x="3237" y="2316"/>
                </a:lnTo>
                <a:lnTo>
                  <a:pt x="3237" y="2319"/>
                </a:lnTo>
                <a:lnTo>
                  <a:pt x="3245" y="2319"/>
                </a:lnTo>
                <a:lnTo>
                  <a:pt x="3245" y="2319"/>
                </a:lnTo>
                <a:lnTo>
                  <a:pt x="3245" y="2319"/>
                </a:lnTo>
                <a:lnTo>
                  <a:pt x="3242" y="2311"/>
                </a:lnTo>
                <a:lnTo>
                  <a:pt x="3242" y="2289"/>
                </a:lnTo>
                <a:lnTo>
                  <a:pt x="3242" y="2289"/>
                </a:lnTo>
                <a:lnTo>
                  <a:pt x="3242" y="2283"/>
                </a:lnTo>
                <a:lnTo>
                  <a:pt x="3240" y="2277"/>
                </a:lnTo>
                <a:lnTo>
                  <a:pt x="3234" y="2275"/>
                </a:lnTo>
                <a:lnTo>
                  <a:pt x="3228" y="2272"/>
                </a:lnTo>
                <a:lnTo>
                  <a:pt x="3228" y="2272"/>
                </a:lnTo>
                <a:lnTo>
                  <a:pt x="3220" y="2275"/>
                </a:lnTo>
                <a:lnTo>
                  <a:pt x="3217" y="2277"/>
                </a:lnTo>
                <a:lnTo>
                  <a:pt x="3214" y="2280"/>
                </a:lnTo>
                <a:lnTo>
                  <a:pt x="3212" y="2286"/>
                </a:lnTo>
                <a:lnTo>
                  <a:pt x="3220" y="2286"/>
                </a:lnTo>
                <a:lnTo>
                  <a:pt x="3220" y="2286"/>
                </a:lnTo>
                <a:lnTo>
                  <a:pt x="3223" y="2280"/>
                </a:lnTo>
                <a:lnTo>
                  <a:pt x="3223" y="2277"/>
                </a:lnTo>
                <a:lnTo>
                  <a:pt x="3228" y="2277"/>
                </a:lnTo>
                <a:lnTo>
                  <a:pt x="3228" y="2277"/>
                </a:lnTo>
                <a:lnTo>
                  <a:pt x="3231" y="2277"/>
                </a:lnTo>
                <a:lnTo>
                  <a:pt x="3234" y="2280"/>
                </a:lnTo>
                <a:lnTo>
                  <a:pt x="3237" y="2289"/>
                </a:lnTo>
                <a:close/>
                <a:moveTo>
                  <a:pt x="3086" y="2305"/>
                </a:moveTo>
                <a:lnTo>
                  <a:pt x="3086" y="2305"/>
                </a:lnTo>
                <a:lnTo>
                  <a:pt x="3086" y="2313"/>
                </a:lnTo>
                <a:lnTo>
                  <a:pt x="3088" y="2316"/>
                </a:lnTo>
                <a:lnTo>
                  <a:pt x="3088" y="2316"/>
                </a:lnTo>
                <a:lnTo>
                  <a:pt x="3091" y="2319"/>
                </a:lnTo>
                <a:lnTo>
                  <a:pt x="3097" y="2319"/>
                </a:lnTo>
                <a:lnTo>
                  <a:pt x="3097" y="2319"/>
                </a:lnTo>
                <a:lnTo>
                  <a:pt x="3108" y="2316"/>
                </a:lnTo>
                <a:lnTo>
                  <a:pt x="3108" y="2316"/>
                </a:lnTo>
                <a:lnTo>
                  <a:pt x="3116" y="2313"/>
                </a:lnTo>
                <a:lnTo>
                  <a:pt x="3116" y="2313"/>
                </a:lnTo>
                <a:lnTo>
                  <a:pt x="3116" y="2319"/>
                </a:lnTo>
                <a:lnTo>
                  <a:pt x="3122" y="2319"/>
                </a:lnTo>
                <a:lnTo>
                  <a:pt x="3122" y="2275"/>
                </a:lnTo>
                <a:lnTo>
                  <a:pt x="3116" y="2275"/>
                </a:lnTo>
                <a:lnTo>
                  <a:pt x="3116" y="2308"/>
                </a:lnTo>
                <a:lnTo>
                  <a:pt x="3116" y="2308"/>
                </a:lnTo>
                <a:lnTo>
                  <a:pt x="3108" y="2313"/>
                </a:lnTo>
                <a:lnTo>
                  <a:pt x="3108" y="2313"/>
                </a:lnTo>
                <a:lnTo>
                  <a:pt x="3100" y="2316"/>
                </a:lnTo>
                <a:lnTo>
                  <a:pt x="3100" y="2316"/>
                </a:lnTo>
                <a:lnTo>
                  <a:pt x="3097" y="2313"/>
                </a:lnTo>
                <a:lnTo>
                  <a:pt x="3094" y="2313"/>
                </a:lnTo>
                <a:lnTo>
                  <a:pt x="3094" y="2313"/>
                </a:lnTo>
                <a:lnTo>
                  <a:pt x="3091" y="2308"/>
                </a:lnTo>
                <a:lnTo>
                  <a:pt x="3091" y="2305"/>
                </a:lnTo>
                <a:lnTo>
                  <a:pt x="3091" y="2275"/>
                </a:lnTo>
                <a:lnTo>
                  <a:pt x="3086" y="2275"/>
                </a:lnTo>
                <a:lnTo>
                  <a:pt x="3086" y="2305"/>
                </a:lnTo>
                <a:close/>
                <a:moveTo>
                  <a:pt x="2598" y="2277"/>
                </a:moveTo>
                <a:lnTo>
                  <a:pt x="2604" y="2277"/>
                </a:lnTo>
                <a:lnTo>
                  <a:pt x="2604" y="2305"/>
                </a:lnTo>
                <a:lnTo>
                  <a:pt x="2604" y="2305"/>
                </a:lnTo>
                <a:lnTo>
                  <a:pt x="2604" y="2313"/>
                </a:lnTo>
                <a:lnTo>
                  <a:pt x="2607" y="2316"/>
                </a:lnTo>
                <a:lnTo>
                  <a:pt x="2612" y="2319"/>
                </a:lnTo>
                <a:lnTo>
                  <a:pt x="2618" y="2319"/>
                </a:lnTo>
                <a:lnTo>
                  <a:pt x="2618" y="2319"/>
                </a:lnTo>
                <a:lnTo>
                  <a:pt x="2629" y="2316"/>
                </a:lnTo>
                <a:lnTo>
                  <a:pt x="2626" y="2313"/>
                </a:lnTo>
                <a:lnTo>
                  <a:pt x="2626" y="2313"/>
                </a:lnTo>
                <a:lnTo>
                  <a:pt x="2618" y="2316"/>
                </a:lnTo>
                <a:lnTo>
                  <a:pt x="2618" y="2316"/>
                </a:lnTo>
                <a:lnTo>
                  <a:pt x="2615" y="2316"/>
                </a:lnTo>
                <a:lnTo>
                  <a:pt x="2612" y="2313"/>
                </a:lnTo>
                <a:lnTo>
                  <a:pt x="2612" y="2302"/>
                </a:lnTo>
                <a:lnTo>
                  <a:pt x="2612" y="2277"/>
                </a:lnTo>
                <a:lnTo>
                  <a:pt x="2624" y="2277"/>
                </a:lnTo>
                <a:lnTo>
                  <a:pt x="2624" y="2275"/>
                </a:lnTo>
                <a:lnTo>
                  <a:pt x="2612" y="2275"/>
                </a:lnTo>
                <a:lnTo>
                  <a:pt x="2612" y="2264"/>
                </a:lnTo>
                <a:lnTo>
                  <a:pt x="2604" y="2264"/>
                </a:lnTo>
                <a:lnTo>
                  <a:pt x="2604" y="2275"/>
                </a:lnTo>
                <a:lnTo>
                  <a:pt x="2598" y="2275"/>
                </a:lnTo>
                <a:lnTo>
                  <a:pt x="2598" y="2277"/>
                </a:lnTo>
                <a:close/>
                <a:moveTo>
                  <a:pt x="3284" y="2280"/>
                </a:moveTo>
                <a:lnTo>
                  <a:pt x="3284" y="2280"/>
                </a:lnTo>
                <a:lnTo>
                  <a:pt x="3287" y="2283"/>
                </a:lnTo>
                <a:lnTo>
                  <a:pt x="3287" y="2289"/>
                </a:lnTo>
                <a:lnTo>
                  <a:pt x="3287" y="2319"/>
                </a:lnTo>
                <a:lnTo>
                  <a:pt x="3293" y="2319"/>
                </a:lnTo>
                <a:lnTo>
                  <a:pt x="3293" y="2286"/>
                </a:lnTo>
                <a:lnTo>
                  <a:pt x="3293" y="2286"/>
                </a:lnTo>
                <a:lnTo>
                  <a:pt x="3293" y="2280"/>
                </a:lnTo>
                <a:lnTo>
                  <a:pt x="3290" y="2277"/>
                </a:lnTo>
                <a:lnTo>
                  <a:pt x="3290" y="2277"/>
                </a:lnTo>
                <a:lnTo>
                  <a:pt x="3287" y="2275"/>
                </a:lnTo>
                <a:lnTo>
                  <a:pt x="3282" y="2272"/>
                </a:lnTo>
                <a:lnTo>
                  <a:pt x="3282" y="2272"/>
                </a:lnTo>
                <a:lnTo>
                  <a:pt x="3270" y="2275"/>
                </a:lnTo>
                <a:lnTo>
                  <a:pt x="3270" y="2275"/>
                </a:lnTo>
                <a:lnTo>
                  <a:pt x="3265" y="2280"/>
                </a:lnTo>
                <a:lnTo>
                  <a:pt x="3262" y="2280"/>
                </a:lnTo>
                <a:lnTo>
                  <a:pt x="3262" y="2275"/>
                </a:lnTo>
                <a:lnTo>
                  <a:pt x="3256" y="2275"/>
                </a:lnTo>
                <a:lnTo>
                  <a:pt x="3256" y="2319"/>
                </a:lnTo>
                <a:lnTo>
                  <a:pt x="3262" y="2319"/>
                </a:lnTo>
                <a:lnTo>
                  <a:pt x="3262" y="2286"/>
                </a:lnTo>
                <a:lnTo>
                  <a:pt x="3262" y="2286"/>
                </a:lnTo>
                <a:lnTo>
                  <a:pt x="3270" y="2280"/>
                </a:lnTo>
                <a:lnTo>
                  <a:pt x="3270" y="2280"/>
                </a:lnTo>
                <a:lnTo>
                  <a:pt x="3279" y="2277"/>
                </a:lnTo>
                <a:lnTo>
                  <a:pt x="3279" y="2277"/>
                </a:lnTo>
                <a:lnTo>
                  <a:pt x="3282" y="2277"/>
                </a:lnTo>
                <a:lnTo>
                  <a:pt x="3284" y="2280"/>
                </a:lnTo>
                <a:close/>
                <a:moveTo>
                  <a:pt x="3192" y="2280"/>
                </a:moveTo>
                <a:lnTo>
                  <a:pt x="3192" y="2280"/>
                </a:lnTo>
                <a:lnTo>
                  <a:pt x="3192" y="2289"/>
                </a:lnTo>
                <a:lnTo>
                  <a:pt x="3192" y="2319"/>
                </a:lnTo>
                <a:lnTo>
                  <a:pt x="3200" y="2319"/>
                </a:lnTo>
                <a:lnTo>
                  <a:pt x="3200" y="2286"/>
                </a:lnTo>
                <a:lnTo>
                  <a:pt x="3200" y="2286"/>
                </a:lnTo>
                <a:lnTo>
                  <a:pt x="3200" y="2280"/>
                </a:lnTo>
                <a:lnTo>
                  <a:pt x="3198" y="2277"/>
                </a:lnTo>
                <a:lnTo>
                  <a:pt x="3198" y="2277"/>
                </a:lnTo>
                <a:lnTo>
                  <a:pt x="3192" y="2275"/>
                </a:lnTo>
                <a:lnTo>
                  <a:pt x="3189" y="2272"/>
                </a:lnTo>
                <a:lnTo>
                  <a:pt x="3189" y="2272"/>
                </a:lnTo>
                <a:lnTo>
                  <a:pt x="3178" y="2275"/>
                </a:lnTo>
                <a:lnTo>
                  <a:pt x="3178" y="2275"/>
                </a:lnTo>
                <a:lnTo>
                  <a:pt x="3172" y="2280"/>
                </a:lnTo>
                <a:lnTo>
                  <a:pt x="3170" y="2280"/>
                </a:lnTo>
                <a:lnTo>
                  <a:pt x="3170" y="2280"/>
                </a:lnTo>
                <a:lnTo>
                  <a:pt x="3167" y="2275"/>
                </a:lnTo>
                <a:lnTo>
                  <a:pt x="3167" y="2275"/>
                </a:lnTo>
                <a:lnTo>
                  <a:pt x="3158" y="2272"/>
                </a:lnTo>
                <a:lnTo>
                  <a:pt x="3158" y="2272"/>
                </a:lnTo>
                <a:lnTo>
                  <a:pt x="3150" y="2275"/>
                </a:lnTo>
                <a:lnTo>
                  <a:pt x="3150" y="2275"/>
                </a:lnTo>
                <a:lnTo>
                  <a:pt x="3142" y="2280"/>
                </a:lnTo>
                <a:lnTo>
                  <a:pt x="3142" y="2280"/>
                </a:lnTo>
                <a:lnTo>
                  <a:pt x="3142" y="2275"/>
                </a:lnTo>
                <a:lnTo>
                  <a:pt x="3136" y="2275"/>
                </a:lnTo>
                <a:lnTo>
                  <a:pt x="3136" y="2319"/>
                </a:lnTo>
                <a:lnTo>
                  <a:pt x="3142" y="2319"/>
                </a:lnTo>
                <a:lnTo>
                  <a:pt x="3142" y="2286"/>
                </a:lnTo>
                <a:lnTo>
                  <a:pt x="3142" y="2286"/>
                </a:lnTo>
                <a:lnTo>
                  <a:pt x="3150" y="2280"/>
                </a:lnTo>
                <a:lnTo>
                  <a:pt x="3150" y="2280"/>
                </a:lnTo>
                <a:lnTo>
                  <a:pt x="3156" y="2277"/>
                </a:lnTo>
                <a:lnTo>
                  <a:pt x="3156" y="2277"/>
                </a:lnTo>
                <a:lnTo>
                  <a:pt x="3161" y="2280"/>
                </a:lnTo>
                <a:lnTo>
                  <a:pt x="3161" y="2280"/>
                </a:lnTo>
                <a:lnTo>
                  <a:pt x="3164" y="2289"/>
                </a:lnTo>
                <a:lnTo>
                  <a:pt x="3164" y="2319"/>
                </a:lnTo>
                <a:lnTo>
                  <a:pt x="3172" y="2319"/>
                </a:lnTo>
                <a:lnTo>
                  <a:pt x="3172" y="2286"/>
                </a:lnTo>
                <a:lnTo>
                  <a:pt x="3172" y="2286"/>
                </a:lnTo>
                <a:lnTo>
                  <a:pt x="3178" y="2280"/>
                </a:lnTo>
                <a:lnTo>
                  <a:pt x="3178" y="2280"/>
                </a:lnTo>
                <a:lnTo>
                  <a:pt x="3186" y="2277"/>
                </a:lnTo>
                <a:lnTo>
                  <a:pt x="3186" y="2277"/>
                </a:lnTo>
                <a:lnTo>
                  <a:pt x="3192" y="2280"/>
                </a:lnTo>
                <a:close/>
                <a:moveTo>
                  <a:pt x="3060" y="2286"/>
                </a:moveTo>
                <a:lnTo>
                  <a:pt x="3060" y="2319"/>
                </a:lnTo>
                <a:lnTo>
                  <a:pt x="3069" y="2319"/>
                </a:lnTo>
                <a:lnTo>
                  <a:pt x="3069" y="2250"/>
                </a:lnTo>
                <a:lnTo>
                  <a:pt x="3060" y="2250"/>
                </a:lnTo>
                <a:lnTo>
                  <a:pt x="3060" y="2280"/>
                </a:lnTo>
                <a:lnTo>
                  <a:pt x="3021" y="2280"/>
                </a:lnTo>
                <a:lnTo>
                  <a:pt x="3021" y="2250"/>
                </a:lnTo>
                <a:lnTo>
                  <a:pt x="3016" y="2250"/>
                </a:lnTo>
                <a:lnTo>
                  <a:pt x="3016" y="2319"/>
                </a:lnTo>
                <a:lnTo>
                  <a:pt x="3021" y="2319"/>
                </a:lnTo>
                <a:lnTo>
                  <a:pt x="3021" y="2286"/>
                </a:lnTo>
                <a:lnTo>
                  <a:pt x="3060" y="2286"/>
                </a:lnTo>
                <a:close/>
                <a:moveTo>
                  <a:pt x="2685" y="2280"/>
                </a:moveTo>
                <a:lnTo>
                  <a:pt x="2685" y="2280"/>
                </a:lnTo>
                <a:lnTo>
                  <a:pt x="2688" y="2283"/>
                </a:lnTo>
                <a:lnTo>
                  <a:pt x="2688" y="2289"/>
                </a:lnTo>
                <a:lnTo>
                  <a:pt x="2688" y="2319"/>
                </a:lnTo>
                <a:lnTo>
                  <a:pt x="2696" y="2319"/>
                </a:lnTo>
                <a:lnTo>
                  <a:pt x="2696" y="2286"/>
                </a:lnTo>
                <a:lnTo>
                  <a:pt x="2696" y="2286"/>
                </a:lnTo>
                <a:lnTo>
                  <a:pt x="2694" y="2280"/>
                </a:lnTo>
                <a:lnTo>
                  <a:pt x="2694" y="2277"/>
                </a:lnTo>
                <a:lnTo>
                  <a:pt x="2694" y="2277"/>
                </a:lnTo>
                <a:lnTo>
                  <a:pt x="2688" y="2275"/>
                </a:lnTo>
                <a:lnTo>
                  <a:pt x="2682" y="2272"/>
                </a:lnTo>
                <a:lnTo>
                  <a:pt x="2682" y="2272"/>
                </a:lnTo>
                <a:lnTo>
                  <a:pt x="2674" y="2275"/>
                </a:lnTo>
                <a:lnTo>
                  <a:pt x="2674" y="2275"/>
                </a:lnTo>
                <a:lnTo>
                  <a:pt x="2666" y="2280"/>
                </a:lnTo>
                <a:lnTo>
                  <a:pt x="2666" y="2280"/>
                </a:lnTo>
                <a:lnTo>
                  <a:pt x="2666" y="2275"/>
                </a:lnTo>
                <a:lnTo>
                  <a:pt x="2657" y="2275"/>
                </a:lnTo>
                <a:lnTo>
                  <a:pt x="2657" y="2319"/>
                </a:lnTo>
                <a:lnTo>
                  <a:pt x="2666" y="2319"/>
                </a:lnTo>
                <a:lnTo>
                  <a:pt x="2666" y="2286"/>
                </a:lnTo>
                <a:lnTo>
                  <a:pt x="2666" y="2286"/>
                </a:lnTo>
                <a:lnTo>
                  <a:pt x="2674" y="2280"/>
                </a:lnTo>
                <a:lnTo>
                  <a:pt x="2674" y="2280"/>
                </a:lnTo>
                <a:lnTo>
                  <a:pt x="2680" y="2277"/>
                </a:lnTo>
                <a:lnTo>
                  <a:pt x="2680" y="2277"/>
                </a:lnTo>
                <a:lnTo>
                  <a:pt x="2685" y="2277"/>
                </a:lnTo>
                <a:lnTo>
                  <a:pt x="2685" y="2280"/>
                </a:lnTo>
                <a:close/>
                <a:moveTo>
                  <a:pt x="2638" y="2319"/>
                </a:moveTo>
                <a:lnTo>
                  <a:pt x="2643" y="2319"/>
                </a:lnTo>
                <a:lnTo>
                  <a:pt x="2643" y="2275"/>
                </a:lnTo>
                <a:lnTo>
                  <a:pt x="2638" y="2275"/>
                </a:lnTo>
                <a:lnTo>
                  <a:pt x="2638" y="2319"/>
                </a:lnTo>
                <a:close/>
                <a:moveTo>
                  <a:pt x="2582" y="2280"/>
                </a:moveTo>
                <a:lnTo>
                  <a:pt x="2582" y="2280"/>
                </a:lnTo>
                <a:lnTo>
                  <a:pt x="2582" y="2283"/>
                </a:lnTo>
                <a:lnTo>
                  <a:pt x="2582" y="2289"/>
                </a:lnTo>
                <a:lnTo>
                  <a:pt x="2582" y="2319"/>
                </a:lnTo>
                <a:lnTo>
                  <a:pt x="2590" y="2319"/>
                </a:lnTo>
                <a:lnTo>
                  <a:pt x="2590" y="2286"/>
                </a:lnTo>
                <a:lnTo>
                  <a:pt x="2590" y="2286"/>
                </a:lnTo>
                <a:lnTo>
                  <a:pt x="2590" y="2280"/>
                </a:lnTo>
                <a:lnTo>
                  <a:pt x="2587" y="2277"/>
                </a:lnTo>
                <a:lnTo>
                  <a:pt x="2587" y="2277"/>
                </a:lnTo>
                <a:lnTo>
                  <a:pt x="2582" y="2275"/>
                </a:lnTo>
                <a:lnTo>
                  <a:pt x="2576" y="2272"/>
                </a:lnTo>
                <a:lnTo>
                  <a:pt x="2576" y="2272"/>
                </a:lnTo>
                <a:lnTo>
                  <a:pt x="2568" y="2275"/>
                </a:lnTo>
                <a:lnTo>
                  <a:pt x="2568" y="2275"/>
                </a:lnTo>
                <a:lnTo>
                  <a:pt x="2559" y="2280"/>
                </a:lnTo>
                <a:lnTo>
                  <a:pt x="2559" y="2280"/>
                </a:lnTo>
                <a:lnTo>
                  <a:pt x="2559" y="2275"/>
                </a:lnTo>
                <a:lnTo>
                  <a:pt x="2551" y="2275"/>
                </a:lnTo>
                <a:lnTo>
                  <a:pt x="2551" y="2319"/>
                </a:lnTo>
                <a:lnTo>
                  <a:pt x="2559" y="2319"/>
                </a:lnTo>
                <a:lnTo>
                  <a:pt x="2559" y="2286"/>
                </a:lnTo>
                <a:lnTo>
                  <a:pt x="2559" y="2286"/>
                </a:lnTo>
                <a:lnTo>
                  <a:pt x="2568" y="2280"/>
                </a:lnTo>
                <a:lnTo>
                  <a:pt x="2568" y="2280"/>
                </a:lnTo>
                <a:lnTo>
                  <a:pt x="2573" y="2277"/>
                </a:lnTo>
                <a:lnTo>
                  <a:pt x="2573" y="2277"/>
                </a:lnTo>
                <a:lnTo>
                  <a:pt x="2579" y="2277"/>
                </a:lnTo>
                <a:lnTo>
                  <a:pt x="2582" y="2280"/>
                </a:lnTo>
                <a:close/>
                <a:moveTo>
                  <a:pt x="2638" y="2264"/>
                </a:moveTo>
                <a:lnTo>
                  <a:pt x="2643" y="2264"/>
                </a:lnTo>
                <a:lnTo>
                  <a:pt x="2643" y="2258"/>
                </a:lnTo>
                <a:lnTo>
                  <a:pt x="2638" y="2258"/>
                </a:lnTo>
                <a:lnTo>
                  <a:pt x="2638" y="2264"/>
                </a:lnTo>
                <a:close/>
                <a:moveTo>
                  <a:pt x="3167" y="2211"/>
                </a:moveTo>
                <a:lnTo>
                  <a:pt x="3170" y="2211"/>
                </a:lnTo>
                <a:lnTo>
                  <a:pt x="3170" y="2208"/>
                </a:lnTo>
                <a:lnTo>
                  <a:pt x="3167" y="2208"/>
                </a:lnTo>
                <a:lnTo>
                  <a:pt x="3167" y="2211"/>
                </a:lnTo>
                <a:close/>
                <a:moveTo>
                  <a:pt x="3363" y="2106"/>
                </a:moveTo>
                <a:lnTo>
                  <a:pt x="3363" y="2106"/>
                </a:lnTo>
                <a:lnTo>
                  <a:pt x="3357" y="2114"/>
                </a:lnTo>
                <a:lnTo>
                  <a:pt x="3357" y="2125"/>
                </a:lnTo>
                <a:lnTo>
                  <a:pt x="3357" y="2125"/>
                </a:lnTo>
                <a:lnTo>
                  <a:pt x="3357" y="2136"/>
                </a:lnTo>
                <a:lnTo>
                  <a:pt x="3363" y="2144"/>
                </a:lnTo>
                <a:lnTo>
                  <a:pt x="3363" y="2144"/>
                </a:lnTo>
                <a:lnTo>
                  <a:pt x="3368" y="2147"/>
                </a:lnTo>
                <a:lnTo>
                  <a:pt x="3377" y="2147"/>
                </a:lnTo>
                <a:lnTo>
                  <a:pt x="3377" y="2147"/>
                </a:lnTo>
                <a:lnTo>
                  <a:pt x="3385" y="2147"/>
                </a:lnTo>
                <a:lnTo>
                  <a:pt x="3391" y="2144"/>
                </a:lnTo>
                <a:lnTo>
                  <a:pt x="3391" y="2144"/>
                </a:lnTo>
                <a:lnTo>
                  <a:pt x="3396" y="2136"/>
                </a:lnTo>
                <a:lnTo>
                  <a:pt x="3391" y="2136"/>
                </a:lnTo>
                <a:lnTo>
                  <a:pt x="3391" y="2136"/>
                </a:lnTo>
                <a:lnTo>
                  <a:pt x="3385" y="2142"/>
                </a:lnTo>
                <a:lnTo>
                  <a:pt x="3377" y="2144"/>
                </a:lnTo>
                <a:lnTo>
                  <a:pt x="3377" y="2144"/>
                </a:lnTo>
                <a:lnTo>
                  <a:pt x="3371" y="2144"/>
                </a:lnTo>
                <a:lnTo>
                  <a:pt x="3368" y="2142"/>
                </a:lnTo>
                <a:lnTo>
                  <a:pt x="3366" y="2136"/>
                </a:lnTo>
                <a:lnTo>
                  <a:pt x="3363" y="2125"/>
                </a:lnTo>
                <a:lnTo>
                  <a:pt x="3396" y="2125"/>
                </a:lnTo>
                <a:lnTo>
                  <a:pt x="3396" y="2125"/>
                </a:lnTo>
                <a:lnTo>
                  <a:pt x="3396" y="2114"/>
                </a:lnTo>
                <a:lnTo>
                  <a:pt x="3391" y="2106"/>
                </a:lnTo>
                <a:lnTo>
                  <a:pt x="3391" y="2106"/>
                </a:lnTo>
                <a:lnTo>
                  <a:pt x="3385" y="2103"/>
                </a:lnTo>
                <a:lnTo>
                  <a:pt x="3377" y="2103"/>
                </a:lnTo>
                <a:lnTo>
                  <a:pt x="3377" y="2103"/>
                </a:lnTo>
                <a:lnTo>
                  <a:pt x="3368" y="2103"/>
                </a:lnTo>
                <a:lnTo>
                  <a:pt x="3363" y="2106"/>
                </a:lnTo>
                <a:close/>
                <a:moveTo>
                  <a:pt x="3270" y="2106"/>
                </a:moveTo>
                <a:lnTo>
                  <a:pt x="3270" y="2106"/>
                </a:lnTo>
                <a:lnTo>
                  <a:pt x="3265" y="2114"/>
                </a:lnTo>
                <a:lnTo>
                  <a:pt x="3265" y="2125"/>
                </a:lnTo>
                <a:lnTo>
                  <a:pt x="3265" y="2125"/>
                </a:lnTo>
                <a:lnTo>
                  <a:pt x="3265" y="2136"/>
                </a:lnTo>
                <a:lnTo>
                  <a:pt x="3270" y="2144"/>
                </a:lnTo>
                <a:lnTo>
                  <a:pt x="3270" y="2144"/>
                </a:lnTo>
                <a:lnTo>
                  <a:pt x="3276" y="2147"/>
                </a:lnTo>
                <a:lnTo>
                  <a:pt x="3284" y="2147"/>
                </a:lnTo>
                <a:lnTo>
                  <a:pt x="3284" y="2147"/>
                </a:lnTo>
                <a:lnTo>
                  <a:pt x="3293" y="2147"/>
                </a:lnTo>
                <a:lnTo>
                  <a:pt x="3298" y="2144"/>
                </a:lnTo>
                <a:lnTo>
                  <a:pt x="3298" y="2144"/>
                </a:lnTo>
                <a:lnTo>
                  <a:pt x="3304" y="2136"/>
                </a:lnTo>
                <a:lnTo>
                  <a:pt x="3296" y="2136"/>
                </a:lnTo>
                <a:lnTo>
                  <a:pt x="3296" y="2136"/>
                </a:lnTo>
                <a:lnTo>
                  <a:pt x="3293" y="2142"/>
                </a:lnTo>
                <a:lnTo>
                  <a:pt x="3284" y="2144"/>
                </a:lnTo>
                <a:lnTo>
                  <a:pt x="3284" y="2144"/>
                </a:lnTo>
                <a:lnTo>
                  <a:pt x="3279" y="2144"/>
                </a:lnTo>
                <a:lnTo>
                  <a:pt x="3276" y="2142"/>
                </a:lnTo>
                <a:lnTo>
                  <a:pt x="3273" y="2136"/>
                </a:lnTo>
                <a:lnTo>
                  <a:pt x="3270" y="2125"/>
                </a:lnTo>
                <a:lnTo>
                  <a:pt x="3304" y="2125"/>
                </a:lnTo>
                <a:lnTo>
                  <a:pt x="3304" y="2125"/>
                </a:lnTo>
                <a:lnTo>
                  <a:pt x="3304" y="2114"/>
                </a:lnTo>
                <a:lnTo>
                  <a:pt x="3298" y="2106"/>
                </a:lnTo>
                <a:lnTo>
                  <a:pt x="3298" y="2106"/>
                </a:lnTo>
                <a:lnTo>
                  <a:pt x="3293" y="2103"/>
                </a:lnTo>
                <a:lnTo>
                  <a:pt x="3284" y="2103"/>
                </a:lnTo>
                <a:lnTo>
                  <a:pt x="3284" y="2103"/>
                </a:lnTo>
                <a:lnTo>
                  <a:pt x="3276" y="2103"/>
                </a:lnTo>
                <a:lnTo>
                  <a:pt x="3270" y="2106"/>
                </a:lnTo>
                <a:close/>
                <a:moveTo>
                  <a:pt x="3408" y="2147"/>
                </a:moveTo>
                <a:lnTo>
                  <a:pt x="3416" y="2147"/>
                </a:lnTo>
                <a:lnTo>
                  <a:pt x="3416" y="2086"/>
                </a:lnTo>
                <a:lnTo>
                  <a:pt x="3408" y="2086"/>
                </a:lnTo>
                <a:lnTo>
                  <a:pt x="3408" y="2147"/>
                </a:lnTo>
                <a:close/>
                <a:moveTo>
                  <a:pt x="3326" y="2147"/>
                </a:moveTo>
                <a:lnTo>
                  <a:pt x="3335" y="2147"/>
                </a:lnTo>
                <a:lnTo>
                  <a:pt x="3352" y="2103"/>
                </a:lnTo>
                <a:lnTo>
                  <a:pt x="3343" y="2103"/>
                </a:lnTo>
                <a:lnTo>
                  <a:pt x="3338" y="2122"/>
                </a:lnTo>
                <a:lnTo>
                  <a:pt x="3338" y="2122"/>
                </a:lnTo>
                <a:lnTo>
                  <a:pt x="3329" y="2144"/>
                </a:lnTo>
                <a:lnTo>
                  <a:pt x="3329" y="2144"/>
                </a:lnTo>
                <a:lnTo>
                  <a:pt x="3329" y="2144"/>
                </a:lnTo>
                <a:lnTo>
                  <a:pt x="3324" y="2122"/>
                </a:lnTo>
                <a:lnTo>
                  <a:pt x="3318" y="2103"/>
                </a:lnTo>
                <a:lnTo>
                  <a:pt x="3310" y="2103"/>
                </a:lnTo>
                <a:lnTo>
                  <a:pt x="3326" y="2147"/>
                </a:lnTo>
                <a:close/>
                <a:moveTo>
                  <a:pt x="3217" y="2147"/>
                </a:moveTo>
                <a:lnTo>
                  <a:pt x="3256" y="2147"/>
                </a:lnTo>
                <a:lnTo>
                  <a:pt x="3256" y="2142"/>
                </a:lnTo>
                <a:lnTo>
                  <a:pt x="3226" y="2142"/>
                </a:lnTo>
                <a:lnTo>
                  <a:pt x="3226" y="2081"/>
                </a:lnTo>
                <a:lnTo>
                  <a:pt x="3217" y="2081"/>
                </a:lnTo>
                <a:lnTo>
                  <a:pt x="3217" y="2147"/>
                </a:lnTo>
                <a:close/>
                <a:moveTo>
                  <a:pt x="3298" y="2047"/>
                </a:moveTo>
                <a:lnTo>
                  <a:pt x="3307" y="2047"/>
                </a:lnTo>
                <a:lnTo>
                  <a:pt x="3307" y="2023"/>
                </a:lnTo>
                <a:lnTo>
                  <a:pt x="3307" y="2023"/>
                </a:lnTo>
                <a:lnTo>
                  <a:pt x="3307" y="2023"/>
                </a:lnTo>
                <a:lnTo>
                  <a:pt x="3312" y="2025"/>
                </a:lnTo>
                <a:lnTo>
                  <a:pt x="3312" y="2025"/>
                </a:lnTo>
                <a:lnTo>
                  <a:pt x="3321" y="2025"/>
                </a:lnTo>
                <a:lnTo>
                  <a:pt x="3321" y="2025"/>
                </a:lnTo>
                <a:lnTo>
                  <a:pt x="3329" y="2025"/>
                </a:lnTo>
                <a:lnTo>
                  <a:pt x="3335" y="2020"/>
                </a:lnTo>
                <a:lnTo>
                  <a:pt x="3335" y="2020"/>
                </a:lnTo>
                <a:lnTo>
                  <a:pt x="3338" y="2014"/>
                </a:lnTo>
                <a:lnTo>
                  <a:pt x="3340" y="2003"/>
                </a:lnTo>
                <a:lnTo>
                  <a:pt x="3340" y="2003"/>
                </a:lnTo>
                <a:lnTo>
                  <a:pt x="3338" y="1992"/>
                </a:lnTo>
                <a:lnTo>
                  <a:pt x="3335" y="1987"/>
                </a:lnTo>
                <a:lnTo>
                  <a:pt x="3335" y="1987"/>
                </a:lnTo>
                <a:lnTo>
                  <a:pt x="3329" y="1981"/>
                </a:lnTo>
                <a:lnTo>
                  <a:pt x="3321" y="1981"/>
                </a:lnTo>
                <a:lnTo>
                  <a:pt x="3321" y="1981"/>
                </a:lnTo>
                <a:lnTo>
                  <a:pt x="3312" y="1981"/>
                </a:lnTo>
                <a:lnTo>
                  <a:pt x="3312" y="1981"/>
                </a:lnTo>
                <a:lnTo>
                  <a:pt x="3307" y="1987"/>
                </a:lnTo>
                <a:lnTo>
                  <a:pt x="3307" y="1987"/>
                </a:lnTo>
                <a:lnTo>
                  <a:pt x="3307" y="1981"/>
                </a:lnTo>
                <a:lnTo>
                  <a:pt x="3298" y="1981"/>
                </a:lnTo>
                <a:lnTo>
                  <a:pt x="3298" y="2047"/>
                </a:lnTo>
                <a:close/>
                <a:moveTo>
                  <a:pt x="3217" y="1992"/>
                </a:moveTo>
                <a:lnTo>
                  <a:pt x="3217" y="1992"/>
                </a:lnTo>
                <a:lnTo>
                  <a:pt x="3217" y="1992"/>
                </a:lnTo>
                <a:lnTo>
                  <a:pt x="3220" y="2009"/>
                </a:lnTo>
                <a:lnTo>
                  <a:pt x="3226" y="2020"/>
                </a:lnTo>
                <a:lnTo>
                  <a:pt x="3237" y="2025"/>
                </a:lnTo>
                <a:lnTo>
                  <a:pt x="3251" y="2028"/>
                </a:lnTo>
                <a:lnTo>
                  <a:pt x="3251" y="2028"/>
                </a:lnTo>
                <a:lnTo>
                  <a:pt x="3265" y="2025"/>
                </a:lnTo>
                <a:lnTo>
                  <a:pt x="3276" y="2020"/>
                </a:lnTo>
                <a:lnTo>
                  <a:pt x="3284" y="2009"/>
                </a:lnTo>
                <a:lnTo>
                  <a:pt x="3287" y="1992"/>
                </a:lnTo>
                <a:lnTo>
                  <a:pt x="3287" y="1992"/>
                </a:lnTo>
                <a:lnTo>
                  <a:pt x="3284" y="1975"/>
                </a:lnTo>
                <a:lnTo>
                  <a:pt x="3276" y="1964"/>
                </a:lnTo>
                <a:lnTo>
                  <a:pt x="3265" y="1959"/>
                </a:lnTo>
                <a:lnTo>
                  <a:pt x="3251" y="1956"/>
                </a:lnTo>
                <a:lnTo>
                  <a:pt x="3251" y="1956"/>
                </a:lnTo>
                <a:lnTo>
                  <a:pt x="3237" y="1959"/>
                </a:lnTo>
                <a:lnTo>
                  <a:pt x="3226" y="1964"/>
                </a:lnTo>
                <a:lnTo>
                  <a:pt x="3220" y="1975"/>
                </a:lnTo>
                <a:lnTo>
                  <a:pt x="3217" y="1992"/>
                </a:lnTo>
                <a:close/>
                <a:moveTo>
                  <a:pt x="3665" y="1995"/>
                </a:moveTo>
                <a:lnTo>
                  <a:pt x="3665" y="1998"/>
                </a:lnTo>
                <a:lnTo>
                  <a:pt x="3665" y="1998"/>
                </a:lnTo>
                <a:lnTo>
                  <a:pt x="3654" y="2000"/>
                </a:lnTo>
                <a:lnTo>
                  <a:pt x="3645" y="2003"/>
                </a:lnTo>
                <a:lnTo>
                  <a:pt x="3640" y="2009"/>
                </a:lnTo>
                <a:lnTo>
                  <a:pt x="3640" y="2014"/>
                </a:lnTo>
                <a:lnTo>
                  <a:pt x="3640" y="2014"/>
                </a:lnTo>
                <a:lnTo>
                  <a:pt x="3640" y="2020"/>
                </a:lnTo>
                <a:lnTo>
                  <a:pt x="3643" y="2023"/>
                </a:lnTo>
                <a:lnTo>
                  <a:pt x="3648" y="2025"/>
                </a:lnTo>
                <a:lnTo>
                  <a:pt x="3654" y="2025"/>
                </a:lnTo>
                <a:lnTo>
                  <a:pt x="3654" y="2025"/>
                </a:lnTo>
                <a:lnTo>
                  <a:pt x="3662" y="2025"/>
                </a:lnTo>
                <a:lnTo>
                  <a:pt x="3668" y="2023"/>
                </a:lnTo>
                <a:lnTo>
                  <a:pt x="3668" y="2023"/>
                </a:lnTo>
                <a:lnTo>
                  <a:pt x="3668" y="2023"/>
                </a:lnTo>
                <a:lnTo>
                  <a:pt x="3668" y="2025"/>
                </a:lnTo>
                <a:lnTo>
                  <a:pt x="3676" y="2025"/>
                </a:lnTo>
                <a:lnTo>
                  <a:pt x="3676" y="2025"/>
                </a:lnTo>
                <a:lnTo>
                  <a:pt x="3676" y="2025"/>
                </a:lnTo>
                <a:lnTo>
                  <a:pt x="3673" y="2020"/>
                </a:lnTo>
                <a:lnTo>
                  <a:pt x="3673" y="1998"/>
                </a:lnTo>
                <a:lnTo>
                  <a:pt x="3673" y="1998"/>
                </a:lnTo>
                <a:lnTo>
                  <a:pt x="3673" y="1989"/>
                </a:lnTo>
                <a:lnTo>
                  <a:pt x="3671" y="1984"/>
                </a:lnTo>
                <a:lnTo>
                  <a:pt x="3665" y="1981"/>
                </a:lnTo>
                <a:lnTo>
                  <a:pt x="3657" y="1981"/>
                </a:lnTo>
                <a:lnTo>
                  <a:pt x="3657" y="1981"/>
                </a:lnTo>
                <a:lnTo>
                  <a:pt x="3651" y="1981"/>
                </a:lnTo>
                <a:lnTo>
                  <a:pt x="3645" y="1984"/>
                </a:lnTo>
                <a:lnTo>
                  <a:pt x="3643" y="1987"/>
                </a:lnTo>
                <a:lnTo>
                  <a:pt x="3643" y="1992"/>
                </a:lnTo>
                <a:lnTo>
                  <a:pt x="3648" y="1992"/>
                </a:lnTo>
                <a:lnTo>
                  <a:pt x="3648" y="1992"/>
                </a:lnTo>
                <a:lnTo>
                  <a:pt x="3651" y="1987"/>
                </a:lnTo>
                <a:lnTo>
                  <a:pt x="3654" y="1984"/>
                </a:lnTo>
                <a:lnTo>
                  <a:pt x="3657" y="1984"/>
                </a:lnTo>
                <a:lnTo>
                  <a:pt x="3657" y="1984"/>
                </a:lnTo>
                <a:lnTo>
                  <a:pt x="3662" y="1984"/>
                </a:lnTo>
                <a:lnTo>
                  <a:pt x="3665" y="1987"/>
                </a:lnTo>
                <a:lnTo>
                  <a:pt x="3665" y="1995"/>
                </a:lnTo>
                <a:close/>
                <a:moveTo>
                  <a:pt x="3534" y="2003"/>
                </a:moveTo>
                <a:lnTo>
                  <a:pt x="3534" y="2003"/>
                </a:lnTo>
                <a:lnTo>
                  <a:pt x="3536" y="2014"/>
                </a:lnTo>
                <a:lnTo>
                  <a:pt x="3539" y="2020"/>
                </a:lnTo>
                <a:lnTo>
                  <a:pt x="3548" y="2025"/>
                </a:lnTo>
                <a:lnTo>
                  <a:pt x="3559" y="2025"/>
                </a:lnTo>
                <a:lnTo>
                  <a:pt x="3559" y="2025"/>
                </a:lnTo>
                <a:lnTo>
                  <a:pt x="3570" y="2025"/>
                </a:lnTo>
                <a:lnTo>
                  <a:pt x="3575" y="2020"/>
                </a:lnTo>
                <a:lnTo>
                  <a:pt x="3581" y="2014"/>
                </a:lnTo>
                <a:lnTo>
                  <a:pt x="3581" y="2003"/>
                </a:lnTo>
                <a:lnTo>
                  <a:pt x="3581" y="2003"/>
                </a:lnTo>
                <a:lnTo>
                  <a:pt x="3581" y="2003"/>
                </a:lnTo>
                <a:lnTo>
                  <a:pt x="3581" y="1992"/>
                </a:lnTo>
                <a:lnTo>
                  <a:pt x="3575" y="1987"/>
                </a:lnTo>
                <a:lnTo>
                  <a:pt x="3567" y="1981"/>
                </a:lnTo>
                <a:lnTo>
                  <a:pt x="3559" y="1981"/>
                </a:lnTo>
                <a:lnTo>
                  <a:pt x="3559" y="1981"/>
                </a:lnTo>
                <a:lnTo>
                  <a:pt x="3548" y="1981"/>
                </a:lnTo>
                <a:lnTo>
                  <a:pt x="3542" y="1987"/>
                </a:lnTo>
                <a:lnTo>
                  <a:pt x="3536" y="1992"/>
                </a:lnTo>
                <a:lnTo>
                  <a:pt x="3534" y="2003"/>
                </a:lnTo>
                <a:close/>
                <a:moveTo>
                  <a:pt x="3478" y="1984"/>
                </a:moveTo>
                <a:lnTo>
                  <a:pt x="3483" y="1984"/>
                </a:lnTo>
                <a:lnTo>
                  <a:pt x="3483" y="2011"/>
                </a:lnTo>
                <a:lnTo>
                  <a:pt x="3483" y="2011"/>
                </a:lnTo>
                <a:lnTo>
                  <a:pt x="3483" y="2020"/>
                </a:lnTo>
                <a:lnTo>
                  <a:pt x="3486" y="2023"/>
                </a:lnTo>
                <a:lnTo>
                  <a:pt x="3492" y="2025"/>
                </a:lnTo>
                <a:lnTo>
                  <a:pt x="3497" y="2025"/>
                </a:lnTo>
                <a:lnTo>
                  <a:pt x="3497" y="2025"/>
                </a:lnTo>
                <a:lnTo>
                  <a:pt x="3508" y="2025"/>
                </a:lnTo>
                <a:lnTo>
                  <a:pt x="3506" y="2020"/>
                </a:lnTo>
                <a:lnTo>
                  <a:pt x="3506" y="2020"/>
                </a:lnTo>
                <a:lnTo>
                  <a:pt x="3500" y="2023"/>
                </a:lnTo>
                <a:lnTo>
                  <a:pt x="3500" y="2023"/>
                </a:lnTo>
                <a:lnTo>
                  <a:pt x="3494" y="2023"/>
                </a:lnTo>
                <a:lnTo>
                  <a:pt x="3492" y="2020"/>
                </a:lnTo>
                <a:lnTo>
                  <a:pt x="3492" y="2011"/>
                </a:lnTo>
                <a:lnTo>
                  <a:pt x="3492" y="1984"/>
                </a:lnTo>
                <a:lnTo>
                  <a:pt x="3503" y="1984"/>
                </a:lnTo>
                <a:lnTo>
                  <a:pt x="3503" y="1981"/>
                </a:lnTo>
                <a:lnTo>
                  <a:pt x="3492" y="1981"/>
                </a:lnTo>
                <a:lnTo>
                  <a:pt x="3492" y="1970"/>
                </a:lnTo>
                <a:lnTo>
                  <a:pt x="3483" y="1970"/>
                </a:lnTo>
                <a:lnTo>
                  <a:pt x="3483" y="1981"/>
                </a:lnTo>
                <a:lnTo>
                  <a:pt x="3478" y="1981"/>
                </a:lnTo>
                <a:lnTo>
                  <a:pt x="3478" y="1984"/>
                </a:lnTo>
                <a:close/>
                <a:moveTo>
                  <a:pt x="3461" y="1995"/>
                </a:moveTo>
                <a:lnTo>
                  <a:pt x="3461" y="1998"/>
                </a:lnTo>
                <a:lnTo>
                  <a:pt x="3461" y="1998"/>
                </a:lnTo>
                <a:lnTo>
                  <a:pt x="3450" y="2000"/>
                </a:lnTo>
                <a:lnTo>
                  <a:pt x="3441" y="2003"/>
                </a:lnTo>
                <a:lnTo>
                  <a:pt x="3436" y="2009"/>
                </a:lnTo>
                <a:lnTo>
                  <a:pt x="3436" y="2014"/>
                </a:lnTo>
                <a:lnTo>
                  <a:pt x="3436" y="2014"/>
                </a:lnTo>
                <a:lnTo>
                  <a:pt x="3436" y="2020"/>
                </a:lnTo>
                <a:lnTo>
                  <a:pt x="3438" y="2023"/>
                </a:lnTo>
                <a:lnTo>
                  <a:pt x="3444" y="2025"/>
                </a:lnTo>
                <a:lnTo>
                  <a:pt x="3450" y="2025"/>
                </a:lnTo>
                <a:lnTo>
                  <a:pt x="3450" y="2025"/>
                </a:lnTo>
                <a:lnTo>
                  <a:pt x="3458" y="2025"/>
                </a:lnTo>
                <a:lnTo>
                  <a:pt x="3461" y="2023"/>
                </a:lnTo>
                <a:lnTo>
                  <a:pt x="3461" y="2023"/>
                </a:lnTo>
                <a:lnTo>
                  <a:pt x="3461" y="2023"/>
                </a:lnTo>
                <a:lnTo>
                  <a:pt x="3464" y="2025"/>
                </a:lnTo>
                <a:lnTo>
                  <a:pt x="3472" y="2025"/>
                </a:lnTo>
                <a:lnTo>
                  <a:pt x="3472" y="2025"/>
                </a:lnTo>
                <a:lnTo>
                  <a:pt x="3472" y="2025"/>
                </a:lnTo>
                <a:lnTo>
                  <a:pt x="3469" y="2020"/>
                </a:lnTo>
                <a:lnTo>
                  <a:pt x="3469" y="1998"/>
                </a:lnTo>
                <a:lnTo>
                  <a:pt x="3469" y="1998"/>
                </a:lnTo>
                <a:lnTo>
                  <a:pt x="3469" y="1989"/>
                </a:lnTo>
                <a:lnTo>
                  <a:pt x="3466" y="1984"/>
                </a:lnTo>
                <a:lnTo>
                  <a:pt x="3461" y="1981"/>
                </a:lnTo>
                <a:lnTo>
                  <a:pt x="3452" y="1981"/>
                </a:lnTo>
                <a:lnTo>
                  <a:pt x="3452" y="1981"/>
                </a:lnTo>
                <a:lnTo>
                  <a:pt x="3447" y="1981"/>
                </a:lnTo>
                <a:lnTo>
                  <a:pt x="3441" y="1984"/>
                </a:lnTo>
                <a:lnTo>
                  <a:pt x="3438" y="1987"/>
                </a:lnTo>
                <a:lnTo>
                  <a:pt x="3438" y="1992"/>
                </a:lnTo>
                <a:lnTo>
                  <a:pt x="3444" y="1992"/>
                </a:lnTo>
                <a:lnTo>
                  <a:pt x="3444" y="1992"/>
                </a:lnTo>
                <a:lnTo>
                  <a:pt x="3447" y="1987"/>
                </a:lnTo>
                <a:lnTo>
                  <a:pt x="3450" y="1984"/>
                </a:lnTo>
                <a:lnTo>
                  <a:pt x="3452" y="1984"/>
                </a:lnTo>
                <a:lnTo>
                  <a:pt x="3452" y="1984"/>
                </a:lnTo>
                <a:lnTo>
                  <a:pt x="3458" y="1984"/>
                </a:lnTo>
                <a:lnTo>
                  <a:pt x="3461" y="1987"/>
                </a:lnTo>
                <a:lnTo>
                  <a:pt x="3461" y="1995"/>
                </a:lnTo>
                <a:close/>
                <a:moveTo>
                  <a:pt x="3354" y="1984"/>
                </a:moveTo>
                <a:lnTo>
                  <a:pt x="3354" y="1984"/>
                </a:lnTo>
                <a:lnTo>
                  <a:pt x="3349" y="1992"/>
                </a:lnTo>
                <a:lnTo>
                  <a:pt x="3349" y="2003"/>
                </a:lnTo>
                <a:lnTo>
                  <a:pt x="3349" y="2003"/>
                </a:lnTo>
                <a:lnTo>
                  <a:pt x="3349" y="2014"/>
                </a:lnTo>
                <a:lnTo>
                  <a:pt x="3354" y="2023"/>
                </a:lnTo>
                <a:lnTo>
                  <a:pt x="3354" y="2023"/>
                </a:lnTo>
                <a:lnTo>
                  <a:pt x="3360" y="2025"/>
                </a:lnTo>
                <a:lnTo>
                  <a:pt x="3368" y="2025"/>
                </a:lnTo>
                <a:lnTo>
                  <a:pt x="3368" y="2025"/>
                </a:lnTo>
                <a:lnTo>
                  <a:pt x="3377" y="2025"/>
                </a:lnTo>
                <a:lnTo>
                  <a:pt x="3382" y="2023"/>
                </a:lnTo>
                <a:lnTo>
                  <a:pt x="3382" y="2023"/>
                </a:lnTo>
                <a:lnTo>
                  <a:pt x="3388" y="2014"/>
                </a:lnTo>
                <a:lnTo>
                  <a:pt x="3380" y="2014"/>
                </a:lnTo>
                <a:lnTo>
                  <a:pt x="3380" y="2014"/>
                </a:lnTo>
                <a:lnTo>
                  <a:pt x="3377" y="2020"/>
                </a:lnTo>
                <a:lnTo>
                  <a:pt x="3368" y="2023"/>
                </a:lnTo>
                <a:lnTo>
                  <a:pt x="3368" y="2023"/>
                </a:lnTo>
                <a:lnTo>
                  <a:pt x="3363" y="2023"/>
                </a:lnTo>
                <a:lnTo>
                  <a:pt x="3360" y="2020"/>
                </a:lnTo>
                <a:lnTo>
                  <a:pt x="3357" y="2014"/>
                </a:lnTo>
                <a:lnTo>
                  <a:pt x="3354" y="2003"/>
                </a:lnTo>
                <a:lnTo>
                  <a:pt x="3388" y="2003"/>
                </a:lnTo>
                <a:lnTo>
                  <a:pt x="3388" y="2003"/>
                </a:lnTo>
                <a:lnTo>
                  <a:pt x="3388" y="1992"/>
                </a:lnTo>
                <a:lnTo>
                  <a:pt x="3382" y="1984"/>
                </a:lnTo>
                <a:lnTo>
                  <a:pt x="3382" y="1984"/>
                </a:lnTo>
                <a:lnTo>
                  <a:pt x="3377" y="1981"/>
                </a:lnTo>
                <a:lnTo>
                  <a:pt x="3368" y="1981"/>
                </a:lnTo>
                <a:lnTo>
                  <a:pt x="3368" y="1981"/>
                </a:lnTo>
                <a:lnTo>
                  <a:pt x="3360" y="1981"/>
                </a:lnTo>
                <a:lnTo>
                  <a:pt x="3354" y="1984"/>
                </a:lnTo>
                <a:close/>
                <a:moveTo>
                  <a:pt x="3687" y="2025"/>
                </a:moveTo>
                <a:lnTo>
                  <a:pt x="3693" y="2025"/>
                </a:lnTo>
                <a:lnTo>
                  <a:pt x="3693" y="1964"/>
                </a:lnTo>
                <a:lnTo>
                  <a:pt x="3687" y="1964"/>
                </a:lnTo>
                <a:lnTo>
                  <a:pt x="3687" y="2025"/>
                </a:lnTo>
                <a:close/>
                <a:moveTo>
                  <a:pt x="3620" y="1987"/>
                </a:moveTo>
                <a:lnTo>
                  <a:pt x="3620" y="1987"/>
                </a:lnTo>
                <a:lnTo>
                  <a:pt x="3623" y="1989"/>
                </a:lnTo>
                <a:lnTo>
                  <a:pt x="3623" y="1995"/>
                </a:lnTo>
                <a:lnTo>
                  <a:pt x="3623" y="2025"/>
                </a:lnTo>
                <a:lnTo>
                  <a:pt x="3631" y="2025"/>
                </a:lnTo>
                <a:lnTo>
                  <a:pt x="3631" y="1995"/>
                </a:lnTo>
                <a:lnTo>
                  <a:pt x="3631" y="1995"/>
                </a:lnTo>
                <a:lnTo>
                  <a:pt x="3629" y="1987"/>
                </a:lnTo>
                <a:lnTo>
                  <a:pt x="3629" y="1984"/>
                </a:lnTo>
                <a:lnTo>
                  <a:pt x="3629" y="1984"/>
                </a:lnTo>
                <a:lnTo>
                  <a:pt x="3623" y="1981"/>
                </a:lnTo>
                <a:lnTo>
                  <a:pt x="3617" y="1981"/>
                </a:lnTo>
                <a:lnTo>
                  <a:pt x="3617" y="1981"/>
                </a:lnTo>
                <a:lnTo>
                  <a:pt x="3609" y="1981"/>
                </a:lnTo>
                <a:lnTo>
                  <a:pt x="3609" y="1981"/>
                </a:lnTo>
                <a:lnTo>
                  <a:pt x="3601" y="1987"/>
                </a:lnTo>
                <a:lnTo>
                  <a:pt x="3601" y="1987"/>
                </a:lnTo>
                <a:lnTo>
                  <a:pt x="3601" y="1981"/>
                </a:lnTo>
                <a:lnTo>
                  <a:pt x="3592" y="1981"/>
                </a:lnTo>
                <a:lnTo>
                  <a:pt x="3592" y="2025"/>
                </a:lnTo>
                <a:lnTo>
                  <a:pt x="3601" y="2025"/>
                </a:lnTo>
                <a:lnTo>
                  <a:pt x="3601" y="1992"/>
                </a:lnTo>
                <a:lnTo>
                  <a:pt x="3601" y="1992"/>
                </a:lnTo>
                <a:lnTo>
                  <a:pt x="3606" y="1987"/>
                </a:lnTo>
                <a:lnTo>
                  <a:pt x="3606" y="1987"/>
                </a:lnTo>
                <a:lnTo>
                  <a:pt x="3615" y="1984"/>
                </a:lnTo>
                <a:lnTo>
                  <a:pt x="3615" y="1984"/>
                </a:lnTo>
                <a:lnTo>
                  <a:pt x="3617" y="1987"/>
                </a:lnTo>
                <a:lnTo>
                  <a:pt x="3620" y="1987"/>
                </a:lnTo>
                <a:close/>
                <a:moveTo>
                  <a:pt x="3517" y="2025"/>
                </a:moveTo>
                <a:lnTo>
                  <a:pt x="3522" y="2025"/>
                </a:lnTo>
                <a:lnTo>
                  <a:pt x="3522" y="1981"/>
                </a:lnTo>
                <a:lnTo>
                  <a:pt x="3517" y="1981"/>
                </a:lnTo>
                <a:lnTo>
                  <a:pt x="3517" y="2025"/>
                </a:lnTo>
                <a:close/>
                <a:moveTo>
                  <a:pt x="3399" y="2025"/>
                </a:moveTo>
                <a:lnTo>
                  <a:pt x="3408" y="2025"/>
                </a:lnTo>
                <a:lnTo>
                  <a:pt x="3408" y="1992"/>
                </a:lnTo>
                <a:lnTo>
                  <a:pt x="3408" y="1992"/>
                </a:lnTo>
                <a:lnTo>
                  <a:pt x="3413" y="1987"/>
                </a:lnTo>
                <a:lnTo>
                  <a:pt x="3413" y="1987"/>
                </a:lnTo>
                <a:lnTo>
                  <a:pt x="3422" y="1984"/>
                </a:lnTo>
                <a:lnTo>
                  <a:pt x="3422" y="1984"/>
                </a:lnTo>
                <a:lnTo>
                  <a:pt x="3424" y="1984"/>
                </a:lnTo>
                <a:lnTo>
                  <a:pt x="3424" y="1984"/>
                </a:lnTo>
                <a:lnTo>
                  <a:pt x="3427" y="1987"/>
                </a:lnTo>
                <a:lnTo>
                  <a:pt x="3430" y="1981"/>
                </a:lnTo>
                <a:lnTo>
                  <a:pt x="3430" y="1981"/>
                </a:lnTo>
                <a:lnTo>
                  <a:pt x="3427" y="1981"/>
                </a:lnTo>
                <a:lnTo>
                  <a:pt x="3427" y="1981"/>
                </a:lnTo>
                <a:lnTo>
                  <a:pt x="3422" y="1981"/>
                </a:lnTo>
                <a:lnTo>
                  <a:pt x="3422" y="1981"/>
                </a:lnTo>
                <a:lnTo>
                  <a:pt x="3413" y="1981"/>
                </a:lnTo>
                <a:lnTo>
                  <a:pt x="3413" y="1981"/>
                </a:lnTo>
                <a:lnTo>
                  <a:pt x="3408" y="1987"/>
                </a:lnTo>
                <a:lnTo>
                  <a:pt x="3408" y="1987"/>
                </a:lnTo>
                <a:lnTo>
                  <a:pt x="3408" y="1981"/>
                </a:lnTo>
                <a:lnTo>
                  <a:pt x="3399" y="1981"/>
                </a:lnTo>
                <a:lnTo>
                  <a:pt x="3399" y="2025"/>
                </a:lnTo>
                <a:close/>
                <a:moveTo>
                  <a:pt x="3517" y="1973"/>
                </a:moveTo>
                <a:lnTo>
                  <a:pt x="3522" y="1973"/>
                </a:lnTo>
                <a:lnTo>
                  <a:pt x="3522" y="1964"/>
                </a:lnTo>
                <a:lnTo>
                  <a:pt x="3517" y="1964"/>
                </a:lnTo>
                <a:lnTo>
                  <a:pt x="3517" y="1973"/>
                </a:lnTo>
                <a:close/>
                <a:moveTo>
                  <a:pt x="0" y="2507"/>
                </a:moveTo>
                <a:lnTo>
                  <a:pt x="0" y="1834"/>
                </a:lnTo>
                <a:lnTo>
                  <a:pt x="0" y="1834"/>
                </a:lnTo>
                <a:lnTo>
                  <a:pt x="26" y="1854"/>
                </a:lnTo>
                <a:lnTo>
                  <a:pt x="56" y="1876"/>
                </a:lnTo>
                <a:lnTo>
                  <a:pt x="87" y="1892"/>
                </a:lnTo>
                <a:lnTo>
                  <a:pt x="124" y="1912"/>
                </a:lnTo>
                <a:lnTo>
                  <a:pt x="166" y="1928"/>
                </a:lnTo>
                <a:lnTo>
                  <a:pt x="208" y="1945"/>
                </a:lnTo>
                <a:lnTo>
                  <a:pt x="252" y="1959"/>
                </a:lnTo>
                <a:lnTo>
                  <a:pt x="300" y="1970"/>
                </a:lnTo>
                <a:lnTo>
                  <a:pt x="300" y="2208"/>
                </a:lnTo>
                <a:lnTo>
                  <a:pt x="303" y="2208"/>
                </a:lnTo>
                <a:lnTo>
                  <a:pt x="300" y="2208"/>
                </a:lnTo>
                <a:lnTo>
                  <a:pt x="300" y="2211"/>
                </a:lnTo>
                <a:lnTo>
                  <a:pt x="303" y="2211"/>
                </a:lnTo>
                <a:lnTo>
                  <a:pt x="1249" y="2211"/>
                </a:lnTo>
                <a:lnTo>
                  <a:pt x="1249" y="2507"/>
                </a:lnTo>
                <a:lnTo>
                  <a:pt x="0" y="2507"/>
                </a:lnTo>
                <a:close/>
                <a:moveTo>
                  <a:pt x="457" y="2452"/>
                </a:moveTo>
                <a:lnTo>
                  <a:pt x="457" y="2452"/>
                </a:lnTo>
                <a:lnTo>
                  <a:pt x="460" y="2458"/>
                </a:lnTo>
                <a:lnTo>
                  <a:pt x="462" y="2460"/>
                </a:lnTo>
                <a:lnTo>
                  <a:pt x="462" y="2460"/>
                </a:lnTo>
                <a:lnTo>
                  <a:pt x="468" y="2463"/>
                </a:lnTo>
                <a:lnTo>
                  <a:pt x="474" y="2463"/>
                </a:lnTo>
                <a:lnTo>
                  <a:pt x="474" y="2463"/>
                </a:lnTo>
                <a:lnTo>
                  <a:pt x="479" y="2460"/>
                </a:lnTo>
                <a:lnTo>
                  <a:pt x="485" y="2458"/>
                </a:lnTo>
                <a:lnTo>
                  <a:pt x="485" y="2458"/>
                </a:lnTo>
                <a:lnTo>
                  <a:pt x="490" y="2452"/>
                </a:lnTo>
                <a:lnTo>
                  <a:pt x="490" y="2441"/>
                </a:lnTo>
                <a:lnTo>
                  <a:pt x="490" y="2397"/>
                </a:lnTo>
                <a:lnTo>
                  <a:pt x="482" y="2397"/>
                </a:lnTo>
                <a:lnTo>
                  <a:pt x="482" y="2399"/>
                </a:lnTo>
                <a:lnTo>
                  <a:pt x="482" y="2399"/>
                </a:lnTo>
                <a:lnTo>
                  <a:pt x="482" y="2399"/>
                </a:lnTo>
                <a:lnTo>
                  <a:pt x="479" y="2397"/>
                </a:lnTo>
                <a:lnTo>
                  <a:pt x="474" y="2394"/>
                </a:lnTo>
                <a:lnTo>
                  <a:pt x="474" y="2394"/>
                </a:lnTo>
                <a:lnTo>
                  <a:pt x="465" y="2397"/>
                </a:lnTo>
                <a:lnTo>
                  <a:pt x="460" y="2402"/>
                </a:lnTo>
                <a:lnTo>
                  <a:pt x="457" y="2408"/>
                </a:lnTo>
                <a:lnTo>
                  <a:pt x="454" y="2419"/>
                </a:lnTo>
                <a:lnTo>
                  <a:pt x="454" y="2419"/>
                </a:lnTo>
                <a:lnTo>
                  <a:pt x="457" y="2430"/>
                </a:lnTo>
                <a:lnTo>
                  <a:pt x="460" y="2435"/>
                </a:lnTo>
                <a:lnTo>
                  <a:pt x="465" y="2441"/>
                </a:lnTo>
                <a:lnTo>
                  <a:pt x="471" y="2441"/>
                </a:lnTo>
                <a:lnTo>
                  <a:pt x="471" y="2441"/>
                </a:lnTo>
                <a:lnTo>
                  <a:pt x="479" y="2441"/>
                </a:lnTo>
                <a:lnTo>
                  <a:pt x="482" y="2438"/>
                </a:lnTo>
                <a:lnTo>
                  <a:pt x="482" y="2438"/>
                </a:lnTo>
                <a:lnTo>
                  <a:pt x="482" y="2441"/>
                </a:lnTo>
                <a:lnTo>
                  <a:pt x="482" y="2441"/>
                </a:lnTo>
                <a:lnTo>
                  <a:pt x="482" y="2449"/>
                </a:lnTo>
                <a:lnTo>
                  <a:pt x="479" y="2455"/>
                </a:lnTo>
                <a:lnTo>
                  <a:pt x="479" y="2455"/>
                </a:lnTo>
                <a:lnTo>
                  <a:pt x="476" y="2458"/>
                </a:lnTo>
                <a:lnTo>
                  <a:pt x="474" y="2458"/>
                </a:lnTo>
                <a:lnTo>
                  <a:pt x="474" y="2458"/>
                </a:lnTo>
                <a:lnTo>
                  <a:pt x="468" y="2458"/>
                </a:lnTo>
                <a:lnTo>
                  <a:pt x="468" y="2458"/>
                </a:lnTo>
                <a:lnTo>
                  <a:pt x="462" y="2452"/>
                </a:lnTo>
                <a:lnTo>
                  <a:pt x="457" y="2452"/>
                </a:lnTo>
                <a:close/>
                <a:moveTo>
                  <a:pt x="348" y="2399"/>
                </a:moveTo>
                <a:lnTo>
                  <a:pt x="353" y="2399"/>
                </a:lnTo>
                <a:lnTo>
                  <a:pt x="353" y="2427"/>
                </a:lnTo>
                <a:lnTo>
                  <a:pt x="353" y="2427"/>
                </a:lnTo>
                <a:lnTo>
                  <a:pt x="356" y="2435"/>
                </a:lnTo>
                <a:lnTo>
                  <a:pt x="359" y="2438"/>
                </a:lnTo>
                <a:lnTo>
                  <a:pt x="362" y="2441"/>
                </a:lnTo>
                <a:lnTo>
                  <a:pt x="367" y="2441"/>
                </a:lnTo>
                <a:lnTo>
                  <a:pt x="367" y="2441"/>
                </a:lnTo>
                <a:lnTo>
                  <a:pt x="378" y="2438"/>
                </a:lnTo>
                <a:lnTo>
                  <a:pt x="376" y="2435"/>
                </a:lnTo>
                <a:lnTo>
                  <a:pt x="376" y="2435"/>
                </a:lnTo>
                <a:lnTo>
                  <a:pt x="370" y="2438"/>
                </a:lnTo>
                <a:lnTo>
                  <a:pt x="370" y="2438"/>
                </a:lnTo>
                <a:lnTo>
                  <a:pt x="367" y="2438"/>
                </a:lnTo>
                <a:lnTo>
                  <a:pt x="364" y="2435"/>
                </a:lnTo>
                <a:lnTo>
                  <a:pt x="362" y="2424"/>
                </a:lnTo>
                <a:lnTo>
                  <a:pt x="362" y="2399"/>
                </a:lnTo>
                <a:lnTo>
                  <a:pt x="376" y="2399"/>
                </a:lnTo>
                <a:lnTo>
                  <a:pt x="376" y="2397"/>
                </a:lnTo>
                <a:lnTo>
                  <a:pt x="362" y="2397"/>
                </a:lnTo>
                <a:lnTo>
                  <a:pt x="362" y="2385"/>
                </a:lnTo>
                <a:lnTo>
                  <a:pt x="353" y="2385"/>
                </a:lnTo>
                <a:lnTo>
                  <a:pt x="353" y="2397"/>
                </a:lnTo>
                <a:lnTo>
                  <a:pt x="348" y="2397"/>
                </a:lnTo>
                <a:lnTo>
                  <a:pt x="348" y="2399"/>
                </a:lnTo>
                <a:close/>
                <a:moveTo>
                  <a:pt x="308" y="2399"/>
                </a:moveTo>
                <a:lnTo>
                  <a:pt x="308" y="2399"/>
                </a:lnTo>
                <a:lnTo>
                  <a:pt x="303" y="2408"/>
                </a:lnTo>
                <a:lnTo>
                  <a:pt x="300" y="2419"/>
                </a:lnTo>
                <a:lnTo>
                  <a:pt x="300" y="2419"/>
                </a:lnTo>
                <a:lnTo>
                  <a:pt x="303" y="2430"/>
                </a:lnTo>
                <a:lnTo>
                  <a:pt x="308" y="2435"/>
                </a:lnTo>
                <a:lnTo>
                  <a:pt x="308" y="2435"/>
                </a:lnTo>
                <a:lnTo>
                  <a:pt x="314" y="2441"/>
                </a:lnTo>
                <a:lnTo>
                  <a:pt x="322" y="2441"/>
                </a:lnTo>
                <a:lnTo>
                  <a:pt x="322" y="2441"/>
                </a:lnTo>
                <a:lnTo>
                  <a:pt x="331" y="2441"/>
                </a:lnTo>
                <a:lnTo>
                  <a:pt x="336" y="2438"/>
                </a:lnTo>
                <a:lnTo>
                  <a:pt x="336" y="2438"/>
                </a:lnTo>
                <a:lnTo>
                  <a:pt x="339" y="2435"/>
                </a:lnTo>
                <a:lnTo>
                  <a:pt x="342" y="2430"/>
                </a:lnTo>
                <a:lnTo>
                  <a:pt x="334" y="2430"/>
                </a:lnTo>
                <a:lnTo>
                  <a:pt x="334" y="2430"/>
                </a:lnTo>
                <a:lnTo>
                  <a:pt x="331" y="2435"/>
                </a:lnTo>
                <a:lnTo>
                  <a:pt x="322" y="2438"/>
                </a:lnTo>
                <a:lnTo>
                  <a:pt x="322" y="2438"/>
                </a:lnTo>
                <a:lnTo>
                  <a:pt x="317" y="2438"/>
                </a:lnTo>
                <a:lnTo>
                  <a:pt x="314" y="2435"/>
                </a:lnTo>
                <a:lnTo>
                  <a:pt x="311" y="2427"/>
                </a:lnTo>
                <a:lnTo>
                  <a:pt x="308" y="2419"/>
                </a:lnTo>
                <a:lnTo>
                  <a:pt x="342" y="2419"/>
                </a:lnTo>
                <a:lnTo>
                  <a:pt x="342" y="2419"/>
                </a:lnTo>
                <a:lnTo>
                  <a:pt x="342" y="2408"/>
                </a:lnTo>
                <a:lnTo>
                  <a:pt x="336" y="2399"/>
                </a:lnTo>
                <a:lnTo>
                  <a:pt x="336" y="2399"/>
                </a:lnTo>
                <a:lnTo>
                  <a:pt x="331" y="2397"/>
                </a:lnTo>
                <a:lnTo>
                  <a:pt x="322" y="2394"/>
                </a:lnTo>
                <a:lnTo>
                  <a:pt x="322" y="2394"/>
                </a:lnTo>
                <a:lnTo>
                  <a:pt x="314" y="2397"/>
                </a:lnTo>
                <a:lnTo>
                  <a:pt x="308" y="2399"/>
                </a:lnTo>
                <a:close/>
                <a:moveTo>
                  <a:pt x="196" y="2410"/>
                </a:moveTo>
                <a:lnTo>
                  <a:pt x="196" y="2410"/>
                </a:lnTo>
                <a:lnTo>
                  <a:pt x="196" y="2410"/>
                </a:lnTo>
                <a:lnTo>
                  <a:pt x="182" y="2413"/>
                </a:lnTo>
                <a:lnTo>
                  <a:pt x="177" y="2419"/>
                </a:lnTo>
                <a:lnTo>
                  <a:pt x="171" y="2424"/>
                </a:lnTo>
                <a:lnTo>
                  <a:pt x="168" y="2430"/>
                </a:lnTo>
                <a:lnTo>
                  <a:pt x="168" y="2430"/>
                </a:lnTo>
                <a:lnTo>
                  <a:pt x="171" y="2435"/>
                </a:lnTo>
                <a:lnTo>
                  <a:pt x="174" y="2438"/>
                </a:lnTo>
                <a:lnTo>
                  <a:pt x="177" y="2441"/>
                </a:lnTo>
                <a:lnTo>
                  <a:pt x="185" y="2441"/>
                </a:lnTo>
                <a:lnTo>
                  <a:pt x="185" y="2441"/>
                </a:lnTo>
                <a:lnTo>
                  <a:pt x="191" y="2441"/>
                </a:lnTo>
                <a:lnTo>
                  <a:pt x="196" y="2438"/>
                </a:lnTo>
                <a:lnTo>
                  <a:pt x="196" y="2438"/>
                </a:lnTo>
                <a:lnTo>
                  <a:pt x="196" y="2438"/>
                </a:lnTo>
                <a:lnTo>
                  <a:pt x="199" y="2441"/>
                </a:lnTo>
                <a:lnTo>
                  <a:pt x="205" y="2441"/>
                </a:lnTo>
                <a:lnTo>
                  <a:pt x="205" y="2441"/>
                </a:lnTo>
                <a:lnTo>
                  <a:pt x="205" y="2441"/>
                </a:lnTo>
                <a:lnTo>
                  <a:pt x="205" y="2433"/>
                </a:lnTo>
                <a:lnTo>
                  <a:pt x="205" y="2410"/>
                </a:lnTo>
                <a:lnTo>
                  <a:pt x="205" y="2410"/>
                </a:lnTo>
                <a:lnTo>
                  <a:pt x="202" y="2405"/>
                </a:lnTo>
                <a:lnTo>
                  <a:pt x="199" y="2399"/>
                </a:lnTo>
                <a:lnTo>
                  <a:pt x="194" y="2397"/>
                </a:lnTo>
                <a:lnTo>
                  <a:pt x="188" y="2394"/>
                </a:lnTo>
                <a:lnTo>
                  <a:pt x="188" y="2394"/>
                </a:lnTo>
                <a:lnTo>
                  <a:pt x="180" y="2397"/>
                </a:lnTo>
                <a:lnTo>
                  <a:pt x="177" y="2399"/>
                </a:lnTo>
                <a:lnTo>
                  <a:pt x="174" y="2402"/>
                </a:lnTo>
                <a:lnTo>
                  <a:pt x="171" y="2408"/>
                </a:lnTo>
                <a:lnTo>
                  <a:pt x="180" y="2408"/>
                </a:lnTo>
                <a:lnTo>
                  <a:pt x="180" y="2408"/>
                </a:lnTo>
                <a:lnTo>
                  <a:pt x="182" y="2402"/>
                </a:lnTo>
                <a:lnTo>
                  <a:pt x="185" y="2399"/>
                </a:lnTo>
                <a:lnTo>
                  <a:pt x="188" y="2399"/>
                </a:lnTo>
                <a:lnTo>
                  <a:pt x="188" y="2399"/>
                </a:lnTo>
                <a:lnTo>
                  <a:pt x="191" y="2399"/>
                </a:lnTo>
                <a:lnTo>
                  <a:pt x="194" y="2402"/>
                </a:lnTo>
                <a:lnTo>
                  <a:pt x="196" y="2410"/>
                </a:lnTo>
                <a:close/>
                <a:moveTo>
                  <a:pt x="437" y="2402"/>
                </a:moveTo>
                <a:lnTo>
                  <a:pt x="437" y="2402"/>
                </a:lnTo>
                <a:lnTo>
                  <a:pt x="437" y="2405"/>
                </a:lnTo>
                <a:lnTo>
                  <a:pt x="440" y="2410"/>
                </a:lnTo>
                <a:lnTo>
                  <a:pt x="440" y="2441"/>
                </a:lnTo>
                <a:lnTo>
                  <a:pt x="446" y="2441"/>
                </a:lnTo>
                <a:lnTo>
                  <a:pt x="446" y="2408"/>
                </a:lnTo>
                <a:lnTo>
                  <a:pt x="446" y="2408"/>
                </a:lnTo>
                <a:lnTo>
                  <a:pt x="446" y="2402"/>
                </a:lnTo>
                <a:lnTo>
                  <a:pt x="443" y="2399"/>
                </a:lnTo>
                <a:lnTo>
                  <a:pt x="443" y="2399"/>
                </a:lnTo>
                <a:lnTo>
                  <a:pt x="437" y="2397"/>
                </a:lnTo>
                <a:lnTo>
                  <a:pt x="432" y="2394"/>
                </a:lnTo>
                <a:lnTo>
                  <a:pt x="432" y="2394"/>
                </a:lnTo>
                <a:lnTo>
                  <a:pt x="423" y="2397"/>
                </a:lnTo>
                <a:lnTo>
                  <a:pt x="423" y="2397"/>
                </a:lnTo>
                <a:lnTo>
                  <a:pt x="415" y="2402"/>
                </a:lnTo>
                <a:lnTo>
                  <a:pt x="415" y="2402"/>
                </a:lnTo>
                <a:lnTo>
                  <a:pt x="415" y="2397"/>
                </a:lnTo>
                <a:lnTo>
                  <a:pt x="406" y="2397"/>
                </a:lnTo>
                <a:lnTo>
                  <a:pt x="406" y="2441"/>
                </a:lnTo>
                <a:lnTo>
                  <a:pt x="415" y="2441"/>
                </a:lnTo>
                <a:lnTo>
                  <a:pt x="415" y="2408"/>
                </a:lnTo>
                <a:lnTo>
                  <a:pt x="415" y="2408"/>
                </a:lnTo>
                <a:lnTo>
                  <a:pt x="423" y="2402"/>
                </a:lnTo>
                <a:lnTo>
                  <a:pt x="423" y="2402"/>
                </a:lnTo>
                <a:lnTo>
                  <a:pt x="429" y="2399"/>
                </a:lnTo>
                <a:lnTo>
                  <a:pt x="429" y="2399"/>
                </a:lnTo>
                <a:lnTo>
                  <a:pt x="434" y="2399"/>
                </a:lnTo>
                <a:lnTo>
                  <a:pt x="437" y="2402"/>
                </a:lnTo>
                <a:close/>
                <a:moveTo>
                  <a:pt x="387" y="2441"/>
                </a:moveTo>
                <a:lnTo>
                  <a:pt x="395" y="2441"/>
                </a:lnTo>
                <a:lnTo>
                  <a:pt x="395" y="2397"/>
                </a:lnTo>
                <a:lnTo>
                  <a:pt x="387" y="2397"/>
                </a:lnTo>
                <a:lnTo>
                  <a:pt x="387" y="2441"/>
                </a:lnTo>
                <a:close/>
                <a:moveTo>
                  <a:pt x="286" y="2441"/>
                </a:moveTo>
                <a:lnTo>
                  <a:pt x="297" y="2441"/>
                </a:lnTo>
                <a:lnTo>
                  <a:pt x="275" y="2413"/>
                </a:lnTo>
                <a:lnTo>
                  <a:pt x="292" y="2397"/>
                </a:lnTo>
                <a:lnTo>
                  <a:pt x="283" y="2397"/>
                </a:lnTo>
                <a:lnTo>
                  <a:pt x="275" y="2405"/>
                </a:lnTo>
                <a:lnTo>
                  <a:pt x="275" y="2405"/>
                </a:lnTo>
                <a:lnTo>
                  <a:pt x="264" y="2416"/>
                </a:lnTo>
                <a:lnTo>
                  <a:pt x="264" y="2416"/>
                </a:lnTo>
                <a:lnTo>
                  <a:pt x="264" y="2416"/>
                </a:lnTo>
                <a:lnTo>
                  <a:pt x="264" y="2405"/>
                </a:lnTo>
                <a:lnTo>
                  <a:pt x="264" y="2380"/>
                </a:lnTo>
                <a:lnTo>
                  <a:pt x="255" y="2380"/>
                </a:lnTo>
                <a:lnTo>
                  <a:pt x="255" y="2441"/>
                </a:lnTo>
                <a:lnTo>
                  <a:pt x="264" y="2441"/>
                </a:lnTo>
                <a:lnTo>
                  <a:pt x="264" y="2424"/>
                </a:lnTo>
                <a:lnTo>
                  <a:pt x="269" y="2419"/>
                </a:lnTo>
                <a:lnTo>
                  <a:pt x="286" y="2441"/>
                </a:lnTo>
                <a:close/>
                <a:moveTo>
                  <a:pt x="216" y="2441"/>
                </a:moveTo>
                <a:lnTo>
                  <a:pt x="224" y="2441"/>
                </a:lnTo>
                <a:lnTo>
                  <a:pt x="224" y="2408"/>
                </a:lnTo>
                <a:lnTo>
                  <a:pt x="224" y="2408"/>
                </a:lnTo>
                <a:lnTo>
                  <a:pt x="230" y="2402"/>
                </a:lnTo>
                <a:lnTo>
                  <a:pt x="230" y="2402"/>
                </a:lnTo>
                <a:lnTo>
                  <a:pt x="238" y="2399"/>
                </a:lnTo>
                <a:lnTo>
                  <a:pt x="238" y="2399"/>
                </a:lnTo>
                <a:lnTo>
                  <a:pt x="244" y="2399"/>
                </a:lnTo>
                <a:lnTo>
                  <a:pt x="244" y="2399"/>
                </a:lnTo>
                <a:lnTo>
                  <a:pt x="247" y="2402"/>
                </a:lnTo>
                <a:lnTo>
                  <a:pt x="247" y="2397"/>
                </a:lnTo>
                <a:lnTo>
                  <a:pt x="247" y="2397"/>
                </a:lnTo>
                <a:lnTo>
                  <a:pt x="244" y="2397"/>
                </a:lnTo>
                <a:lnTo>
                  <a:pt x="244" y="2397"/>
                </a:lnTo>
                <a:lnTo>
                  <a:pt x="238" y="2394"/>
                </a:lnTo>
                <a:lnTo>
                  <a:pt x="238" y="2394"/>
                </a:lnTo>
                <a:lnTo>
                  <a:pt x="230" y="2397"/>
                </a:lnTo>
                <a:lnTo>
                  <a:pt x="230" y="2397"/>
                </a:lnTo>
                <a:lnTo>
                  <a:pt x="224" y="2402"/>
                </a:lnTo>
                <a:lnTo>
                  <a:pt x="224" y="2402"/>
                </a:lnTo>
                <a:lnTo>
                  <a:pt x="224" y="2397"/>
                </a:lnTo>
                <a:lnTo>
                  <a:pt x="216" y="2397"/>
                </a:lnTo>
                <a:lnTo>
                  <a:pt x="216" y="2441"/>
                </a:lnTo>
                <a:close/>
                <a:moveTo>
                  <a:pt x="152" y="2380"/>
                </a:moveTo>
                <a:lnTo>
                  <a:pt x="152" y="2380"/>
                </a:lnTo>
                <a:lnTo>
                  <a:pt x="152" y="2441"/>
                </a:lnTo>
                <a:lnTo>
                  <a:pt x="160" y="2441"/>
                </a:lnTo>
                <a:lnTo>
                  <a:pt x="160" y="2372"/>
                </a:lnTo>
                <a:lnTo>
                  <a:pt x="149" y="2372"/>
                </a:lnTo>
                <a:lnTo>
                  <a:pt x="149" y="2372"/>
                </a:lnTo>
                <a:lnTo>
                  <a:pt x="126" y="2433"/>
                </a:lnTo>
                <a:lnTo>
                  <a:pt x="126" y="2433"/>
                </a:lnTo>
                <a:lnTo>
                  <a:pt x="126" y="2433"/>
                </a:lnTo>
                <a:lnTo>
                  <a:pt x="107" y="2372"/>
                </a:lnTo>
                <a:lnTo>
                  <a:pt x="96" y="2372"/>
                </a:lnTo>
                <a:lnTo>
                  <a:pt x="96" y="2441"/>
                </a:lnTo>
                <a:lnTo>
                  <a:pt x="101" y="2441"/>
                </a:lnTo>
                <a:lnTo>
                  <a:pt x="101" y="2441"/>
                </a:lnTo>
                <a:lnTo>
                  <a:pt x="101" y="2380"/>
                </a:lnTo>
                <a:lnTo>
                  <a:pt x="101" y="2380"/>
                </a:lnTo>
                <a:lnTo>
                  <a:pt x="101" y="2380"/>
                </a:lnTo>
                <a:lnTo>
                  <a:pt x="124" y="2441"/>
                </a:lnTo>
                <a:lnTo>
                  <a:pt x="132" y="2441"/>
                </a:lnTo>
                <a:lnTo>
                  <a:pt x="132" y="2441"/>
                </a:lnTo>
                <a:lnTo>
                  <a:pt x="152" y="2380"/>
                </a:lnTo>
                <a:lnTo>
                  <a:pt x="152" y="2380"/>
                </a:lnTo>
                <a:close/>
                <a:moveTo>
                  <a:pt x="387" y="2385"/>
                </a:moveTo>
                <a:lnTo>
                  <a:pt x="395" y="2385"/>
                </a:lnTo>
                <a:lnTo>
                  <a:pt x="395" y="2380"/>
                </a:lnTo>
                <a:lnTo>
                  <a:pt x="387" y="2380"/>
                </a:lnTo>
                <a:lnTo>
                  <a:pt x="387" y="2385"/>
                </a:lnTo>
                <a:close/>
                <a:moveTo>
                  <a:pt x="1187" y="2330"/>
                </a:moveTo>
                <a:lnTo>
                  <a:pt x="1187" y="2330"/>
                </a:lnTo>
                <a:lnTo>
                  <a:pt x="1190" y="2336"/>
                </a:lnTo>
                <a:lnTo>
                  <a:pt x="1193" y="2338"/>
                </a:lnTo>
                <a:lnTo>
                  <a:pt x="1193" y="2338"/>
                </a:lnTo>
                <a:lnTo>
                  <a:pt x="1199" y="2341"/>
                </a:lnTo>
                <a:lnTo>
                  <a:pt x="1204" y="2341"/>
                </a:lnTo>
                <a:lnTo>
                  <a:pt x="1204" y="2341"/>
                </a:lnTo>
                <a:lnTo>
                  <a:pt x="1213" y="2338"/>
                </a:lnTo>
                <a:lnTo>
                  <a:pt x="1218" y="2336"/>
                </a:lnTo>
                <a:lnTo>
                  <a:pt x="1218" y="2336"/>
                </a:lnTo>
                <a:lnTo>
                  <a:pt x="1221" y="2330"/>
                </a:lnTo>
                <a:lnTo>
                  <a:pt x="1221" y="2319"/>
                </a:lnTo>
                <a:lnTo>
                  <a:pt x="1221" y="2275"/>
                </a:lnTo>
                <a:lnTo>
                  <a:pt x="1215" y="2275"/>
                </a:lnTo>
                <a:lnTo>
                  <a:pt x="1215" y="2277"/>
                </a:lnTo>
                <a:lnTo>
                  <a:pt x="1215" y="2277"/>
                </a:lnTo>
                <a:lnTo>
                  <a:pt x="1215" y="2277"/>
                </a:lnTo>
                <a:lnTo>
                  <a:pt x="1210" y="2275"/>
                </a:lnTo>
                <a:lnTo>
                  <a:pt x="1204" y="2272"/>
                </a:lnTo>
                <a:lnTo>
                  <a:pt x="1204" y="2272"/>
                </a:lnTo>
                <a:lnTo>
                  <a:pt x="1196" y="2275"/>
                </a:lnTo>
                <a:lnTo>
                  <a:pt x="1190" y="2280"/>
                </a:lnTo>
                <a:lnTo>
                  <a:pt x="1187" y="2286"/>
                </a:lnTo>
                <a:lnTo>
                  <a:pt x="1187" y="2297"/>
                </a:lnTo>
                <a:lnTo>
                  <a:pt x="1187" y="2297"/>
                </a:lnTo>
                <a:lnTo>
                  <a:pt x="1187" y="2308"/>
                </a:lnTo>
                <a:lnTo>
                  <a:pt x="1190" y="2313"/>
                </a:lnTo>
                <a:lnTo>
                  <a:pt x="1196" y="2319"/>
                </a:lnTo>
                <a:lnTo>
                  <a:pt x="1204" y="2319"/>
                </a:lnTo>
                <a:lnTo>
                  <a:pt x="1204" y="2319"/>
                </a:lnTo>
                <a:lnTo>
                  <a:pt x="1210" y="2319"/>
                </a:lnTo>
                <a:lnTo>
                  <a:pt x="1213" y="2316"/>
                </a:lnTo>
                <a:lnTo>
                  <a:pt x="1215" y="2316"/>
                </a:lnTo>
                <a:lnTo>
                  <a:pt x="1215" y="2319"/>
                </a:lnTo>
                <a:lnTo>
                  <a:pt x="1215" y="2319"/>
                </a:lnTo>
                <a:lnTo>
                  <a:pt x="1213" y="2327"/>
                </a:lnTo>
                <a:lnTo>
                  <a:pt x="1213" y="2333"/>
                </a:lnTo>
                <a:lnTo>
                  <a:pt x="1213" y="2333"/>
                </a:lnTo>
                <a:lnTo>
                  <a:pt x="1207" y="2336"/>
                </a:lnTo>
                <a:lnTo>
                  <a:pt x="1204" y="2336"/>
                </a:lnTo>
                <a:lnTo>
                  <a:pt x="1204" y="2336"/>
                </a:lnTo>
                <a:lnTo>
                  <a:pt x="1199" y="2336"/>
                </a:lnTo>
                <a:lnTo>
                  <a:pt x="1199" y="2336"/>
                </a:lnTo>
                <a:lnTo>
                  <a:pt x="1196" y="2330"/>
                </a:lnTo>
                <a:lnTo>
                  <a:pt x="1187" y="2330"/>
                </a:lnTo>
                <a:close/>
                <a:moveTo>
                  <a:pt x="110" y="2308"/>
                </a:moveTo>
                <a:lnTo>
                  <a:pt x="110" y="2308"/>
                </a:lnTo>
                <a:lnTo>
                  <a:pt x="112" y="2313"/>
                </a:lnTo>
                <a:lnTo>
                  <a:pt x="115" y="2316"/>
                </a:lnTo>
                <a:lnTo>
                  <a:pt x="121" y="2319"/>
                </a:lnTo>
                <a:lnTo>
                  <a:pt x="129" y="2319"/>
                </a:lnTo>
                <a:lnTo>
                  <a:pt x="129" y="2319"/>
                </a:lnTo>
                <a:lnTo>
                  <a:pt x="138" y="2319"/>
                </a:lnTo>
                <a:lnTo>
                  <a:pt x="143" y="2313"/>
                </a:lnTo>
                <a:lnTo>
                  <a:pt x="143" y="2313"/>
                </a:lnTo>
                <a:lnTo>
                  <a:pt x="149" y="2308"/>
                </a:lnTo>
                <a:lnTo>
                  <a:pt x="149" y="2302"/>
                </a:lnTo>
                <a:lnTo>
                  <a:pt x="149" y="2302"/>
                </a:lnTo>
                <a:lnTo>
                  <a:pt x="146" y="2294"/>
                </a:lnTo>
                <a:lnTo>
                  <a:pt x="143" y="2289"/>
                </a:lnTo>
                <a:lnTo>
                  <a:pt x="143" y="2289"/>
                </a:lnTo>
                <a:lnTo>
                  <a:pt x="132" y="2280"/>
                </a:lnTo>
                <a:lnTo>
                  <a:pt x="132" y="2280"/>
                </a:lnTo>
                <a:lnTo>
                  <a:pt x="121" y="2275"/>
                </a:lnTo>
                <a:lnTo>
                  <a:pt x="121" y="2275"/>
                </a:lnTo>
                <a:lnTo>
                  <a:pt x="118" y="2269"/>
                </a:lnTo>
                <a:lnTo>
                  <a:pt x="118" y="2266"/>
                </a:lnTo>
                <a:lnTo>
                  <a:pt x="118" y="2266"/>
                </a:lnTo>
                <a:lnTo>
                  <a:pt x="121" y="2258"/>
                </a:lnTo>
                <a:lnTo>
                  <a:pt x="121" y="2258"/>
                </a:lnTo>
                <a:lnTo>
                  <a:pt x="124" y="2255"/>
                </a:lnTo>
                <a:lnTo>
                  <a:pt x="129" y="2255"/>
                </a:lnTo>
                <a:lnTo>
                  <a:pt x="129" y="2255"/>
                </a:lnTo>
                <a:lnTo>
                  <a:pt x="132" y="2255"/>
                </a:lnTo>
                <a:lnTo>
                  <a:pt x="138" y="2258"/>
                </a:lnTo>
                <a:lnTo>
                  <a:pt x="140" y="2264"/>
                </a:lnTo>
                <a:lnTo>
                  <a:pt x="146" y="2264"/>
                </a:lnTo>
                <a:lnTo>
                  <a:pt x="146" y="2264"/>
                </a:lnTo>
                <a:lnTo>
                  <a:pt x="146" y="2258"/>
                </a:lnTo>
                <a:lnTo>
                  <a:pt x="140" y="2252"/>
                </a:lnTo>
                <a:lnTo>
                  <a:pt x="138" y="2250"/>
                </a:lnTo>
                <a:lnTo>
                  <a:pt x="129" y="2250"/>
                </a:lnTo>
                <a:lnTo>
                  <a:pt x="129" y="2250"/>
                </a:lnTo>
                <a:lnTo>
                  <a:pt x="121" y="2250"/>
                </a:lnTo>
                <a:lnTo>
                  <a:pt x="115" y="2255"/>
                </a:lnTo>
                <a:lnTo>
                  <a:pt x="115" y="2255"/>
                </a:lnTo>
                <a:lnTo>
                  <a:pt x="112" y="2261"/>
                </a:lnTo>
                <a:lnTo>
                  <a:pt x="110" y="2266"/>
                </a:lnTo>
                <a:lnTo>
                  <a:pt x="110" y="2266"/>
                </a:lnTo>
                <a:lnTo>
                  <a:pt x="112" y="2272"/>
                </a:lnTo>
                <a:lnTo>
                  <a:pt x="115" y="2277"/>
                </a:lnTo>
                <a:lnTo>
                  <a:pt x="115" y="2277"/>
                </a:lnTo>
                <a:lnTo>
                  <a:pt x="126" y="2286"/>
                </a:lnTo>
                <a:lnTo>
                  <a:pt x="126" y="2286"/>
                </a:lnTo>
                <a:lnTo>
                  <a:pt x="138" y="2294"/>
                </a:lnTo>
                <a:lnTo>
                  <a:pt x="138" y="2294"/>
                </a:lnTo>
                <a:lnTo>
                  <a:pt x="140" y="2297"/>
                </a:lnTo>
                <a:lnTo>
                  <a:pt x="140" y="2302"/>
                </a:lnTo>
                <a:lnTo>
                  <a:pt x="140" y="2302"/>
                </a:lnTo>
                <a:lnTo>
                  <a:pt x="138" y="2311"/>
                </a:lnTo>
                <a:lnTo>
                  <a:pt x="138" y="2311"/>
                </a:lnTo>
                <a:lnTo>
                  <a:pt x="135" y="2313"/>
                </a:lnTo>
                <a:lnTo>
                  <a:pt x="129" y="2316"/>
                </a:lnTo>
                <a:lnTo>
                  <a:pt x="129" y="2316"/>
                </a:lnTo>
                <a:lnTo>
                  <a:pt x="124" y="2313"/>
                </a:lnTo>
                <a:lnTo>
                  <a:pt x="121" y="2313"/>
                </a:lnTo>
                <a:lnTo>
                  <a:pt x="115" y="2305"/>
                </a:lnTo>
                <a:lnTo>
                  <a:pt x="110" y="2308"/>
                </a:lnTo>
                <a:close/>
                <a:moveTo>
                  <a:pt x="1025" y="2305"/>
                </a:moveTo>
                <a:lnTo>
                  <a:pt x="1025" y="2305"/>
                </a:lnTo>
                <a:lnTo>
                  <a:pt x="1028" y="2313"/>
                </a:lnTo>
                <a:lnTo>
                  <a:pt x="1031" y="2316"/>
                </a:lnTo>
                <a:lnTo>
                  <a:pt x="1031" y="2316"/>
                </a:lnTo>
                <a:lnTo>
                  <a:pt x="1033" y="2319"/>
                </a:lnTo>
                <a:lnTo>
                  <a:pt x="1039" y="2319"/>
                </a:lnTo>
                <a:lnTo>
                  <a:pt x="1039" y="2319"/>
                </a:lnTo>
                <a:lnTo>
                  <a:pt x="1050" y="2316"/>
                </a:lnTo>
                <a:lnTo>
                  <a:pt x="1050" y="2316"/>
                </a:lnTo>
                <a:lnTo>
                  <a:pt x="1056" y="2313"/>
                </a:lnTo>
                <a:lnTo>
                  <a:pt x="1056" y="2313"/>
                </a:lnTo>
                <a:lnTo>
                  <a:pt x="1056" y="2319"/>
                </a:lnTo>
                <a:lnTo>
                  <a:pt x="1064" y="2319"/>
                </a:lnTo>
                <a:lnTo>
                  <a:pt x="1064" y="2275"/>
                </a:lnTo>
                <a:lnTo>
                  <a:pt x="1056" y="2275"/>
                </a:lnTo>
                <a:lnTo>
                  <a:pt x="1056" y="2308"/>
                </a:lnTo>
                <a:lnTo>
                  <a:pt x="1056" y="2308"/>
                </a:lnTo>
                <a:lnTo>
                  <a:pt x="1050" y="2313"/>
                </a:lnTo>
                <a:lnTo>
                  <a:pt x="1050" y="2313"/>
                </a:lnTo>
                <a:lnTo>
                  <a:pt x="1042" y="2316"/>
                </a:lnTo>
                <a:lnTo>
                  <a:pt x="1042" y="2316"/>
                </a:lnTo>
                <a:lnTo>
                  <a:pt x="1039" y="2313"/>
                </a:lnTo>
                <a:lnTo>
                  <a:pt x="1036" y="2313"/>
                </a:lnTo>
                <a:lnTo>
                  <a:pt x="1036" y="2313"/>
                </a:lnTo>
                <a:lnTo>
                  <a:pt x="1033" y="2308"/>
                </a:lnTo>
                <a:lnTo>
                  <a:pt x="1033" y="2305"/>
                </a:lnTo>
                <a:lnTo>
                  <a:pt x="1033" y="2275"/>
                </a:lnTo>
                <a:lnTo>
                  <a:pt x="1025" y="2275"/>
                </a:lnTo>
                <a:lnTo>
                  <a:pt x="1025" y="2305"/>
                </a:lnTo>
                <a:close/>
                <a:moveTo>
                  <a:pt x="989" y="2277"/>
                </a:moveTo>
                <a:lnTo>
                  <a:pt x="994" y="2277"/>
                </a:lnTo>
                <a:lnTo>
                  <a:pt x="994" y="2305"/>
                </a:lnTo>
                <a:lnTo>
                  <a:pt x="994" y="2305"/>
                </a:lnTo>
                <a:lnTo>
                  <a:pt x="997" y="2313"/>
                </a:lnTo>
                <a:lnTo>
                  <a:pt x="1000" y="2316"/>
                </a:lnTo>
                <a:lnTo>
                  <a:pt x="1003" y="2319"/>
                </a:lnTo>
                <a:lnTo>
                  <a:pt x="1008" y="2319"/>
                </a:lnTo>
                <a:lnTo>
                  <a:pt x="1008" y="2319"/>
                </a:lnTo>
                <a:lnTo>
                  <a:pt x="1019" y="2316"/>
                </a:lnTo>
                <a:lnTo>
                  <a:pt x="1017" y="2313"/>
                </a:lnTo>
                <a:lnTo>
                  <a:pt x="1017" y="2313"/>
                </a:lnTo>
                <a:lnTo>
                  <a:pt x="1011" y="2316"/>
                </a:lnTo>
                <a:lnTo>
                  <a:pt x="1011" y="2316"/>
                </a:lnTo>
                <a:lnTo>
                  <a:pt x="1008" y="2316"/>
                </a:lnTo>
                <a:lnTo>
                  <a:pt x="1005" y="2313"/>
                </a:lnTo>
                <a:lnTo>
                  <a:pt x="1003" y="2302"/>
                </a:lnTo>
                <a:lnTo>
                  <a:pt x="1003" y="2277"/>
                </a:lnTo>
                <a:lnTo>
                  <a:pt x="1017" y="2277"/>
                </a:lnTo>
                <a:lnTo>
                  <a:pt x="1017" y="2275"/>
                </a:lnTo>
                <a:lnTo>
                  <a:pt x="1003" y="2275"/>
                </a:lnTo>
                <a:lnTo>
                  <a:pt x="1003" y="2264"/>
                </a:lnTo>
                <a:lnTo>
                  <a:pt x="994" y="2264"/>
                </a:lnTo>
                <a:lnTo>
                  <a:pt x="994" y="2275"/>
                </a:lnTo>
                <a:lnTo>
                  <a:pt x="989" y="2275"/>
                </a:lnTo>
                <a:lnTo>
                  <a:pt x="989" y="2277"/>
                </a:lnTo>
                <a:close/>
                <a:moveTo>
                  <a:pt x="947" y="2297"/>
                </a:moveTo>
                <a:lnTo>
                  <a:pt x="947" y="2297"/>
                </a:lnTo>
                <a:lnTo>
                  <a:pt x="947" y="2308"/>
                </a:lnTo>
                <a:lnTo>
                  <a:pt x="952" y="2313"/>
                </a:lnTo>
                <a:lnTo>
                  <a:pt x="958" y="2319"/>
                </a:lnTo>
                <a:lnTo>
                  <a:pt x="966" y="2319"/>
                </a:lnTo>
                <a:lnTo>
                  <a:pt x="966" y="2319"/>
                </a:lnTo>
                <a:lnTo>
                  <a:pt x="972" y="2319"/>
                </a:lnTo>
                <a:lnTo>
                  <a:pt x="977" y="2316"/>
                </a:lnTo>
                <a:lnTo>
                  <a:pt x="980" y="2313"/>
                </a:lnTo>
                <a:lnTo>
                  <a:pt x="983" y="2308"/>
                </a:lnTo>
                <a:lnTo>
                  <a:pt x="977" y="2308"/>
                </a:lnTo>
                <a:lnTo>
                  <a:pt x="977" y="2308"/>
                </a:lnTo>
                <a:lnTo>
                  <a:pt x="972" y="2313"/>
                </a:lnTo>
                <a:lnTo>
                  <a:pt x="966" y="2316"/>
                </a:lnTo>
                <a:lnTo>
                  <a:pt x="966" y="2316"/>
                </a:lnTo>
                <a:lnTo>
                  <a:pt x="961" y="2316"/>
                </a:lnTo>
                <a:lnTo>
                  <a:pt x="958" y="2311"/>
                </a:lnTo>
                <a:lnTo>
                  <a:pt x="955" y="2305"/>
                </a:lnTo>
                <a:lnTo>
                  <a:pt x="952" y="2297"/>
                </a:lnTo>
                <a:lnTo>
                  <a:pt x="952" y="2297"/>
                </a:lnTo>
                <a:lnTo>
                  <a:pt x="955" y="2289"/>
                </a:lnTo>
                <a:lnTo>
                  <a:pt x="958" y="2283"/>
                </a:lnTo>
                <a:lnTo>
                  <a:pt x="961" y="2277"/>
                </a:lnTo>
                <a:lnTo>
                  <a:pt x="966" y="2277"/>
                </a:lnTo>
                <a:lnTo>
                  <a:pt x="966" y="2277"/>
                </a:lnTo>
                <a:lnTo>
                  <a:pt x="972" y="2280"/>
                </a:lnTo>
                <a:lnTo>
                  <a:pt x="975" y="2283"/>
                </a:lnTo>
                <a:lnTo>
                  <a:pt x="983" y="2283"/>
                </a:lnTo>
                <a:lnTo>
                  <a:pt x="983" y="2283"/>
                </a:lnTo>
                <a:lnTo>
                  <a:pt x="977" y="2275"/>
                </a:lnTo>
                <a:lnTo>
                  <a:pt x="972" y="2275"/>
                </a:lnTo>
                <a:lnTo>
                  <a:pt x="966" y="2272"/>
                </a:lnTo>
                <a:lnTo>
                  <a:pt x="966" y="2272"/>
                </a:lnTo>
                <a:lnTo>
                  <a:pt x="958" y="2275"/>
                </a:lnTo>
                <a:lnTo>
                  <a:pt x="952" y="2277"/>
                </a:lnTo>
                <a:lnTo>
                  <a:pt x="947" y="2286"/>
                </a:lnTo>
                <a:lnTo>
                  <a:pt x="947" y="2297"/>
                </a:lnTo>
                <a:close/>
                <a:moveTo>
                  <a:pt x="930" y="2289"/>
                </a:moveTo>
                <a:lnTo>
                  <a:pt x="930" y="2289"/>
                </a:lnTo>
                <a:lnTo>
                  <a:pt x="930" y="2289"/>
                </a:lnTo>
                <a:lnTo>
                  <a:pt x="916" y="2291"/>
                </a:lnTo>
                <a:lnTo>
                  <a:pt x="907" y="2297"/>
                </a:lnTo>
                <a:lnTo>
                  <a:pt x="905" y="2302"/>
                </a:lnTo>
                <a:lnTo>
                  <a:pt x="902" y="2308"/>
                </a:lnTo>
                <a:lnTo>
                  <a:pt x="902" y="2308"/>
                </a:lnTo>
                <a:lnTo>
                  <a:pt x="905" y="2313"/>
                </a:lnTo>
                <a:lnTo>
                  <a:pt x="907" y="2316"/>
                </a:lnTo>
                <a:lnTo>
                  <a:pt x="910" y="2319"/>
                </a:lnTo>
                <a:lnTo>
                  <a:pt x="919" y="2319"/>
                </a:lnTo>
                <a:lnTo>
                  <a:pt x="919" y="2319"/>
                </a:lnTo>
                <a:lnTo>
                  <a:pt x="924" y="2319"/>
                </a:lnTo>
                <a:lnTo>
                  <a:pt x="930" y="2316"/>
                </a:lnTo>
                <a:lnTo>
                  <a:pt x="930" y="2316"/>
                </a:lnTo>
                <a:lnTo>
                  <a:pt x="930" y="2316"/>
                </a:lnTo>
                <a:lnTo>
                  <a:pt x="930" y="2319"/>
                </a:lnTo>
                <a:lnTo>
                  <a:pt x="938" y="2319"/>
                </a:lnTo>
                <a:lnTo>
                  <a:pt x="938" y="2319"/>
                </a:lnTo>
                <a:lnTo>
                  <a:pt x="938" y="2319"/>
                </a:lnTo>
                <a:lnTo>
                  <a:pt x="935" y="2311"/>
                </a:lnTo>
                <a:lnTo>
                  <a:pt x="935" y="2289"/>
                </a:lnTo>
                <a:lnTo>
                  <a:pt x="935" y="2289"/>
                </a:lnTo>
                <a:lnTo>
                  <a:pt x="935" y="2283"/>
                </a:lnTo>
                <a:lnTo>
                  <a:pt x="933" y="2277"/>
                </a:lnTo>
                <a:lnTo>
                  <a:pt x="927" y="2275"/>
                </a:lnTo>
                <a:lnTo>
                  <a:pt x="921" y="2272"/>
                </a:lnTo>
                <a:lnTo>
                  <a:pt x="921" y="2272"/>
                </a:lnTo>
                <a:lnTo>
                  <a:pt x="913" y="2275"/>
                </a:lnTo>
                <a:lnTo>
                  <a:pt x="910" y="2277"/>
                </a:lnTo>
                <a:lnTo>
                  <a:pt x="907" y="2280"/>
                </a:lnTo>
                <a:lnTo>
                  <a:pt x="905" y="2286"/>
                </a:lnTo>
                <a:lnTo>
                  <a:pt x="913" y="2286"/>
                </a:lnTo>
                <a:lnTo>
                  <a:pt x="913" y="2286"/>
                </a:lnTo>
                <a:lnTo>
                  <a:pt x="913" y="2280"/>
                </a:lnTo>
                <a:lnTo>
                  <a:pt x="916" y="2277"/>
                </a:lnTo>
                <a:lnTo>
                  <a:pt x="921" y="2277"/>
                </a:lnTo>
                <a:lnTo>
                  <a:pt x="921" y="2277"/>
                </a:lnTo>
                <a:lnTo>
                  <a:pt x="924" y="2277"/>
                </a:lnTo>
                <a:lnTo>
                  <a:pt x="927" y="2280"/>
                </a:lnTo>
                <a:lnTo>
                  <a:pt x="930" y="2289"/>
                </a:lnTo>
                <a:close/>
                <a:moveTo>
                  <a:pt x="829" y="2305"/>
                </a:moveTo>
                <a:lnTo>
                  <a:pt x="829" y="2305"/>
                </a:lnTo>
                <a:lnTo>
                  <a:pt x="832" y="2313"/>
                </a:lnTo>
                <a:lnTo>
                  <a:pt x="832" y="2316"/>
                </a:lnTo>
                <a:lnTo>
                  <a:pt x="832" y="2316"/>
                </a:lnTo>
                <a:lnTo>
                  <a:pt x="838" y="2319"/>
                </a:lnTo>
                <a:lnTo>
                  <a:pt x="843" y="2319"/>
                </a:lnTo>
                <a:lnTo>
                  <a:pt x="843" y="2319"/>
                </a:lnTo>
                <a:lnTo>
                  <a:pt x="854" y="2316"/>
                </a:lnTo>
                <a:lnTo>
                  <a:pt x="854" y="2316"/>
                </a:lnTo>
                <a:lnTo>
                  <a:pt x="860" y="2313"/>
                </a:lnTo>
                <a:lnTo>
                  <a:pt x="860" y="2313"/>
                </a:lnTo>
                <a:lnTo>
                  <a:pt x="860" y="2319"/>
                </a:lnTo>
                <a:lnTo>
                  <a:pt x="868" y="2319"/>
                </a:lnTo>
                <a:lnTo>
                  <a:pt x="868" y="2275"/>
                </a:lnTo>
                <a:lnTo>
                  <a:pt x="860" y="2275"/>
                </a:lnTo>
                <a:lnTo>
                  <a:pt x="860" y="2308"/>
                </a:lnTo>
                <a:lnTo>
                  <a:pt x="860" y="2308"/>
                </a:lnTo>
                <a:lnTo>
                  <a:pt x="854" y="2313"/>
                </a:lnTo>
                <a:lnTo>
                  <a:pt x="854" y="2313"/>
                </a:lnTo>
                <a:lnTo>
                  <a:pt x="846" y="2316"/>
                </a:lnTo>
                <a:lnTo>
                  <a:pt x="846" y="2316"/>
                </a:lnTo>
                <a:lnTo>
                  <a:pt x="840" y="2313"/>
                </a:lnTo>
                <a:lnTo>
                  <a:pt x="840" y="2313"/>
                </a:lnTo>
                <a:lnTo>
                  <a:pt x="840" y="2313"/>
                </a:lnTo>
                <a:lnTo>
                  <a:pt x="838" y="2308"/>
                </a:lnTo>
                <a:lnTo>
                  <a:pt x="838" y="2305"/>
                </a:lnTo>
                <a:lnTo>
                  <a:pt x="838" y="2275"/>
                </a:lnTo>
                <a:lnTo>
                  <a:pt x="829" y="2275"/>
                </a:lnTo>
                <a:lnTo>
                  <a:pt x="829" y="2305"/>
                </a:lnTo>
                <a:close/>
                <a:moveTo>
                  <a:pt x="759" y="2289"/>
                </a:moveTo>
                <a:lnTo>
                  <a:pt x="759" y="2289"/>
                </a:lnTo>
                <a:lnTo>
                  <a:pt x="759" y="2289"/>
                </a:lnTo>
                <a:lnTo>
                  <a:pt x="748" y="2291"/>
                </a:lnTo>
                <a:lnTo>
                  <a:pt x="740" y="2297"/>
                </a:lnTo>
                <a:lnTo>
                  <a:pt x="734" y="2302"/>
                </a:lnTo>
                <a:lnTo>
                  <a:pt x="734" y="2308"/>
                </a:lnTo>
                <a:lnTo>
                  <a:pt x="734" y="2308"/>
                </a:lnTo>
                <a:lnTo>
                  <a:pt x="734" y="2313"/>
                </a:lnTo>
                <a:lnTo>
                  <a:pt x="737" y="2316"/>
                </a:lnTo>
                <a:lnTo>
                  <a:pt x="742" y="2319"/>
                </a:lnTo>
                <a:lnTo>
                  <a:pt x="748" y="2319"/>
                </a:lnTo>
                <a:lnTo>
                  <a:pt x="748" y="2319"/>
                </a:lnTo>
                <a:lnTo>
                  <a:pt x="756" y="2319"/>
                </a:lnTo>
                <a:lnTo>
                  <a:pt x="762" y="2316"/>
                </a:lnTo>
                <a:lnTo>
                  <a:pt x="762" y="2316"/>
                </a:lnTo>
                <a:lnTo>
                  <a:pt x="762" y="2316"/>
                </a:lnTo>
                <a:lnTo>
                  <a:pt x="762" y="2319"/>
                </a:lnTo>
                <a:lnTo>
                  <a:pt x="770" y="2319"/>
                </a:lnTo>
                <a:lnTo>
                  <a:pt x="770" y="2319"/>
                </a:lnTo>
                <a:lnTo>
                  <a:pt x="770" y="2319"/>
                </a:lnTo>
                <a:lnTo>
                  <a:pt x="768" y="2311"/>
                </a:lnTo>
                <a:lnTo>
                  <a:pt x="768" y="2289"/>
                </a:lnTo>
                <a:lnTo>
                  <a:pt x="768" y="2289"/>
                </a:lnTo>
                <a:lnTo>
                  <a:pt x="768" y="2283"/>
                </a:lnTo>
                <a:lnTo>
                  <a:pt x="765" y="2277"/>
                </a:lnTo>
                <a:lnTo>
                  <a:pt x="759" y="2275"/>
                </a:lnTo>
                <a:lnTo>
                  <a:pt x="751" y="2272"/>
                </a:lnTo>
                <a:lnTo>
                  <a:pt x="751" y="2272"/>
                </a:lnTo>
                <a:lnTo>
                  <a:pt x="745" y="2275"/>
                </a:lnTo>
                <a:lnTo>
                  <a:pt x="740" y="2277"/>
                </a:lnTo>
                <a:lnTo>
                  <a:pt x="737" y="2280"/>
                </a:lnTo>
                <a:lnTo>
                  <a:pt x="737" y="2286"/>
                </a:lnTo>
                <a:lnTo>
                  <a:pt x="742" y="2286"/>
                </a:lnTo>
                <a:lnTo>
                  <a:pt x="742" y="2286"/>
                </a:lnTo>
                <a:lnTo>
                  <a:pt x="745" y="2280"/>
                </a:lnTo>
                <a:lnTo>
                  <a:pt x="748" y="2277"/>
                </a:lnTo>
                <a:lnTo>
                  <a:pt x="751" y="2277"/>
                </a:lnTo>
                <a:lnTo>
                  <a:pt x="751" y="2277"/>
                </a:lnTo>
                <a:lnTo>
                  <a:pt x="756" y="2277"/>
                </a:lnTo>
                <a:lnTo>
                  <a:pt x="759" y="2280"/>
                </a:lnTo>
                <a:lnTo>
                  <a:pt x="759" y="2289"/>
                </a:lnTo>
                <a:close/>
                <a:moveTo>
                  <a:pt x="429" y="2297"/>
                </a:moveTo>
                <a:lnTo>
                  <a:pt x="429" y="2297"/>
                </a:lnTo>
                <a:lnTo>
                  <a:pt x="432" y="2305"/>
                </a:lnTo>
                <a:lnTo>
                  <a:pt x="434" y="2313"/>
                </a:lnTo>
                <a:lnTo>
                  <a:pt x="440" y="2319"/>
                </a:lnTo>
                <a:lnTo>
                  <a:pt x="448" y="2319"/>
                </a:lnTo>
                <a:lnTo>
                  <a:pt x="448" y="2319"/>
                </a:lnTo>
                <a:lnTo>
                  <a:pt x="457" y="2319"/>
                </a:lnTo>
                <a:lnTo>
                  <a:pt x="462" y="2313"/>
                </a:lnTo>
                <a:lnTo>
                  <a:pt x="462" y="2313"/>
                </a:lnTo>
                <a:lnTo>
                  <a:pt x="462" y="2319"/>
                </a:lnTo>
                <a:lnTo>
                  <a:pt x="471" y="2319"/>
                </a:lnTo>
                <a:lnTo>
                  <a:pt x="471" y="2258"/>
                </a:lnTo>
                <a:lnTo>
                  <a:pt x="462" y="2258"/>
                </a:lnTo>
                <a:lnTo>
                  <a:pt x="462" y="2277"/>
                </a:lnTo>
                <a:lnTo>
                  <a:pt x="462" y="2277"/>
                </a:lnTo>
                <a:lnTo>
                  <a:pt x="462" y="2277"/>
                </a:lnTo>
                <a:lnTo>
                  <a:pt x="457" y="2275"/>
                </a:lnTo>
                <a:lnTo>
                  <a:pt x="448" y="2272"/>
                </a:lnTo>
                <a:lnTo>
                  <a:pt x="448" y="2272"/>
                </a:lnTo>
                <a:lnTo>
                  <a:pt x="440" y="2275"/>
                </a:lnTo>
                <a:lnTo>
                  <a:pt x="434" y="2280"/>
                </a:lnTo>
                <a:lnTo>
                  <a:pt x="432" y="2286"/>
                </a:lnTo>
                <a:lnTo>
                  <a:pt x="429" y="2297"/>
                </a:lnTo>
                <a:close/>
                <a:moveTo>
                  <a:pt x="362" y="2289"/>
                </a:moveTo>
                <a:lnTo>
                  <a:pt x="362" y="2289"/>
                </a:lnTo>
                <a:lnTo>
                  <a:pt x="362" y="2289"/>
                </a:lnTo>
                <a:lnTo>
                  <a:pt x="350" y="2291"/>
                </a:lnTo>
                <a:lnTo>
                  <a:pt x="342" y="2297"/>
                </a:lnTo>
                <a:lnTo>
                  <a:pt x="336" y="2302"/>
                </a:lnTo>
                <a:lnTo>
                  <a:pt x="336" y="2308"/>
                </a:lnTo>
                <a:lnTo>
                  <a:pt x="336" y="2308"/>
                </a:lnTo>
                <a:lnTo>
                  <a:pt x="336" y="2313"/>
                </a:lnTo>
                <a:lnTo>
                  <a:pt x="339" y="2316"/>
                </a:lnTo>
                <a:lnTo>
                  <a:pt x="342" y="2319"/>
                </a:lnTo>
                <a:lnTo>
                  <a:pt x="350" y="2319"/>
                </a:lnTo>
                <a:lnTo>
                  <a:pt x="350" y="2319"/>
                </a:lnTo>
                <a:lnTo>
                  <a:pt x="356" y="2319"/>
                </a:lnTo>
                <a:lnTo>
                  <a:pt x="362" y="2316"/>
                </a:lnTo>
                <a:lnTo>
                  <a:pt x="362" y="2316"/>
                </a:lnTo>
                <a:lnTo>
                  <a:pt x="362" y="2316"/>
                </a:lnTo>
                <a:lnTo>
                  <a:pt x="364" y="2319"/>
                </a:lnTo>
                <a:lnTo>
                  <a:pt x="370" y="2319"/>
                </a:lnTo>
                <a:lnTo>
                  <a:pt x="370" y="2319"/>
                </a:lnTo>
                <a:lnTo>
                  <a:pt x="370" y="2319"/>
                </a:lnTo>
                <a:lnTo>
                  <a:pt x="370" y="2311"/>
                </a:lnTo>
                <a:lnTo>
                  <a:pt x="370" y="2289"/>
                </a:lnTo>
                <a:lnTo>
                  <a:pt x="370" y="2289"/>
                </a:lnTo>
                <a:lnTo>
                  <a:pt x="367" y="2283"/>
                </a:lnTo>
                <a:lnTo>
                  <a:pt x="364" y="2277"/>
                </a:lnTo>
                <a:lnTo>
                  <a:pt x="362" y="2275"/>
                </a:lnTo>
                <a:lnTo>
                  <a:pt x="353" y="2272"/>
                </a:lnTo>
                <a:lnTo>
                  <a:pt x="353" y="2272"/>
                </a:lnTo>
                <a:lnTo>
                  <a:pt x="348" y="2275"/>
                </a:lnTo>
                <a:lnTo>
                  <a:pt x="342" y="2277"/>
                </a:lnTo>
                <a:lnTo>
                  <a:pt x="339" y="2280"/>
                </a:lnTo>
                <a:lnTo>
                  <a:pt x="336" y="2286"/>
                </a:lnTo>
                <a:lnTo>
                  <a:pt x="345" y="2286"/>
                </a:lnTo>
                <a:lnTo>
                  <a:pt x="345" y="2286"/>
                </a:lnTo>
                <a:lnTo>
                  <a:pt x="348" y="2280"/>
                </a:lnTo>
                <a:lnTo>
                  <a:pt x="350" y="2277"/>
                </a:lnTo>
                <a:lnTo>
                  <a:pt x="353" y="2277"/>
                </a:lnTo>
                <a:lnTo>
                  <a:pt x="353" y="2277"/>
                </a:lnTo>
                <a:lnTo>
                  <a:pt x="359" y="2277"/>
                </a:lnTo>
                <a:lnTo>
                  <a:pt x="359" y="2280"/>
                </a:lnTo>
                <a:lnTo>
                  <a:pt x="362" y="2289"/>
                </a:lnTo>
                <a:close/>
                <a:moveTo>
                  <a:pt x="269" y="2311"/>
                </a:moveTo>
                <a:lnTo>
                  <a:pt x="269" y="2311"/>
                </a:lnTo>
                <a:lnTo>
                  <a:pt x="269" y="2316"/>
                </a:lnTo>
                <a:lnTo>
                  <a:pt x="275" y="2319"/>
                </a:lnTo>
                <a:lnTo>
                  <a:pt x="275" y="2319"/>
                </a:lnTo>
                <a:lnTo>
                  <a:pt x="286" y="2319"/>
                </a:lnTo>
                <a:lnTo>
                  <a:pt x="286" y="2319"/>
                </a:lnTo>
                <a:lnTo>
                  <a:pt x="292" y="2319"/>
                </a:lnTo>
                <a:lnTo>
                  <a:pt x="297" y="2316"/>
                </a:lnTo>
                <a:lnTo>
                  <a:pt x="297" y="2316"/>
                </a:lnTo>
                <a:lnTo>
                  <a:pt x="300" y="2311"/>
                </a:lnTo>
                <a:lnTo>
                  <a:pt x="300" y="2305"/>
                </a:lnTo>
                <a:lnTo>
                  <a:pt x="300" y="2305"/>
                </a:lnTo>
                <a:lnTo>
                  <a:pt x="300" y="2302"/>
                </a:lnTo>
                <a:lnTo>
                  <a:pt x="297" y="2300"/>
                </a:lnTo>
                <a:lnTo>
                  <a:pt x="297" y="2300"/>
                </a:lnTo>
                <a:lnTo>
                  <a:pt x="289" y="2294"/>
                </a:lnTo>
                <a:lnTo>
                  <a:pt x="289" y="2294"/>
                </a:lnTo>
                <a:lnTo>
                  <a:pt x="278" y="2289"/>
                </a:lnTo>
                <a:lnTo>
                  <a:pt x="278" y="2289"/>
                </a:lnTo>
                <a:lnTo>
                  <a:pt x="275" y="2283"/>
                </a:lnTo>
                <a:lnTo>
                  <a:pt x="275" y="2283"/>
                </a:lnTo>
                <a:lnTo>
                  <a:pt x="278" y="2277"/>
                </a:lnTo>
                <a:lnTo>
                  <a:pt x="278" y="2277"/>
                </a:lnTo>
                <a:lnTo>
                  <a:pt x="286" y="2277"/>
                </a:lnTo>
                <a:lnTo>
                  <a:pt x="286" y="2277"/>
                </a:lnTo>
                <a:lnTo>
                  <a:pt x="292" y="2277"/>
                </a:lnTo>
                <a:lnTo>
                  <a:pt x="294" y="2280"/>
                </a:lnTo>
                <a:lnTo>
                  <a:pt x="300" y="2280"/>
                </a:lnTo>
                <a:lnTo>
                  <a:pt x="300" y="2280"/>
                </a:lnTo>
                <a:lnTo>
                  <a:pt x="294" y="2275"/>
                </a:lnTo>
                <a:lnTo>
                  <a:pt x="294" y="2275"/>
                </a:lnTo>
                <a:lnTo>
                  <a:pt x="286" y="2272"/>
                </a:lnTo>
                <a:lnTo>
                  <a:pt x="286" y="2272"/>
                </a:lnTo>
                <a:lnTo>
                  <a:pt x="278" y="2275"/>
                </a:lnTo>
                <a:lnTo>
                  <a:pt x="275" y="2275"/>
                </a:lnTo>
                <a:lnTo>
                  <a:pt x="275" y="2275"/>
                </a:lnTo>
                <a:lnTo>
                  <a:pt x="269" y="2280"/>
                </a:lnTo>
                <a:lnTo>
                  <a:pt x="269" y="2283"/>
                </a:lnTo>
                <a:lnTo>
                  <a:pt x="269" y="2283"/>
                </a:lnTo>
                <a:lnTo>
                  <a:pt x="272" y="2291"/>
                </a:lnTo>
                <a:lnTo>
                  <a:pt x="272" y="2291"/>
                </a:lnTo>
                <a:lnTo>
                  <a:pt x="283" y="2297"/>
                </a:lnTo>
                <a:lnTo>
                  <a:pt x="283" y="2297"/>
                </a:lnTo>
                <a:lnTo>
                  <a:pt x="292" y="2302"/>
                </a:lnTo>
                <a:lnTo>
                  <a:pt x="292" y="2302"/>
                </a:lnTo>
                <a:lnTo>
                  <a:pt x="294" y="2308"/>
                </a:lnTo>
                <a:lnTo>
                  <a:pt x="294" y="2308"/>
                </a:lnTo>
                <a:lnTo>
                  <a:pt x="292" y="2313"/>
                </a:lnTo>
                <a:lnTo>
                  <a:pt x="292" y="2313"/>
                </a:lnTo>
                <a:lnTo>
                  <a:pt x="283" y="2316"/>
                </a:lnTo>
                <a:lnTo>
                  <a:pt x="283" y="2316"/>
                </a:lnTo>
                <a:lnTo>
                  <a:pt x="278" y="2313"/>
                </a:lnTo>
                <a:lnTo>
                  <a:pt x="275" y="2311"/>
                </a:lnTo>
                <a:lnTo>
                  <a:pt x="269" y="2311"/>
                </a:lnTo>
                <a:close/>
                <a:moveTo>
                  <a:pt x="227" y="2277"/>
                </a:moveTo>
                <a:lnTo>
                  <a:pt x="227" y="2277"/>
                </a:lnTo>
                <a:lnTo>
                  <a:pt x="222" y="2286"/>
                </a:lnTo>
                <a:lnTo>
                  <a:pt x="222" y="2297"/>
                </a:lnTo>
                <a:lnTo>
                  <a:pt x="222" y="2297"/>
                </a:lnTo>
                <a:lnTo>
                  <a:pt x="222" y="2308"/>
                </a:lnTo>
                <a:lnTo>
                  <a:pt x="227" y="2313"/>
                </a:lnTo>
                <a:lnTo>
                  <a:pt x="227" y="2313"/>
                </a:lnTo>
                <a:lnTo>
                  <a:pt x="233" y="2319"/>
                </a:lnTo>
                <a:lnTo>
                  <a:pt x="241" y="2319"/>
                </a:lnTo>
                <a:lnTo>
                  <a:pt x="241" y="2319"/>
                </a:lnTo>
                <a:lnTo>
                  <a:pt x="250" y="2319"/>
                </a:lnTo>
                <a:lnTo>
                  <a:pt x="255" y="2316"/>
                </a:lnTo>
                <a:lnTo>
                  <a:pt x="255" y="2316"/>
                </a:lnTo>
                <a:lnTo>
                  <a:pt x="261" y="2313"/>
                </a:lnTo>
                <a:lnTo>
                  <a:pt x="261" y="2308"/>
                </a:lnTo>
                <a:lnTo>
                  <a:pt x="255" y="2308"/>
                </a:lnTo>
                <a:lnTo>
                  <a:pt x="255" y="2308"/>
                </a:lnTo>
                <a:lnTo>
                  <a:pt x="250" y="2313"/>
                </a:lnTo>
                <a:lnTo>
                  <a:pt x="241" y="2316"/>
                </a:lnTo>
                <a:lnTo>
                  <a:pt x="241" y="2316"/>
                </a:lnTo>
                <a:lnTo>
                  <a:pt x="238" y="2316"/>
                </a:lnTo>
                <a:lnTo>
                  <a:pt x="233" y="2313"/>
                </a:lnTo>
                <a:lnTo>
                  <a:pt x="230" y="2305"/>
                </a:lnTo>
                <a:lnTo>
                  <a:pt x="227" y="2297"/>
                </a:lnTo>
                <a:lnTo>
                  <a:pt x="261" y="2297"/>
                </a:lnTo>
                <a:lnTo>
                  <a:pt x="261" y="2297"/>
                </a:lnTo>
                <a:lnTo>
                  <a:pt x="261" y="2286"/>
                </a:lnTo>
                <a:lnTo>
                  <a:pt x="255" y="2277"/>
                </a:lnTo>
                <a:lnTo>
                  <a:pt x="255" y="2277"/>
                </a:lnTo>
                <a:lnTo>
                  <a:pt x="250" y="2275"/>
                </a:lnTo>
                <a:lnTo>
                  <a:pt x="241" y="2272"/>
                </a:lnTo>
                <a:lnTo>
                  <a:pt x="241" y="2272"/>
                </a:lnTo>
                <a:lnTo>
                  <a:pt x="233" y="2275"/>
                </a:lnTo>
                <a:lnTo>
                  <a:pt x="227" y="2277"/>
                </a:lnTo>
                <a:close/>
                <a:moveTo>
                  <a:pt x="182" y="2289"/>
                </a:moveTo>
                <a:lnTo>
                  <a:pt x="182" y="2289"/>
                </a:lnTo>
                <a:lnTo>
                  <a:pt x="182" y="2289"/>
                </a:lnTo>
                <a:lnTo>
                  <a:pt x="168" y="2291"/>
                </a:lnTo>
                <a:lnTo>
                  <a:pt x="160" y="2297"/>
                </a:lnTo>
                <a:lnTo>
                  <a:pt x="157" y="2302"/>
                </a:lnTo>
                <a:lnTo>
                  <a:pt x="154" y="2308"/>
                </a:lnTo>
                <a:lnTo>
                  <a:pt x="154" y="2308"/>
                </a:lnTo>
                <a:lnTo>
                  <a:pt x="157" y="2313"/>
                </a:lnTo>
                <a:lnTo>
                  <a:pt x="160" y="2316"/>
                </a:lnTo>
                <a:lnTo>
                  <a:pt x="163" y="2319"/>
                </a:lnTo>
                <a:lnTo>
                  <a:pt x="168" y="2319"/>
                </a:lnTo>
                <a:lnTo>
                  <a:pt x="168" y="2319"/>
                </a:lnTo>
                <a:lnTo>
                  <a:pt x="177" y="2319"/>
                </a:lnTo>
                <a:lnTo>
                  <a:pt x="182" y="2316"/>
                </a:lnTo>
                <a:lnTo>
                  <a:pt x="182" y="2316"/>
                </a:lnTo>
                <a:lnTo>
                  <a:pt x="182" y="2316"/>
                </a:lnTo>
                <a:lnTo>
                  <a:pt x="182" y="2319"/>
                </a:lnTo>
                <a:lnTo>
                  <a:pt x="191" y="2319"/>
                </a:lnTo>
                <a:lnTo>
                  <a:pt x="191" y="2319"/>
                </a:lnTo>
                <a:lnTo>
                  <a:pt x="191" y="2319"/>
                </a:lnTo>
                <a:lnTo>
                  <a:pt x="188" y="2311"/>
                </a:lnTo>
                <a:lnTo>
                  <a:pt x="188" y="2289"/>
                </a:lnTo>
                <a:lnTo>
                  <a:pt x="188" y="2289"/>
                </a:lnTo>
                <a:lnTo>
                  <a:pt x="188" y="2283"/>
                </a:lnTo>
                <a:lnTo>
                  <a:pt x="185" y="2277"/>
                </a:lnTo>
                <a:lnTo>
                  <a:pt x="180" y="2275"/>
                </a:lnTo>
                <a:lnTo>
                  <a:pt x="174" y="2272"/>
                </a:lnTo>
                <a:lnTo>
                  <a:pt x="174" y="2272"/>
                </a:lnTo>
                <a:lnTo>
                  <a:pt x="166" y="2275"/>
                </a:lnTo>
                <a:lnTo>
                  <a:pt x="160" y="2277"/>
                </a:lnTo>
                <a:lnTo>
                  <a:pt x="157" y="2280"/>
                </a:lnTo>
                <a:lnTo>
                  <a:pt x="157" y="2286"/>
                </a:lnTo>
                <a:lnTo>
                  <a:pt x="166" y="2286"/>
                </a:lnTo>
                <a:lnTo>
                  <a:pt x="166" y="2286"/>
                </a:lnTo>
                <a:lnTo>
                  <a:pt x="166" y="2280"/>
                </a:lnTo>
                <a:lnTo>
                  <a:pt x="168" y="2277"/>
                </a:lnTo>
                <a:lnTo>
                  <a:pt x="174" y="2277"/>
                </a:lnTo>
                <a:lnTo>
                  <a:pt x="174" y="2277"/>
                </a:lnTo>
                <a:lnTo>
                  <a:pt x="177" y="2277"/>
                </a:lnTo>
                <a:lnTo>
                  <a:pt x="180" y="2280"/>
                </a:lnTo>
                <a:lnTo>
                  <a:pt x="182" y="2289"/>
                </a:lnTo>
                <a:close/>
                <a:moveTo>
                  <a:pt x="1168" y="2280"/>
                </a:moveTo>
                <a:lnTo>
                  <a:pt x="1168" y="2280"/>
                </a:lnTo>
                <a:lnTo>
                  <a:pt x="1171" y="2283"/>
                </a:lnTo>
                <a:lnTo>
                  <a:pt x="1171" y="2289"/>
                </a:lnTo>
                <a:lnTo>
                  <a:pt x="1171" y="2319"/>
                </a:lnTo>
                <a:lnTo>
                  <a:pt x="1176" y="2319"/>
                </a:lnTo>
                <a:lnTo>
                  <a:pt x="1176" y="2286"/>
                </a:lnTo>
                <a:lnTo>
                  <a:pt x="1176" y="2286"/>
                </a:lnTo>
                <a:lnTo>
                  <a:pt x="1176" y="2280"/>
                </a:lnTo>
                <a:lnTo>
                  <a:pt x="1173" y="2277"/>
                </a:lnTo>
                <a:lnTo>
                  <a:pt x="1173" y="2277"/>
                </a:lnTo>
                <a:lnTo>
                  <a:pt x="1171" y="2275"/>
                </a:lnTo>
                <a:lnTo>
                  <a:pt x="1162" y="2272"/>
                </a:lnTo>
                <a:lnTo>
                  <a:pt x="1162" y="2272"/>
                </a:lnTo>
                <a:lnTo>
                  <a:pt x="1154" y="2275"/>
                </a:lnTo>
                <a:lnTo>
                  <a:pt x="1154" y="2275"/>
                </a:lnTo>
                <a:lnTo>
                  <a:pt x="1145" y="2280"/>
                </a:lnTo>
                <a:lnTo>
                  <a:pt x="1145" y="2280"/>
                </a:lnTo>
                <a:lnTo>
                  <a:pt x="1145" y="2275"/>
                </a:lnTo>
                <a:lnTo>
                  <a:pt x="1140" y="2275"/>
                </a:lnTo>
                <a:lnTo>
                  <a:pt x="1140" y="2319"/>
                </a:lnTo>
                <a:lnTo>
                  <a:pt x="1145" y="2319"/>
                </a:lnTo>
                <a:lnTo>
                  <a:pt x="1145" y="2286"/>
                </a:lnTo>
                <a:lnTo>
                  <a:pt x="1145" y="2286"/>
                </a:lnTo>
                <a:lnTo>
                  <a:pt x="1154" y="2280"/>
                </a:lnTo>
                <a:lnTo>
                  <a:pt x="1154" y="2280"/>
                </a:lnTo>
                <a:lnTo>
                  <a:pt x="1162" y="2277"/>
                </a:lnTo>
                <a:lnTo>
                  <a:pt x="1162" y="2277"/>
                </a:lnTo>
                <a:lnTo>
                  <a:pt x="1165" y="2277"/>
                </a:lnTo>
                <a:lnTo>
                  <a:pt x="1168" y="2280"/>
                </a:lnTo>
                <a:close/>
                <a:moveTo>
                  <a:pt x="1117" y="2319"/>
                </a:moveTo>
                <a:lnTo>
                  <a:pt x="1126" y="2319"/>
                </a:lnTo>
                <a:lnTo>
                  <a:pt x="1126" y="2275"/>
                </a:lnTo>
                <a:lnTo>
                  <a:pt x="1117" y="2275"/>
                </a:lnTo>
                <a:lnTo>
                  <a:pt x="1117" y="2319"/>
                </a:lnTo>
                <a:close/>
                <a:moveTo>
                  <a:pt x="1078" y="2319"/>
                </a:moveTo>
                <a:lnTo>
                  <a:pt x="1084" y="2319"/>
                </a:lnTo>
                <a:lnTo>
                  <a:pt x="1084" y="2286"/>
                </a:lnTo>
                <a:lnTo>
                  <a:pt x="1084" y="2286"/>
                </a:lnTo>
                <a:lnTo>
                  <a:pt x="1092" y="2280"/>
                </a:lnTo>
                <a:lnTo>
                  <a:pt x="1092" y="2280"/>
                </a:lnTo>
                <a:lnTo>
                  <a:pt x="1101" y="2277"/>
                </a:lnTo>
                <a:lnTo>
                  <a:pt x="1101" y="2277"/>
                </a:lnTo>
                <a:lnTo>
                  <a:pt x="1103" y="2277"/>
                </a:lnTo>
                <a:lnTo>
                  <a:pt x="1103" y="2277"/>
                </a:lnTo>
                <a:lnTo>
                  <a:pt x="1106" y="2280"/>
                </a:lnTo>
                <a:lnTo>
                  <a:pt x="1109" y="2275"/>
                </a:lnTo>
                <a:lnTo>
                  <a:pt x="1109" y="2275"/>
                </a:lnTo>
                <a:lnTo>
                  <a:pt x="1106" y="2275"/>
                </a:lnTo>
                <a:lnTo>
                  <a:pt x="1106" y="2275"/>
                </a:lnTo>
                <a:lnTo>
                  <a:pt x="1101" y="2272"/>
                </a:lnTo>
                <a:lnTo>
                  <a:pt x="1101" y="2272"/>
                </a:lnTo>
                <a:lnTo>
                  <a:pt x="1092" y="2275"/>
                </a:lnTo>
                <a:lnTo>
                  <a:pt x="1092" y="2275"/>
                </a:lnTo>
                <a:lnTo>
                  <a:pt x="1087" y="2280"/>
                </a:lnTo>
                <a:lnTo>
                  <a:pt x="1084" y="2280"/>
                </a:lnTo>
                <a:lnTo>
                  <a:pt x="1084" y="2275"/>
                </a:lnTo>
                <a:lnTo>
                  <a:pt x="1078" y="2275"/>
                </a:lnTo>
                <a:lnTo>
                  <a:pt x="1078" y="2319"/>
                </a:lnTo>
                <a:close/>
                <a:moveTo>
                  <a:pt x="877" y="2277"/>
                </a:moveTo>
                <a:lnTo>
                  <a:pt x="880" y="2277"/>
                </a:lnTo>
                <a:lnTo>
                  <a:pt x="880" y="2319"/>
                </a:lnTo>
                <a:lnTo>
                  <a:pt x="888" y="2319"/>
                </a:lnTo>
                <a:lnTo>
                  <a:pt x="888" y="2277"/>
                </a:lnTo>
                <a:lnTo>
                  <a:pt x="896" y="2277"/>
                </a:lnTo>
                <a:lnTo>
                  <a:pt x="896" y="2275"/>
                </a:lnTo>
                <a:lnTo>
                  <a:pt x="888" y="2275"/>
                </a:lnTo>
                <a:lnTo>
                  <a:pt x="888" y="2272"/>
                </a:lnTo>
                <a:lnTo>
                  <a:pt x="888" y="2272"/>
                </a:lnTo>
                <a:lnTo>
                  <a:pt x="888" y="2266"/>
                </a:lnTo>
                <a:lnTo>
                  <a:pt x="891" y="2261"/>
                </a:lnTo>
                <a:lnTo>
                  <a:pt x="891" y="2261"/>
                </a:lnTo>
                <a:lnTo>
                  <a:pt x="896" y="2261"/>
                </a:lnTo>
                <a:lnTo>
                  <a:pt x="896" y="2261"/>
                </a:lnTo>
                <a:lnTo>
                  <a:pt x="899" y="2261"/>
                </a:lnTo>
                <a:lnTo>
                  <a:pt x="902" y="2264"/>
                </a:lnTo>
                <a:lnTo>
                  <a:pt x="902" y="2258"/>
                </a:lnTo>
                <a:lnTo>
                  <a:pt x="902" y="2258"/>
                </a:lnTo>
                <a:lnTo>
                  <a:pt x="899" y="2258"/>
                </a:lnTo>
                <a:lnTo>
                  <a:pt x="899" y="2258"/>
                </a:lnTo>
                <a:lnTo>
                  <a:pt x="894" y="2258"/>
                </a:lnTo>
                <a:lnTo>
                  <a:pt x="894" y="2258"/>
                </a:lnTo>
                <a:lnTo>
                  <a:pt x="885" y="2258"/>
                </a:lnTo>
                <a:lnTo>
                  <a:pt x="885" y="2258"/>
                </a:lnTo>
                <a:lnTo>
                  <a:pt x="882" y="2264"/>
                </a:lnTo>
                <a:lnTo>
                  <a:pt x="880" y="2272"/>
                </a:lnTo>
                <a:lnTo>
                  <a:pt x="880" y="2275"/>
                </a:lnTo>
                <a:lnTo>
                  <a:pt x="877" y="2275"/>
                </a:lnTo>
                <a:lnTo>
                  <a:pt x="877" y="2277"/>
                </a:lnTo>
                <a:close/>
                <a:moveTo>
                  <a:pt x="810" y="2280"/>
                </a:moveTo>
                <a:lnTo>
                  <a:pt x="810" y="2280"/>
                </a:lnTo>
                <a:lnTo>
                  <a:pt x="810" y="2283"/>
                </a:lnTo>
                <a:lnTo>
                  <a:pt x="810" y="2289"/>
                </a:lnTo>
                <a:lnTo>
                  <a:pt x="810" y="2319"/>
                </a:lnTo>
                <a:lnTo>
                  <a:pt x="818" y="2319"/>
                </a:lnTo>
                <a:lnTo>
                  <a:pt x="818" y="2286"/>
                </a:lnTo>
                <a:lnTo>
                  <a:pt x="818" y="2286"/>
                </a:lnTo>
                <a:lnTo>
                  <a:pt x="818" y="2280"/>
                </a:lnTo>
                <a:lnTo>
                  <a:pt x="815" y="2277"/>
                </a:lnTo>
                <a:lnTo>
                  <a:pt x="815" y="2277"/>
                </a:lnTo>
                <a:lnTo>
                  <a:pt x="810" y="2275"/>
                </a:lnTo>
                <a:lnTo>
                  <a:pt x="804" y="2272"/>
                </a:lnTo>
                <a:lnTo>
                  <a:pt x="804" y="2272"/>
                </a:lnTo>
                <a:lnTo>
                  <a:pt x="796" y="2275"/>
                </a:lnTo>
                <a:lnTo>
                  <a:pt x="796" y="2275"/>
                </a:lnTo>
                <a:lnTo>
                  <a:pt x="787" y="2280"/>
                </a:lnTo>
                <a:lnTo>
                  <a:pt x="787" y="2280"/>
                </a:lnTo>
                <a:lnTo>
                  <a:pt x="787" y="2275"/>
                </a:lnTo>
                <a:lnTo>
                  <a:pt x="779" y="2275"/>
                </a:lnTo>
                <a:lnTo>
                  <a:pt x="779" y="2319"/>
                </a:lnTo>
                <a:lnTo>
                  <a:pt x="787" y="2319"/>
                </a:lnTo>
                <a:lnTo>
                  <a:pt x="787" y="2286"/>
                </a:lnTo>
                <a:lnTo>
                  <a:pt x="787" y="2286"/>
                </a:lnTo>
                <a:lnTo>
                  <a:pt x="796" y="2280"/>
                </a:lnTo>
                <a:lnTo>
                  <a:pt x="796" y="2280"/>
                </a:lnTo>
                <a:lnTo>
                  <a:pt x="801" y="2277"/>
                </a:lnTo>
                <a:lnTo>
                  <a:pt x="801" y="2277"/>
                </a:lnTo>
                <a:lnTo>
                  <a:pt x="807" y="2277"/>
                </a:lnTo>
                <a:lnTo>
                  <a:pt x="810" y="2280"/>
                </a:lnTo>
                <a:close/>
                <a:moveTo>
                  <a:pt x="717" y="2255"/>
                </a:moveTo>
                <a:lnTo>
                  <a:pt x="717" y="2255"/>
                </a:lnTo>
                <a:lnTo>
                  <a:pt x="717" y="2319"/>
                </a:lnTo>
                <a:lnTo>
                  <a:pt x="723" y="2319"/>
                </a:lnTo>
                <a:lnTo>
                  <a:pt x="723" y="2250"/>
                </a:lnTo>
                <a:lnTo>
                  <a:pt x="712" y="2250"/>
                </a:lnTo>
                <a:lnTo>
                  <a:pt x="712" y="2250"/>
                </a:lnTo>
                <a:lnTo>
                  <a:pt x="692" y="2311"/>
                </a:lnTo>
                <a:lnTo>
                  <a:pt x="692" y="2311"/>
                </a:lnTo>
                <a:lnTo>
                  <a:pt x="692" y="2311"/>
                </a:lnTo>
                <a:lnTo>
                  <a:pt x="670" y="2250"/>
                </a:lnTo>
                <a:lnTo>
                  <a:pt x="658" y="2250"/>
                </a:lnTo>
                <a:lnTo>
                  <a:pt x="658" y="2319"/>
                </a:lnTo>
                <a:lnTo>
                  <a:pt x="667" y="2319"/>
                </a:lnTo>
                <a:lnTo>
                  <a:pt x="667" y="2319"/>
                </a:lnTo>
                <a:lnTo>
                  <a:pt x="667" y="2255"/>
                </a:lnTo>
                <a:lnTo>
                  <a:pt x="667" y="2255"/>
                </a:lnTo>
                <a:lnTo>
                  <a:pt x="667" y="2255"/>
                </a:lnTo>
                <a:lnTo>
                  <a:pt x="686" y="2319"/>
                </a:lnTo>
                <a:lnTo>
                  <a:pt x="695" y="2319"/>
                </a:lnTo>
                <a:lnTo>
                  <a:pt x="695" y="2319"/>
                </a:lnTo>
                <a:lnTo>
                  <a:pt x="717" y="2255"/>
                </a:lnTo>
                <a:lnTo>
                  <a:pt x="717" y="2255"/>
                </a:lnTo>
                <a:close/>
                <a:moveTo>
                  <a:pt x="409" y="2280"/>
                </a:moveTo>
                <a:lnTo>
                  <a:pt x="409" y="2280"/>
                </a:lnTo>
                <a:lnTo>
                  <a:pt x="412" y="2283"/>
                </a:lnTo>
                <a:lnTo>
                  <a:pt x="412" y="2289"/>
                </a:lnTo>
                <a:lnTo>
                  <a:pt x="412" y="2319"/>
                </a:lnTo>
                <a:lnTo>
                  <a:pt x="420" y="2319"/>
                </a:lnTo>
                <a:lnTo>
                  <a:pt x="420" y="2286"/>
                </a:lnTo>
                <a:lnTo>
                  <a:pt x="420" y="2286"/>
                </a:lnTo>
                <a:lnTo>
                  <a:pt x="418" y="2280"/>
                </a:lnTo>
                <a:lnTo>
                  <a:pt x="418" y="2277"/>
                </a:lnTo>
                <a:lnTo>
                  <a:pt x="418" y="2277"/>
                </a:lnTo>
                <a:lnTo>
                  <a:pt x="412" y="2275"/>
                </a:lnTo>
                <a:lnTo>
                  <a:pt x="406" y="2272"/>
                </a:lnTo>
                <a:lnTo>
                  <a:pt x="406" y="2272"/>
                </a:lnTo>
                <a:lnTo>
                  <a:pt x="398" y="2275"/>
                </a:lnTo>
                <a:lnTo>
                  <a:pt x="398" y="2275"/>
                </a:lnTo>
                <a:lnTo>
                  <a:pt x="390" y="2280"/>
                </a:lnTo>
                <a:lnTo>
                  <a:pt x="390" y="2280"/>
                </a:lnTo>
                <a:lnTo>
                  <a:pt x="390" y="2275"/>
                </a:lnTo>
                <a:lnTo>
                  <a:pt x="381" y="2275"/>
                </a:lnTo>
                <a:lnTo>
                  <a:pt x="381" y="2319"/>
                </a:lnTo>
                <a:lnTo>
                  <a:pt x="390" y="2319"/>
                </a:lnTo>
                <a:lnTo>
                  <a:pt x="390" y="2286"/>
                </a:lnTo>
                <a:lnTo>
                  <a:pt x="390" y="2286"/>
                </a:lnTo>
                <a:lnTo>
                  <a:pt x="395" y="2280"/>
                </a:lnTo>
                <a:lnTo>
                  <a:pt x="395" y="2280"/>
                </a:lnTo>
                <a:lnTo>
                  <a:pt x="404" y="2277"/>
                </a:lnTo>
                <a:lnTo>
                  <a:pt x="404" y="2277"/>
                </a:lnTo>
                <a:lnTo>
                  <a:pt x="409" y="2277"/>
                </a:lnTo>
                <a:lnTo>
                  <a:pt x="409" y="2280"/>
                </a:lnTo>
                <a:close/>
                <a:moveTo>
                  <a:pt x="202" y="2319"/>
                </a:moveTo>
                <a:lnTo>
                  <a:pt x="210" y="2319"/>
                </a:lnTo>
                <a:lnTo>
                  <a:pt x="210" y="2258"/>
                </a:lnTo>
                <a:lnTo>
                  <a:pt x="202" y="2258"/>
                </a:lnTo>
                <a:lnTo>
                  <a:pt x="202" y="2319"/>
                </a:lnTo>
                <a:close/>
                <a:moveTo>
                  <a:pt x="1117" y="2264"/>
                </a:moveTo>
                <a:lnTo>
                  <a:pt x="1126" y="2264"/>
                </a:lnTo>
                <a:lnTo>
                  <a:pt x="1126" y="2258"/>
                </a:lnTo>
                <a:lnTo>
                  <a:pt x="1117" y="2258"/>
                </a:lnTo>
                <a:lnTo>
                  <a:pt x="1117" y="2264"/>
                </a:lnTo>
                <a:close/>
                <a:moveTo>
                  <a:pt x="2243" y="1205"/>
                </a:moveTo>
                <a:lnTo>
                  <a:pt x="2243" y="1205"/>
                </a:lnTo>
                <a:lnTo>
                  <a:pt x="2232" y="1139"/>
                </a:lnTo>
                <a:lnTo>
                  <a:pt x="2503" y="1139"/>
                </a:lnTo>
                <a:lnTo>
                  <a:pt x="2503" y="1205"/>
                </a:lnTo>
                <a:lnTo>
                  <a:pt x="2243" y="1205"/>
                </a:lnTo>
                <a:close/>
                <a:moveTo>
                  <a:pt x="1249" y="1139"/>
                </a:moveTo>
                <a:lnTo>
                  <a:pt x="1255" y="1139"/>
                </a:lnTo>
                <a:lnTo>
                  <a:pt x="1255" y="1139"/>
                </a:lnTo>
                <a:lnTo>
                  <a:pt x="1249" y="1158"/>
                </a:lnTo>
                <a:lnTo>
                  <a:pt x="1249" y="1139"/>
                </a:lnTo>
                <a:close/>
                <a:moveTo>
                  <a:pt x="3150" y="837"/>
                </a:moveTo>
                <a:lnTo>
                  <a:pt x="3150" y="831"/>
                </a:lnTo>
                <a:lnTo>
                  <a:pt x="3139" y="831"/>
                </a:lnTo>
                <a:lnTo>
                  <a:pt x="3139" y="823"/>
                </a:lnTo>
                <a:lnTo>
                  <a:pt x="3130" y="823"/>
                </a:lnTo>
                <a:lnTo>
                  <a:pt x="3130" y="831"/>
                </a:lnTo>
                <a:lnTo>
                  <a:pt x="3125" y="831"/>
                </a:lnTo>
                <a:lnTo>
                  <a:pt x="3125" y="837"/>
                </a:lnTo>
                <a:lnTo>
                  <a:pt x="3114" y="837"/>
                </a:lnTo>
                <a:lnTo>
                  <a:pt x="3114" y="837"/>
                </a:lnTo>
                <a:lnTo>
                  <a:pt x="3114" y="834"/>
                </a:lnTo>
                <a:lnTo>
                  <a:pt x="3114" y="834"/>
                </a:lnTo>
                <a:lnTo>
                  <a:pt x="3108" y="831"/>
                </a:lnTo>
                <a:lnTo>
                  <a:pt x="3102" y="831"/>
                </a:lnTo>
                <a:lnTo>
                  <a:pt x="3102" y="831"/>
                </a:lnTo>
                <a:lnTo>
                  <a:pt x="3094" y="834"/>
                </a:lnTo>
                <a:lnTo>
                  <a:pt x="3094" y="834"/>
                </a:lnTo>
                <a:lnTo>
                  <a:pt x="3088" y="837"/>
                </a:lnTo>
                <a:lnTo>
                  <a:pt x="3086" y="837"/>
                </a:lnTo>
                <a:lnTo>
                  <a:pt x="3086" y="831"/>
                </a:lnTo>
                <a:lnTo>
                  <a:pt x="3077" y="831"/>
                </a:lnTo>
                <a:lnTo>
                  <a:pt x="3077" y="837"/>
                </a:lnTo>
                <a:lnTo>
                  <a:pt x="3060" y="837"/>
                </a:lnTo>
                <a:lnTo>
                  <a:pt x="3060" y="837"/>
                </a:lnTo>
                <a:lnTo>
                  <a:pt x="3055" y="831"/>
                </a:lnTo>
                <a:lnTo>
                  <a:pt x="3049" y="831"/>
                </a:lnTo>
                <a:lnTo>
                  <a:pt x="3049" y="831"/>
                </a:lnTo>
                <a:lnTo>
                  <a:pt x="3041" y="831"/>
                </a:lnTo>
                <a:lnTo>
                  <a:pt x="3035" y="837"/>
                </a:lnTo>
                <a:lnTo>
                  <a:pt x="3016" y="837"/>
                </a:lnTo>
                <a:lnTo>
                  <a:pt x="3016" y="837"/>
                </a:lnTo>
                <a:lnTo>
                  <a:pt x="3013" y="834"/>
                </a:lnTo>
                <a:lnTo>
                  <a:pt x="3013" y="834"/>
                </a:lnTo>
                <a:lnTo>
                  <a:pt x="3010" y="831"/>
                </a:lnTo>
                <a:lnTo>
                  <a:pt x="3004" y="831"/>
                </a:lnTo>
                <a:lnTo>
                  <a:pt x="3004" y="831"/>
                </a:lnTo>
                <a:lnTo>
                  <a:pt x="2996" y="834"/>
                </a:lnTo>
                <a:lnTo>
                  <a:pt x="2996" y="834"/>
                </a:lnTo>
                <a:lnTo>
                  <a:pt x="2990" y="837"/>
                </a:lnTo>
                <a:lnTo>
                  <a:pt x="2985" y="837"/>
                </a:lnTo>
                <a:lnTo>
                  <a:pt x="2985" y="837"/>
                </a:lnTo>
                <a:lnTo>
                  <a:pt x="2985" y="834"/>
                </a:lnTo>
                <a:lnTo>
                  <a:pt x="2985" y="834"/>
                </a:lnTo>
                <a:lnTo>
                  <a:pt x="2976" y="831"/>
                </a:lnTo>
                <a:lnTo>
                  <a:pt x="2976" y="831"/>
                </a:lnTo>
                <a:lnTo>
                  <a:pt x="2968" y="834"/>
                </a:lnTo>
                <a:lnTo>
                  <a:pt x="2968" y="834"/>
                </a:lnTo>
                <a:lnTo>
                  <a:pt x="2962" y="837"/>
                </a:lnTo>
                <a:lnTo>
                  <a:pt x="2960" y="837"/>
                </a:lnTo>
                <a:lnTo>
                  <a:pt x="2960" y="831"/>
                </a:lnTo>
                <a:lnTo>
                  <a:pt x="2951" y="831"/>
                </a:lnTo>
                <a:lnTo>
                  <a:pt x="2951" y="837"/>
                </a:lnTo>
                <a:lnTo>
                  <a:pt x="2934" y="837"/>
                </a:lnTo>
                <a:lnTo>
                  <a:pt x="2934" y="837"/>
                </a:lnTo>
                <a:lnTo>
                  <a:pt x="2929" y="831"/>
                </a:lnTo>
                <a:lnTo>
                  <a:pt x="2923" y="831"/>
                </a:lnTo>
                <a:lnTo>
                  <a:pt x="2923" y="831"/>
                </a:lnTo>
                <a:lnTo>
                  <a:pt x="2915" y="831"/>
                </a:lnTo>
                <a:lnTo>
                  <a:pt x="2909" y="837"/>
                </a:lnTo>
                <a:lnTo>
                  <a:pt x="2892" y="837"/>
                </a:lnTo>
                <a:lnTo>
                  <a:pt x="2892" y="831"/>
                </a:lnTo>
                <a:lnTo>
                  <a:pt x="2887" y="831"/>
                </a:lnTo>
                <a:lnTo>
                  <a:pt x="2887" y="837"/>
                </a:lnTo>
                <a:lnTo>
                  <a:pt x="2887" y="837"/>
                </a:lnTo>
                <a:lnTo>
                  <a:pt x="2887" y="837"/>
                </a:lnTo>
                <a:lnTo>
                  <a:pt x="2881" y="831"/>
                </a:lnTo>
                <a:lnTo>
                  <a:pt x="2876" y="831"/>
                </a:lnTo>
                <a:lnTo>
                  <a:pt x="2876" y="831"/>
                </a:lnTo>
                <a:lnTo>
                  <a:pt x="2867" y="831"/>
                </a:lnTo>
                <a:lnTo>
                  <a:pt x="2864" y="837"/>
                </a:lnTo>
                <a:lnTo>
                  <a:pt x="2845" y="837"/>
                </a:lnTo>
                <a:lnTo>
                  <a:pt x="2845" y="837"/>
                </a:lnTo>
                <a:lnTo>
                  <a:pt x="2839" y="831"/>
                </a:lnTo>
                <a:lnTo>
                  <a:pt x="2834" y="831"/>
                </a:lnTo>
                <a:lnTo>
                  <a:pt x="2834" y="831"/>
                </a:lnTo>
                <a:lnTo>
                  <a:pt x="2825" y="831"/>
                </a:lnTo>
                <a:lnTo>
                  <a:pt x="2820" y="837"/>
                </a:lnTo>
                <a:lnTo>
                  <a:pt x="2803" y="837"/>
                </a:lnTo>
                <a:lnTo>
                  <a:pt x="2803" y="837"/>
                </a:lnTo>
                <a:lnTo>
                  <a:pt x="2803" y="834"/>
                </a:lnTo>
                <a:lnTo>
                  <a:pt x="2803" y="834"/>
                </a:lnTo>
                <a:lnTo>
                  <a:pt x="2797" y="831"/>
                </a:lnTo>
                <a:lnTo>
                  <a:pt x="2792" y="831"/>
                </a:lnTo>
                <a:lnTo>
                  <a:pt x="2792" y="831"/>
                </a:lnTo>
                <a:lnTo>
                  <a:pt x="2783" y="834"/>
                </a:lnTo>
                <a:lnTo>
                  <a:pt x="2783" y="834"/>
                </a:lnTo>
                <a:lnTo>
                  <a:pt x="2778" y="837"/>
                </a:lnTo>
                <a:lnTo>
                  <a:pt x="2775" y="837"/>
                </a:lnTo>
                <a:lnTo>
                  <a:pt x="2775" y="831"/>
                </a:lnTo>
                <a:lnTo>
                  <a:pt x="2766" y="831"/>
                </a:lnTo>
                <a:lnTo>
                  <a:pt x="2766" y="837"/>
                </a:lnTo>
                <a:lnTo>
                  <a:pt x="2752" y="837"/>
                </a:lnTo>
                <a:lnTo>
                  <a:pt x="2752" y="837"/>
                </a:lnTo>
                <a:lnTo>
                  <a:pt x="2747" y="831"/>
                </a:lnTo>
                <a:lnTo>
                  <a:pt x="2738" y="831"/>
                </a:lnTo>
                <a:lnTo>
                  <a:pt x="2738" y="831"/>
                </a:lnTo>
                <a:lnTo>
                  <a:pt x="2733" y="831"/>
                </a:lnTo>
                <a:lnTo>
                  <a:pt x="2727" y="837"/>
                </a:lnTo>
                <a:lnTo>
                  <a:pt x="2710" y="837"/>
                </a:lnTo>
                <a:lnTo>
                  <a:pt x="2710" y="809"/>
                </a:lnTo>
                <a:lnTo>
                  <a:pt x="2699" y="809"/>
                </a:lnTo>
                <a:lnTo>
                  <a:pt x="2699" y="809"/>
                </a:lnTo>
                <a:lnTo>
                  <a:pt x="2691" y="837"/>
                </a:lnTo>
                <a:lnTo>
                  <a:pt x="2666" y="837"/>
                </a:lnTo>
                <a:lnTo>
                  <a:pt x="2666" y="837"/>
                </a:lnTo>
                <a:lnTo>
                  <a:pt x="2657" y="809"/>
                </a:lnTo>
                <a:lnTo>
                  <a:pt x="2646" y="809"/>
                </a:lnTo>
                <a:lnTo>
                  <a:pt x="2646" y="837"/>
                </a:lnTo>
                <a:lnTo>
                  <a:pt x="2542" y="837"/>
                </a:lnTo>
                <a:lnTo>
                  <a:pt x="2542" y="673"/>
                </a:lnTo>
                <a:lnTo>
                  <a:pt x="2542" y="671"/>
                </a:lnTo>
                <a:lnTo>
                  <a:pt x="2540" y="671"/>
                </a:lnTo>
                <a:lnTo>
                  <a:pt x="2503" y="671"/>
                </a:lnTo>
                <a:lnTo>
                  <a:pt x="2503" y="454"/>
                </a:lnTo>
                <a:lnTo>
                  <a:pt x="2509" y="468"/>
                </a:lnTo>
                <a:lnTo>
                  <a:pt x="2517" y="468"/>
                </a:lnTo>
                <a:lnTo>
                  <a:pt x="2534" y="421"/>
                </a:lnTo>
                <a:lnTo>
                  <a:pt x="2526" y="421"/>
                </a:lnTo>
                <a:lnTo>
                  <a:pt x="2520" y="441"/>
                </a:lnTo>
                <a:lnTo>
                  <a:pt x="2520" y="441"/>
                </a:lnTo>
                <a:lnTo>
                  <a:pt x="2512" y="463"/>
                </a:lnTo>
                <a:lnTo>
                  <a:pt x="2512" y="463"/>
                </a:lnTo>
                <a:lnTo>
                  <a:pt x="2512" y="463"/>
                </a:lnTo>
                <a:lnTo>
                  <a:pt x="2506" y="443"/>
                </a:lnTo>
                <a:lnTo>
                  <a:pt x="2503" y="435"/>
                </a:lnTo>
                <a:lnTo>
                  <a:pt x="2503" y="305"/>
                </a:lnTo>
                <a:lnTo>
                  <a:pt x="2503" y="305"/>
                </a:lnTo>
                <a:lnTo>
                  <a:pt x="2506" y="305"/>
                </a:lnTo>
                <a:lnTo>
                  <a:pt x="2506" y="305"/>
                </a:lnTo>
                <a:lnTo>
                  <a:pt x="2509" y="308"/>
                </a:lnTo>
                <a:lnTo>
                  <a:pt x="2509" y="302"/>
                </a:lnTo>
                <a:lnTo>
                  <a:pt x="2509" y="302"/>
                </a:lnTo>
                <a:lnTo>
                  <a:pt x="2506" y="299"/>
                </a:lnTo>
                <a:lnTo>
                  <a:pt x="2506" y="299"/>
                </a:lnTo>
                <a:lnTo>
                  <a:pt x="2503" y="299"/>
                </a:lnTo>
                <a:lnTo>
                  <a:pt x="2503" y="0"/>
                </a:lnTo>
                <a:lnTo>
                  <a:pt x="3752" y="0"/>
                </a:lnTo>
                <a:lnTo>
                  <a:pt x="3752" y="837"/>
                </a:lnTo>
                <a:lnTo>
                  <a:pt x="3150" y="837"/>
                </a:lnTo>
                <a:close/>
                <a:moveTo>
                  <a:pt x="2545" y="427"/>
                </a:moveTo>
                <a:lnTo>
                  <a:pt x="2545" y="427"/>
                </a:lnTo>
                <a:lnTo>
                  <a:pt x="2540" y="435"/>
                </a:lnTo>
                <a:lnTo>
                  <a:pt x="2540" y="443"/>
                </a:lnTo>
                <a:lnTo>
                  <a:pt x="2540" y="443"/>
                </a:lnTo>
                <a:lnTo>
                  <a:pt x="2540" y="454"/>
                </a:lnTo>
                <a:lnTo>
                  <a:pt x="2545" y="463"/>
                </a:lnTo>
                <a:lnTo>
                  <a:pt x="2545" y="463"/>
                </a:lnTo>
                <a:lnTo>
                  <a:pt x="2551" y="468"/>
                </a:lnTo>
                <a:lnTo>
                  <a:pt x="2559" y="468"/>
                </a:lnTo>
                <a:lnTo>
                  <a:pt x="2559" y="468"/>
                </a:lnTo>
                <a:lnTo>
                  <a:pt x="2568" y="468"/>
                </a:lnTo>
                <a:lnTo>
                  <a:pt x="2573" y="466"/>
                </a:lnTo>
                <a:lnTo>
                  <a:pt x="2573" y="466"/>
                </a:lnTo>
                <a:lnTo>
                  <a:pt x="2579" y="457"/>
                </a:lnTo>
                <a:lnTo>
                  <a:pt x="2573" y="457"/>
                </a:lnTo>
                <a:lnTo>
                  <a:pt x="2573" y="457"/>
                </a:lnTo>
                <a:lnTo>
                  <a:pt x="2568" y="463"/>
                </a:lnTo>
                <a:lnTo>
                  <a:pt x="2559" y="466"/>
                </a:lnTo>
                <a:lnTo>
                  <a:pt x="2559" y="466"/>
                </a:lnTo>
                <a:lnTo>
                  <a:pt x="2554" y="463"/>
                </a:lnTo>
                <a:lnTo>
                  <a:pt x="2551" y="460"/>
                </a:lnTo>
                <a:lnTo>
                  <a:pt x="2548" y="454"/>
                </a:lnTo>
                <a:lnTo>
                  <a:pt x="2545" y="446"/>
                </a:lnTo>
                <a:lnTo>
                  <a:pt x="2579" y="446"/>
                </a:lnTo>
                <a:lnTo>
                  <a:pt x="2579" y="446"/>
                </a:lnTo>
                <a:lnTo>
                  <a:pt x="2579" y="435"/>
                </a:lnTo>
                <a:lnTo>
                  <a:pt x="2573" y="427"/>
                </a:lnTo>
                <a:lnTo>
                  <a:pt x="2573" y="427"/>
                </a:lnTo>
                <a:lnTo>
                  <a:pt x="2568" y="424"/>
                </a:lnTo>
                <a:lnTo>
                  <a:pt x="2559" y="421"/>
                </a:lnTo>
                <a:lnTo>
                  <a:pt x="2559" y="421"/>
                </a:lnTo>
                <a:lnTo>
                  <a:pt x="2551" y="424"/>
                </a:lnTo>
                <a:lnTo>
                  <a:pt x="2545" y="427"/>
                </a:lnTo>
                <a:close/>
                <a:moveTo>
                  <a:pt x="2590" y="468"/>
                </a:moveTo>
                <a:lnTo>
                  <a:pt x="2598" y="468"/>
                </a:lnTo>
                <a:lnTo>
                  <a:pt x="2598" y="407"/>
                </a:lnTo>
                <a:lnTo>
                  <a:pt x="2590" y="407"/>
                </a:lnTo>
                <a:lnTo>
                  <a:pt x="2590" y="468"/>
                </a:lnTo>
                <a:close/>
                <a:moveTo>
                  <a:pt x="2643" y="357"/>
                </a:moveTo>
                <a:lnTo>
                  <a:pt x="2643" y="357"/>
                </a:lnTo>
                <a:lnTo>
                  <a:pt x="2643" y="360"/>
                </a:lnTo>
                <a:lnTo>
                  <a:pt x="2649" y="363"/>
                </a:lnTo>
                <a:lnTo>
                  <a:pt x="2649" y="363"/>
                </a:lnTo>
                <a:lnTo>
                  <a:pt x="2652" y="366"/>
                </a:lnTo>
                <a:lnTo>
                  <a:pt x="2657" y="369"/>
                </a:lnTo>
                <a:lnTo>
                  <a:pt x="2657" y="369"/>
                </a:lnTo>
                <a:lnTo>
                  <a:pt x="2666" y="366"/>
                </a:lnTo>
                <a:lnTo>
                  <a:pt x="2671" y="363"/>
                </a:lnTo>
                <a:lnTo>
                  <a:pt x="2671" y="363"/>
                </a:lnTo>
                <a:lnTo>
                  <a:pt x="2674" y="355"/>
                </a:lnTo>
                <a:lnTo>
                  <a:pt x="2677" y="344"/>
                </a:lnTo>
                <a:lnTo>
                  <a:pt x="2677" y="299"/>
                </a:lnTo>
                <a:lnTo>
                  <a:pt x="2668" y="299"/>
                </a:lnTo>
                <a:lnTo>
                  <a:pt x="2668" y="305"/>
                </a:lnTo>
                <a:lnTo>
                  <a:pt x="2668" y="305"/>
                </a:lnTo>
                <a:lnTo>
                  <a:pt x="2668" y="305"/>
                </a:lnTo>
                <a:lnTo>
                  <a:pt x="2663" y="299"/>
                </a:lnTo>
                <a:lnTo>
                  <a:pt x="2657" y="299"/>
                </a:lnTo>
                <a:lnTo>
                  <a:pt x="2657" y="299"/>
                </a:lnTo>
                <a:lnTo>
                  <a:pt x="2652" y="302"/>
                </a:lnTo>
                <a:lnTo>
                  <a:pt x="2646" y="305"/>
                </a:lnTo>
                <a:lnTo>
                  <a:pt x="2640" y="313"/>
                </a:lnTo>
                <a:lnTo>
                  <a:pt x="2640" y="324"/>
                </a:lnTo>
                <a:lnTo>
                  <a:pt x="2640" y="324"/>
                </a:lnTo>
                <a:lnTo>
                  <a:pt x="2640" y="333"/>
                </a:lnTo>
                <a:lnTo>
                  <a:pt x="2646" y="341"/>
                </a:lnTo>
                <a:lnTo>
                  <a:pt x="2652" y="344"/>
                </a:lnTo>
                <a:lnTo>
                  <a:pt x="2657" y="346"/>
                </a:lnTo>
                <a:lnTo>
                  <a:pt x="2657" y="346"/>
                </a:lnTo>
                <a:lnTo>
                  <a:pt x="2663" y="346"/>
                </a:lnTo>
                <a:lnTo>
                  <a:pt x="2668" y="344"/>
                </a:lnTo>
                <a:lnTo>
                  <a:pt x="2668" y="344"/>
                </a:lnTo>
                <a:lnTo>
                  <a:pt x="2668" y="344"/>
                </a:lnTo>
                <a:lnTo>
                  <a:pt x="2668" y="344"/>
                </a:lnTo>
                <a:lnTo>
                  <a:pt x="2668" y="355"/>
                </a:lnTo>
                <a:lnTo>
                  <a:pt x="2666" y="360"/>
                </a:lnTo>
                <a:lnTo>
                  <a:pt x="2666" y="360"/>
                </a:lnTo>
                <a:lnTo>
                  <a:pt x="2663" y="363"/>
                </a:lnTo>
                <a:lnTo>
                  <a:pt x="2657" y="363"/>
                </a:lnTo>
                <a:lnTo>
                  <a:pt x="2657" y="363"/>
                </a:lnTo>
                <a:lnTo>
                  <a:pt x="2652" y="360"/>
                </a:lnTo>
                <a:lnTo>
                  <a:pt x="2652" y="360"/>
                </a:lnTo>
                <a:lnTo>
                  <a:pt x="2649" y="355"/>
                </a:lnTo>
                <a:lnTo>
                  <a:pt x="2643" y="357"/>
                </a:lnTo>
                <a:close/>
                <a:moveTo>
                  <a:pt x="2705" y="321"/>
                </a:moveTo>
                <a:lnTo>
                  <a:pt x="2705" y="321"/>
                </a:lnTo>
                <a:lnTo>
                  <a:pt x="2708" y="333"/>
                </a:lnTo>
                <a:lnTo>
                  <a:pt x="2710" y="341"/>
                </a:lnTo>
                <a:lnTo>
                  <a:pt x="2719" y="346"/>
                </a:lnTo>
                <a:lnTo>
                  <a:pt x="2727" y="346"/>
                </a:lnTo>
                <a:lnTo>
                  <a:pt x="2727" y="346"/>
                </a:lnTo>
                <a:lnTo>
                  <a:pt x="2733" y="346"/>
                </a:lnTo>
                <a:lnTo>
                  <a:pt x="2738" y="344"/>
                </a:lnTo>
                <a:lnTo>
                  <a:pt x="2741" y="338"/>
                </a:lnTo>
                <a:lnTo>
                  <a:pt x="2744" y="335"/>
                </a:lnTo>
                <a:lnTo>
                  <a:pt x="2736" y="335"/>
                </a:lnTo>
                <a:lnTo>
                  <a:pt x="2736" y="335"/>
                </a:lnTo>
                <a:lnTo>
                  <a:pt x="2733" y="341"/>
                </a:lnTo>
                <a:lnTo>
                  <a:pt x="2727" y="344"/>
                </a:lnTo>
                <a:lnTo>
                  <a:pt x="2727" y="344"/>
                </a:lnTo>
                <a:lnTo>
                  <a:pt x="2722" y="341"/>
                </a:lnTo>
                <a:lnTo>
                  <a:pt x="2716" y="338"/>
                </a:lnTo>
                <a:lnTo>
                  <a:pt x="2713" y="333"/>
                </a:lnTo>
                <a:lnTo>
                  <a:pt x="2713" y="321"/>
                </a:lnTo>
                <a:lnTo>
                  <a:pt x="2713" y="321"/>
                </a:lnTo>
                <a:lnTo>
                  <a:pt x="2713" y="313"/>
                </a:lnTo>
                <a:lnTo>
                  <a:pt x="2716" y="308"/>
                </a:lnTo>
                <a:lnTo>
                  <a:pt x="2722" y="305"/>
                </a:lnTo>
                <a:lnTo>
                  <a:pt x="2727" y="305"/>
                </a:lnTo>
                <a:lnTo>
                  <a:pt x="2727" y="305"/>
                </a:lnTo>
                <a:lnTo>
                  <a:pt x="2733" y="305"/>
                </a:lnTo>
                <a:lnTo>
                  <a:pt x="2736" y="310"/>
                </a:lnTo>
                <a:lnTo>
                  <a:pt x="2744" y="310"/>
                </a:lnTo>
                <a:lnTo>
                  <a:pt x="2744" y="310"/>
                </a:lnTo>
                <a:lnTo>
                  <a:pt x="2741" y="305"/>
                </a:lnTo>
                <a:lnTo>
                  <a:pt x="2738" y="302"/>
                </a:lnTo>
                <a:lnTo>
                  <a:pt x="2733" y="299"/>
                </a:lnTo>
                <a:lnTo>
                  <a:pt x="2727" y="299"/>
                </a:lnTo>
                <a:lnTo>
                  <a:pt x="2727" y="299"/>
                </a:lnTo>
                <a:lnTo>
                  <a:pt x="2719" y="302"/>
                </a:lnTo>
                <a:lnTo>
                  <a:pt x="2710" y="305"/>
                </a:lnTo>
                <a:lnTo>
                  <a:pt x="2708" y="313"/>
                </a:lnTo>
                <a:lnTo>
                  <a:pt x="2705" y="321"/>
                </a:lnTo>
                <a:close/>
                <a:moveTo>
                  <a:pt x="2598" y="305"/>
                </a:moveTo>
                <a:lnTo>
                  <a:pt x="2598" y="305"/>
                </a:lnTo>
                <a:lnTo>
                  <a:pt x="2596" y="313"/>
                </a:lnTo>
                <a:lnTo>
                  <a:pt x="2593" y="321"/>
                </a:lnTo>
                <a:lnTo>
                  <a:pt x="2593" y="321"/>
                </a:lnTo>
                <a:lnTo>
                  <a:pt x="2596" y="333"/>
                </a:lnTo>
                <a:lnTo>
                  <a:pt x="2598" y="341"/>
                </a:lnTo>
                <a:lnTo>
                  <a:pt x="2598" y="341"/>
                </a:lnTo>
                <a:lnTo>
                  <a:pt x="2607" y="346"/>
                </a:lnTo>
                <a:lnTo>
                  <a:pt x="2615" y="346"/>
                </a:lnTo>
                <a:lnTo>
                  <a:pt x="2615" y="346"/>
                </a:lnTo>
                <a:lnTo>
                  <a:pt x="2621" y="346"/>
                </a:lnTo>
                <a:lnTo>
                  <a:pt x="2626" y="344"/>
                </a:lnTo>
                <a:lnTo>
                  <a:pt x="2626" y="344"/>
                </a:lnTo>
                <a:lnTo>
                  <a:pt x="2635" y="335"/>
                </a:lnTo>
                <a:lnTo>
                  <a:pt x="2626" y="335"/>
                </a:lnTo>
                <a:lnTo>
                  <a:pt x="2626" y="335"/>
                </a:lnTo>
                <a:lnTo>
                  <a:pt x="2621" y="341"/>
                </a:lnTo>
                <a:lnTo>
                  <a:pt x="2615" y="344"/>
                </a:lnTo>
                <a:lnTo>
                  <a:pt x="2615" y="344"/>
                </a:lnTo>
                <a:lnTo>
                  <a:pt x="2610" y="341"/>
                </a:lnTo>
                <a:lnTo>
                  <a:pt x="2604" y="338"/>
                </a:lnTo>
                <a:lnTo>
                  <a:pt x="2601" y="333"/>
                </a:lnTo>
                <a:lnTo>
                  <a:pt x="2601" y="324"/>
                </a:lnTo>
                <a:lnTo>
                  <a:pt x="2635" y="324"/>
                </a:lnTo>
                <a:lnTo>
                  <a:pt x="2635" y="324"/>
                </a:lnTo>
                <a:lnTo>
                  <a:pt x="2632" y="313"/>
                </a:lnTo>
                <a:lnTo>
                  <a:pt x="2626" y="305"/>
                </a:lnTo>
                <a:lnTo>
                  <a:pt x="2626" y="305"/>
                </a:lnTo>
                <a:lnTo>
                  <a:pt x="2621" y="302"/>
                </a:lnTo>
                <a:lnTo>
                  <a:pt x="2612" y="299"/>
                </a:lnTo>
                <a:lnTo>
                  <a:pt x="2612" y="299"/>
                </a:lnTo>
                <a:lnTo>
                  <a:pt x="2604" y="302"/>
                </a:lnTo>
                <a:lnTo>
                  <a:pt x="2598" y="305"/>
                </a:lnTo>
                <a:close/>
                <a:moveTo>
                  <a:pt x="2556" y="305"/>
                </a:moveTo>
                <a:lnTo>
                  <a:pt x="2565" y="305"/>
                </a:lnTo>
                <a:lnTo>
                  <a:pt x="2565" y="333"/>
                </a:lnTo>
                <a:lnTo>
                  <a:pt x="2565" y="333"/>
                </a:lnTo>
                <a:lnTo>
                  <a:pt x="2565" y="338"/>
                </a:lnTo>
                <a:lnTo>
                  <a:pt x="2568" y="344"/>
                </a:lnTo>
                <a:lnTo>
                  <a:pt x="2573" y="346"/>
                </a:lnTo>
                <a:lnTo>
                  <a:pt x="2579" y="346"/>
                </a:lnTo>
                <a:lnTo>
                  <a:pt x="2579" y="346"/>
                </a:lnTo>
                <a:lnTo>
                  <a:pt x="2587" y="344"/>
                </a:lnTo>
                <a:lnTo>
                  <a:pt x="2587" y="341"/>
                </a:lnTo>
                <a:lnTo>
                  <a:pt x="2587" y="341"/>
                </a:lnTo>
                <a:lnTo>
                  <a:pt x="2579" y="341"/>
                </a:lnTo>
                <a:lnTo>
                  <a:pt x="2579" y="341"/>
                </a:lnTo>
                <a:lnTo>
                  <a:pt x="2576" y="341"/>
                </a:lnTo>
                <a:lnTo>
                  <a:pt x="2573" y="338"/>
                </a:lnTo>
                <a:lnTo>
                  <a:pt x="2570" y="330"/>
                </a:lnTo>
                <a:lnTo>
                  <a:pt x="2570" y="305"/>
                </a:lnTo>
                <a:lnTo>
                  <a:pt x="2584" y="305"/>
                </a:lnTo>
                <a:lnTo>
                  <a:pt x="2584" y="299"/>
                </a:lnTo>
                <a:lnTo>
                  <a:pt x="2570" y="299"/>
                </a:lnTo>
                <a:lnTo>
                  <a:pt x="2570" y="291"/>
                </a:lnTo>
                <a:lnTo>
                  <a:pt x="2565" y="291"/>
                </a:lnTo>
                <a:lnTo>
                  <a:pt x="2565" y="299"/>
                </a:lnTo>
                <a:lnTo>
                  <a:pt x="2556" y="299"/>
                </a:lnTo>
                <a:lnTo>
                  <a:pt x="2556" y="305"/>
                </a:lnTo>
                <a:close/>
                <a:moveTo>
                  <a:pt x="2542" y="316"/>
                </a:moveTo>
                <a:lnTo>
                  <a:pt x="2542" y="316"/>
                </a:lnTo>
                <a:lnTo>
                  <a:pt x="2542" y="316"/>
                </a:lnTo>
                <a:lnTo>
                  <a:pt x="2528" y="319"/>
                </a:lnTo>
                <a:lnTo>
                  <a:pt x="2523" y="324"/>
                </a:lnTo>
                <a:lnTo>
                  <a:pt x="2517" y="327"/>
                </a:lnTo>
                <a:lnTo>
                  <a:pt x="2514" y="335"/>
                </a:lnTo>
                <a:lnTo>
                  <a:pt x="2514" y="335"/>
                </a:lnTo>
                <a:lnTo>
                  <a:pt x="2517" y="338"/>
                </a:lnTo>
                <a:lnTo>
                  <a:pt x="2520" y="344"/>
                </a:lnTo>
                <a:lnTo>
                  <a:pt x="2523" y="346"/>
                </a:lnTo>
                <a:lnTo>
                  <a:pt x="2531" y="346"/>
                </a:lnTo>
                <a:lnTo>
                  <a:pt x="2531" y="346"/>
                </a:lnTo>
                <a:lnTo>
                  <a:pt x="2537" y="346"/>
                </a:lnTo>
                <a:lnTo>
                  <a:pt x="2542" y="341"/>
                </a:lnTo>
                <a:lnTo>
                  <a:pt x="2542" y="341"/>
                </a:lnTo>
                <a:lnTo>
                  <a:pt x="2542" y="341"/>
                </a:lnTo>
                <a:lnTo>
                  <a:pt x="2545" y="346"/>
                </a:lnTo>
                <a:lnTo>
                  <a:pt x="2551" y="346"/>
                </a:lnTo>
                <a:lnTo>
                  <a:pt x="2551" y="344"/>
                </a:lnTo>
                <a:lnTo>
                  <a:pt x="2551" y="344"/>
                </a:lnTo>
                <a:lnTo>
                  <a:pt x="2551" y="338"/>
                </a:lnTo>
                <a:lnTo>
                  <a:pt x="2551" y="316"/>
                </a:lnTo>
                <a:lnTo>
                  <a:pt x="2551" y="316"/>
                </a:lnTo>
                <a:lnTo>
                  <a:pt x="2548" y="308"/>
                </a:lnTo>
                <a:lnTo>
                  <a:pt x="2545" y="302"/>
                </a:lnTo>
                <a:lnTo>
                  <a:pt x="2540" y="299"/>
                </a:lnTo>
                <a:lnTo>
                  <a:pt x="2534" y="299"/>
                </a:lnTo>
                <a:lnTo>
                  <a:pt x="2534" y="299"/>
                </a:lnTo>
                <a:lnTo>
                  <a:pt x="2526" y="299"/>
                </a:lnTo>
                <a:lnTo>
                  <a:pt x="2523" y="302"/>
                </a:lnTo>
                <a:lnTo>
                  <a:pt x="2520" y="308"/>
                </a:lnTo>
                <a:lnTo>
                  <a:pt x="2517" y="310"/>
                </a:lnTo>
                <a:lnTo>
                  <a:pt x="2526" y="313"/>
                </a:lnTo>
                <a:lnTo>
                  <a:pt x="2526" y="313"/>
                </a:lnTo>
                <a:lnTo>
                  <a:pt x="2528" y="305"/>
                </a:lnTo>
                <a:lnTo>
                  <a:pt x="2531" y="305"/>
                </a:lnTo>
                <a:lnTo>
                  <a:pt x="2534" y="302"/>
                </a:lnTo>
                <a:lnTo>
                  <a:pt x="2534" y="302"/>
                </a:lnTo>
                <a:lnTo>
                  <a:pt x="2537" y="305"/>
                </a:lnTo>
                <a:lnTo>
                  <a:pt x="2540" y="305"/>
                </a:lnTo>
                <a:lnTo>
                  <a:pt x="2542" y="316"/>
                </a:lnTo>
                <a:close/>
                <a:moveTo>
                  <a:pt x="2688" y="346"/>
                </a:moveTo>
                <a:lnTo>
                  <a:pt x="2696" y="346"/>
                </a:lnTo>
                <a:lnTo>
                  <a:pt x="2696" y="299"/>
                </a:lnTo>
                <a:lnTo>
                  <a:pt x="2688" y="299"/>
                </a:lnTo>
                <a:lnTo>
                  <a:pt x="2688" y="346"/>
                </a:lnTo>
                <a:close/>
                <a:moveTo>
                  <a:pt x="2688" y="291"/>
                </a:moveTo>
                <a:lnTo>
                  <a:pt x="2696" y="291"/>
                </a:lnTo>
                <a:lnTo>
                  <a:pt x="2696" y="283"/>
                </a:lnTo>
                <a:lnTo>
                  <a:pt x="2688" y="283"/>
                </a:lnTo>
                <a:lnTo>
                  <a:pt x="2688" y="291"/>
                </a:lnTo>
                <a:close/>
                <a:moveTo>
                  <a:pt x="2831" y="837"/>
                </a:moveTo>
                <a:lnTo>
                  <a:pt x="2831" y="837"/>
                </a:lnTo>
                <a:lnTo>
                  <a:pt x="2834" y="834"/>
                </a:lnTo>
                <a:lnTo>
                  <a:pt x="2834" y="834"/>
                </a:lnTo>
                <a:lnTo>
                  <a:pt x="2836" y="837"/>
                </a:lnTo>
                <a:lnTo>
                  <a:pt x="2831" y="837"/>
                </a:lnTo>
                <a:close/>
                <a:moveTo>
                  <a:pt x="2736" y="837"/>
                </a:moveTo>
                <a:lnTo>
                  <a:pt x="2736" y="837"/>
                </a:lnTo>
                <a:lnTo>
                  <a:pt x="2738" y="834"/>
                </a:lnTo>
                <a:lnTo>
                  <a:pt x="2738" y="834"/>
                </a:lnTo>
                <a:lnTo>
                  <a:pt x="2744" y="837"/>
                </a:lnTo>
                <a:lnTo>
                  <a:pt x="2736" y="837"/>
                </a:lnTo>
                <a:close/>
                <a:moveTo>
                  <a:pt x="2696" y="837"/>
                </a:moveTo>
                <a:lnTo>
                  <a:pt x="2696" y="837"/>
                </a:lnTo>
                <a:lnTo>
                  <a:pt x="2705" y="815"/>
                </a:lnTo>
                <a:lnTo>
                  <a:pt x="2705" y="815"/>
                </a:lnTo>
                <a:lnTo>
                  <a:pt x="2705" y="815"/>
                </a:lnTo>
                <a:lnTo>
                  <a:pt x="2705" y="837"/>
                </a:lnTo>
                <a:lnTo>
                  <a:pt x="2696" y="837"/>
                </a:lnTo>
                <a:close/>
                <a:moveTo>
                  <a:pt x="2654" y="837"/>
                </a:moveTo>
                <a:lnTo>
                  <a:pt x="2654" y="837"/>
                </a:lnTo>
                <a:lnTo>
                  <a:pt x="2652" y="815"/>
                </a:lnTo>
                <a:lnTo>
                  <a:pt x="2654" y="815"/>
                </a:lnTo>
                <a:lnTo>
                  <a:pt x="2654" y="815"/>
                </a:lnTo>
                <a:lnTo>
                  <a:pt x="2660" y="837"/>
                </a:lnTo>
                <a:lnTo>
                  <a:pt x="2654" y="837"/>
                </a:lnTo>
                <a:close/>
                <a:moveTo>
                  <a:pt x="0" y="837"/>
                </a:moveTo>
                <a:lnTo>
                  <a:pt x="0" y="0"/>
                </a:lnTo>
                <a:lnTo>
                  <a:pt x="1249" y="0"/>
                </a:lnTo>
                <a:lnTo>
                  <a:pt x="1249" y="133"/>
                </a:lnTo>
                <a:lnTo>
                  <a:pt x="1131" y="133"/>
                </a:lnTo>
                <a:lnTo>
                  <a:pt x="1129" y="133"/>
                </a:lnTo>
                <a:lnTo>
                  <a:pt x="1129" y="136"/>
                </a:lnTo>
                <a:lnTo>
                  <a:pt x="1129" y="599"/>
                </a:lnTo>
                <a:lnTo>
                  <a:pt x="1131" y="599"/>
                </a:lnTo>
                <a:lnTo>
                  <a:pt x="1129" y="599"/>
                </a:lnTo>
                <a:lnTo>
                  <a:pt x="1129" y="601"/>
                </a:lnTo>
                <a:lnTo>
                  <a:pt x="1131" y="601"/>
                </a:lnTo>
                <a:lnTo>
                  <a:pt x="1249" y="601"/>
                </a:lnTo>
                <a:lnTo>
                  <a:pt x="1249" y="671"/>
                </a:lnTo>
                <a:lnTo>
                  <a:pt x="930" y="671"/>
                </a:lnTo>
                <a:lnTo>
                  <a:pt x="927" y="671"/>
                </a:lnTo>
                <a:lnTo>
                  <a:pt x="927" y="673"/>
                </a:lnTo>
                <a:lnTo>
                  <a:pt x="927" y="837"/>
                </a:lnTo>
                <a:lnTo>
                  <a:pt x="0" y="837"/>
                </a:lnTo>
                <a:close/>
                <a:moveTo>
                  <a:pt x="2540" y="671"/>
                </a:moveTo>
                <a:lnTo>
                  <a:pt x="2540" y="673"/>
                </a:lnTo>
                <a:lnTo>
                  <a:pt x="2540" y="671"/>
                </a:lnTo>
                <a:close/>
                <a:moveTo>
                  <a:pt x="1249" y="2507"/>
                </a:moveTo>
                <a:lnTo>
                  <a:pt x="1249" y="2211"/>
                </a:lnTo>
                <a:lnTo>
                  <a:pt x="1414" y="2211"/>
                </a:lnTo>
                <a:lnTo>
                  <a:pt x="1414" y="2211"/>
                </a:lnTo>
                <a:lnTo>
                  <a:pt x="1451" y="2258"/>
                </a:lnTo>
                <a:lnTo>
                  <a:pt x="1487" y="2302"/>
                </a:lnTo>
                <a:lnTo>
                  <a:pt x="1526" y="2338"/>
                </a:lnTo>
                <a:lnTo>
                  <a:pt x="1565" y="2369"/>
                </a:lnTo>
                <a:lnTo>
                  <a:pt x="1607" y="2394"/>
                </a:lnTo>
                <a:lnTo>
                  <a:pt x="1630" y="2405"/>
                </a:lnTo>
                <a:lnTo>
                  <a:pt x="1652" y="2413"/>
                </a:lnTo>
                <a:lnTo>
                  <a:pt x="1675" y="2419"/>
                </a:lnTo>
                <a:lnTo>
                  <a:pt x="1697" y="2424"/>
                </a:lnTo>
                <a:lnTo>
                  <a:pt x="1719" y="2427"/>
                </a:lnTo>
                <a:lnTo>
                  <a:pt x="1742" y="2427"/>
                </a:lnTo>
                <a:lnTo>
                  <a:pt x="1742" y="2427"/>
                </a:lnTo>
                <a:lnTo>
                  <a:pt x="1767" y="2427"/>
                </a:lnTo>
                <a:lnTo>
                  <a:pt x="1789" y="2424"/>
                </a:lnTo>
                <a:lnTo>
                  <a:pt x="1812" y="2419"/>
                </a:lnTo>
                <a:lnTo>
                  <a:pt x="1834" y="2413"/>
                </a:lnTo>
                <a:lnTo>
                  <a:pt x="1857" y="2405"/>
                </a:lnTo>
                <a:lnTo>
                  <a:pt x="1879" y="2394"/>
                </a:lnTo>
                <a:lnTo>
                  <a:pt x="1921" y="2369"/>
                </a:lnTo>
                <a:lnTo>
                  <a:pt x="1960" y="2338"/>
                </a:lnTo>
                <a:lnTo>
                  <a:pt x="1999" y="2302"/>
                </a:lnTo>
                <a:lnTo>
                  <a:pt x="2036" y="2258"/>
                </a:lnTo>
                <a:lnTo>
                  <a:pt x="2069" y="2211"/>
                </a:lnTo>
                <a:lnTo>
                  <a:pt x="2503" y="2211"/>
                </a:lnTo>
                <a:lnTo>
                  <a:pt x="2503" y="2275"/>
                </a:lnTo>
                <a:lnTo>
                  <a:pt x="2500" y="2275"/>
                </a:lnTo>
                <a:lnTo>
                  <a:pt x="2500" y="2305"/>
                </a:lnTo>
                <a:lnTo>
                  <a:pt x="2500" y="2305"/>
                </a:lnTo>
                <a:lnTo>
                  <a:pt x="2500" y="2313"/>
                </a:lnTo>
                <a:lnTo>
                  <a:pt x="2503" y="2316"/>
                </a:lnTo>
                <a:lnTo>
                  <a:pt x="2503" y="2507"/>
                </a:lnTo>
                <a:lnTo>
                  <a:pt x="1249" y="2507"/>
                </a:lnTo>
                <a:close/>
                <a:moveTo>
                  <a:pt x="2444" y="2297"/>
                </a:moveTo>
                <a:lnTo>
                  <a:pt x="2444" y="2297"/>
                </a:lnTo>
                <a:lnTo>
                  <a:pt x="2444" y="2305"/>
                </a:lnTo>
                <a:lnTo>
                  <a:pt x="2450" y="2313"/>
                </a:lnTo>
                <a:lnTo>
                  <a:pt x="2456" y="2319"/>
                </a:lnTo>
                <a:lnTo>
                  <a:pt x="2467" y="2319"/>
                </a:lnTo>
                <a:lnTo>
                  <a:pt x="2467" y="2319"/>
                </a:lnTo>
                <a:lnTo>
                  <a:pt x="2478" y="2319"/>
                </a:lnTo>
                <a:lnTo>
                  <a:pt x="2484" y="2313"/>
                </a:lnTo>
                <a:lnTo>
                  <a:pt x="2489" y="2305"/>
                </a:lnTo>
                <a:lnTo>
                  <a:pt x="2489" y="2297"/>
                </a:lnTo>
                <a:lnTo>
                  <a:pt x="2489" y="2297"/>
                </a:lnTo>
                <a:lnTo>
                  <a:pt x="2489" y="2286"/>
                </a:lnTo>
                <a:lnTo>
                  <a:pt x="2484" y="2277"/>
                </a:lnTo>
                <a:lnTo>
                  <a:pt x="2475" y="2275"/>
                </a:lnTo>
                <a:lnTo>
                  <a:pt x="2467" y="2272"/>
                </a:lnTo>
                <a:lnTo>
                  <a:pt x="2467" y="2272"/>
                </a:lnTo>
                <a:lnTo>
                  <a:pt x="2458" y="2275"/>
                </a:lnTo>
                <a:lnTo>
                  <a:pt x="2450" y="2277"/>
                </a:lnTo>
                <a:lnTo>
                  <a:pt x="2444" y="2286"/>
                </a:lnTo>
                <a:lnTo>
                  <a:pt x="2444" y="2297"/>
                </a:lnTo>
                <a:close/>
                <a:moveTo>
                  <a:pt x="2400" y="2297"/>
                </a:moveTo>
                <a:lnTo>
                  <a:pt x="2400" y="2297"/>
                </a:lnTo>
                <a:lnTo>
                  <a:pt x="2400" y="2308"/>
                </a:lnTo>
                <a:lnTo>
                  <a:pt x="2405" y="2313"/>
                </a:lnTo>
                <a:lnTo>
                  <a:pt x="2411" y="2319"/>
                </a:lnTo>
                <a:lnTo>
                  <a:pt x="2419" y="2319"/>
                </a:lnTo>
                <a:lnTo>
                  <a:pt x="2419" y="2319"/>
                </a:lnTo>
                <a:lnTo>
                  <a:pt x="2425" y="2319"/>
                </a:lnTo>
                <a:lnTo>
                  <a:pt x="2430" y="2316"/>
                </a:lnTo>
                <a:lnTo>
                  <a:pt x="2433" y="2313"/>
                </a:lnTo>
                <a:lnTo>
                  <a:pt x="2436" y="2308"/>
                </a:lnTo>
                <a:lnTo>
                  <a:pt x="2428" y="2308"/>
                </a:lnTo>
                <a:lnTo>
                  <a:pt x="2428" y="2308"/>
                </a:lnTo>
                <a:lnTo>
                  <a:pt x="2425" y="2313"/>
                </a:lnTo>
                <a:lnTo>
                  <a:pt x="2419" y="2316"/>
                </a:lnTo>
                <a:lnTo>
                  <a:pt x="2419" y="2316"/>
                </a:lnTo>
                <a:lnTo>
                  <a:pt x="2414" y="2316"/>
                </a:lnTo>
                <a:lnTo>
                  <a:pt x="2411" y="2311"/>
                </a:lnTo>
                <a:lnTo>
                  <a:pt x="2408" y="2305"/>
                </a:lnTo>
                <a:lnTo>
                  <a:pt x="2405" y="2297"/>
                </a:lnTo>
                <a:lnTo>
                  <a:pt x="2405" y="2297"/>
                </a:lnTo>
                <a:lnTo>
                  <a:pt x="2408" y="2289"/>
                </a:lnTo>
                <a:lnTo>
                  <a:pt x="2411" y="2283"/>
                </a:lnTo>
                <a:lnTo>
                  <a:pt x="2414" y="2277"/>
                </a:lnTo>
                <a:lnTo>
                  <a:pt x="2419" y="2277"/>
                </a:lnTo>
                <a:lnTo>
                  <a:pt x="2419" y="2277"/>
                </a:lnTo>
                <a:lnTo>
                  <a:pt x="2425" y="2280"/>
                </a:lnTo>
                <a:lnTo>
                  <a:pt x="2428" y="2283"/>
                </a:lnTo>
                <a:lnTo>
                  <a:pt x="2436" y="2283"/>
                </a:lnTo>
                <a:lnTo>
                  <a:pt x="2436" y="2283"/>
                </a:lnTo>
                <a:lnTo>
                  <a:pt x="2433" y="2280"/>
                </a:lnTo>
                <a:lnTo>
                  <a:pt x="2430" y="2275"/>
                </a:lnTo>
                <a:lnTo>
                  <a:pt x="2425" y="2275"/>
                </a:lnTo>
                <a:lnTo>
                  <a:pt x="2419" y="2272"/>
                </a:lnTo>
                <a:lnTo>
                  <a:pt x="2419" y="2272"/>
                </a:lnTo>
                <a:lnTo>
                  <a:pt x="2411" y="2275"/>
                </a:lnTo>
                <a:lnTo>
                  <a:pt x="2405" y="2277"/>
                </a:lnTo>
                <a:lnTo>
                  <a:pt x="2400" y="2286"/>
                </a:lnTo>
                <a:lnTo>
                  <a:pt x="2400" y="2297"/>
                </a:lnTo>
                <a:close/>
                <a:moveTo>
                  <a:pt x="2355" y="2297"/>
                </a:moveTo>
                <a:lnTo>
                  <a:pt x="2355" y="2297"/>
                </a:lnTo>
                <a:lnTo>
                  <a:pt x="2355" y="2308"/>
                </a:lnTo>
                <a:lnTo>
                  <a:pt x="2360" y="2313"/>
                </a:lnTo>
                <a:lnTo>
                  <a:pt x="2366" y="2319"/>
                </a:lnTo>
                <a:lnTo>
                  <a:pt x="2374" y="2319"/>
                </a:lnTo>
                <a:lnTo>
                  <a:pt x="2374" y="2319"/>
                </a:lnTo>
                <a:lnTo>
                  <a:pt x="2380" y="2319"/>
                </a:lnTo>
                <a:lnTo>
                  <a:pt x="2386" y="2316"/>
                </a:lnTo>
                <a:lnTo>
                  <a:pt x="2388" y="2313"/>
                </a:lnTo>
                <a:lnTo>
                  <a:pt x="2391" y="2308"/>
                </a:lnTo>
                <a:lnTo>
                  <a:pt x="2386" y="2308"/>
                </a:lnTo>
                <a:lnTo>
                  <a:pt x="2386" y="2308"/>
                </a:lnTo>
                <a:lnTo>
                  <a:pt x="2380" y="2313"/>
                </a:lnTo>
                <a:lnTo>
                  <a:pt x="2374" y="2316"/>
                </a:lnTo>
                <a:lnTo>
                  <a:pt x="2374" y="2316"/>
                </a:lnTo>
                <a:lnTo>
                  <a:pt x="2369" y="2316"/>
                </a:lnTo>
                <a:lnTo>
                  <a:pt x="2366" y="2311"/>
                </a:lnTo>
                <a:lnTo>
                  <a:pt x="2363" y="2305"/>
                </a:lnTo>
                <a:lnTo>
                  <a:pt x="2360" y="2297"/>
                </a:lnTo>
                <a:lnTo>
                  <a:pt x="2360" y="2297"/>
                </a:lnTo>
                <a:lnTo>
                  <a:pt x="2363" y="2289"/>
                </a:lnTo>
                <a:lnTo>
                  <a:pt x="2366" y="2283"/>
                </a:lnTo>
                <a:lnTo>
                  <a:pt x="2369" y="2277"/>
                </a:lnTo>
                <a:lnTo>
                  <a:pt x="2374" y="2277"/>
                </a:lnTo>
                <a:lnTo>
                  <a:pt x="2374" y="2277"/>
                </a:lnTo>
                <a:lnTo>
                  <a:pt x="2380" y="2280"/>
                </a:lnTo>
                <a:lnTo>
                  <a:pt x="2383" y="2283"/>
                </a:lnTo>
                <a:lnTo>
                  <a:pt x="2391" y="2283"/>
                </a:lnTo>
                <a:lnTo>
                  <a:pt x="2391" y="2283"/>
                </a:lnTo>
                <a:lnTo>
                  <a:pt x="2388" y="2280"/>
                </a:lnTo>
                <a:lnTo>
                  <a:pt x="2386" y="2275"/>
                </a:lnTo>
                <a:lnTo>
                  <a:pt x="2380" y="2275"/>
                </a:lnTo>
                <a:lnTo>
                  <a:pt x="2374" y="2272"/>
                </a:lnTo>
                <a:lnTo>
                  <a:pt x="2374" y="2272"/>
                </a:lnTo>
                <a:lnTo>
                  <a:pt x="2366" y="2275"/>
                </a:lnTo>
                <a:lnTo>
                  <a:pt x="2360" y="2277"/>
                </a:lnTo>
                <a:lnTo>
                  <a:pt x="2355" y="2286"/>
                </a:lnTo>
                <a:lnTo>
                  <a:pt x="2355" y="2297"/>
                </a:lnTo>
                <a:close/>
                <a:moveTo>
                  <a:pt x="2332" y="2297"/>
                </a:moveTo>
                <a:lnTo>
                  <a:pt x="2341" y="2319"/>
                </a:lnTo>
                <a:lnTo>
                  <a:pt x="2349" y="2319"/>
                </a:lnTo>
                <a:lnTo>
                  <a:pt x="2321" y="2250"/>
                </a:lnTo>
                <a:lnTo>
                  <a:pt x="2313" y="2250"/>
                </a:lnTo>
                <a:lnTo>
                  <a:pt x="2285" y="2319"/>
                </a:lnTo>
                <a:lnTo>
                  <a:pt x="2293" y="2319"/>
                </a:lnTo>
                <a:lnTo>
                  <a:pt x="2302" y="2297"/>
                </a:lnTo>
                <a:lnTo>
                  <a:pt x="2332" y="2297"/>
                </a:lnTo>
                <a:close/>
              </a:path>
            </a:pathLst>
          </a:custGeom>
          <a:solidFill>
            <a:srgbClr val="E6E6B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9" name="Freeform 8"/>
          <p:cNvSpPr>
            <a:spLocks/>
          </p:cNvSpPr>
          <p:nvPr/>
        </p:nvSpPr>
        <p:spPr bwMode="auto">
          <a:xfrm>
            <a:off x="6019656" y="4035153"/>
            <a:ext cx="1925584" cy="1210218"/>
          </a:xfrm>
          <a:custGeom>
            <a:avLst/>
            <a:gdLst/>
            <a:ahLst/>
            <a:cxnLst>
              <a:cxn ang="0">
                <a:pos x="0" y="834"/>
              </a:cxn>
              <a:cxn ang="0">
                <a:pos x="0" y="643"/>
              </a:cxn>
              <a:cxn ang="0">
                <a:pos x="0" y="643"/>
              </a:cxn>
              <a:cxn ang="0">
                <a:pos x="0" y="643"/>
              </a:cxn>
              <a:cxn ang="0">
                <a:pos x="0" y="643"/>
              </a:cxn>
              <a:cxn ang="0">
                <a:pos x="6" y="646"/>
              </a:cxn>
              <a:cxn ang="0">
                <a:pos x="11" y="646"/>
              </a:cxn>
              <a:cxn ang="0">
                <a:pos x="11" y="646"/>
              </a:cxn>
              <a:cxn ang="0">
                <a:pos x="20" y="643"/>
              </a:cxn>
              <a:cxn ang="0">
                <a:pos x="20" y="643"/>
              </a:cxn>
              <a:cxn ang="0">
                <a:pos x="28" y="640"/>
              </a:cxn>
              <a:cxn ang="0">
                <a:pos x="28" y="640"/>
              </a:cxn>
              <a:cxn ang="0">
                <a:pos x="28" y="646"/>
              </a:cxn>
              <a:cxn ang="0">
                <a:pos x="37" y="646"/>
              </a:cxn>
              <a:cxn ang="0">
                <a:pos x="37" y="602"/>
              </a:cxn>
              <a:cxn ang="0">
                <a:pos x="28" y="602"/>
              </a:cxn>
              <a:cxn ang="0">
                <a:pos x="28" y="635"/>
              </a:cxn>
              <a:cxn ang="0">
                <a:pos x="28" y="635"/>
              </a:cxn>
              <a:cxn ang="0">
                <a:pos x="20" y="640"/>
              </a:cxn>
              <a:cxn ang="0">
                <a:pos x="20" y="640"/>
              </a:cxn>
              <a:cxn ang="0">
                <a:pos x="14" y="643"/>
              </a:cxn>
              <a:cxn ang="0">
                <a:pos x="14" y="643"/>
              </a:cxn>
              <a:cxn ang="0">
                <a:pos x="9" y="640"/>
              </a:cxn>
              <a:cxn ang="0">
                <a:pos x="6" y="640"/>
              </a:cxn>
              <a:cxn ang="0">
                <a:pos x="6" y="640"/>
              </a:cxn>
              <a:cxn ang="0">
                <a:pos x="6" y="635"/>
              </a:cxn>
              <a:cxn ang="0">
                <a:pos x="6" y="632"/>
              </a:cxn>
              <a:cxn ang="0">
                <a:pos x="6" y="602"/>
              </a:cxn>
              <a:cxn ang="0">
                <a:pos x="0" y="602"/>
              </a:cxn>
              <a:cxn ang="0">
                <a:pos x="0" y="538"/>
              </a:cxn>
              <a:cxn ang="0">
                <a:pos x="664" y="538"/>
              </a:cxn>
              <a:cxn ang="0">
                <a:pos x="664" y="535"/>
              </a:cxn>
              <a:cxn ang="0">
                <a:pos x="667" y="535"/>
              </a:cxn>
              <a:cxn ang="0">
                <a:pos x="667" y="300"/>
              </a:cxn>
              <a:cxn ang="0">
                <a:pos x="667" y="300"/>
              </a:cxn>
              <a:cxn ang="0">
                <a:pos x="745" y="278"/>
              </a:cxn>
              <a:cxn ang="0">
                <a:pos x="818" y="253"/>
              </a:cxn>
              <a:cxn ang="0">
                <a:pos x="851" y="239"/>
              </a:cxn>
              <a:cxn ang="0">
                <a:pos x="882" y="222"/>
              </a:cxn>
              <a:cxn ang="0">
                <a:pos x="910" y="205"/>
              </a:cxn>
              <a:cxn ang="0">
                <a:pos x="938" y="189"/>
              </a:cxn>
              <a:cxn ang="0">
                <a:pos x="961" y="172"/>
              </a:cxn>
              <a:cxn ang="0">
                <a:pos x="980" y="156"/>
              </a:cxn>
              <a:cxn ang="0">
                <a:pos x="1000" y="136"/>
              </a:cxn>
              <a:cxn ang="0">
                <a:pos x="1014" y="117"/>
              </a:cxn>
              <a:cxn ang="0">
                <a:pos x="1025" y="97"/>
              </a:cxn>
              <a:cxn ang="0">
                <a:pos x="1033" y="75"/>
              </a:cxn>
              <a:cxn ang="0">
                <a:pos x="1039" y="56"/>
              </a:cxn>
              <a:cxn ang="0">
                <a:pos x="1042" y="34"/>
              </a:cxn>
              <a:cxn ang="0">
                <a:pos x="1042" y="34"/>
              </a:cxn>
              <a:cxn ang="0">
                <a:pos x="1042" y="17"/>
              </a:cxn>
              <a:cxn ang="0">
                <a:pos x="1036" y="0"/>
              </a:cxn>
              <a:cxn ang="0">
                <a:pos x="1249" y="0"/>
              </a:cxn>
              <a:cxn ang="0">
                <a:pos x="1249" y="834"/>
              </a:cxn>
              <a:cxn ang="0">
                <a:pos x="0" y="834"/>
              </a:cxn>
            </a:cxnLst>
            <a:rect l="0" t="0" r="r" b="b"/>
            <a:pathLst>
              <a:path w="1249" h="834">
                <a:moveTo>
                  <a:pt x="0" y="834"/>
                </a:moveTo>
                <a:lnTo>
                  <a:pt x="0" y="643"/>
                </a:lnTo>
                <a:lnTo>
                  <a:pt x="0" y="643"/>
                </a:lnTo>
                <a:lnTo>
                  <a:pt x="0" y="643"/>
                </a:lnTo>
                <a:lnTo>
                  <a:pt x="0" y="643"/>
                </a:lnTo>
                <a:lnTo>
                  <a:pt x="6" y="646"/>
                </a:lnTo>
                <a:lnTo>
                  <a:pt x="11" y="646"/>
                </a:lnTo>
                <a:lnTo>
                  <a:pt x="11" y="646"/>
                </a:lnTo>
                <a:lnTo>
                  <a:pt x="20" y="643"/>
                </a:lnTo>
                <a:lnTo>
                  <a:pt x="20" y="643"/>
                </a:lnTo>
                <a:lnTo>
                  <a:pt x="28" y="640"/>
                </a:lnTo>
                <a:lnTo>
                  <a:pt x="28" y="640"/>
                </a:lnTo>
                <a:lnTo>
                  <a:pt x="28" y="646"/>
                </a:lnTo>
                <a:lnTo>
                  <a:pt x="37" y="646"/>
                </a:lnTo>
                <a:lnTo>
                  <a:pt x="37" y="602"/>
                </a:lnTo>
                <a:lnTo>
                  <a:pt x="28" y="602"/>
                </a:lnTo>
                <a:lnTo>
                  <a:pt x="28" y="635"/>
                </a:lnTo>
                <a:lnTo>
                  <a:pt x="28" y="635"/>
                </a:lnTo>
                <a:lnTo>
                  <a:pt x="20" y="640"/>
                </a:lnTo>
                <a:lnTo>
                  <a:pt x="20" y="640"/>
                </a:lnTo>
                <a:lnTo>
                  <a:pt x="14" y="643"/>
                </a:lnTo>
                <a:lnTo>
                  <a:pt x="14" y="643"/>
                </a:lnTo>
                <a:lnTo>
                  <a:pt x="9" y="640"/>
                </a:lnTo>
                <a:lnTo>
                  <a:pt x="6" y="640"/>
                </a:lnTo>
                <a:lnTo>
                  <a:pt x="6" y="640"/>
                </a:lnTo>
                <a:lnTo>
                  <a:pt x="6" y="635"/>
                </a:lnTo>
                <a:lnTo>
                  <a:pt x="6" y="632"/>
                </a:lnTo>
                <a:lnTo>
                  <a:pt x="6" y="602"/>
                </a:lnTo>
                <a:lnTo>
                  <a:pt x="0" y="602"/>
                </a:lnTo>
                <a:lnTo>
                  <a:pt x="0" y="538"/>
                </a:lnTo>
                <a:lnTo>
                  <a:pt x="664" y="538"/>
                </a:lnTo>
                <a:lnTo>
                  <a:pt x="664" y="535"/>
                </a:lnTo>
                <a:lnTo>
                  <a:pt x="667" y="535"/>
                </a:lnTo>
                <a:lnTo>
                  <a:pt x="667" y="300"/>
                </a:lnTo>
                <a:lnTo>
                  <a:pt x="667" y="300"/>
                </a:lnTo>
                <a:lnTo>
                  <a:pt x="745" y="278"/>
                </a:lnTo>
                <a:lnTo>
                  <a:pt x="818" y="253"/>
                </a:lnTo>
                <a:lnTo>
                  <a:pt x="851" y="239"/>
                </a:lnTo>
                <a:lnTo>
                  <a:pt x="882" y="222"/>
                </a:lnTo>
                <a:lnTo>
                  <a:pt x="910" y="205"/>
                </a:lnTo>
                <a:lnTo>
                  <a:pt x="938" y="189"/>
                </a:lnTo>
                <a:lnTo>
                  <a:pt x="961" y="172"/>
                </a:lnTo>
                <a:lnTo>
                  <a:pt x="980" y="156"/>
                </a:lnTo>
                <a:lnTo>
                  <a:pt x="1000" y="136"/>
                </a:lnTo>
                <a:lnTo>
                  <a:pt x="1014" y="117"/>
                </a:lnTo>
                <a:lnTo>
                  <a:pt x="1025" y="97"/>
                </a:lnTo>
                <a:lnTo>
                  <a:pt x="1033" y="75"/>
                </a:lnTo>
                <a:lnTo>
                  <a:pt x="1039" y="56"/>
                </a:lnTo>
                <a:lnTo>
                  <a:pt x="1042" y="34"/>
                </a:lnTo>
                <a:lnTo>
                  <a:pt x="1042" y="34"/>
                </a:lnTo>
                <a:lnTo>
                  <a:pt x="1042" y="17"/>
                </a:lnTo>
                <a:lnTo>
                  <a:pt x="1036" y="0"/>
                </a:lnTo>
                <a:lnTo>
                  <a:pt x="1249" y="0"/>
                </a:lnTo>
                <a:lnTo>
                  <a:pt x="1249" y="834"/>
                </a:lnTo>
                <a:lnTo>
                  <a:pt x="0" y="83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0" name="Freeform 9"/>
          <p:cNvSpPr>
            <a:spLocks/>
          </p:cNvSpPr>
          <p:nvPr/>
        </p:nvSpPr>
        <p:spPr bwMode="auto">
          <a:xfrm>
            <a:off x="7293101" y="5081397"/>
            <a:ext cx="52418" cy="6820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44"/>
              </a:cxn>
              <a:cxn ang="0">
                <a:pos x="6" y="47"/>
              </a:cxn>
              <a:cxn ang="0">
                <a:pos x="6" y="47"/>
              </a:cxn>
              <a:cxn ang="0">
                <a:pos x="17" y="47"/>
              </a:cxn>
              <a:cxn ang="0">
                <a:pos x="17" y="47"/>
              </a:cxn>
              <a:cxn ang="0">
                <a:pos x="23" y="47"/>
              </a:cxn>
              <a:cxn ang="0">
                <a:pos x="28" y="44"/>
              </a:cxn>
              <a:cxn ang="0">
                <a:pos x="28" y="44"/>
              </a:cxn>
              <a:cxn ang="0">
                <a:pos x="31" y="39"/>
              </a:cxn>
              <a:cxn ang="0">
                <a:pos x="34" y="33"/>
              </a:cxn>
              <a:cxn ang="0">
                <a:pos x="34" y="33"/>
              </a:cxn>
              <a:cxn ang="0">
                <a:pos x="34" y="30"/>
              </a:cxn>
              <a:cxn ang="0">
                <a:pos x="31" y="27"/>
              </a:cxn>
              <a:cxn ang="0">
                <a:pos x="31" y="27"/>
              </a:cxn>
              <a:cxn ang="0">
                <a:pos x="20" y="22"/>
              </a:cxn>
              <a:cxn ang="0">
                <a:pos x="20" y="22"/>
              </a:cxn>
              <a:cxn ang="0">
                <a:pos x="11" y="16"/>
              </a:cxn>
              <a:cxn ang="0">
                <a:pos x="11" y="16"/>
              </a:cxn>
              <a:cxn ang="0">
                <a:pos x="9" y="11"/>
              </a:cxn>
              <a:cxn ang="0">
                <a:pos x="9" y="11"/>
              </a:cxn>
              <a:cxn ang="0">
                <a:pos x="11" y="5"/>
              </a:cxn>
              <a:cxn ang="0">
                <a:pos x="11" y="5"/>
              </a:cxn>
              <a:cxn ang="0">
                <a:pos x="17" y="5"/>
              </a:cxn>
              <a:cxn ang="0">
                <a:pos x="17" y="5"/>
              </a:cxn>
              <a:cxn ang="0">
                <a:pos x="23" y="5"/>
              </a:cxn>
              <a:cxn ang="0">
                <a:pos x="25" y="8"/>
              </a:cxn>
              <a:cxn ang="0">
                <a:pos x="31" y="8"/>
              </a:cxn>
              <a:cxn ang="0">
                <a:pos x="31" y="8"/>
              </a:cxn>
              <a:cxn ang="0">
                <a:pos x="28" y="3"/>
              </a:cxn>
              <a:cxn ang="0">
                <a:pos x="28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3"/>
              </a:cxn>
              <a:cxn ang="0">
                <a:pos x="6" y="3"/>
              </a:cxn>
              <a:cxn ang="0">
                <a:pos x="3" y="8"/>
              </a:cxn>
              <a:cxn ang="0">
                <a:pos x="0" y="11"/>
              </a:cxn>
              <a:cxn ang="0">
                <a:pos x="0" y="11"/>
              </a:cxn>
              <a:cxn ang="0">
                <a:pos x="3" y="19"/>
              </a:cxn>
              <a:cxn ang="0">
                <a:pos x="3" y="19"/>
              </a:cxn>
              <a:cxn ang="0">
                <a:pos x="9" y="22"/>
              </a:cxn>
              <a:cxn ang="0">
                <a:pos x="14" y="25"/>
              </a:cxn>
              <a:cxn ang="0">
                <a:pos x="14" y="25"/>
              </a:cxn>
              <a:cxn ang="0">
                <a:pos x="23" y="30"/>
              </a:cxn>
              <a:cxn ang="0">
                <a:pos x="23" y="30"/>
              </a:cxn>
              <a:cxn ang="0">
                <a:pos x="25" y="36"/>
              </a:cxn>
              <a:cxn ang="0">
                <a:pos x="25" y="36"/>
              </a:cxn>
              <a:cxn ang="0">
                <a:pos x="23" y="41"/>
              </a:cxn>
              <a:cxn ang="0">
                <a:pos x="23" y="41"/>
              </a:cxn>
              <a:cxn ang="0">
                <a:pos x="17" y="44"/>
              </a:cxn>
              <a:cxn ang="0">
                <a:pos x="17" y="44"/>
              </a:cxn>
              <a:cxn ang="0">
                <a:pos x="11" y="41"/>
              </a:cxn>
              <a:cxn ang="0">
                <a:pos x="6" y="39"/>
              </a:cxn>
              <a:cxn ang="0">
                <a:pos x="0" y="39"/>
              </a:cxn>
            </a:cxnLst>
            <a:rect l="0" t="0" r="r" b="b"/>
            <a:pathLst>
              <a:path w="34" h="47">
                <a:moveTo>
                  <a:pt x="0" y="39"/>
                </a:moveTo>
                <a:lnTo>
                  <a:pt x="0" y="39"/>
                </a:lnTo>
                <a:lnTo>
                  <a:pt x="3" y="44"/>
                </a:lnTo>
                <a:lnTo>
                  <a:pt x="6" y="47"/>
                </a:lnTo>
                <a:lnTo>
                  <a:pt x="6" y="47"/>
                </a:lnTo>
                <a:lnTo>
                  <a:pt x="17" y="47"/>
                </a:lnTo>
                <a:lnTo>
                  <a:pt x="17" y="47"/>
                </a:lnTo>
                <a:lnTo>
                  <a:pt x="23" y="47"/>
                </a:lnTo>
                <a:lnTo>
                  <a:pt x="28" y="44"/>
                </a:lnTo>
                <a:lnTo>
                  <a:pt x="28" y="44"/>
                </a:lnTo>
                <a:lnTo>
                  <a:pt x="31" y="39"/>
                </a:lnTo>
                <a:lnTo>
                  <a:pt x="34" y="33"/>
                </a:lnTo>
                <a:lnTo>
                  <a:pt x="34" y="33"/>
                </a:lnTo>
                <a:lnTo>
                  <a:pt x="34" y="30"/>
                </a:lnTo>
                <a:lnTo>
                  <a:pt x="31" y="27"/>
                </a:lnTo>
                <a:lnTo>
                  <a:pt x="31" y="27"/>
                </a:lnTo>
                <a:lnTo>
                  <a:pt x="20" y="22"/>
                </a:lnTo>
                <a:lnTo>
                  <a:pt x="20" y="22"/>
                </a:lnTo>
                <a:lnTo>
                  <a:pt x="11" y="16"/>
                </a:lnTo>
                <a:lnTo>
                  <a:pt x="11" y="16"/>
                </a:lnTo>
                <a:lnTo>
                  <a:pt x="9" y="11"/>
                </a:lnTo>
                <a:lnTo>
                  <a:pt x="9" y="11"/>
                </a:lnTo>
                <a:lnTo>
                  <a:pt x="11" y="5"/>
                </a:lnTo>
                <a:lnTo>
                  <a:pt x="11" y="5"/>
                </a:lnTo>
                <a:lnTo>
                  <a:pt x="17" y="5"/>
                </a:lnTo>
                <a:lnTo>
                  <a:pt x="17" y="5"/>
                </a:lnTo>
                <a:lnTo>
                  <a:pt x="23" y="5"/>
                </a:lnTo>
                <a:lnTo>
                  <a:pt x="25" y="8"/>
                </a:lnTo>
                <a:lnTo>
                  <a:pt x="31" y="8"/>
                </a:lnTo>
                <a:lnTo>
                  <a:pt x="31" y="8"/>
                </a:lnTo>
                <a:lnTo>
                  <a:pt x="28" y="3"/>
                </a:lnTo>
                <a:lnTo>
                  <a:pt x="28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3"/>
                </a:lnTo>
                <a:lnTo>
                  <a:pt x="6" y="3"/>
                </a:lnTo>
                <a:lnTo>
                  <a:pt x="3" y="8"/>
                </a:lnTo>
                <a:lnTo>
                  <a:pt x="0" y="11"/>
                </a:lnTo>
                <a:lnTo>
                  <a:pt x="0" y="11"/>
                </a:lnTo>
                <a:lnTo>
                  <a:pt x="3" y="19"/>
                </a:lnTo>
                <a:lnTo>
                  <a:pt x="3" y="19"/>
                </a:lnTo>
                <a:lnTo>
                  <a:pt x="9" y="22"/>
                </a:lnTo>
                <a:lnTo>
                  <a:pt x="14" y="25"/>
                </a:lnTo>
                <a:lnTo>
                  <a:pt x="14" y="25"/>
                </a:lnTo>
                <a:lnTo>
                  <a:pt x="23" y="30"/>
                </a:lnTo>
                <a:lnTo>
                  <a:pt x="23" y="30"/>
                </a:lnTo>
                <a:lnTo>
                  <a:pt x="25" y="36"/>
                </a:lnTo>
                <a:lnTo>
                  <a:pt x="25" y="36"/>
                </a:lnTo>
                <a:lnTo>
                  <a:pt x="23" y="41"/>
                </a:lnTo>
                <a:lnTo>
                  <a:pt x="23" y="41"/>
                </a:lnTo>
                <a:lnTo>
                  <a:pt x="17" y="44"/>
                </a:lnTo>
                <a:lnTo>
                  <a:pt x="17" y="44"/>
                </a:lnTo>
                <a:lnTo>
                  <a:pt x="11" y="41"/>
                </a:lnTo>
                <a:lnTo>
                  <a:pt x="6" y="39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1" name="Freeform 10"/>
          <p:cNvSpPr>
            <a:spLocks/>
          </p:cNvSpPr>
          <p:nvPr/>
        </p:nvSpPr>
        <p:spPr bwMode="auto">
          <a:xfrm>
            <a:off x="7220641" y="5081397"/>
            <a:ext cx="64751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2" y="14"/>
              </a:cxn>
              <a:cxn ang="0">
                <a:pos x="0" y="25"/>
              </a:cxn>
              <a:cxn ang="0">
                <a:pos x="0" y="25"/>
              </a:cxn>
              <a:cxn ang="0">
                <a:pos x="2" y="36"/>
              </a:cxn>
              <a:cxn ang="0">
                <a:pos x="5" y="41"/>
              </a:cxn>
              <a:cxn ang="0">
                <a:pos x="5" y="41"/>
              </a:cxn>
              <a:cxn ang="0">
                <a:pos x="14" y="47"/>
              </a:cxn>
              <a:cxn ang="0">
                <a:pos x="22" y="47"/>
              </a:cxn>
              <a:cxn ang="0">
                <a:pos x="22" y="47"/>
              </a:cxn>
              <a:cxn ang="0">
                <a:pos x="28" y="47"/>
              </a:cxn>
              <a:cxn ang="0">
                <a:pos x="36" y="44"/>
              </a:cxn>
              <a:cxn ang="0">
                <a:pos x="36" y="44"/>
              </a:cxn>
              <a:cxn ang="0">
                <a:pos x="42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1"/>
              </a:cxn>
              <a:cxn ang="0">
                <a:pos x="22" y="44"/>
              </a:cxn>
              <a:cxn ang="0">
                <a:pos x="22" y="44"/>
              </a:cxn>
              <a:cxn ang="0">
                <a:pos x="16" y="44"/>
              </a:cxn>
              <a:cxn ang="0">
                <a:pos x="11" y="41"/>
              </a:cxn>
              <a:cxn ang="0">
                <a:pos x="8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39" y="14"/>
              </a:cxn>
              <a:cxn ang="0">
                <a:pos x="36" y="5"/>
              </a:cxn>
              <a:cxn ang="0">
                <a:pos x="36" y="5"/>
              </a:cxn>
              <a:cxn ang="0">
                <a:pos x="28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5"/>
              </a:cxn>
            </a:cxnLst>
            <a:rect l="0" t="0" r="r" b="b"/>
            <a:pathLst>
              <a:path w="42" h="47">
                <a:moveTo>
                  <a:pt x="5" y="5"/>
                </a:moveTo>
                <a:lnTo>
                  <a:pt x="5" y="5"/>
                </a:lnTo>
                <a:lnTo>
                  <a:pt x="2" y="14"/>
                </a:lnTo>
                <a:lnTo>
                  <a:pt x="0" y="25"/>
                </a:lnTo>
                <a:lnTo>
                  <a:pt x="0" y="25"/>
                </a:lnTo>
                <a:lnTo>
                  <a:pt x="2" y="36"/>
                </a:lnTo>
                <a:lnTo>
                  <a:pt x="5" y="41"/>
                </a:lnTo>
                <a:lnTo>
                  <a:pt x="5" y="41"/>
                </a:lnTo>
                <a:lnTo>
                  <a:pt x="14" y="47"/>
                </a:lnTo>
                <a:lnTo>
                  <a:pt x="22" y="47"/>
                </a:lnTo>
                <a:lnTo>
                  <a:pt x="22" y="47"/>
                </a:lnTo>
                <a:lnTo>
                  <a:pt x="28" y="47"/>
                </a:lnTo>
                <a:lnTo>
                  <a:pt x="36" y="44"/>
                </a:lnTo>
                <a:lnTo>
                  <a:pt x="36" y="44"/>
                </a:lnTo>
                <a:lnTo>
                  <a:pt x="42" y="36"/>
                </a:lnTo>
                <a:lnTo>
                  <a:pt x="33" y="36"/>
                </a:lnTo>
                <a:lnTo>
                  <a:pt x="33" y="36"/>
                </a:lnTo>
                <a:lnTo>
                  <a:pt x="28" y="41"/>
                </a:lnTo>
                <a:lnTo>
                  <a:pt x="22" y="44"/>
                </a:lnTo>
                <a:lnTo>
                  <a:pt x="22" y="44"/>
                </a:lnTo>
                <a:lnTo>
                  <a:pt x="16" y="44"/>
                </a:lnTo>
                <a:lnTo>
                  <a:pt x="11" y="41"/>
                </a:lnTo>
                <a:lnTo>
                  <a:pt x="8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39" y="14"/>
                </a:lnTo>
                <a:lnTo>
                  <a:pt x="36" y="5"/>
                </a:lnTo>
                <a:lnTo>
                  <a:pt x="36" y="5"/>
                </a:lnTo>
                <a:lnTo>
                  <a:pt x="28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2" name="Freeform 11"/>
          <p:cNvSpPr>
            <a:spLocks/>
          </p:cNvSpPr>
          <p:nvPr/>
        </p:nvSpPr>
        <p:spPr bwMode="auto">
          <a:xfrm>
            <a:off x="7151265" y="5081397"/>
            <a:ext cx="60126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5" y="41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4"/>
              </a:cxn>
              <a:cxn ang="0">
                <a:pos x="36" y="41"/>
              </a:cxn>
              <a:cxn ang="0">
                <a:pos x="39" y="36"/>
              </a:cxn>
              <a:cxn ang="0">
                <a:pos x="31" y="36"/>
              </a:cxn>
              <a:cxn ang="0">
                <a:pos x="31" y="36"/>
              </a:cxn>
              <a:cxn ang="0">
                <a:pos x="28" y="41"/>
              </a:cxn>
              <a:cxn ang="0">
                <a:pos x="19" y="44"/>
              </a:cxn>
              <a:cxn ang="0">
                <a:pos x="19" y="44"/>
              </a:cxn>
              <a:cxn ang="0">
                <a:pos x="17" y="44"/>
              </a:cxn>
              <a:cxn ang="0">
                <a:pos x="11" y="39"/>
              </a:cxn>
              <a:cxn ang="0">
                <a:pos x="8" y="33"/>
              </a:cxn>
              <a:cxn ang="0">
                <a:pos x="8" y="25"/>
              </a:cxn>
              <a:cxn ang="0">
                <a:pos x="8" y="25"/>
              </a:cxn>
              <a:cxn ang="0">
                <a:pos x="8" y="16"/>
              </a:cxn>
              <a:cxn ang="0">
                <a:pos x="11" y="11"/>
              </a:cxn>
              <a:cxn ang="0">
                <a:pos x="17" y="5"/>
              </a:cxn>
              <a:cxn ang="0">
                <a:pos x="19" y="5"/>
              </a:cxn>
              <a:cxn ang="0">
                <a:pos x="19" y="5"/>
              </a:cxn>
              <a:cxn ang="0">
                <a:pos x="28" y="8"/>
              </a:cxn>
              <a:cxn ang="0">
                <a:pos x="31" y="11"/>
              </a:cxn>
              <a:cxn ang="0">
                <a:pos x="36" y="11"/>
              </a:cxn>
              <a:cxn ang="0">
                <a:pos x="36" y="11"/>
              </a:cxn>
              <a:cxn ang="0">
                <a:pos x="31" y="3"/>
              </a:cxn>
              <a:cxn ang="0">
                <a:pos x="28" y="3"/>
              </a:cxn>
              <a:cxn ang="0">
                <a:pos x="19" y="0"/>
              </a:cxn>
              <a:cxn ang="0">
                <a:pos x="19" y="0"/>
              </a:cxn>
              <a:cxn ang="0">
                <a:pos x="14" y="3"/>
              </a:cxn>
              <a:cxn ang="0">
                <a:pos x="5" y="5"/>
              </a:cxn>
              <a:cxn ang="0">
                <a:pos x="3" y="14"/>
              </a:cxn>
              <a:cxn ang="0">
                <a:pos x="0" y="25"/>
              </a:cxn>
            </a:cxnLst>
            <a:rect l="0" t="0" r="r" b="b"/>
            <a:pathLst>
              <a:path w="39" h="47">
                <a:moveTo>
                  <a:pt x="0" y="25"/>
                </a:moveTo>
                <a:lnTo>
                  <a:pt x="0" y="25"/>
                </a:lnTo>
                <a:lnTo>
                  <a:pt x="3" y="36"/>
                </a:lnTo>
                <a:lnTo>
                  <a:pt x="5" y="41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4"/>
                </a:lnTo>
                <a:lnTo>
                  <a:pt x="36" y="41"/>
                </a:lnTo>
                <a:lnTo>
                  <a:pt x="39" y="36"/>
                </a:lnTo>
                <a:lnTo>
                  <a:pt x="31" y="36"/>
                </a:lnTo>
                <a:lnTo>
                  <a:pt x="31" y="36"/>
                </a:lnTo>
                <a:lnTo>
                  <a:pt x="28" y="41"/>
                </a:lnTo>
                <a:lnTo>
                  <a:pt x="19" y="44"/>
                </a:lnTo>
                <a:lnTo>
                  <a:pt x="19" y="44"/>
                </a:lnTo>
                <a:lnTo>
                  <a:pt x="17" y="44"/>
                </a:lnTo>
                <a:lnTo>
                  <a:pt x="11" y="39"/>
                </a:lnTo>
                <a:lnTo>
                  <a:pt x="8" y="33"/>
                </a:lnTo>
                <a:lnTo>
                  <a:pt x="8" y="25"/>
                </a:lnTo>
                <a:lnTo>
                  <a:pt x="8" y="25"/>
                </a:lnTo>
                <a:lnTo>
                  <a:pt x="8" y="16"/>
                </a:lnTo>
                <a:lnTo>
                  <a:pt x="11" y="11"/>
                </a:lnTo>
                <a:lnTo>
                  <a:pt x="17" y="5"/>
                </a:lnTo>
                <a:lnTo>
                  <a:pt x="19" y="5"/>
                </a:lnTo>
                <a:lnTo>
                  <a:pt x="19" y="5"/>
                </a:lnTo>
                <a:lnTo>
                  <a:pt x="28" y="8"/>
                </a:lnTo>
                <a:lnTo>
                  <a:pt x="31" y="11"/>
                </a:lnTo>
                <a:lnTo>
                  <a:pt x="36" y="11"/>
                </a:lnTo>
                <a:lnTo>
                  <a:pt x="36" y="11"/>
                </a:lnTo>
                <a:lnTo>
                  <a:pt x="31" y="3"/>
                </a:lnTo>
                <a:lnTo>
                  <a:pt x="28" y="3"/>
                </a:lnTo>
                <a:lnTo>
                  <a:pt x="19" y="0"/>
                </a:lnTo>
                <a:lnTo>
                  <a:pt x="19" y="0"/>
                </a:lnTo>
                <a:lnTo>
                  <a:pt x="14" y="3"/>
                </a:lnTo>
                <a:lnTo>
                  <a:pt x="5" y="5"/>
                </a:lnTo>
                <a:lnTo>
                  <a:pt x="3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3" name="Freeform 12"/>
          <p:cNvSpPr>
            <a:spLocks/>
          </p:cNvSpPr>
          <p:nvPr/>
        </p:nvSpPr>
        <p:spPr bwMode="auto">
          <a:xfrm>
            <a:off x="7017137" y="5085750"/>
            <a:ext cx="55501" cy="6384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0" y="38"/>
              </a:cxn>
              <a:cxn ang="0">
                <a:pos x="3" y="41"/>
              </a:cxn>
              <a:cxn ang="0">
                <a:pos x="3" y="41"/>
              </a:cxn>
              <a:cxn ang="0">
                <a:pos x="8" y="44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31" y="38"/>
              </a:cxn>
              <a:cxn ang="0">
                <a:pos x="31" y="38"/>
              </a:cxn>
              <a:cxn ang="0">
                <a:pos x="31" y="44"/>
              </a:cxn>
              <a:cxn ang="0">
                <a:pos x="36" y="44"/>
              </a:cxn>
              <a:cxn ang="0">
                <a:pos x="36" y="0"/>
              </a:cxn>
              <a:cxn ang="0">
                <a:pos x="31" y="0"/>
              </a:cxn>
              <a:cxn ang="0">
                <a:pos x="31" y="33"/>
              </a:cxn>
              <a:cxn ang="0">
                <a:pos x="31" y="33"/>
              </a:cxn>
              <a:cxn ang="0">
                <a:pos x="22" y="38"/>
              </a:cxn>
              <a:cxn ang="0">
                <a:pos x="22" y="38"/>
              </a:cxn>
              <a:cxn ang="0">
                <a:pos x="14" y="41"/>
              </a:cxn>
              <a:cxn ang="0">
                <a:pos x="14" y="41"/>
              </a:cxn>
              <a:cxn ang="0">
                <a:pos x="11" y="38"/>
              </a:cxn>
              <a:cxn ang="0">
                <a:pos x="8" y="38"/>
              </a:cxn>
              <a:cxn ang="0">
                <a:pos x="8" y="38"/>
              </a:cxn>
              <a:cxn ang="0">
                <a:pos x="6" y="33"/>
              </a:cxn>
              <a:cxn ang="0">
                <a:pos x="6" y="30"/>
              </a:cxn>
              <a:cxn ang="0">
                <a:pos x="6" y="0"/>
              </a:cxn>
              <a:cxn ang="0">
                <a:pos x="0" y="0"/>
              </a:cxn>
              <a:cxn ang="0">
                <a:pos x="0" y="30"/>
              </a:cxn>
            </a:cxnLst>
            <a:rect l="0" t="0" r="r" b="b"/>
            <a:pathLst>
              <a:path w="36" h="44">
                <a:moveTo>
                  <a:pt x="0" y="30"/>
                </a:moveTo>
                <a:lnTo>
                  <a:pt x="0" y="30"/>
                </a:lnTo>
                <a:lnTo>
                  <a:pt x="0" y="38"/>
                </a:lnTo>
                <a:lnTo>
                  <a:pt x="3" y="41"/>
                </a:lnTo>
                <a:lnTo>
                  <a:pt x="3" y="41"/>
                </a:lnTo>
                <a:lnTo>
                  <a:pt x="8" y="44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31" y="38"/>
                </a:lnTo>
                <a:lnTo>
                  <a:pt x="31" y="38"/>
                </a:lnTo>
                <a:lnTo>
                  <a:pt x="31" y="44"/>
                </a:lnTo>
                <a:lnTo>
                  <a:pt x="36" y="44"/>
                </a:lnTo>
                <a:lnTo>
                  <a:pt x="36" y="0"/>
                </a:lnTo>
                <a:lnTo>
                  <a:pt x="31" y="0"/>
                </a:lnTo>
                <a:lnTo>
                  <a:pt x="31" y="33"/>
                </a:lnTo>
                <a:lnTo>
                  <a:pt x="31" y="33"/>
                </a:lnTo>
                <a:lnTo>
                  <a:pt x="22" y="38"/>
                </a:lnTo>
                <a:lnTo>
                  <a:pt x="22" y="38"/>
                </a:lnTo>
                <a:lnTo>
                  <a:pt x="14" y="41"/>
                </a:lnTo>
                <a:lnTo>
                  <a:pt x="14" y="41"/>
                </a:lnTo>
                <a:lnTo>
                  <a:pt x="11" y="38"/>
                </a:lnTo>
                <a:lnTo>
                  <a:pt x="8" y="38"/>
                </a:lnTo>
                <a:lnTo>
                  <a:pt x="8" y="38"/>
                </a:lnTo>
                <a:lnTo>
                  <a:pt x="6" y="33"/>
                </a:lnTo>
                <a:lnTo>
                  <a:pt x="6" y="30"/>
                </a:lnTo>
                <a:lnTo>
                  <a:pt x="6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4" name="Freeform 13"/>
          <p:cNvSpPr>
            <a:spLocks/>
          </p:cNvSpPr>
          <p:nvPr/>
        </p:nvSpPr>
        <p:spPr bwMode="auto">
          <a:xfrm>
            <a:off x="6926176" y="5081397"/>
            <a:ext cx="74002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33"/>
              </a:cxn>
              <a:cxn ang="0">
                <a:pos x="6" y="41"/>
              </a:cxn>
              <a:cxn ang="0">
                <a:pos x="14" y="47"/>
              </a:cxn>
              <a:cxn ang="0">
                <a:pos x="25" y="47"/>
              </a:cxn>
              <a:cxn ang="0">
                <a:pos x="25" y="47"/>
              </a:cxn>
              <a:cxn ang="0">
                <a:pos x="34" y="47"/>
              </a:cxn>
              <a:cxn ang="0">
                <a:pos x="42" y="41"/>
              </a:cxn>
              <a:cxn ang="0">
                <a:pos x="48" y="33"/>
              </a:cxn>
              <a:cxn ang="0">
                <a:pos x="48" y="25"/>
              </a:cxn>
              <a:cxn ang="0">
                <a:pos x="48" y="25"/>
              </a:cxn>
              <a:cxn ang="0">
                <a:pos x="48" y="25"/>
              </a:cxn>
              <a:cxn ang="0">
                <a:pos x="48" y="14"/>
              </a:cxn>
              <a:cxn ang="0">
                <a:pos x="42" y="5"/>
              </a:cxn>
              <a:cxn ang="0">
                <a:pos x="34" y="3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  <a:cxn ang="0">
                <a:pos x="9" y="5"/>
              </a:cxn>
              <a:cxn ang="0">
                <a:pos x="3" y="14"/>
              </a:cxn>
              <a:cxn ang="0">
                <a:pos x="0" y="25"/>
              </a:cxn>
            </a:cxnLst>
            <a:rect l="0" t="0" r="r" b="b"/>
            <a:pathLst>
              <a:path w="48" h="47">
                <a:moveTo>
                  <a:pt x="0" y="25"/>
                </a:moveTo>
                <a:lnTo>
                  <a:pt x="0" y="25"/>
                </a:lnTo>
                <a:lnTo>
                  <a:pt x="3" y="33"/>
                </a:lnTo>
                <a:lnTo>
                  <a:pt x="6" y="41"/>
                </a:lnTo>
                <a:lnTo>
                  <a:pt x="14" y="47"/>
                </a:lnTo>
                <a:lnTo>
                  <a:pt x="25" y="47"/>
                </a:lnTo>
                <a:lnTo>
                  <a:pt x="25" y="47"/>
                </a:lnTo>
                <a:lnTo>
                  <a:pt x="34" y="47"/>
                </a:lnTo>
                <a:lnTo>
                  <a:pt x="42" y="41"/>
                </a:lnTo>
                <a:lnTo>
                  <a:pt x="48" y="33"/>
                </a:lnTo>
                <a:lnTo>
                  <a:pt x="48" y="25"/>
                </a:lnTo>
                <a:lnTo>
                  <a:pt x="48" y="25"/>
                </a:lnTo>
                <a:lnTo>
                  <a:pt x="48" y="25"/>
                </a:lnTo>
                <a:lnTo>
                  <a:pt x="48" y="14"/>
                </a:lnTo>
                <a:lnTo>
                  <a:pt x="42" y="5"/>
                </a:lnTo>
                <a:lnTo>
                  <a:pt x="34" y="3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  <a:lnTo>
                  <a:pt x="9" y="5"/>
                </a:lnTo>
                <a:lnTo>
                  <a:pt x="3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5" name="Freeform 14"/>
          <p:cNvSpPr>
            <a:spLocks/>
          </p:cNvSpPr>
          <p:nvPr/>
        </p:nvSpPr>
        <p:spPr bwMode="auto">
          <a:xfrm>
            <a:off x="6866050" y="5081397"/>
            <a:ext cx="52418" cy="6820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44"/>
              </a:cxn>
              <a:cxn ang="0">
                <a:pos x="6" y="47"/>
              </a:cxn>
              <a:cxn ang="0">
                <a:pos x="6" y="47"/>
              </a:cxn>
              <a:cxn ang="0">
                <a:pos x="17" y="47"/>
              </a:cxn>
              <a:cxn ang="0">
                <a:pos x="17" y="47"/>
              </a:cxn>
              <a:cxn ang="0">
                <a:pos x="22" y="47"/>
              </a:cxn>
              <a:cxn ang="0">
                <a:pos x="28" y="44"/>
              </a:cxn>
              <a:cxn ang="0">
                <a:pos x="28" y="44"/>
              </a:cxn>
              <a:cxn ang="0">
                <a:pos x="31" y="39"/>
              </a:cxn>
              <a:cxn ang="0">
                <a:pos x="34" y="33"/>
              </a:cxn>
              <a:cxn ang="0">
                <a:pos x="34" y="33"/>
              </a:cxn>
              <a:cxn ang="0">
                <a:pos x="34" y="30"/>
              </a:cxn>
              <a:cxn ang="0">
                <a:pos x="31" y="27"/>
              </a:cxn>
              <a:cxn ang="0">
                <a:pos x="31" y="27"/>
              </a:cxn>
              <a:cxn ang="0">
                <a:pos x="20" y="22"/>
              </a:cxn>
              <a:cxn ang="0">
                <a:pos x="20" y="22"/>
              </a:cxn>
              <a:cxn ang="0">
                <a:pos x="11" y="16"/>
              </a:cxn>
              <a:cxn ang="0">
                <a:pos x="11" y="16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1" y="5"/>
              </a:cxn>
              <a:cxn ang="0">
                <a:pos x="17" y="5"/>
              </a:cxn>
              <a:cxn ang="0">
                <a:pos x="17" y="5"/>
              </a:cxn>
              <a:cxn ang="0">
                <a:pos x="22" y="5"/>
              </a:cxn>
              <a:cxn ang="0">
                <a:pos x="25" y="8"/>
              </a:cxn>
              <a:cxn ang="0">
                <a:pos x="31" y="8"/>
              </a:cxn>
              <a:cxn ang="0">
                <a:pos x="31" y="8"/>
              </a:cxn>
              <a:cxn ang="0">
                <a:pos x="28" y="3"/>
              </a:cxn>
              <a:cxn ang="0">
                <a:pos x="28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3"/>
              </a:cxn>
              <a:cxn ang="0">
                <a:pos x="6" y="3"/>
              </a:cxn>
              <a:cxn ang="0">
                <a:pos x="3" y="8"/>
              </a:cxn>
              <a:cxn ang="0">
                <a:pos x="0" y="11"/>
              </a:cxn>
              <a:cxn ang="0">
                <a:pos x="0" y="11"/>
              </a:cxn>
              <a:cxn ang="0">
                <a:pos x="3" y="19"/>
              </a:cxn>
              <a:cxn ang="0">
                <a:pos x="3" y="19"/>
              </a:cxn>
              <a:cxn ang="0">
                <a:pos x="8" y="22"/>
              </a:cxn>
              <a:cxn ang="0">
                <a:pos x="14" y="25"/>
              </a:cxn>
              <a:cxn ang="0">
                <a:pos x="14" y="25"/>
              </a:cxn>
              <a:cxn ang="0">
                <a:pos x="22" y="30"/>
              </a:cxn>
              <a:cxn ang="0">
                <a:pos x="22" y="30"/>
              </a:cxn>
              <a:cxn ang="0">
                <a:pos x="25" y="36"/>
              </a:cxn>
              <a:cxn ang="0">
                <a:pos x="25" y="36"/>
              </a:cxn>
              <a:cxn ang="0">
                <a:pos x="22" y="41"/>
              </a:cxn>
              <a:cxn ang="0">
                <a:pos x="22" y="41"/>
              </a:cxn>
              <a:cxn ang="0">
                <a:pos x="17" y="44"/>
              </a:cxn>
              <a:cxn ang="0">
                <a:pos x="17" y="44"/>
              </a:cxn>
              <a:cxn ang="0">
                <a:pos x="11" y="41"/>
              </a:cxn>
              <a:cxn ang="0">
                <a:pos x="6" y="39"/>
              </a:cxn>
              <a:cxn ang="0">
                <a:pos x="0" y="39"/>
              </a:cxn>
            </a:cxnLst>
            <a:rect l="0" t="0" r="r" b="b"/>
            <a:pathLst>
              <a:path w="34" h="47">
                <a:moveTo>
                  <a:pt x="0" y="39"/>
                </a:moveTo>
                <a:lnTo>
                  <a:pt x="0" y="39"/>
                </a:lnTo>
                <a:lnTo>
                  <a:pt x="3" y="44"/>
                </a:lnTo>
                <a:lnTo>
                  <a:pt x="6" y="47"/>
                </a:lnTo>
                <a:lnTo>
                  <a:pt x="6" y="47"/>
                </a:lnTo>
                <a:lnTo>
                  <a:pt x="17" y="47"/>
                </a:lnTo>
                <a:lnTo>
                  <a:pt x="17" y="47"/>
                </a:lnTo>
                <a:lnTo>
                  <a:pt x="22" y="47"/>
                </a:lnTo>
                <a:lnTo>
                  <a:pt x="28" y="44"/>
                </a:lnTo>
                <a:lnTo>
                  <a:pt x="28" y="44"/>
                </a:lnTo>
                <a:lnTo>
                  <a:pt x="31" y="39"/>
                </a:lnTo>
                <a:lnTo>
                  <a:pt x="34" y="33"/>
                </a:lnTo>
                <a:lnTo>
                  <a:pt x="34" y="33"/>
                </a:lnTo>
                <a:lnTo>
                  <a:pt x="34" y="30"/>
                </a:lnTo>
                <a:lnTo>
                  <a:pt x="31" y="27"/>
                </a:lnTo>
                <a:lnTo>
                  <a:pt x="31" y="27"/>
                </a:lnTo>
                <a:lnTo>
                  <a:pt x="20" y="22"/>
                </a:lnTo>
                <a:lnTo>
                  <a:pt x="20" y="22"/>
                </a:lnTo>
                <a:lnTo>
                  <a:pt x="11" y="16"/>
                </a:lnTo>
                <a:lnTo>
                  <a:pt x="11" y="16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1" y="5"/>
                </a:lnTo>
                <a:lnTo>
                  <a:pt x="17" y="5"/>
                </a:lnTo>
                <a:lnTo>
                  <a:pt x="17" y="5"/>
                </a:lnTo>
                <a:lnTo>
                  <a:pt x="22" y="5"/>
                </a:lnTo>
                <a:lnTo>
                  <a:pt x="25" y="8"/>
                </a:lnTo>
                <a:lnTo>
                  <a:pt x="31" y="8"/>
                </a:lnTo>
                <a:lnTo>
                  <a:pt x="31" y="8"/>
                </a:lnTo>
                <a:lnTo>
                  <a:pt x="28" y="3"/>
                </a:lnTo>
                <a:lnTo>
                  <a:pt x="28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3"/>
                </a:lnTo>
                <a:lnTo>
                  <a:pt x="6" y="3"/>
                </a:lnTo>
                <a:lnTo>
                  <a:pt x="3" y="8"/>
                </a:lnTo>
                <a:lnTo>
                  <a:pt x="0" y="11"/>
                </a:lnTo>
                <a:lnTo>
                  <a:pt x="0" y="11"/>
                </a:lnTo>
                <a:lnTo>
                  <a:pt x="3" y="19"/>
                </a:lnTo>
                <a:lnTo>
                  <a:pt x="3" y="19"/>
                </a:lnTo>
                <a:lnTo>
                  <a:pt x="8" y="22"/>
                </a:lnTo>
                <a:lnTo>
                  <a:pt x="14" y="25"/>
                </a:lnTo>
                <a:lnTo>
                  <a:pt x="14" y="25"/>
                </a:lnTo>
                <a:lnTo>
                  <a:pt x="22" y="30"/>
                </a:lnTo>
                <a:lnTo>
                  <a:pt x="22" y="30"/>
                </a:lnTo>
                <a:lnTo>
                  <a:pt x="25" y="36"/>
                </a:lnTo>
                <a:lnTo>
                  <a:pt x="25" y="36"/>
                </a:lnTo>
                <a:lnTo>
                  <a:pt x="22" y="41"/>
                </a:lnTo>
                <a:lnTo>
                  <a:pt x="22" y="41"/>
                </a:lnTo>
                <a:lnTo>
                  <a:pt x="17" y="44"/>
                </a:lnTo>
                <a:lnTo>
                  <a:pt x="17" y="44"/>
                </a:lnTo>
                <a:lnTo>
                  <a:pt x="11" y="41"/>
                </a:lnTo>
                <a:lnTo>
                  <a:pt x="6" y="39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6" name="Freeform 15"/>
          <p:cNvSpPr>
            <a:spLocks/>
          </p:cNvSpPr>
          <p:nvPr/>
        </p:nvSpPr>
        <p:spPr bwMode="auto">
          <a:xfrm>
            <a:off x="6792048" y="5081397"/>
            <a:ext cx="64751" cy="68202"/>
          </a:xfrm>
          <a:custGeom>
            <a:avLst/>
            <a:gdLst/>
            <a:ahLst/>
            <a:cxnLst>
              <a:cxn ang="0">
                <a:pos x="6" y="5"/>
              </a:cxn>
              <a:cxn ang="0">
                <a:pos x="6" y="5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6" y="41"/>
              </a:cxn>
              <a:cxn ang="0">
                <a:pos x="6" y="41"/>
              </a:cxn>
              <a:cxn ang="0">
                <a:pos x="14" y="47"/>
              </a:cxn>
              <a:cxn ang="0">
                <a:pos x="23" y="47"/>
              </a:cxn>
              <a:cxn ang="0">
                <a:pos x="23" y="47"/>
              </a:cxn>
              <a:cxn ang="0">
                <a:pos x="28" y="47"/>
              </a:cxn>
              <a:cxn ang="0">
                <a:pos x="37" y="44"/>
              </a:cxn>
              <a:cxn ang="0">
                <a:pos x="37" y="44"/>
              </a:cxn>
              <a:cxn ang="0">
                <a:pos x="42" y="36"/>
              </a:cxn>
              <a:cxn ang="0">
                <a:pos x="34" y="36"/>
              </a:cxn>
              <a:cxn ang="0">
                <a:pos x="34" y="36"/>
              </a:cxn>
              <a:cxn ang="0">
                <a:pos x="28" y="41"/>
              </a:cxn>
              <a:cxn ang="0">
                <a:pos x="23" y="44"/>
              </a:cxn>
              <a:cxn ang="0">
                <a:pos x="23" y="44"/>
              </a:cxn>
              <a:cxn ang="0">
                <a:pos x="17" y="44"/>
              </a:cxn>
              <a:cxn ang="0">
                <a:pos x="12" y="41"/>
              </a:cxn>
              <a:cxn ang="0">
                <a:pos x="9" y="33"/>
              </a:cxn>
              <a:cxn ang="0">
                <a:pos x="9" y="25"/>
              </a:cxn>
              <a:cxn ang="0">
                <a:pos x="42" y="25"/>
              </a:cxn>
              <a:cxn ang="0">
                <a:pos x="42" y="25"/>
              </a:cxn>
              <a:cxn ang="0">
                <a:pos x="40" y="14"/>
              </a:cxn>
              <a:cxn ang="0">
                <a:pos x="37" y="5"/>
              </a:cxn>
              <a:cxn ang="0">
                <a:pos x="37" y="5"/>
              </a:cxn>
              <a:cxn ang="0">
                <a:pos x="28" y="3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6" y="5"/>
              </a:cxn>
            </a:cxnLst>
            <a:rect l="0" t="0" r="r" b="b"/>
            <a:pathLst>
              <a:path w="42" h="47">
                <a:moveTo>
                  <a:pt x="6" y="5"/>
                </a:moveTo>
                <a:lnTo>
                  <a:pt x="6" y="5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6"/>
                </a:lnTo>
                <a:lnTo>
                  <a:pt x="6" y="41"/>
                </a:lnTo>
                <a:lnTo>
                  <a:pt x="6" y="41"/>
                </a:lnTo>
                <a:lnTo>
                  <a:pt x="14" y="47"/>
                </a:lnTo>
                <a:lnTo>
                  <a:pt x="23" y="47"/>
                </a:lnTo>
                <a:lnTo>
                  <a:pt x="23" y="47"/>
                </a:lnTo>
                <a:lnTo>
                  <a:pt x="28" y="47"/>
                </a:lnTo>
                <a:lnTo>
                  <a:pt x="37" y="44"/>
                </a:lnTo>
                <a:lnTo>
                  <a:pt x="37" y="44"/>
                </a:lnTo>
                <a:lnTo>
                  <a:pt x="42" y="36"/>
                </a:lnTo>
                <a:lnTo>
                  <a:pt x="34" y="36"/>
                </a:lnTo>
                <a:lnTo>
                  <a:pt x="34" y="36"/>
                </a:lnTo>
                <a:lnTo>
                  <a:pt x="28" y="41"/>
                </a:lnTo>
                <a:lnTo>
                  <a:pt x="23" y="44"/>
                </a:lnTo>
                <a:lnTo>
                  <a:pt x="23" y="44"/>
                </a:lnTo>
                <a:lnTo>
                  <a:pt x="17" y="44"/>
                </a:lnTo>
                <a:lnTo>
                  <a:pt x="12" y="41"/>
                </a:lnTo>
                <a:lnTo>
                  <a:pt x="9" y="33"/>
                </a:lnTo>
                <a:lnTo>
                  <a:pt x="9" y="25"/>
                </a:lnTo>
                <a:lnTo>
                  <a:pt x="42" y="25"/>
                </a:lnTo>
                <a:lnTo>
                  <a:pt x="42" y="25"/>
                </a:lnTo>
                <a:lnTo>
                  <a:pt x="40" y="14"/>
                </a:lnTo>
                <a:lnTo>
                  <a:pt x="37" y="5"/>
                </a:lnTo>
                <a:lnTo>
                  <a:pt x="37" y="5"/>
                </a:lnTo>
                <a:lnTo>
                  <a:pt x="28" y="3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6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7" name="Freeform 16"/>
          <p:cNvSpPr>
            <a:spLocks/>
          </p:cNvSpPr>
          <p:nvPr/>
        </p:nvSpPr>
        <p:spPr bwMode="auto">
          <a:xfrm>
            <a:off x="7094222" y="5081397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9" y="47"/>
              </a:cxn>
              <a:cxn ang="0">
                <a:pos x="9" y="14"/>
              </a:cxn>
              <a:cxn ang="0">
                <a:pos x="9" y="14"/>
              </a:cxn>
              <a:cxn ang="0">
                <a:pos x="14" y="8"/>
              </a:cxn>
              <a:cxn ang="0">
                <a:pos x="14" y="8"/>
              </a:cxn>
              <a:cxn ang="0">
                <a:pos x="23" y="5"/>
              </a:cxn>
              <a:cxn ang="0">
                <a:pos x="23" y="5"/>
              </a:cxn>
              <a:cxn ang="0">
                <a:pos x="28" y="5"/>
              </a:cxn>
              <a:cxn ang="0">
                <a:pos x="28" y="5"/>
              </a:cxn>
              <a:cxn ang="0">
                <a:pos x="31" y="8"/>
              </a:cxn>
              <a:cxn ang="0">
                <a:pos x="31" y="3"/>
              </a:cxn>
              <a:cxn ang="0">
                <a:pos x="31" y="3"/>
              </a:cxn>
              <a:cxn ang="0">
                <a:pos x="28" y="3"/>
              </a:cxn>
              <a:cxn ang="0">
                <a:pos x="28" y="3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14" y="3"/>
              </a:cxn>
              <a:cxn ang="0">
                <a:pos x="9" y="8"/>
              </a:cxn>
              <a:cxn ang="0">
                <a:pos x="9" y="8"/>
              </a:cxn>
              <a:cxn ang="0">
                <a:pos x="9" y="3"/>
              </a:cxn>
              <a:cxn ang="0">
                <a:pos x="0" y="3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9" y="47"/>
                </a:lnTo>
                <a:lnTo>
                  <a:pt x="9" y="14"/>
                </a:lnTo>
                <a:lnTo>
                  <a:pt x="9" y="14"/>
                </a:lnTo>
                <a:lnTo>
                  <a:pt x="14" y="8"/>
                </a:lnTo>
                <a:lnTo>
                  <a:pt x="14" y="8"/>
                </a:lnTo>
                <a:lnTo>
                  <a:pt x="23" y="5"/>
                </a:lnTo>
                <a:lnTo>
                  <a:pt x="23" y="5"/>
                </a:lnTo>
                <a:lnTo>
                  <a:pt x="28" y="5"/>
                </a:lnTo>
                <a:lnTo>
                  <a:pt x="28" y="5"/>
                </a:lnTo>
                <a:lnTo>
                  <a:pt x="31" y="8"/>
                </a:lnTo>
                <a:lnTo>
                  <a:pt x="31" y="3"/>
                </a:lnTo>
                <a:lnTo>
                  <a:pt x="31" y="3"/>
                </a:lnTo>
                <a:lnTo>
                  <a:pt x="28" y="3"/>
                </a:lnTo>
                <a:lnTo>
                  <a:pt x="28" y="3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14" y="3"/>
                </a:lnTo>
                <a:lnTo>
                  <a:pt x="9" y="8"/>
                </a:lnTo>
                <a:lnTo>
                  <a:pt x="9" y="8"/>
                </a:lnTo>
                <a:lnTo>
                  <a:pt x="9" y="3"/>
                </a:lnTo>
                <a:lnTo>
                  <a:pt x="0" y="3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8" name="Freeform 17"/>
          <p:cNvSpPr>
            <a:spLocks/>
          </p:cNvSpPr>
          <p:nvPr/>
        </p:nvSpPr>
        <p:spPr bwMode="auto">
          <a:xfrm>
            <a:off x="6705713" y="5049473"/>
            <a:ext cx="78627" cy="100126"/>
          </a:xfrm>
          <a:custGeom>
            <a:avLst/>
            <a:gdLst/>
            <a:ahLst/>
            <a:cxnLst>
              <a:cxn ang="0">
                <a:pos x="20" y="41"/>
              </a:cxn>
              <a:cxn ang="0">
                <a:pos x="42" y="69"/>
              </a:cxn>
              <a:cxn ang="0">
                <a:pos x="51" y="69"/>
              </a:cxn>
              <a:cxn ang="0">
                <a:pos x="28" y="38"/>
              </a:cxn>
              <a:cxn ang="0">
                <a:pos x="28" y="38"/>
              </a:cxn>
              <a:cxn ang="0">
                <a:pos x="37" y="38"/>
              </a:cxn>
              <a:cxn ang="0">
                <a:pos x="42" y="33"/>
              </a:cxn>
              <a:cxn ang="0">
                <a:pos x="45" y="27"/>
              </a:cxn>
              <a:cxn ang="0">
                <a:pos x="48" y="19"/>
              </a:cxn>
              <a:cxn ang="0">
                <a:pos x="48" y="19"/>
              </a:cxn>
              <a:cxn ang="0">
                <a:pos x="45" y="11"/>
              </a:cxn>
              <a:cxn ang="0">
                <a:pos x="40" y="5"/>
              </a:cxn>
              <a:cxn ang="0">
                <a:pos x="31" y="2"/>
              </a:cxn>
              <a:cxn ang="0">
                <a:pos x="20" y="0"/>
              </a:cxn>
              <a:cxn ang="0">
                <a:pos x="0" y="0"/>
              </a:cxn>
              <a:cxn ang="0">
                <a:pos x="0" y="69"/>
              </a:cxn>
              <a:cxn ang="0">
                <a:pos x="9" y="69"/>
              </a:cxn>
              <a:cxn ang="0">
                <a:pos x="9" y="41"/>
              </a:cxn>
              <a:cxn ang="0">
                <a:pos x="20" y="41"/>
              </a:cxn>
            </a:cxnLst>
            <a:rect l="0" t="0" r="r" b="b"/>
            <a:pathLst>
              <a:path w="51" h="69">
                <a:moveTo>
                  <a:pt x="20" y="41"/>
                </a:moveTo>
                <a:lnTo>
                  <a:pt x="42" y="69"/>
                </a:lnTo>
                <a:lnTo>
                  <a:pt x="51" y="69"/>
                </a:lnTo>
                <a:lnTo>
                  <a:pt x="28" y="38"/>
                </a:lnTo>
                <a:lnTo>
                  <a:pt x="28" y="38"/>
                </a:lnTo>
                <a:lnTo>
                  <a:pt x="37" y="38"/>
                </a:lnTo>
                <a:lnTo>
                  <a:pt x="42" y="33"/>
                </a:lnTo>
                <a:lnTo>
                  <a:pt x="45" y="27"/>
                </a:lnTo>
                <a:lnTo>
                  <a:pt x="48" y="19"/>
                </a:lnTo>
                <a:lnTo>
                  <a:pt x="48" y="19"/>
                </a:lnTo>
                <a:lnTo>
                  <a:pt x="45" y="11"/>
                </a:lnTo>
                <a:lnTo>
                  <a:pt x="40" y="5"/>
                </a:lnTo>
                <a:lnTo>
                  <a:pt x="31" y="2"/>
                </a:lnTo>
                <a:lnTo>
                  <a:pt x="20" y="0"/>
                </a:lnTo>
                <a:lnTo>
                  <a:pt x="0" y="0"/>
                </a:lnTo>
                <a:lnTo>
                  <a:pt x="0" y="69"/>
                </a:lnTo>
                <a:lnTo>
                  <a:pt x="9" y="69"/>
                </a:lnTo>
                <a:lnTo>
                  <a:pt x="9" y="41"/>
                </a:lnTo>
                <a:lnTo>
                  <a:pt x="20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9" name="Freeform 18"/>
          <p:cNvSpPr>
            <a:spLocks/>
          </p:cNvSpPr>
          <p:nvPr/>
        </p:nvSpPr>
        <p:spPr bwMode="auto">
          <a:xfrm>
            <a:off x="6331080" y="4904363"/>
            <a:ext cx="55501" cy="100126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58"/>
              </a:cxn>
              <a:cxn ang="0">
                <a:pos x="3" y="64"/>
              </a:cxn>
              <a:cxn ang="0">
                <a:pos x="8" y="66"/>
              </a:cxn>
              <a:cxn ang="0">
                <a:pos x="8" y="66"/>
              </a:cxn>
              <a:cxn ang="0">
                <a:pos x="11" y="69"/>
              </a:cxn>
              <a:cxn ang="0">
                <a:pos x="17" y="69"/>
              </a:cxn>
              <a:cxn ang="0">
                <a:pos x="17" y="69"/>
              </a:cxn>
              <a:cxn ang="0">
                <a:pos x="25" y="66"/>
              </a:cxn>
              <a:cxn ang="0">
                <a:pos x="31" y="64"/>
              </a:cxn>
              <a:cxn ang="0">
                <a:pos x="31" y="64"/>
              </a:cxn>
              <a:cxn ang="0">
                <a:pos x="33" y="58"/>
              </a:cxn>
              <a:cxn ang="0">
                <a:pos x="36" y="47"/>
              </a:cxn>
              <a:cxn ang="0">
                <a:pos x="36" y="3"/>
              </a:cxn>
              <a:cxn ang="0">
                <a:pos x="28" y="3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2" y="3"/>
              </a:cxn>
              <a:cxn ang="0">
                <a:pos x="17" y="0"/>
              </a:cxn>
              <a:cxn ang="0">
                <a:pos x="17" y="0"/>
              </a:cxn>
              <a:cxn ang="0">
                <a:pos x="8" y="3"/>
              </a:cxn>
              <a:cxn ang="0">
                <a:pos x="5" y="8"/>
              </a:cxn>
              <a:cxn ang="0">
                <a:pos x="0" y="14"/>
              </a:cxn>
              <a:cxn ang="0">
                <a:pos x="0" y="25"/>
              </a:cxn>
              <a:cxn ang="0">
                <a:pos x="0" y="25"/>
              </a:cxn>
              <a:cxn ang="0">
                <a:pos x="0" y="36"/>
              </a:cxn>
              <a:cxn ang="0">
                <a:pos x="5" y="41"/>
              </a:cxn>
              <a:cxn ang="0">
                <a:pos x="11" y="47"/>
              </a:cxn>
              <a:cxn ang="0">
                <a:pos x="17" y="47"/>
              </a:cxn>
              <a:cxn ang="0">
                <a:pos x="17" y="47"/>
              </a:cxn>
              <a:cxn ang="0">
                <a:pos x="22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28" y="47"/>
              </a:cxn>
              <a:cxn ang="0">
                <a:pos x="28" y="55"/>
              </a:cxn>
              <a:cxn ang="0">
                <a:pos x="25" y="61"/>
              </a:cxn>
              <a:cxn ang="0">
                <a:pos x="25" y="61"/>
              </a:cxn>
              <a:cxn ang="0">
                <a:pos x="22" y="64"/>
              </a:cxn>
              <a:cxn ang="0">
                <a:pos x="17" y="64"/>
              </a:cxn>
              <a:cxn ang="0">
                <a:pos x="17" y="64"/>
              </a:cxn>
              <a:cxn ang="0">
                <a:pos x="11" y="64"/>
              </a:cxn>
              <a:cxn ang="0">
                <a:pos x="11" y="64"/>
              </a:cxn>
              <a:cxn ang="0">
                <a:pos x="8" y="58"/>
              </a:cxn>
              <a:cxn ang="0">
                <a:pos x="0" y="58"/>
              </a:cxn>
            </a:cxnLst>
            <a:rect l="0" t="0" r="r" b="b"/>
            <a:pathLst>
              <a:path w="36" h="69">
                <a:moveTo>
                  <a:pt x="0" y="58"/>
                </a:moveTo>
                <a:lnTo>
                  <a:pt x="0" y="58"/>
                </a:lnTo>
                <a:lnTo>
                  <a:pt x="3" y="64"/>
                </a:lnTo>
                <a:lnTo>
                  <a:pt x="8" y="66"/>
                </a:lnTo>
                <a:lnTo>
                  <a:pt x="8" y="66"/>
                </a:lnTo>
                <a:lnTo>
                  <a:pt x="11" y="69"/>
                </a:lnTo>
                <a:lnTo>
                  <a:pt x="17" y="69"/>
                </a:lnTo>
                <a:lnTo>
                  <a:pt x="17" y="69"/>
                </a:lnTo>
                <a:lnTo>
                  <a:pt x="25" y="66"/>
                </a:lnTo>
                <a:lnTo>
                  <a:pt x="31" y="64"/>
                </a:lnTo>
                <a:lnTo>
                  <a:pt x="31" y="64"/>
                </a:lnTo>
                <a:lnTo>
                  <a:pt x="33" y="58"/>
                </a:lnTo>
                <a:lnTo>
                  <a:pt x="36" y="47"/>
                </a:lnTo>
                <a:lnTo>
                  <a:pt x="36" y="3"/>
                </a:lnTo>
                <a:lnTo>
                  <a:pt x="28" y="3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2" y="3"/>
                </a:lnTo>
                <a:lnTo>
                  <a:pt x="17" y="0"/>
                </a:lnTo>
                <a:lnTo>
                  <a:pt x="17" y="0"/>
                </a:lnTo>
                <a:lnTo>
                  <a:pt x="8" y="3"/>
                </a:lnTo>
                <a:lnTo>
                  <a:pt x="5" y="8"/>
                </a:lnTo>
                <a:lnTo>
                  <a:pt x="0" y="14"/>
                </a:lnTo>
                <a:lnTo>
                  <a:pt x="0" y="25"/>
                </a:lnTo>
                <a:lnTo>
                  <a:pt x="0" y="25"/>
                </a:lnTo>
                <a:lnTo>
                  <a:pt x="0" y="36"/>
                </a:lnTo>
                <a:lnTo>
                  <a:pt x="5" y="41"/>
                </a:lnTo>
                <a:lnTo>
                  <a:pt x="11" y="47"/>
                </a:lnTo>
                <a:lnTo>
                  <a:pt x="17" y="47"/>
                </a:lnTo>
                <a:lnTo>
                  <a:pt x="17" y="47"/>
                </a:lnTo>
                <a:lnTo>
                  <a:pt x="22" y="47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28" y="47"/>
                </a:lnTo>
                <a:lnTo>
                  <a:pt x="28" y="55"/>
                </a:lnTo>
                <a:lnTo>
                  <a:pt x="25" y="61"/>
                </a:lnTo>
                <a:lnTo>
                  <a:pt x="25" y="61"/>
                </a:lnTo>
                <a:lnTo>
                  <a:pt x="22" y="64"/>
                </a:lnTo>
                <a:lnTo>
                  <a:pt x="17" y="64"/>
                </a:lnTo>
                <a:lnTo>
                  <a:pt x="17" y="64"/>
                </a:lnTo>
                <a:lnTo>
                  <a:pt x="11" y="64"/>
                </a:lnTo>
                <a:lnTo>
                  <a:pt x="11" y="64"/>
                </a:lnTo>
                <a:lnTo>
                  <a:pt x="8" y="58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0" name="Freeform 19"/>
          <p:cNvSpPr>
            <a:spLocks/>
          </p:cNvSpPr>
          <p:nvPr/>
        </p:nvSpPr>
        <p:spPr bwMode="auto">
          <a:xfrm>
            <a:off x="7108097" y="4904363"/>
            <a:ext cx="55501" cy="68202"/>
          </a:xfrm>
          <a:custGeom>
            <a:avLst/>
            <a:gdLst/>
            <a:ahLst/>
            <a:cxnLst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14" y="19"/>
              </a:cxn>
              <a:cxn ang="0">
                <a:pos x="5" y="25"/>
              </a:cxn>
              <a:cxn ang="0">
                <a:pos x="3" y="30"/>
              </a:cxn>
              <a:cxn ang="0">
                <a:pos x="0" y="36"/>
              </a:cxn>
              <a:cxn ang="0">
                <a:pos x="0" y="36"/>
              </a:cxn>
              <a:cxn ang="0">
                <a:pos x="3" y="41"/>
              </a:cxn>
              <a:cxn ang="0">
                <a:pos x="5" y="44"/>
              </a:cxn>
              <a:cxn ang="0">
                <a:pos x="8" y="47"/>
              </a:cxn>
              <a:cxn ang="0">
                <a:pos x="17" y="47"/>
              </a:cxn>
              <a:cxn ang="0">
                <a:pos x="17" y="47"/>
              </a:cxn>
              <a:cxn ang="0">
                <a:pos x="22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36" y="47"/>
              </a:cxn>
              <a:cxn ang="0">
                <a:pos x="36" y="47"/>
              </a:cxn>
              <a:cxn ang="0">
                <a:pos x="36" y="47"/>
              </a:cxn>
              <a:cxn ang="0">
                <a:pos x="33" y="39"/>
              </a:cxn>
              <a:cxn ang="0">
                <a:pos x="33" y="17"/>
              </a:cxn>
              <a:cxn ang="0">
                <a:pos x="33" y="17"/>
              </a:cxn>
              <a:cxn ang="0">
                <a:pos x="33" y="11"/>
              </a:cxn>
              <a:cxn ang="0">
                <a:pos x="31" y="5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8" y="5"/>
              </a:cxn>
              <a:cxn ang="0">
                <a:pos x="5" y="8"/>
              </a:cxn>
              <a:cxn ang="0">
                <a:pos x="3" y="14"/>
              </a:cxn>
              <a:cxn ang="0">
                <a:pos x="11" y="14"/>
              </a:cxn>
              <a:cxn ang="0">
                <a:pos x="11" y="14"/>
              </a:cxn>
              <a:cxn ang="0">
                <a:pos x="14" y="8"/>
              </a:cxn>
              <a:cxn ang="0">
                <a:pos x="14" y="5"/>
              </a:cxn>
              <a:cxn ang="0">
                <a:pos x="19" y="5"/>
              </a:cxn>
              <a:cxn ang="0">
                <a:pos x="19" y="5"/>
              </a:cxn>
              <a:cxn ang="0">
                <a:pos x="22" y="5"/>
              </a:cxn>
              <a:cxn ang="0">
                <a:pos x="25" y="8"/>
              </a:cxn>
              <a:cxn ang="0">
                <a:pos x="28" y="17"/>
              </a:cxn>
            </a:cxnLst>
            <a:rect l="0" t="0" r="r" b="b"/>
            <a:pathLst>
              <a:path w="36" h="47">
                <a:moveTo>
                  <a:pt x="28" y="17"/>
                </a:moveTo>
                <a:lnTo>
                  <a:pt x="28" y="17"/>
                </a:lnTo>
                <a:lnTo>
                  <a:pt x="28" y="17"/>
                </a:lnTo>
                <a:lnTo>
                  <a:pt x="14" y="19"/>
                </a:lnTo>
                <a:lnTo>
                  <a:pt x="5" y="25"/>
                </a:lnTo>
                <a:lnTo>
                  <a:pt x="3" y="30"/>
                </a:lnTo>
                <a:lnTo>
                  <a:pt x="0" y="36"/>
                </a:lnTo>
                <a:lnTo>
                  <a:pt x="0" y="36"/>
                </a:lnTo>
                <a:lnTo>
                  <a:pt x="3" y="41"/>
                </a:lnTo>
                <a:lnTo>
                  <a:pt x="5" y="44"/>
                </a:lnTo>
                <a:lnTo>
                  <a:pt x="8" y="47"/>
                </a:lnTo>
                <a:lnTo>
                  <a:pt x="17" y="47"/>
                </a:lnTo>
                <a:lnTo>
                  <a:pt x="17" y="47"/>
                </a:lnTo>
                <a:lnTo>
                  <a:pt x="22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36" y="47"/>
                </a:lnTo>
                <a:lnTo>
                  <a:pt x="36" y="47"/>
                </a:lnTo>
                <a:lnTo>
                  <a:pt x="36" y="47"/>
                </a:lnTo>
                <a:lnTo>
                  <a:pt x="33" y="39"/>
                </a:lnTo>
                <a:lnTo>
                  <a:pt x="33" y="17"/>
                </a:lnTo>
                <a:lnTo>
                  <a:pt x="33" y="17"/>
                </a:lnTo>
                <a:lnTo>
                  <a:pt x="33" y="11"/>
                </a:lnTo>
                <a:lnTo>
                  <a:pt x="31" y="5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8" y="5"/>
                </a:lnTo>
                <a:lnTo>
                  <a:pt x="5" y="8"/>
                </a:lnTo>
                <a:lnTo>
                  <a:pt x="3" y="14"/>
                </a:lnTo>
                <a:lnTo>
                  <a:pt x="11" y="14"/>
                </a:lnTo>
                <a:lnTo>
                  <a:pt x="11" y="14"/>
                </a:lnTo>
                <a:lnTo>
                  <a:pt x="14" y="8"/>
                </a:lnTo>
                <a:lnTo>
                  <a:pt x="14" y="5"/>
                </a:lnTo>
                <a:lnTo>
                  <a:pt x="19" y="5"/>
                </a:lnTo>
                <a:lnTo>
                  <a:pt x="19" y="5"/>
                </a:lnTo>
                <a:lnTo>
                  <a:pt x="22" y="5"/>
                </a:lnTo>
                <a:lnTo>
                  <a:pt x="25" y="8"/>
                </a:lnTo>
                <a:lnTo>
                  <a:pt x="28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1" name="Freeform 20"/>
          <p:cNvSpPr>
            <a:spLocks/>
          </p:cNvSpPr>
          <p:nvPr/>
        </p:nvSpPr>
        <p:spPr bwMode="auto">
          <a:xfrm>
            <a:off x="6918468" y="4908716"/>
            <a:ext cx="55501" cy="6384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0" y="38"/>
              </a:cxn>
              <a:cxn ang="0">
                <a:pos x="2" y="41"/>
              </a:cxn>
              <a:cxn ang="0">
                <a:pos x="2" y="41"/>
              </a:cxn>
              <a:cxn ang="0">
                <a:pos x="5" y="44"/>
              </a:cxn>
              <a:cxn ang="0">
                <a:pos x="11" y="44"/>
              </a:cxn>
              <a:cxn ang="0">
                <a:pos x="11" y="44"/>
              </a:cxn>
              <a:cxn ang="0">
                <a:pos x="22" y="41"/>
              </a:cxn>
              <a:cxn ang="0">
                <a:pos x="22" y="41"/>
              </a:cxn>
              <a:cxn ang="0">
                <a:pos x="30" y="38"/>
              </a:cxn>
              <a:cxn ang="0">
                <a:pos x="30" y="38"/>
              </a:cxn>
              <a:cxn ang="0">
                <a:pos x="30" y="44"/>
              </a:cxn>
              <a:cxn ang="0">
                <a:pos x="36" y="44"/>
              </a:cxn>
              <a:cxn ang="0">
                <a:pos x="36" y="0"/>
              </a:cxn>
              <a:cxn ang="0">
                <a:pos x="30" y="0"/>
              </a:cxn>
              <a:cxn ang="0">
                <a:pos x="30" y="33"/>
              </a:cxn>
              <a:cxn ang="0">
                <a:pos x="30" y="33"/>
              </a:cxn>
              <a:cxn ang="0">
                <a:pos x="22" y="38"/>
              </a:cxn>
              <a:cxn ang="0">
                <a:pos x="22" y="38"/>
              </a:cxn>
              <a:cxn ang="0">
                <a:pos x="14" y="41"/>
              </a:cxn>
              <a:cxn ang="0">
                <a:pos x="14" y="41"/>
              </a:cxn>
              <a:cxn ang="0">
                <a:pos x="11" y="38"/>
              </a:cxn>
              <a:cxn ang="0">
                <a:pos x="8" y="38"/>
              </a:cxn>
              <a:cxn ang="0">
                <a:pos x="8" y="38"/>
              </a:cxn>
              <a:cxn ang="0">
                <a:pos x="5" y="33"/>
              </a:cxn>
              <a:cxn ang="0">
                <a:pos x="5" y="30"/>
              </a:cxn>
              <a:cxn ang="0">
                <a:pos x="5" y="0"/>
              </a:cxn>
              <a:cxn ang="0">
                <a:pos x="0" y="0"/>
              </a:cxn>
              <a:cxn ang="0">
                <a:pos x="0" y="30"/>
              </a:cxn>
            </a:cxnLst>
            <a:rect l="0" t="0" r="r" b="b"/>
            <a:pathLst>
              <a:path w="36" h="44">
                <a:moveTo>
                  <a:pt x="0" y="30"/>
                </a:moveTo>
                <a:lnTo>
                  <a:pt x="0" y="30"/>
                </a:lnTo>
                <a:lnTo>
                  <a:pt x="0" y="38"/>
                </a:lnTo>
                <a:lnTo>
                  <a:pt x="2" y="41"/>
                </a:lnTo>
                <a:lnTo>
                  <a:pt x="2" y="41"/>
                </a:lnTo>
                <a:lnTo>
                  <a:pt x="5" y="44"/>
                </a:lnTo>
                <a:lnTo>
                  <a:pt x="11" y="44"/>
                </a:lnTo>
                <a:lnTo>
                  <a:pt x="11" y="44"/>
                </a:lnTo>
                <a:lnTo>
                  <a:pt x="22" y="41"/>
                </a:lnTo>
                <a:lnTo>
                  <a:pt x="22" y="41"/>
                </a:lnTo>
                <a:lnTo>
                  <a:pt x="30" y="38"/>
                </a:lnTo>
                <a:lnTo>
                  <a:pt x="30" y="38"/>
                </a:lnTo>
                <a:lnTo>
                  <a:pt x="30" y="44"/>
                </a:lnTo>
                <a:lnTo>
                  <a:pt x="36" y="44"/>
                </a:lnTo>
                <a:lnTo>
                  <a:pt x="36" y="0"/>
                </a:lnTo>
                <a:lnTo>
                  <a:pt x="30" y="0"/>
                </a:lnTo>
                <a:lnTo>
                  <a:pt x="30" y="33"/>
                </a:lnTo>
                <a:lnTo>
                  <a:pt x="30" y="33"/>
                </a:lnTo>
                <a:lnTo>
                  <a:pt x="22" y="38"/>
                </a:lnTo>
                <a:lnTo>
                  <a:pt x="22" y="38"/>
                </a:lnTo>
                <a:lnTo>
                  <a:pt x="14" y="41"/>
                </a:lnTo>
                <a:lnTo>
                  <a:pt x="14" y="41"/>
                </a:lnTo>
                <a:lnTo>
                  <a:pt x="11" y="38"/>
                </a:lnTo>
                <a:lnTo>
                  <a:pt x="8" y="38"/>
                </a:lnTo>
                <a:lnTo>
                  <a:pt x="8" y="38"/>
                </a:lnTo>
                <a:lnTo>
                  <a:pt x="5" y="33"/>
                </a:lnTo>
                <a:lnTo>
                  <a:pt x="5" y="30"/>
                </a:lnTo>
                <a:lnTo>
                  <a:pt x="5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2" name="Freeform 21"/>
          <p:cNvSpPr>
            <a:spLocks/>
          </p:cNvSpPr>
          <p:nvPr/>
        </p:nvSpPr>
        <p:spPr bwMode="auto">
          <a:xfrm>
            <a:off x="6166118" y="4892754"/>
            <a:ext cx="47793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" y="13"/>
              </a:cxn>
              <a:cxn ang="0">
                <a:pos x="6" y="41"/>
              </a:cxn>
              <a:cxn ang="0">
                <a:pos x="6" y="41"/>
              </a:cxn>
              <a:cxn ang="0">
                <a:pos x="6" y="49"/>
              </a:cxn>
              <a:cxn ang="0">
                <a:pos x="9" y="52"/>
              </a:cxn>
              <a:cxn ang="0">
                <a:pos x="14" y="55"/>
              </a:cxn>
              <a:cxn ang="0">
                <a:pos x="20" y="55"/>
              </a:cxn>
              <a:cxn ang="0">
                <a:pos x="20" y="55"/>
              </a:cxn>
              <a:cxn ang="0">
                <a:pos x="31" y="52"/>
              </a:cxn>
              <a:cxn ang="0">
                <a:pos x="28" y="49"/>
              </a:cxn>
              <a:cxn ang="0">
                <a:pos x="28" y="49"/>
              </a:cxn>
              <a:cxn ang="0">
                <a:pos x="20" y="52"/>
              </a:cxn>
              <a:cxn ang="0">
                <a:pos x="20" y="52"/>
              </a:cxn>
              <a:cxn ang="0">
                <a:pos x="17" y="52"/>
              </a:cxn>
              <a:cxn ang="0">
                <a:pos x="14" y="49"/>
              </a:cxn>
              <a:cxn ang="0">
                <a:pos x="14" y="38"/>
              </a:cxn>
              <a:cxn ang="0">
                <a:pos x="14" y="13"/>
              </a:cxn>
              <a:cxn ang="0">
                <a:pos x="26" y="13"/>
              </a:cxn>
              <a:cxn ang="0">
                <a:pos x="26" y="11"/>
              </a:cxn>
              <a:cxn ang="0">
                <a:pos x="14" y="11"/>
              </a:cxn>
              <a:cxn ang="0">
                <a:pos x="14" y="0"/>
              </a:cxn>
              <a:cxn ang="0">
                <a:pos x="6" y="0"/>
              </a:cxn>
              <a:cxn ang="0">
                <a:pos x="6" y="11"/>
              </a:cxn>
              <a:cxn ang="0">
                <a:pos x="0" y="11"/>
              </a:cxn>
              <a:cxn ang="0">
                <a:pos x="0" y="13"/>
              </a:cxn>
            </a:cxnLst>
            <a:rect l="0" t="0" r="r" b="b"/>
            <a:pathLst>
              <a:path w="31" h="55">
                <a:moveTo>
                  <a:pt x="0" y="13"/>
                </a:moveTo>
                <a:lnTo>
                  <a:pt x="6" y="13"/>
                </a:lnTo>
                <a:lnTo>
                  <a:pt x="6" y="41"/>
                </a:lnTo>
                <a:lnTo>
                  <a:pt x="6" y="41"/>
                </a:lnTo>
                <a:lnTo>
                  <a:pt x="6" y="49"/>
                </a:lnTo>
                <a:lnTo>
                  <a:pt x="9" y="52"/>
                </a:lnTo>
                <a:lnTo>
                  <a:pt x="14" y="55"/>
                </a:lnTo>
                <a:lnTo>
                  <a:pt x="20" y="55"/>
                </a:lnTo>
                <a:lnTo>
                  <a:pt x="20" y="55"/>
                </a:lnTo>
                <a:lnTo>
                  <a:pt x="31" y="52"/>
                </a:lnTo>
                <a:lnTo>
                  <a:pt x="28" y="49"/>
                </a:lnTo>
                <a:lnTo>
                  <a:pt x="28" y="49"/>
                </a:lnTo>
                <a:lnTo>
                  <a:pt x="20" y="52"/>
                </a:lnTo>
                <a:lnTo>
                  <a:pt x="20" y="52"/>
                </a:lnTo>
                <a:lnTo>
                  <a:pt x="17" y="52"/>
                </a:lnTo>
                <a:lnTo>
                  <a:pt x="14" y="49"/>
                </a:lnTo>
                <a:lnTo>
                  <a:pt x="14" y="38"/>
                </a:lnTo>
                <a:lnTo>
                  <a:pt x="14" y="13"/>
                </a:lnTo>
                <a:lnTo>
                  <a:pt x="26" y="13"/>
                </a:lnTo>
                <a:lnTo>
                  <a:pt x="26" y="11"/>
                </a:lnTo>
                <a:lnTo>
                  <a:pt x="14" y="11"/>
                </a:lnTo>
                <a:lnTo>
                  <a:pt x="14" y="0"/>
                </a:lnTo>
                <a:lnTo>
                  <a:pt x="6" y="0"/>
                </a:lnTo>
                <a:lnTo>
                  <a:pt x="6" y="11"/>
                </a:lnTo>
                <a:lnTo>
                  <a:pt x="0" y="11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3" name="Freeform 22"/>
          <p:cNvSpPr>
            <a:spLocks/>
          </p:cNvSpPr>
          <p:nvPr/>
        </p:nvSpPr>
        <p:spPr bwMode="auto">
          <a:xfrm>
            <a:off x="7180557" y="4904363"/>
            <a:ext cx="57043" cy="68202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7" y="47"/>
              </a:cxn>
              <a:cxn ang="0">
                <a:pos x="37" y="14"/>
              </a:cxn>
              <a:cxn ang="0">
                <a:pos x="37" y="14"/>
              </a:cxn>
              <a:cxn ang="0">
                <a:pos x="37" y="8"/>
              </a:cxn>
              <a:cxn ang="0">
                <a:pos x="34" y="5"/>
              </a:cxn>
              <a:cxn ang="0">
                <a:pos x="34" y="5"/>
              </a:cxn>
              <a:cxn ang="0">
                <a:pos x="31" y="3"/>
              </a:cxn>
              <a:cxn ang="0">
                <a:pos x="26" y="0"/>
              </a:cxn>
              <a:cxn ang="0">
                <a:pos x="26" y="0"/>
              </a:cxn>
              <a:cxn ang="0">
                <a:pos x="14" y="3"/>
              </a:cxn>
              <a:cxn ang="0">
                <a:pos x="14" y="3"/>
              </a:cxn>
              <a:cxn ang="0">
                <a:pos x="9" y="8"/>
              </a:cxn>
              <a:cxn ang="0">
                <a:pos x="6" y="8"/>
              </a:cxn>
              <a:cxn ang="0">
                <a:pos x="6" y="3"/>
              </a:cxn>
              <a:cxn ang="0">
                <a:pos x="0" y="3"/>
              </a:cxn>
              <a:cxn ang="0">
                <a:pos x="0" y="47"/>
              </a:cxn>
              <a:cxn ang="0">
                <a:pos x="6" y="47"/>
              </a:cxn>
              <a:cxn ang="0">
                <a:pos x="6" y="14"/>
              </a:cxn>
              <a:cxn ang="0">
                <a:pos x="6" y="14"/>
              </a:cxn>
              <a:cxn ang="0">
                <a:pos x="14" y="8"/>
              </a:cxn>
              <a:cxn ang="0">
                <a:pos x="14" y="8"/>
              </a:cxn>
              <a:cxn ang="0">
                <a:pos x="23" y="5"/>
              </a:cxn>
              <a:cxn ang="0">
                <a:pos x="23" y="5"/>
              </a:cxn>
              <a:cxn ang="0">
                <a:pos x="26" y="5"/>
              </a:cxn>
              <a:cxn ang="0">
                <a:pos x="28" y="8"/>
              </a:cxn>
            </a:cxnLst>
            <a:rect l="0" t="0" r="r" b="b"/>
            <a:pathLst>
              <a:path w="37" h="47">
                <a:moveTo>
                  <a:pt x="28" y="8"/>
                </a:moveTo>
                <a:lnTo>
                  <a:pt x="28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7" y="47"/>
                </a:lnTo>
                <a:lnTo>
                  <a:pt x="37" y="14"/>
                </a:lnTo>
                <a:lnTo>
                  <a:pt x="37" y="14"/>
                </a:lnTo>
                <a:lnTo>
                  <a:pt x="37" y="8"/>
                </a:lnTo>
                <a:lnTo>
                  <a:pt x="34" y="5"/>
                </a:lnTo>
                <a:lnTo>
                  <a:pt x="34" y="5"/>
                </a:lnTo>
                <a:lnTo>
                  <a:pt x="31" y="3"/>
                </a:lnTo>
                <a:lnTo>
                  <a:pt x="26" y="0"/>
                </a:lnTo>
                <a:lnTo>
                  <a:pt x="26" y="0"/>
                </a:lnTo>
                <a:lnTo>
                  <a:pt x="14" y="3"/>
                </a:lnTo>
                <a:lnTo>
                  <a:pt x="14" y="3"/>
                </a:lnTo>
                <a:lnTo>
                  <a:pt x="9" y="8"/>
                </a:lnTo>
                <a:lnTo>
                  <a:pt x="6" y="8"/>
                </a:lnTo>
                <a:lnTo>
                  <a:pt x="6" y="3"/>
                </a:lnTo>
                <a:lnTo>
                  <a:pt x="0" y="3"/>
                </a:lnTo>
                <a:lnTo>
                  <a:pt x="0" y="47"/>
                </a:lnTo>
                <a:lnTo>
                  <a:pt x="6" y="47"/>
                </a:lnTo>
                <a:lnTo>
                  <a:pt x="6" y="14"/>
                </a:lnTo>
                <a:lnTo>
                  <a:pt x="6" y="14"/>
                </a:lnTo>
                <a:lnTo>
                  <a:pt x="14" y="8"/>
                </a:lnTo>
                <a:lnTo>
                  <a:pt x="14" y="8"/>
                </a:lnTo>
                <a:lnTo>
                  <a:pt x="23" y="5"/>
                </a:lnTo>
                <a:lnTo>
                  <a:pt x="23" y="5"/>
                </a:lnTo>
                <a:lnTo>
                  <a:pt x="26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4" name="Freeform 23"/>
          <p:cNvSpPr>
            <a:spLocks/>
          </p:cNvSpPr>
          <p:nvPr/>
        </p:nvSpPr>
        <p:spPr bwMode="auto">
          <a:xfrm>
            <a:off x="6995553" y="4904363"/>
            <a:ext cx="98669" cy="68202"/>
          </a:xfrm>
          <a:custGeom>
            <a:avLst/>
            <a:gdLst/>
            <a:ahLst/>
            <a:cxnLst>
              <a:cxn ang="0">
                <a:pos x="56" y="8"/>
              </a:cxn>
              <a:cxn ang="0">
                <a:pos x="56" y="8"/>
              </a:cxn>
              <a:cxn ang="0">
                <a:pos x="56" y="17"/>
              </a:cxn>
              <a:cxn ang="0">
                <a:pos x="56" y="47"/>
              </a:cxn>
              <a:cxn ang="0">
                <a:pos x="64" y="47"/>
              </a:cxn>
              <a:cxn ang="0">
                <a:pos x="64" y="14"/>
              </a:cxn>
              <a:cxn ang="0">
                <a:pos x="64" y="14"/>
              </a:cxn>
              <a:cxn ang="0">
                <a:pos x="64" y="8"/>
              </a:cxn>
              <a:cxn ang="0">
                <a:pos x="62" y="5"/>
              </a:cxn>
              <a:cxn ang="0">
                <a:pos x="62" y="5"/>
              </a:cxn>
              <a:cxn ang="0">
                <a:pos x="56" y="3"/>
              </a:cxn>
              <a:cxn ang="0">
                <a:pos x="53" y="0"/>
              </a:cxn>
              <a:cxn ang="0">
                <a:pos x="53" y="0"/>
              </a:cxn>
              <a:cxn ang="0">
                <a:pos x="42" y="3"/>
              </a:cxn>
              <a:cxn ang="0">
                <a:pos x="42" y="3"/>
              </a:cxn>
              <a:cxn ang="0">
                <a:pos x="36" y="8"/>
              </a:cxn>
              <a:cxn ang="0">
                <a:pos x="34" y="8"/>
              </a:cxn>
              <a:cxn ang="0">
                <a:pos x="34" y="8"/>
              </a:cxn>
              <a:cxn ang="0">
                <a:pos x="31" y="3"/>
              </a:cxn>
              <a:cxn ang="0">
                <a:pos x="31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14" y="3"/>
              </a:cxn>
              <a:cxn ang="0">
                <a:pos x="6" y="8"/>
              </a:cxn>
              <a:cxn ang="0">
                <a:pos x="6" y="8"/>
              </a:cxn>
              <a:cxn ang="0">
                <a:pos x="6" y="3"/>
              </a:cxn>
              <a:cxn ang="0">
                <a:pos x="0" y="3"/>
              </a:cxn>
              <a:cxn ang="0">
                <a:pos x="0" y="47"/>
              </a:cxn>
              <a:cxn ang="0">
                <a:pos x="6" y="47"/>
              </a:cxn>
              <a:cxn ang="0">
                <a:pos x="6" y="14"/>
              </a:cxn>
              <a:cxn ang="0">
                <a:pos x="6" y="14"/>
              </a:cxn>
              <a:cxn ang="0">
                <a:pos x="14" y="8"/>
              </a:cxn>
              <a:cxn ang="0">
                <a:pos x="14" y="8"/>
              </a:cxn>
              <a:cxn ang="0">
                <a:pos x="20" y="5"/>
              </a:cxn>
              <a:cxn ang="0">
                <a:pos x="20" y="5"/>
              </a:cxn>
              <a:cxn ang="0">
                <a:pos x="25" y="8"/>
              </a:cxn>
              <a:cxn ang="0">
                <a:pos x="25" y="8"/>
              </a:cxn>
              <a:cxn ang="0">
                <a:pos x="28" y="17"/>
              </a:cxn>
              <a:cxn ang="0">
                <a:pos x="28" y="47"/>
              </a:cxn>
              <a:cxn ang="0">
                <a:pos x="36" y="47"/>
              </a:cxn>
              <a:cxn ang="0">
                <a:pos x="36" y="14"/>
              </a:cxn>
              <a:cxn ang="0">
                <a:pos x="36" y="14"/>
              </a:cxn>
              <a:cxn ang="0">
                <a:pos x="42" y="8"/>
              </a:cxn>
              <a:cxn ang="0">
                <a:pos x="42" y="8"/>
              </a:cxn>
              <a:cxn ang="0">
                <a:pos x="50" y="5"/>
              </a:cxn>
              <a:cxn ang="0">
                <a:pos x="50" y="5"/>
              </a:cxn>
              <a:cxn ang="0">
                <a:pos x="56" y="8"/>
              </a:cxn>
            </a:cxnLst>
            <a:rect l="0" t="0" r="r" b="b"/>
            <a:pathLst>
              <a:path w="64" h="47">
                <a:moveTo>
                  <a:pt x="56" y="8"/>
                </a:moveTo>
                <a:lnTo>
                  <a:pt x="56" y="8"/>
                </a:lnTo>
                <a:lnTo>
                  <a:pt x="56" y="17"/>
                </a:lnTo>
                <a:lnTo>
                  <a:pt x="56" y="47"/>
                </a:lnTo>
                <a:lnTo>
                  <a:pt x="64" y="47"/>
                </a:lnTo>
                <a:lnTo>
                  <a:pt x="64" y="14"/>
                </a:lnTo>
                <a:lnTo>
                  <a:pt x="64" y="14"/>
                </a:lnTo>
                <a:lnTo>
                  <a:pt x="64" y="8"/>
                </a:lnTo>
                <a:lnTo>
                  <a:pt x="62" y="5"/>
                </a:lnTo>
                <a:lnTo>
                  <a:pt x="62" y="5"/>
                </a:lnTo>
                <a:lnTo>
                  <a:pt x="56" y="3"/>
                </a:lnTo>
                <a:lnTo>
                  <a:pt x="53" y="0"/>
                </a:lnTo>
                <a:lnTo>
                  <a:pt x="53" y="0"/>
                </a:lnTo>
                <a:lnTo>
                  <a:pt x="42" y="3"/>
                </a:lnTo>
                <a:lnTo>
                  <a:pt x="42" y="3"/>
                </a:lnTo>
                <a:lnTo>
                  <a:pt x="36" y="8"/>
                </a:lnTo>
                <a:lnTo>
                  <a:pt x="34" y="8"/>
                </a:lnTo>
                <a:lnTo>
                  <a:pt x="34" y="8"/>
                </a:lnTo>
                <a:lnTo>
                  <a:pt x="31" y="3"/>
                </a:lnTo>
                <a:lnTo>
                  <a:pt x="31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14" y="3"/>
                </a:lnTo>
                <a:lnTo>
                  <a:pt x="6" y="8"/>
                </a:lnTo>
                <a:lnTo>
                  <a:pt x="6" y="8"/>
                </a:lnTo>
                <a:lnTo>
                  <a:pt x="6" y="3"/>
                </a:lnTo>
                <a:lnTo>
                  <a:pt x="0" y="3"/>
                </a:lnTo>
                <a:lnTo>
                  <a:pt x="0" y="47"/>
                </a:lnTo>
                <a:lnTo>
                  <a:pt x="6" y="47"/>
                </a:lnTo>
                <a:lnTo>
                  <a:pt x="6" y="14"/>
                </a:lnTo>
                <a:lnTo>
                  <a:pt x="6" y="14"/>
                </a:lnTo>
                <a:lnTo>
                  <a:pt x="14" y="8"/>
                </a:lnTo>
                <a:lnTo>
                  <a:pt x="14" y="8"/>
                </a:lnTo>
                <a:lnTo>
                  <a:pt x="20" y="5"/>
                </a:lnTo>
                <a:lnTo>
                  <a:pt x="20" y="5"/>
                </a:lnTo>
                <a:lnTo>
                  <a:pt x="25" y="8"/>
                </a:lnTo>
                <a:lnTo>
                  <a:pt x="25" y="8"/>
                </a:lnTo>
                <a:lnTo>
                  <a:pt x="28" y="17"/>
                </a:lnTo>
                <a:lnTo>
                  <a:pt x="28" y="47"/>
                </a:lnTo>
                <a:lnTo>
                  <a:pt x="36" y="47"/>
                </a:lnTo>
                <a:lnTo>
                  <a:pt x="36" y="14"/>
                </a:lnTo>
                <a:lnTo>
                  <a:pt x="36" y="14"/>
                </a:lnTo>
                <a:lnTo>
                  <a:pt x="42" y="8"/>
                </a:lnTo>
                <a:lnTo>
                  <a:pt x="42" y="8"/>
                </a:lnTo>
                <a:lnTo>
                  <a:pt x="50" y="5"/>
                </a:lnTo>
                <a:lnTo>
                  <a:pt x="50" y="5"/>
                </a:lnTo>
                <a:lnTo>
                  <a:pt x="56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5" name="Freeform 24"/>
          <p:cNvSpPr>
            <a:spLocks/>
          </p:cNvSpPr>
          <p:nvPr/>
        </p:nvSpPr>
        <p:spPr bwMode="auto">
          <a:xfrm>
            <a:off x="6810549" y="4872438"/>
            <a:ext cx="81710" cy="100126"/>
          </a:xfrm>
          <a:custGeom>
            <a:avLst/>
            <a:gdLst/>
            <a:ahLst/>
            <a:cxnLst>
              <a:cxn ang="0">
                <a:pos x="44" y="36"/>
              </a:cxn>
              <a:cxn ang="0">
                <a:pos x="44" y="69"/>
              </a:cxn>
              <a:cxn ang="0">
                <a:pos x="53" y="69"/>
              </a:cxn>
              <a:cxn ang="0">
                <a:pos x="53" y="0"/>
              </a:cxn>
              <a:cxn ang="0">
                <a:pos x="44" y="0"/>
              </a:cxn>
              <a:cxn ang="0">
                <a:pos x="44" y="30"/>
              </a:cxn>
              <a:cxn ang="0">
                <a:pos x="5" y="30"/>
              </a:cxn>
              <a:cxn ang="0">
                <a:pos x="5" y="0"/>
              </a:cxn>
              <a:cxn ang="0">
                <a:pos x="0" y="0"/>
              </a:cxn>
              <a:cxn ang="0">
                <a:pos x="0" y="69"/>
              </a:cxn>
              <a:cxn ang="0">
                <a:pos x="5" y="69"/>
              </a:cxn>
              <a:cxn ang="0">
                <a:pos x="5" y="36"/>
              </a:cxn>
              <a:cxn ang="0">
                <a:pos x="44" y="36"/>
              </a:cxn>
            </a:cxnLst>
            <a:rect l="0" t="0" r="r" b="b"/>
            <a:pathLst>
              <a:path w="53" h="69">
                <a:moveTo>
                  <a:pt x="44" y="36"/>
                </a:moveTo>
                <a:lnTo>
                  <a:pt x="44" y="69"/>
                </a:lnTo>
                <a:lnTo>
                  <a:pt x="53" y="69"/>
                </a:lnTo>
                <a:lnTo>
                  <a:pt x="53" y="0"/>
                </a:lnTo>
                <a:lnTo>
                  <a:pt x="44" y="0"/>
                </a:lnTo>
                <a:lnTo>
                  <a:pt x="44" y="30"/>
                </a:lnTo>
                <a:lnTo>
                  <a:pt x="5" y="30"/>
                </a:lnTo>
                <a:lnTo>
                  <a:pt x="5" y="0"/>
                </a:lnTo>
                <a:lnTo>
                  <a:pt x="0" y="0"/>
                </a:lnTo>
                <a:lnTo>
                  <a:pt x="0" y="69"/>
                </a:lnTo>
                <a:lnTo>
                  <a:pt x="5" y="69"/>
                </a:lnTo>
                <a:lnTo>
                  <a:pt x="5" y="36"/>
                </a:lnTo>
                <a:lnTo>
                  <a:pt x="44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6" name="Freeform 25"/>
          <p:cNvSpPr>
            <a:spLocks/>
          </p:cNvSpPr>
          <p:nvPr/>
        </p:nvSpPr>
        <p:spPr bwMode="auto">
          <a:xfrm>
            <a:off x="6257078" y="4904363"/>
            <a:ext cx="60126" cy="68202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7" y="8"/>
              </a:cxn>
              <a:cxn ang="0">
                <a:pos x="37" y="5"/>
              </a:cxn>
              <a:cxn ang="0">
                <a:pos x="37" y="5"/>
              </a:cxn>
              <a:cxn ang="0">
                <a:pos x="31" y="3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9" y="8"/>
              </a:cxn>
              <a:cxn ang="0">
                <a:pos x="9" y="8"/>
              </a:cxn>
              <a:cxn ang="0">
                <a:pos x="9" y="3"/>
              </a:cxn>
              <a:cxn ang="0">
                <a:pos x="0" y="3"/>
              </a:cxn>
              <a:cxn ang="0">
                <a:pos x="0" y="47"/>
              </a:cxn>
              <a:cxn ang="0">
                <a:pos x="9" y="47"/>
              </a:cxn>
              <a:cxn ang="0">
                <a:pos x="9" y="14"/>
              </a:cxn>
              <a:cxn ang="0">
                <a:pos x="9" y="14"/>
              </a:cxn>
              <a:cxn ang="0">
                <a:pos x="17" y="8"/>
              </a:cxn>
              <a:cxn ang="0">
                <a:pos x="17" y="8"/>
              </a:cxn>
              <a:cxn ang="0">
                <a:pos x="23" y="5"/>
              </a:cxn>
              <a:cxn ang="0">
                <a:pos x="23" y="5"/>
              </a:cxn>
              <a:cxn ang="0">
                <a:pos x="28" y="5"/>
              </a:cxn>
              <a:cxn ang="0">
                <a:pos x="28" y="8"/>
              </a:cxn>
            </a:cxnLst>
            <a:rect l="0" t="0" r="r" b="b"/>
            <a:pathLst>
              <a:path w="39" h="47">
                <a:moveTo>
                  <a:pt x="28" y="8"/>
                </a:moveTo>
                <a:lnTo>
                  <a:pt x="28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7" y="8"/>
                </a:lnTo>
                <a:lnTo>
                  <a:pt x="37" y="5"/>
                </a:lnTo>
                <a:lnTo>
                  <a:pt x="37" y="5"/>
                </a:lnTo>
                <a:lnTo>
                  <a:pt x="31" y="3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9" y="8"/>
                </a:lnTo>
                <a:lnTo>
                  <a:pt x="9" y="8"/>
                </a:lnTo>
                <a:lnTo>
                  <a:pt x="9" y="3"/>
                </a:lnTo>
                <a:lnTo>
                  <a:pt x="0" y="3"/>
                </a:lnTo>
                <a:lnTo>
                  <a:pt x="0" y="47"/>
                </a:lnTo>
                <a:lnTo>
                  <a:pt x="9" y="47"/>
                </a:lnTo>
                <a:lnTo>
                  <a:pt x="9" y="14"/>
                </a:lnTo>
                <a:lnTo>
                  <a:pt x="9" y="14"/>
                </a:lnTo>
                <a:lnTo>
                  <a:pt x="17" y="8"/>
                </a:lnTo>
                <a:lnTo>
                  <a:pt x="17" y="8"/>
                </a:lnTo>
                <a:lnTo>
                  <a:pt x="23" y="5"/>
                </a:lnTo>
                <a:lnTo>
                  <a:pt x="23" y="5"/>
                </a:lnTo>
                <a:lnTo>
                  <a:pt x="28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7" name="Rectangle 26"/>
          <p:cNvSpPr>
            <a:spLocks noChangeArrowheads="1"/>
          </p:cNvSpPr>
          <p:nvPr/>
        </p:nvSpPr>
        <p:spPr bwMode="auto">
          <a:xfrm>
            <a:off x="6227786" y="4908716"/>
            <a:ext cx="7709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8" name="Freeform 27"/>
          <p:cNvSpPr>
            <a:spLocks/>
          </p:cNvSpPr>
          <p:nvPr/>
        </p:nvSpPr>
        <p:spPr bwMode="auto">
          <a:xfrm>
            <a:off x="6093658" y="4904363"/>
            <a:ext cx="60126" cy="68202"/>
          </a:xfrm>
          <a:custGeom>
            <a:avLst/>
            <a:gdLst/>
            <a:ahLst/>
            <a:cxnLst>
              <a:cxn ang="0">
                <a:pos x="31" y="8"/>
              </a:cxn>
              <a:cxn ang="0">
                <a:pos x="31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9" y="8"/>
              </a:cxn>
              <a:cxn ang="0">
                <a:pos x="36" y="5"/>
              </a:cxn>
              <a:cxn ang="0">
                <a:pos x="36" y="5"/>
              </a:cxn>
              <a:cxn ang="0">
                <a:pos x="31" y="3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8" y="8"/>
              </a:cxn>
              <a:cxn ang="0">
                <a:pos x="8" y="8"/>
              </a:cxn>
              <a:cxn ang="0">
                <a:pos x="8" y="3"/>
              </a:cxn>
              <a:cxn ang="0">
                <a:pos x="0" y="3"/>
              </a:cxn>
              <a:cxn ang="0">
                <a:pos x="0" y="47"/>
              </a:cxn>
              <a:cxn ang="0">
                <a:pos x="8" y="47"/>
              </a:cxn>
              <a:cxn ang="0">
                <a:pos x="8" y="14"/>
              </a:cxn>
              <a:cxn ang="0">
                <a:pos x="8" y="14"/>
              </a:cxn>
              <a:cxn ang="0">
                <a:pos x="17" y="8"/>
              </a:cxn>
              <a:cxn ang="0">
                <a:pos x="17" y="8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31" y="8"/>
              </a:cxn>
            </a:cxnLst>
            <a:rect l="0" t="0" r="r" b="b"/>
            <a:pathLst>
              <a:path w="39" h="47">
                <a:moveTo>
                  <a:pt x="31" y="8"/>
                </a:moveTo>
                <a:lnTo>
                  <a:pt x="31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9" y="8"/>
                </a:lnTo>
                <a:lnTo>
                  <a:pt x="36" y="5"/>
                </a:lnTo>
                <a:lnTo>
                  <a:pt x="36" y="5"/>
                </a:lnTo>
                <a:lnTo>
                  <a:pt x="31" y="3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8" y="8"/>
                </a:lnTo>
                <a:lnTo>
                  <a:pt x="8" y="8"/>
                </a:lnTo>
                <a:lnTo>
                  <a:pt x="8" y="3"/>
                </a:lnTo>
                <a:lnTo>
                  <a:pt x="0" y="3"/>
                </a:lnTo>
                <a:lnTo>
                  <a:pt x="0" y="47"/>
                </a:lnTo>
                <a:lnTo>
                  <a:pt x="8" y="47"/>
                </a:lnTo>
                <a:lnTo>
                  <a:pt x="8" y="14"/>
                </a:lnTo>
                <a:lnTo>
                  <a:pt x="8" y="14"/>
                </a:lnTo>
                <a:lnTo>
                  <a:pt x="17" y="8"/>
                </a:lnTo>
                <a:lnTo>
                  <a:pt x="17" y="8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31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9" name="Rectangle 28"/>
          <p:cNvSpPr>
            <a:spLocks noChangeArrowheads="1"/>
          </p:cNvSpPr>
          <p:nvPr/>
        </p:nvSpPr>
        <p:spPr bwMode="auto">
          <a:xfrm>
            <a:off x="6227786" y="4884047"/>
            <a:ext cx="7709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0" name="Rectangle 29"/>
          <p:cNvSpPr>
            <a:spLocks noChangeArrowheads="1"/>
          </p:cNvSpPr>
          <p:nvPr/>
        </p:nvSpPr>
        <p:spPr bwMode="auto">
          <a:xfrm>
            <a:off x="7043345" y="4811492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1" name="Freeform 30"/>
          <p:cNvSpPr>
            <a:spLocks/>
          </p:cNvSpPr>
          <p:nvPr/>
        </p:nvSpPr>
        <p:spPr bwMode="auto">
          <a:xfrm>
            <a:off x="7336269" y="4659127"/>
            <a:ext cx="60126" cy="63848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6" y="41"/>
              </a:cxn>
              <a:cxn ang="0">
                <a:pos x="6" y="41"/>
              </a:cxn>
              <a:cxn ang="0">
                <a:pos x="11" y="44"/>
              </a:cxn>
              <a:cxn ang="0">
                <a:pos x="20" y="44"/>
              </a:cxn>
              <a:cxn ang="0">
                <a:pos x="20" y="44"/>
              </a:cxn>
              <a:cxn ang="0">
                <a:pos x="28" y="44"/>
              </a:cxn>
              <a:cxn ang="0">
                <a:pos x="34" y="41"/>
              </a:cxn>
              <a:cxn ang="0">
                <a:pos x="34" y="41"/>
              </a:cxn>
              <a:cxn ang="0">
                <a:pos x="39" y="33"/>
              </a:cxn>
              <a:cxn ang="0">
                <a:pos x="34" y="33"/>
              </a:cxn>
              <a:cxn ang="0">
                <a:pos x="34" y="33"/>
              </a:cxn>
              <a:cxn ang="0">
                <a:pos x="28" y="39"/>
              </a:cxn>
              <a:cxn ang="0">
                <a:pos x="20" y="41"/>
              </a:cxn>
              <a:cxn ang="0">
                <a:pos x="20" y="41"/>
              </a:cxn>
              <a:cxn ang="0">
                <a:pos x="14" y="41"/>
              </a:cxn>
              <a:cxn ang="0">
                <a:pos x="11" y="39"/>
              </a:cxn>
              <a:cxn ang="0">
                <a:pos x="9" y="33"/>
              </a:cxn>
              <a:cxn ang="0">
                <a:pos x="6" y="22"/>
              </a:cxn>
              <a:cxn ang="0">
                <a:pos x="39" y="22"/>
              </a:cxn>
              <a:cxn ang="0">
                <a:pos x="39" y="22"/>
              </a:cxn>
              <a:cxn ang="0">
                <a:pos x="39" y="11"/>
              </a:cxn>
              <a:cxn ang="0">
                <a:pos x="34" y="3"/>
              </a:cxn>
              <a:cxn ang="0">
                <a:pos x="34" y="3"/>
              </a:cxn>
              <a:cxn ang="0">
                <a:pos x="28" y="0"/>
              </a:cxn>
              <a:cxn ang="0">
                <a:pos x="20" y="0"/>
              </a:cxn>
              <a:cxn ang="0">
                <a:pos x="20" y="0"/>
              </a:cxn>
              <a:cxn ang="0">
                <a:pos x="11" y="0"/>
              </a:cxn>
              <a:cxn ang="0">
                <a:pos x="6" y="3"/>
              </a:cxn>
            </a:cxnLst>
            <a:rect l="0" t="0" r="r" b="b"/>
            <a:pathLst>
              <a:path w="39" h="44">
                <a:moveTo>
                  <a:pt x="6" y="3"/>
                </a:moveTo>
                <a:lnTo>
                  <a:pt x="6" y="3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6" y="41"/>
                </a:lnTo>
                <a:lnTo>
                  <a:pt x="6" y="41"/>
                </a:lnTo>
                <a:lnTo>
                  <a:pt x="11" y="44"/>
                </a:lnTo>
                <a:lnTo>
                  <a:pt x="20" y="44"/>
                </a:lnTo>
                <a:lnTo>
                  <a:pt x="20" y="44"/>
                </a:lnTo>
                <a:lnTo>
                  <a:pt x="28" y="44"/>
                </a:lnTo>
                <a:lnTo>
                  <a:pt x="34" y="41"/>
                </a:lnTo>
                <a:lnTo>
                  <a:pt x="34" y="41"/>
                </a:lnTo>
                <a:lnTo>
                  <a:pt x="39" y="33"/>
                </a:lnTo>
                <a:lnTo>
                  <a:pt x="34" y="33"/>
                </a:lnTo>
                <a:lnTo>
                  <a:pt x="34" y="33"/>
                </a:lnTo>
                <a:lnTo>
                  <a:pt x="28" y="39"/>
                </a:lnTo>
                <a:lnTo>
                  <a:pt x="20" y="41"/>
                </a:lnTo>
                <a:lnTo>
                  <a:pt x="20" y="41"/>
                </a:lnTo>
                <a:lnTo>
                  <a:pt x="14" y="41"/>
                </a:lnTo>
                <a:lnTo>
                  <a:pt x="11" y="39"/>
                </a:lnTo>
                <a:lnTo>
                  <a:pt x="9" y="33"/>
                </a:lnTo>
                <a:lnTo>
                  <a:pt x="6" y="22"/>
                </a:lnTo>
                <a:lnTo>
                  <a:pt x="39" y="22"/>
                </a:lnTo>
                <a:lnTo>
                  <a:pt x="39" y="22"/>
                </a:lnTo>
                <a:lnTo>
                  <a:pt x="39" y="11"/>
                </a:lnTo>
                <a:lnTo>
                  <a:pt x="34" y="3"/>
                </a:lnTo>
                <a:lnTo>
                  <a:pt x="34" y="3"/>
                </a:lnTo>
                <a:lnTo>
                  <a:pt x="28" y="0"/>
                </a:lnTo>
                <a:lnTo>
                  <a:pt x="20" y="0"/>
                </a:lnTo>
                <a:lnTo>
                  <a:pt x="20" y="0"/>
                </a:lnTo>
                <a:lnTo>
                  <a:pt x="11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2" name="Freeform 31"/>
          <p:cNvSpPr>
            <a:spLocks/>
          </p:cNvSpPr>
          <p:nvPr/>
        </p:nvSpPr>
        <p:spPr bwMode="auto">
          <a:xfrm>
            <a:off x="7194432" y="4659127"/>
            <a:ext cx="60126" cy="63848"/>
          </a:xfrm>
          <a:custGeom>
            <a:avLst/>
            <a:gdLst/>
            <a:ahLst/>
            <a:cxnLst>
              <a:cxn ang="0">
                <a:pos x="5" y="3"/>
              </a:cxn>
              <a:cxn ang="0">
                <a:pos x="5" y="3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1"/>
              </a:cxn>
              <a:cxn ang="0">
                <a:pos x="5" y="41"/>
              </a:cxn>
              <a:cxn ang="0">
                <a:pos x="11" y="44"/>
              </a:cxn>
              <a:cxn ang="0">
                <a:pos x="19" y="44"/>
              </a:cxn>
              <a:cxn ang="0">
                <a:pos x="19" y="44"/>
              </a:cxn>
              <a:cxn ang="0">
                <a:pos x="28" y="44"/>
              </a:cxn>
              <a:cxn ang="0">
                <a:pos x="33" y="41"/>
              </a:cxn>
              <a:cxn ang="0">
                <a:pos x="33" y="41"/>
              </a:cxn>
              <a:cxn ang="0">
                <a:pos x="39" y="33"/>
              </a:cxn>
              <a:cxn ang="0">
                <a:pos x="31" y="33"/>
              </a:cxn>
              <a:cxn ang="0">
                <a:pos x="31" y="33"/>
              </a:cxn>
              <a:cxn ang="0">
                <a:pos x="28" y="39"/>
              </a:cxn>
              <a:cxn ang="0">
                <a:pos x="19" y="41"/>
              </a:cxn>
              <a:cxn ang="0">
                <a:pos x="19" y="41"/>
              </a:cxn>
              <a:cxn ang="0">
                <a:pos x="14" y="41"/>
              </a:cxn>
              <a:cxn ang="0">
                <a:pos x="11" y="39"/>
              </a:cxn>
              <a:cxn ang="0">
                <a:pos x="8" y="33"/>
              </a:cxn>
              <a:cxn ang="0">
                <a:pos x="5" y="22"/>
              </a:cxn>
              <a:cxn ang="0">
                <a:pos x="39" y="22"/>
              </a:cxn>
              <a:cxn ang="0">
                <a:pos x="39" y="22"/>
              </a:cxn>
              <a:cxn ang="0">
                <a:pos x="39" y="11"/>
              </a:cxn>
              <a:cxn ang="0">
                <a:pos x="33" y="3"/>
              </a:cxn>
              <a:cxn ang="0">
                <a:pos x="33" y="3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3"/>
              </a:cxn>
            </a:cxnLst>
            <a:rect l="0" t="0" r="r" b="b"/>
            <a:pathLst>
              <a:path w="39" h="44">
                <a:moveTo>
                  <a:pt x="5" y="3"/>
                </a:moveTo>
                <a:lnTo>
                  <a:pt x="5" y="3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1"/>
                </a:lnTo>
                <a:lnTo>
                  <a:pt x="5" y="41"/>
                </a:lnTo>
                <a:lnTo>
                  <a:pt x="11" y="44"/>
                </a:lnTo>
                <a:lnTo>
                  <a:pt x="19" y="44"/>
                </a:lnTo>
                <a:lnTo>
                  <a:pt x="19" y="44"/>
                </a:lnTo>
                <a:lnTo>
                  <a:pt x="28" y="44"/>
                </a:lnTo>
                <a:lnTo>
                  <a:pt x="33" y="41"/>
                </a:lnTo>
                <a:lnTo>
                  <a:pt x="33" y="41"/>
                </a:lnTo>
                <a:lnTo>
                  <a:pt x="39" y="33"/>
                </a:lnTo>
                <a:lnTo>
                  <a:pt x="31" y="33"/>
                </a:lnTo>
                <a:lnTo>
                  <a:pt x="31" y="33"/>
                </a:lnTo>
                <a:lnTo>
                  <a:pt x="28" y="39"/>
                </a:lnTo>
                <a:lnTo>
                  <a:pt x="19" y="41"/>
                </a:lnTo>
                <a:lnTo>
                  <a:pt x="19" y="41"/>
                </a:lnTo>
                <a:lnTo>
                  <a:pt x="14" y="41"/>
                </a:lnTo>
                <a:lnTo>
                  <a:pt x="11" y="39"/>
                </a:lnTo>
                <a:lnTo>
                  <a:pt x="8" y="33"/>
                </a:lnTo>
                <a:lnTo>
                  <a:pt x="5" y="22"/>
                </a:lnTo>
                <a:lnTo>
                  <a:pt x="39" y="22"/>
                </a:lnTo>
                <a:lnTo>
                  <a:pt x="39" y="22"/>
                </a:lnTo>
                <a:lnTo>
                  <a:pt x="39" y="11"/>
                </a:lnTo>
                <a:lnTo>
                  <a:pt x="33" y="3"/>
                </a:lnTo>
                <a:lnTo>
                  <a:pt x="33" y="3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3" name="Rectangle 32"/>
          <p:cNvSpPr>
            <a:spLocks noChangeArrowheads="1"/>
          </p:cNvSpPr>
          <p:nvPr/>
        </p:nvSpPr>
        <p:spPr bwMode="auto">
          <a:xfrm>
            <a:off x="7414895" y="4634458"/>
            <a:ext cx="12334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4" name="Freeform 33"/>
          <p:cNvSpPr>
            <a:spLocks/>
          </p:cNvSpPr>
          <p:nvPr/>
        </p:nvSpPr>
        <p:spPr bwMode="auto">
          <a:xfrm>
            <a:off x="7263809" y="4659127"/>
            <a:ext cx="64751" cy="63848"/>
          </a:xfrm>
          <a:custGeom>
            <a:avLst/>
            <a:gdLst/>
            <a:ahLst/>
            <a:cxnLst>
              <a:cxn ang="0">
                <a:pos x="16" y="44"/>
              </a:cxn>
              <a:cxn ang="0">
                <a:pos x="25" y="44"/>
              </a:cxn>
              <a:cxn ang="0">
                <a:pos x="42" y="0"/>
              </a:cxn>
              <a:cxn ang="0">
                <a:pos x="33" y="0"/>
              </a:cxn>
              <a:cxn ang="0">
                <a:pos x="28" y="19"/>
              </a:cxn>
              <a:cxn ang="0">
                <a:pos x="28" y="19"/>
              </a:cxn>
              <a:cxn ang="0">
                <a:pos x="19" y="41"/>
              </a:cxn>
              <a:cxn ang="0">
                <a:pos x="19" y="41"/>
              </a:cxn>
              <a:cxn ang="0">
                <a:pos x="19" y="41"/>
              </a:cxn>
              <a:cxn ang="0">
                <a:pos x="14" y="19"/>
              </a:cxn>
              <a:cxn ang="0">
                <a:pos x="8" y="0"/>
              </a:cxn>
              <a:cxn ang="0">
                <a:pos x="0" y="0"/>
              </a:cxn>
              <a:cxn ang="0">
                <a:pos x="16" y="44"/>
              </a:cxn>
            </a:cxnLst>
            <a:rect l="0" t="0" r="r" b="b"/>
            <a:pathLst>
              <a:path w="42" h="44">
                <a:moveTo>
                  <a:pt x="16" y="44"/>
                </a:moveTo>
                <a:lnTo>
                  <a:pt x="25" y="44"/>
                </a:lnTo>
                <a:lnTo>
                  <a:pt x="42" y="0"/>
                </a:lnTo>
                <a:lnTo>
                  <a:pt x="33" y="0"/>
                </a:lnTo>
                <a:lnTo>
                  <a:pt x="28" y="19"/>
                </a:lnTo>
                <a:lnTo>
                  <a:pt x="28" y="19"/>
                </a:lnTo>
                <a:lnTo>
                  <a:pt x="19" y="41"/>
                </a:lnTo>
                <a:lnTo>
                  <a:pt x="19" y="41"/>
                </a:lnTo>
                <a:lnTo>
                  <a:pt x="19" y="41"/>
                </a:lnTo>
                <a:lnTo>
                  <a:pt x="14" y="19"/>
                </a:lnTo>
                <a:lnTo>
                  <a:pt x="8" y="0"/>
                </a:lnTo>
                <a:lnTo>
                  <a:pt x="0" y="0"/>
                </a:lnTo>
                <a:lnTo>
                  <a:pt x="1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5" name="Freeform 34"/>
          <p:cNvSpPr>
            <a:spLocks/>
          </p:cNvSpPr>
          <p:nvPr/>
        </p:nvSpPr>
        <p:spPr bwMode="auto">
          <a:xfrm>
            <a:off x="7120430" y="4627202"/>
            <a:ext cx="60126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39" y="66"/>
              </a:cxn>
              <a:cxn ang="0">
                <a:pos x="39" y="61"/>
              </a:cxn>
              <a:cxn ang="0">
                <a:pos x="9" y="61"/>
              </a:cxn>
              <a:cxn ang="0">
                <a:pos x="9" y="0"/>
              </a:cxn>
              <a:cxn ang="0">
                <a:pos x="0" y="0"/>
              </a:cxn>
              <a:cxn ang="0">
                <a:pos x="0" y="66"/>
              </a:cxn>
            </a:cxnLst>
            <a:rect l="0" t="0" r="r" b="b"/>
            <a:pathLst>
              <a:path w="39" h="66">
                <a:moveTo>
                  <a:pt x="0" y="66"/>
                </a:moveTo>
                <a:lnTo>
                  <a:pt x="39" y="66"/>
                </a:lnTo>
                <a:lnTo>
                  <a:pt x="39" y="61"/>
                </a:lnTo>
                <a:lnTo>
                  <a:pt x="9" y="61"/>
                </a:lnTo>
                <a:lnTo>
                  <a:pt x="9" y="0"/>
                </a:lnTo>
                <a:lnTo>
                  <a:pt x="0" y="0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6" name="Freeform 35"/>
          <p:cNvSpPr>
            <a:spLocks/>
          </p:cNvSpPr>
          <p:nvPr/>
        </p:nvSpPr>
        <p:spPr bwMode="auto">
          <a:xfrm>
            <a:off x="7245308" y="4482092"/>
            <a:ext cx="64751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9" y="66"/>
              </a:cxn>
              <a:cxn ang="0">
                <a:pos x="9" y="42"/>
              </a:cxn>
              <a:cxn ang="0">
                <a:pos x="9" y="42"/>
              </a:cxn>
              <a:cxn ang="0">
                <a:pos x="9" y="42"/>
              </a:cxn>
              <a:cxn ang="0">
                <a:pos x="14" y="44"/>
              </a:cxn>
              <a:cxn ang="0">
                <a:pos x="14" y="44"/>
              </a:cxn>
              <a:cxn ang="0">
                <a:pos x="23" y="44"/>
              </a:cxn>
              <a:cxn ang="0">
                <a:pos x="23" y="44"/>
              </a:cxn>
              <a:cxn ang="0">
                <a:pos x="31" y="44"/>
              </a:cxn>
              <a:cxn ang="0">
                <a:pos x="37" y="39"/>
              </a:cxn>
              <a:cxn ang="0">
                <a:pos x="37" y="39"/>
              </a:cxn>
              <a:cxn ang="0">
                <a:pos x="40" y="33"/>
              </a:cxn>
              <a:cxn ang="0">
                <a:pos x="42" y="22"/>
              </a:cxn>
              <a:cxn ang="0">
                <a:pos x="42" y="22"/>
              </a:cxn>
              <a:cxn ang="0">
                <a:pos x="40" y="11"/>
              </a:cxn>
              <a:cxn ang="0">
                <a:pos x="37" y="6"/>
              </a:cxn>
              <a:cxn ang="0">
                <a:pos x="37" y="6"/>
              </a:cxn>
              <a:cxn ang="0">
                <a:pos x="31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14" y="0"/>
              </a:cxn>
              <a:cxn ang="0">
                <a:pos x="9" y="6"/>
              </a:cxn>
              <a:cxn ang="0">
                <a:pos x="9" y="6"/>
              </a:cxn>
              <a:cxn ang="0">
                <a:pos x="9" y="0"/>
              </a:cxn>
              <a:cxn ang="0">
                <a:pos x="0" y="0"/>
              </a:cxn>
              <a:cxn ang="0">
                <a:pos x="0" y="66"/>
              </a:cxn>
            </a:cxnLst>
            <a:rect l="0" t="0" r="r" b="b"/>
            <a:pathLst>
              <a:path w="42" h="66">
                <a:moveTo>
                  <a:pt x="0" y="66"/>
                </a:moveTo>
                <a:lnTo>
                  <a:pt x="9" y="66"/>
                </a:lnTo>
                <a:lnTo>
                  <a:pt x="9" y="42"/>
                </a:lnTo>
                <a:lnTo>
                  <a:pt x="9" y="42"/>
                </a:lnTo>
                <a:lnTo>
                  <a:pt x="9" y="42"/>
                </a:lnTo>
                <a:lnTo>
                  <a:pt x="14" y="44"/>
                </a:lnTo>
                <a:lnTo>
                  <a:pt x="14" y="44"/>
                </a:lnTo>
                <a:lnTo>
                  <a:pt x="23" y="44"/>
                </a:lnTo>
                <a:lnTo>
                  <a:pt x="23" y="44"/>
                </a:lnTo>
                <a:lnTo>
                  <a:pt x="31" y="44"/>
                </a:lnTo>
                <a:lnTo>
                  <a:pt x="37" y="39"/>
                </a:lnTo>
                <a:lnTo>
                  <a:pt x="37" y="39"/>
                </a:lnTo>
                <a:lnTo>
                  <a:pt x="40" y="33"/>
                </a:lnTo>
                <a:lnTo>
                  <a:pt x="42" y="22"/>
                </a:lnTo>
                <a:lnTo>
                  <a:pt x="42" y="22"/>
                </a:lnTo>
                <a:lnTo>
                  <a:pt x="40" y="11"/>
                </a:lnTo>
                <a:lnTo>
                  <a:pt x="37" y="6"/>
                </a:lnTo>
                <a:lnTo>
                  <a:pt x="37" y="6"/>
                </a:lnTo>
                <a:lnTo>
                  <a:pt x="31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14" y="0"/>
                </a:lnTo>
                <a:lnTo>
                  <a:pt x="9" y="6"/>
                </a:lnTo>
                <a:lnTo>
                  <a:pt x="9" y="6"/>
                </a:lnTo>
                <a:lnTo>
                  <a:pt x="9" y="0"/>
                </a:lnTo>
                <a:lnTo>
                  <a:pt x="0" y="0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7" name="Freeform 36"/>
          <p:cNvSpPr>
            <a:spLocks/>
          </p:cNvSpPr>
          <p:nvPr/>
        </p:nvSpPr>
        <p:spPr bwMode="auto">
          <a:xfrm>
            <a:off x="7120430" y="4445815"/>
            <a:ext cx="107919" cy="104479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3" y="53"/>
              </a:cxn>
              <a:cxn ang="0">
                <a:pos x="9" y="64"/>
              </a:cxn>
              <a:cxn ang="0">
                <a:pos x="20" y="69"/>
              </a:cxn>
              <a:cxn ang="0">
                <a:pos x="34" y="72"/>
              </a:cxn>
              <a:cxn ang="0">
                <a:pos x="34" y="72"/>
              </a:cxn>
              <a:cxn ang="0">
                <a:pos x="48" y="69"/>
              </a:cxn>
              <a:cxn ang="0">
                <a:pos x="59" y="64"/>
              </a:cxn>
              <a:cxn ang="0">
                <a:pos x="67" y="53"/>
              </a:cxn>
              <a:cxn ang="0">
                <a:pos x="70" y="36"/>
              </a:cxn>
              <a:cxn ang="0">
                <a:pos x="70" y="36"/>
              </a:cxn>
              <a:cxn ang="0">
                <a:pos x="67" y="19"/>
              </a:cxn>
              <a:cxn ang="0">
                <a:pos x="59" y="8"/>
              </a:cxn>
              <a:cxn ang="0">
                <a:pos x="48" y="3"/>
              </a:cxn>
              <a:cxn ang="0">
                <a:pos x="34" y="0"/>
              </a:cxn>
              <a:cxn ang="0">
                <a:pos x="34" y="0"/>
              </a:cxn>
              <a:cxn ang="0">
                <a:pos x="20" y="3"/>
              </a:cxn>
              <a:cxn ang="0">
                <a:pos x="9" y="8"/>
              </a:cxn>
              <a:cxn ang="0">
                <a:pos x="3" y="19"/>
              </a:cxn>
              <a:cxn ang="0">
                <a:pos x="0" y="36"/>
              </a:cxn>
            </a:cxnLst>
            <a:rect l="0" t="0" r="r" b="b"/>
            <a:pathLst>
              <a:path w="70" h="72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53"/>
                </a:lnTo>
                <a:lnTo>
                  <a:pt x="9" y="64"/>
                </a:lnTo>
                <a:lnTo>
                  <a:pt x="20" y="69"/>
                </a:lnTo>
                <a:lnTo>
                  <a:pt x="34" y="72"/>
                </a:lnTo>
                <a:lnTo>
                  <a:pt x="34" y="72"/>
                </a:lnTo>
                <a:lnTo>
                  <a:pt x="48" y="69"/>
                </a:lnTo>
                <a:lnTo>
                  <a:pt x="59" y="64"/>
                </a:lnTo>
                <a:lnTo>
                  <a:pt x="67" y="53"/>
                </a:lnTo>
                <a:lnTo>
                  <a:pt x="70" y="36"/>
                </a:lnTo>
                <a:lnTo>
                  <a:pt x="70" y="36"/>
                </a:lnTo>
                <a:lnTo>
                  <a:pt x="67" y="19"/>
                </a:lnTo>
                <a:lnTo>
                  <a:pt x="59" y="8"/>
                </a:lnTo>
                <a:lnTo>
                  <a:pt x="48" y="3"/>
                </a:lnTo>
                <a:lnTo>
                  <a:pt x="34" y="0"/>
                </a:lnTo>
                <a:lnTo>
                  <a:pt x="34" y="0"/>
                </a:lnTo>
                <a:lnTo>
                  <a:pt x="20" y="3"/>
                </a:lnTo>
                <a:lnTo>
                  <a:pt x="9" y="8"/>
                </a:lnTo>
                <a:lnTo>
                  <a:pt x="3" y="19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8" name="Freeform 37"/>
          <p:cNvSpPr>
            <a:spLocks/>
          </p:cNvSpPr>
          <p:nvPr/>
        </p:nvSpPr>
        <p:spPr bwMode="auto">
          <a:xfrm>
            <a:off x="7772570" y="4482092"/>
            <a:ext cx="55501" cy="63848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7"/>
              </a:cxn>
              <a:cxn ang="0">
                <a:pos x="25" y="17"/>
              </a:cxn>
              <a:cxn ang="0">
                <a:pos x="14" y="19"/>
              </a:cxn>
              <a:cxn ang="0">
                <a:pos x="5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3" y="42"/>
              </a:cxn>
              <a:cxn ang="0">
                <a:pos x="8" y="44"/>
              </a:cxn>
              <a:cxn ang="0">
                <a:pos x="14" y="44"/>
              </a:cxn>
              <a:cxn ang="0">
                <a:pos x="14" y="44"/>
              </a:cxn>
              <a:cxn ang="0">
                <a:pos x="22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8" y="44"/>
              </a:cxn>
              <a:cxn ang="0">
                <a:pos x="36" y="44"/>
              </a:cxn>
              <a:cxn ang="0">
                <a:pos x="36" y="44"/>
              </a:cxn>
              <a:cxn ang="0">
                <a:pos x="36" y="44"/>
              </a:cxn>
              <a:cxn ang="0">
                <a:pos x="33" y="39"/>
              </a:cxn>
              <a:cxn ang="0">
                <a:pos x="33" y="17"/>
              </a:cxn>
              <a:cxn ang="0">
                <a:pos x="33" y="17"/>
              </a:cxn>
              <a:cxn ang="0">
                <a:pos x="33" y="8"/>
              </a:cxn>
              <a:cxn ang="0">
                <a:pos x="31" y="3"/>
              </a:cxn>
              <a:cxn ang="0">
                <a:pos x="25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5" y="3"/>
              </a:cxn>
              <a:cxn ang="0">
                <a:pos x="3" y="6"/>
              </a:cxn>
              <a:cxn ang="0">
                <a:pos x="3" y="11"/>
              </a:cxn>
              <a:cxn ang="0">
                <a:pos x="8" y="11"/>
              </a:cxn>
              <a:cxn ang="0">
                <a:pos x="8" y="11"/>
              </a:cxn>
              <a:cxn ang="0">
                <a:pos x="11" y="6"/>
              </a:cxn>
              <a:cxn ang="0">
                <a:pos x="14" y="3"/>
              </a:cxn>
              <a:cxn ang="0">
                <a:pos x="17" y="3"/>
              </a:cxn>
              <a:cxn ang="0">
                <a:pos x="17" y="3"/>
              </a:cxn>
              <a:cxn ang="0">
                <a:pos x="22" y="3"/>
              </a:cxn>
              <a:cxn ang="0">
                <a:pos x="25" y="6"/>
              </a:cxn>
              <a:cxn ang="0">
                <a:pos x="25" y="14"/>
              </a:cxn>
            </a:cxnLst>
            <a:rect l="0" t="0" r="r" b="b"/>
            <a:pathLst>
              <a:path w="36" h="44">
                <a:moveTo>
                  <a:pt x="25" y="14"/>
                </a:moveTo>
                <a:lnTo>
                  <a:pt x="25" y="17"/>
                </a:lnTo>
                <a:lnTo>
                  <a:pt x="25" y="17"/>
                </a:lnTo>
                <a:lnTo>
                  <a:pt x="14" y="19"/>
                </a:lnTo>
                <a:lnTo>
                  <a:pt x="5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3" y="42"/>
                </a:lnTo>
                <a:lnTo>
                  <a:pt x="8" y="44"/>
                </a:lnTo>
                <a:lnTo>
                  <a:pt x="14" y="44"/>
                </a:lnTo>
                <a:lnTo>
                  <a:pt x="14" y="44"/>
                </a:lnTo>
                <a:lnTo>
                  <a:pt x="22" y="44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8" y="44"/>
                </a:lnTo>
                <a:lnTo>
                  <a:pt x="36" y="44"/>
                </a:lnTo>
                <a:lnTo>
                  <a:pt x="36" y="44"/>
                </a:lnTo>
                <a:lnTo>
                  <a:pt x="36" y="44"/>
                </a:lnTo>
                <a:lnTo>
                  <a:pt x="33" y="39"/>
                </a:lnTo>
                <a:lnTo>
                  <a:pt x="33" y="17"/>
                </a:lnTo>
                <a:lnTo>
                  <a:pt x="33" y="17"/>
                </a:lnTo>
                <a:lnTo>
                  <a:pt x="33" y="8"/>
                </a:lnTo>
                <a:lnTo>
                  <a:pt x="31" y="3"/>
                </a:lnTo>
                <a:lnTo>
                  <a:pt x="25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5" y="3"/>
                </a:lnTo>
                <a:lnTo>
                  <a:pt x="3" y="6"/>
                </a:lnTo>
                <a:lnTo>
                  <a:pt x="3" y="11"/>
                </a:lnTo>
                <a:lnTo>
                  <a:pt x="8" y="11"/>
                </a:lnTo>
                <a:lnTo>
                  <a:pt x="8" y="11"/>
                </a:lnTo>
                <a:lnTo>
                  <a:pt x="11" y="6"/>
                </a:lnTo>
                <a:lnTo>
                  <a:pt x="14" y="3"/>
                </a:lnTo>
                <a:lnTo>
                  <a:pt x="17" y="3"/>
                </a:lnTo>
                <a:lnTo>
                  <a:pt x="17" y="3"/>
                </a:lnTo>
                <a:lnTo>
                  <a:pt x="22" y="3"/>
                </a:lnTo>
                <a:lnTo>
                  <a:pt x="25" y="6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9" name="Freeform 38"/>
          <p:cNvSpPr>
            <a:spLocks/>
          </p:cNvSpPr>
          <p:nvPr/>
        </p:nvSpPr>
        <p:spPr bwMode="auto">
          <a:xfrm>
            <a:off x="7609150" y="4482092"/>
            <a:ext cx="72460" cy="63848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2" y="33"/>
              </a:cxn>
              <a:cxn ang="0">
                <a:pos x="5" y="39"/>
              </a:cxn>
              <a:cxn ang="0">
                <a:pos x="14" y="44"/>
              </a:cxn>
              <a:cxn ang="0">
                <a:pos x="25" y="44"/>
              </a:cxn>
              <a:cxn ang="0">
                <a:pos x="25" y="44"/>
              </a:cxn>
              <a:cxn ang="0">
                <a:pos x="36" y="44"/>
              </a:cxn>
              <a:cxn ang="0">
                <a:pos x="41" y="39"/>
              </a:cxn>
              <a:cxn ang="0">
                <a:pos x="47" y="33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7" y="11"/>
              </a:cxn>
              <a:cxn ang="0">
                <a:pos x="41" y="6"/>
              </a:cxn>
              <a:cxn ang="0">
                <a:pos x="33" y="0"/>
              </a:cxn>
              <a:cxn ang="0">
                <a:pos x="25" y="0"/>
              </a:cxn>
              <a:cxn ang="0">
                <a:pos x="25" y="0"/>
              </a:cxn>
              <a:cxn ang="0">
                <a:pos x="14" y="0"/>
              </a:cxn>
              <a:cxn ang="0">
                <a:pos x="8" y="6"/>
              </a:cxn>
              <a:cxn ang="0">
                <a:pos x="2" y="11"/>
              </a:cxn>
              <a:cxn ang="0">
                <a:pos x="0" y="22"/>
              </a:cxn>
            </a:cxnLst>
            <a:rect l="0" t="0" r="r" b="b"/>
            <a:pathLst>
              <a:path w="47" h="44">
                <a:moveTo>
                  <a:pt x="0" y="22"/>
                </a:moveTo>
                <a:lnTo>
                  <a:pt x="0" y="22"/>
                </a:lnTo>
                <a:lnTo>
                  <a:pt x="2" y="33"/>
                </a:lnTo>
                <a:lnTo>
                  <a:pt x="5" y="39"/>
                </a:lnTo>
                <a:lnTo>
                  <a:pt x="14" y="44"/>
                </a:lnTo>
                <a:lnTo>
                  <a:pt x="25" y="44"/>
                </a:lnTo>
                <a:lnTo>
                  <a:pt x="25" y="44"/>
                </a:lnTo>
                <a:lnTo>
                  <a:pt x="36" y="44"/>
                </a:lnTo>
                <a:lnTo>
                  <a:pt x="41" y="39"/>
                </a:lnTo>
                <a:lnTo>
                  <a:pt x="47" y="33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11"/>
                </a:lnTo>
                <a:lnTo>
                  <a:pt x="41" y="6"/>
                </a:lnTo>
                <a:lnTo>
                  <a:pt x="33" y="0"/>
                </a:lnTo>
                <a:lnTo>
                  <a:pt x="25" y="0"/>
                </a:lnTo>
                <a:lnTo>
                  <a:pt x="25" y="0"/>
                </a:lnTo>
                <a:lnTo>
                  <a:pt x="14" y="0"/>
                </a:lnTo>
                <a:lnTo>
                  <a:pt x="8" y="6"/>
                </a:lnTo>
                <a:lnTo>
                  <a:pt x="2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0" name="Freeform 39"/>
          <p:cNvSpPr>
            <a:spLocks/>
          </p:cNvSpPr>
          <p:nvPr/>
        </p:nvSpPr>
        <p:spPr bwMode="auto">
          <a:xfrm>
            <a:off x="7522814" y="4466130"/>
            <a:ext cx="46251" cy="79811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14"/>
              </a:cxn>
              <a:cxn ang="0">
                <a:pos x="5" y="41"/>
              </a:cxn>
              <a:cxn ang="0">
                <a:pos x="5" y="41"/>
              </a:cxn>
              <a:cxn ang="0">
                <a:pos x="5" y="50"/>
              </a:cxn>
              <a:cxn ang="0">
                <a:pos x="8" y="53"/>
              </a:cxn>
              <a:cxn ang="0">
                <a:pos x="14" y="55"/>
              </a:cxn>
              <a:cxn ang="0">
                <a:pos x="19" y="55"/>
              </a:cxn>
              <a:cxn ang="0">
                <a:pos x="19" y="55"/>
              </a:cxn>
              <a:cxn ang="0">
                <a:pos x="30" y="55"/>
              </a:cxn>
              <a:cxn ang="0">
                <a:pos x="28" y="50"/>
              </a:cxn>
              <a:cxn ang="0">
                <a:pos x="28" y="50"/>
              </a:cxn>
              <a:cxn ang="0">
                <a:pos x="22" y="53"/>
              </a:cxn>
              <a:cxn ang="0">
                <a:pos x="22" y="53"/>
              </a:cxn>
              <a:cxn ang="0">
                <a:pos x="16" y="53"/>
              </a:cxn>
              <a:cxn ang="0">
                <a:pos x="14" y="50"/>
              </a:cxn>
              <a:cxn ang="0">
                <a:pos x="14" y="41"/>
              </a:cxn>
              <a:cxn ang="0">
                <a:pos x="14" y="14"/>
              </a:cxn>
              <a:cxn ang="0">
                <a:pos x="25" y="14"/>
              </a:cxn>
              <a:cxn ang="0">
                <a:pos x="25" y="11"/>
              </a:cxn>
              <a:cxn ang="0">
                <a:pos x="14" y="11"/>
              </a:cxn>
              <a:cxn ang="0">
                <a:pos x="14" y="0"/>
              </a:cxn>
              <a:cxn ang="0">
                <a:pos x="5" y="0"/>
              </a:cxn>
              <a:cxn ang="0">
                <a:pos x="5" y="11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30" h="55">
                <a:moveTo>
                  <a:pt x="0" y="14"/>
                </a:moveTo>
                <a:lnTo>
                  <a:pt x="5" y="14"/>
                </a:lnTo>
                <a:lnTo>
                  <a:pt x="5" y="41"/>
                </a:lnTo>
                <a:lnTo>
                  <a:pt x="5" y="41"/>
                </a:lnTo>
                <a:lnTo>
                  <a:pt x="5" y="50"/>
                </a:lnTo>
                <a:lnTo>
                  <a:pt x="8" y="53"/>
                </a:lnTo>
                <a:lnTo>
                  <a:pt x="14" y="55"/>
                </a:lnTo>
                <a:lnTo>
                  <a:pt x="19" y="55"/>
                </a:lnTo>
                <a:lnTo>
                  <a:pt x="19" y="55"/>
                </a:lnTo>
                <a:lnTo>
                  <a:pt x="30" y="55"/>
                </a:lnTo>
                <a:lnTo>
                  <a:pt x="28" y="50"/>
                </a:lnTo>
                <a:lnTo>
                  <a:pt x="28" y="50"/>
                </a:lnTo>
                <a:lnTo>
                  <a:pt x="22" y="53"/>
                </a:lnTo>
                <a:lnTo>
                  <a:pt x="22" y="53"/>
                </a:lnTo>
                <a:lnTo>
                  <a:pt x="16" y="53"/>
                </a:lnTo>
                <a:lnTo>
                  <a:pt x="14" y="50"/>
                </a:lnTo>
                <a:lnTo>
                  <a:pt x="14" y="41"/>
                </a:lnTo>
                <a:lnTo>
                  <a:pt x="14" y="14"/>
                </a:lnTo>
                <a:lnTo>
                  <a:pt x="25" y="14"/>
                </a:lnTo>
                <a:lnTo>
                  <a:pt x="25" y="11"/>
                </a:lnTo>
                <a:lnTo>
                  <a:pt x="14" y="11"/>
                </a:lnTo>
                <a:lnTo>
                  <a:pt x="14" y="0"/>
                </a:lnTo>
                <a:lnTo>
                  <a:pt x="5" y="0"/>
                </a:lnTo>
                <a:lnTo>
                  <a:pt x="5" y="11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1" name="Freeform 40"/>
          <p:cNvSpPr>
            <a:spLocks/>
          </p:cNvSpPr>
          <p:nvPr/>
        </p:nvSpPr>
        <p:spPr bwMode="auto">
          <a:xfrm>
            <a:off x="7458063" y="4482092"/>
            <a:ext cx="55501" cy="63848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7"/>
              </a:cxn>
              <a:cxn ang="0">
                <a:pos x="25" y="17"/>
              </a:cxn>
              <a:cxn ang="0">
                <a:pos x="14" y="19"/>
              </a:cxn>
              <a:cxn ang="0">
                <a:pos x="5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2" y="42"/>
              </a:cxn>
              <a:cxn ang="0">
                <a:pos x="8" y="44"/>
              </a:cxn>
              <a:cxn ang="0">
                <a:pos x="14" y="44"/>
              </a:cxn>
              <a:cxn ang="0">
                <a:pos x="14" y="44"/>
              </a:cxn>
              <a:cxn ang="0">
                <a:pos x="22" y="44"/>
              </a:cxn>
              <a:cxn ang="0">
                <a:pos x="25" y="42"/>
              </a:cxn>
              <a:cxn ang="0">
                <a:pos x="25" y="42"/>
              </a:cxn>
              <a:cxn ang="0">
                <a:pos x="25" y="42"/>
              </a:cxn>
              <a:cxn ang="0">
                <a:pos x="28" y="44"/>
              </a:cxn>
              <a:cxn ang="0">
                <a:pos x="36" y="44"/>
              </a:cxn>
              <a:cxn ang="0">
                <a:pos x="36" y="44"/>
              </a:cxn>
              <a:cxn ang="0">
                <a:pos x="36" y="44"/>
              </a:cxn>
              <a:cxn ang="0">
                <a:pos x="33" y="39"/>
              </a:cxn>
              <a:cxn ang="0">
                <a:pos x="33" y="17"/>
              </a:cxn>
              <a:cxn ang="0">
                <a:pos x="33" y="17"/>
              </a:cxn>
              <a:cxn ang="0">
                <a:pos x="33" y="8"/>
              </a:cxn>
              <a:cxn ang="0">
                <a:pos x="30" y="3"/>
              </a:cxn>
              <a:cxn ang="0">
                <a:pos x="25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5" y="3"/>
              </a:cxn>
              <a:cxn ang="0">
                <a:pos x="2" y="6"/>
              </a:cxn>
              <a:cxn ang="0">
                <a:pos x="2" y="11"/>
              </a:cxn>
              <a:cxn ang="0">
                <a:pos x="8" y="11"/>
              </a:cxn>
              <a:cxn ang="0">
                <a:pos x="8" y="11"/>
              </a:cxn>
              <a:cxn ang="0">
                <a:pos x="11" y="6"/>
              </a:cxn>
              <a:cxn ang="0">
                <a:pos x="14" y="3"/>
              </a:cxn>
              <a:cxn ang="0">
                <a:pos x="16" y="3"/>
              </a:cxn>
              <a:cxn ang="0">
                <a:pos x="16" y="3"/>
              </a:cxn>
              <a:cxn ang="0">
                <a:pos x="22" y="3"/>
              </a:cxn>
              <a:cxn ang="0">
                <a:pos x="25" y="6"/>
              </a:cxn>
              <a:cxn ang="0">
                <a:pos x="25" y="14"/>
              </a:cxn>
            </a:cxnLst>
            <a:rect l="0" t="0" r="r" b="b"/>
            <a:pathLst>
              <a:path w="36" h="44">
                <a:moveTo>
                  <a:pt x="25" y="14"/>
                </a:moveTo>
                <a:lnTo>
                  <a:pt x="25" y="17"/>
                </a:lnTo>
                <a:lnTo>
                  <a:pt x="25" y="17"/>
                </a:lnTo>
                <a:lnTo>
                  <a:pt x="14" y="19"/>
                </a:lnTo>
                <a:lnTo>
                  <a:pt x="5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2" y="42"/>
                </a:lnTo>
                <a:lnTo>
                  <a:pt x="8" y="44"/>
                </a:lnTo>
                <a:lnTo>
                  <a:pt x="14" y="44"/>
                </a:lnTo>
                <a:lnTo>
                  <a:pt x="14" y="44"/>
                </a:lnTo>
                <a:lnTo>
                  <a:pt x="22" y="44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8" y="44"/>
                </a:lnTo>
                <a:lnTo>
                  <a:pt x="36" y="44"/>
                </a:lnTo>
                <a:lnTo>
                  <a:pt x="36" y="44"/>
                </a:lnTo>
                <a:lnTo>
                  <a:pt x="36" y="44"/>
                </a:lnTo>
                <a:lnTo>
                  <a:pt x="33" y="39"/>
                </a:lnTo>
                <a:lnTo>
                  <a:pt x="33" y="17"/>
                </a:lnTo>
                <a:lnTo>
                  <a:pt x="33" y="17"/>
                </a:lnTo>
                <a:lnTo>
                  <a:pt x="33" y="8"/>
                </a:lnTo>
                <a:lnTo>
                  <a:pt x="30" y="3"/>
                </a:lnTo>
                <a:lnTo>
                  <a:pt x="25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5" y="3"/>
                </a:lnTo>
                <a:lnTo>
                  <a:pt x="2" y="6"/>
                </a:lnTo>
                <a:lnTo>
                  <a:pt x="2" y="11"/>
                </a:lnTo>
                <a:lnTo>
                  <a:pt x="8" y="11"/>
                </a:lnTo>
                <a:lnTo>
                  <a:pt x="8" y="11"/>
                </a:lnTo>
                <a:lnTo>
                  <a:pt x="11" y="6"/>
                </a:lnTo>
                <a:lnTo>
                  <a:pt x="14" y="3"/>
                </a:lnTo>
                <a:lnTo>
                  <a:pt x="16" y="3"/>
                </a:lnTo>
                <a:lnTo>
                  <a:pt x="16" y="3"/>
                </a:lnTo>
                <a:lnTo>
                  <a:pt x="22" y="3"/>
                </a:lnTo>
                <a:lnTo>
                  <a:pt x="25" y="6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2" name="Freeform 41"/>
          <p:cNvSpPr>
            <a:spLocks/>
          </p:cNvSpPr>
          <p:nvPr/>
        </p:nvSpPr>
        <p:spPr bwMode="auto">
          <a:xfrm>
            <a:off x="7323935" y="4482092"/>
            <a:ext cx="60126" cy="63848"/>
          </a:xfrm>
          <a:custGeom>
            <a:avLst/>
            <a:gdLst/>
            <a:ahLst/>
            <a:cxnLst>
              <a:cxn ang="0">
                <a:pos x="5" y="3"/>
              </a:cxn>
              <a:cxn ang="0">
                <a:pos x="5" y="3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1" y="44"/>
              </a:cxn>
              <a:cxn ang="0">
                <a:pos x="19" y="44"/>
              </a:cxn>
              <a:cxn ang="0">
                <a:pos x="19" y="44"/>
              </a:cxn>
              <a:cxn ang="0">
                <a:pos x="28" y="44"/>
              </a:cxn>
              <a:cxn ang="0">
                <a:pos x="33" y="42"/>
              </a:cxn>
              <a:cxn ang="0">
                <a:pos x="33" y="42"/>
              </a:cxn>
              <a:cxn ang="0">
                <a:pos x="39" y="33"/>
              </a:cxn>
              <a:cxn ang="0">
                <a:pos x="31" y="33"/>
              </a:cxn>
              <a:cxn ang="0">
                <a:pos x="31" y="33"/>
              </a:cxn>
              <a:cxn ang="0">
                <a:pos x="28" y="39"/>
              </a:cxn>
              <a:cxn ang="0">
                <a:pos x="19" y="42"/>
              </a:cxn>
              <a:cxn ang="0">
                <a:pos x="19" y="42"/>
              </a:cxn>
              <a:cxn ang="0">
                <a:pos x="14" y="42"/>
              </a:cxn>
              <a:cxn ang="0">
                <a:pos x="11" y="39"/>
              </a:cxn>
              <a:cxn ang="0">
                <a:pos x="8" y="33"/>
              </a:cxn>
              <a:cxn ang="0">
                <a:pos x="5" y="22"/>
              </a:cxn>
              <a:cxn ang="0">
                <a:pos x="39" y="22"/>
              </a:cxn>
              <a:cxn ang="0">
                <a:pos x="39" y="22"/>
              </a:cxn>
              <a:cxn ang="0">
                <a:pos x="39" y="11"/>
              </a:cxn>
              <a:cxn ang="0">
                <a:pos x="33" y="3"/>
              </a:cxn>
              <a:cxn ang="0">
                <a:pos x="33" y="3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3"/>
              </a:cxn>
            </a:cxnLst>
            <a:rect l="0" t="0" r="r" b="b"/>
            <a:pathLst>
              <a:path w="39" h="44">
                <a:moveTo>
                  <a:pt x="5" y="3"/>
                </a:moveTo>
                <a:lnTo>
                  <a:pt x="5" y="3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1" y="44"/>
                </a:lnTo>
                <a:lnTo>
                  <a:pt x="19" y="44"/>
                </a:lnTo>
                <a:lnTo>
                  <a:pt x="19" y="44"/>
                </a:lnTo>
                <a:lnTo>
                  <a:pt x="28" y="44"/>
                </a:lnTo>
                <a:lnTo>
                  <a:pt x="33" y="42"/>
                </a:lnTo>
                <a:lnTo>
                  <a:pt x="33" y="42"/>
                </a:lnTo>
                <a:lnTo>
                  <a:pt x="39" y="33"/>
                </a:lnTo>
                <a:lnTo>
                  <a:pt x="31" y="33"/>
                </a:lnTo>
                <a:lnTo>
                  <a:pt x="31" y="33"/>
                </a:lnTo>
                <a:lnTo>
                  <a:pt x="28" y="39"/>
                </a:lnTo>
                <a:lnTo>
                  <a:pt x="19" y="42"/>
                </a:lnTo>
                <a:lnTo>
                  <a:pt x="19" y="42"/>
                </a:lnTo>
                <a:lnTo>
                  <a:pt x="14" y="42"/>
                </a:lnTo>
                <a:lnTo>
                  <a:pt x="11" y="39"/>
                </a:lnTo>
                <a:lnTo>
                  <a:pt x="8" y="33"/>
                </a:lnTo>
                <a:lnTo>
                  <a:pt x="5" y="22"/>
                </a:lnTo>
                <a:lnTo>
                  <a:pt x="39" y="22"/>
                </a:lnTo>
                <a:lnTo>
                  <a:pt x="39" y="22"/>
                </a:lnTo>
                <a:lnTo>
                  <a:pt x="39" y="11"/>
                </a:lnTo>
                <a:lnTo>
                  <a:pt x="33" y="3"/>
                </a:lnTo>
                <a:lnTo>
                  <a:pt x="33" y="3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" name="Rectangle 42"/>
          <p:cNvSpPr>
            <a:spLocks noChangeArrowheads="1"/>
          </p:cNvSpPr>
          <p:nvPr/>
        </p:nvSpPr>
        <p:spPr bwMode="auto">
          <a:xfrm>
            <a:off x="7845030" y="4457424"/>
            <a:ext cx="9250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" name="Freeform 43"/>
          <p:cNvSpPr>
            <a:spLocks/>
          </p:cNvSpPr>
          <p:nvPr/>
        </p:nvSpPr>
        <p:spPr bwMode="auto">
          <a:xfrm>
            <a:off x="7698568" y="4482092"/>
            <a:ext cx="60126" cy="63848"/>
          </a:xfrm>
          <a:custGeom>
            <a:avLst/>
            <a:gdLst/>
            <a:ahLst/>
            <a:cxnLst>
              <a:cxn ang="0">
                <a:pos x="28" y="6"/>
              </a:cxn>
              <a:cxn ang="0">
                <a:pos x="28" y="6"/>
              </a:cxn>
              <a:cxn ang="0">
                <a:pos x="31" y="8"/>
              </a:cxn>
              <a:cxn ang="0">
                <a:pos x="31" y="14"/>
              </a:cxn>
              <a:cxn ang="0">
                <a:pos x="31" y="44"/>
              </a:cxn>
              <a:cxn ang="0">
                <a:pos x="39" y="44"/>
              </a:cxn>
              <a:cxn ang="0">
                <a:pos x="39" y="14"/>
              </a:cxn>
              <a:cxn ang="0">
                <a:pos x="39" y="14"/>
              </a:cxn>
              <a:cxn ang="0">
                <a:pos x="37" y="6"/>
              </a:cxn>
              <a:cxn ang="0">
                <a:pos x="37" y="3"/>
              </a:cxn>
              <a:cxn ang="0">
                <a:pos x="37" y="3"/>
              </a:cxn>
              <a:cxn ang="0">
                <a:pos x="31" y="0"/>
              </a:cxn>
              <a:cxn ang="0">
                <a:pos x="25" y="0"/>
              </a:cxn>
              <a:cxn ang="0">
                <a:pos x="25" y="0"/>
              </a:cxn>
              <a:cxn ang="0">
                <a:pos x="17" y="0"/>
              </a:cxn>
              <a:cxn ang="0">
                <a:pos x="17" y="0"/>
              </a:cxn>
              <a:cxn ang="0">
                <a:pos x="9" y="6"/>
              </a:cxn>
              <a:cxn ang="0">
                <a:pos x="9" y="6"/>
              </a:cxn>
              <a:cxn ang="0">
                <a:pos x="9" y="0"/>
              </a:cxn>
              <a:cxn ang="0">
                <a:pos x="0" y="0"/>
              </a:cxn>
              <a:cxn ang="0">
                <a:pos x="0" y="44"/>
              </a:cxn>
              <a:cxn ang="0">
                <a:pos x="9" y="44"/>
              </a:cxn>
              <a:cxn ang="0">
                <a:pos x="9" y="11"/>
              </a:cxn>
              <a:cxn ang="0">
                <a:pos x="9" y="11"/>
              </a:cxn>
              <a:cxn ang="0">
                <a:pos x="14" y="6"/>
              </a:cxn>
              <a:cxn ang="0">
                <a:pos x="14" y="6"/>
              </a:cxn>
              <a:cxn ang="0">
                <a:pos x="23" y="3"/>
              </a:cxn>
              <a:cxn ang="0">
                <a:pos x="23" y="3"/>
              </a:cxn>
              <a:cxn ang="0">
                <a:pos x="25" y="6"/>
              </a:cxn>
              <a:cxn ang="0">
                <a:pos x="28" y="6"/>
              </a:cxn>
            </a:cxnLst>
            <a:rect l="0" t="0" r="r" b="b"/>
            <a:pathLst>
              <a:path w="39" h="44">
                <a:moveTo>
                  <a:pt x="28" y="6"/>
                </a:moveTo>
                <a:lnTo>
                  <a:pt x="28" y="6"/>
                </a:lnTo>
                <a:lnTo>
                  <a:pt x="31" y="8"/>
                </a:lnTo>
                <a:lnTo>
                  <a:pt x="31" y="14"/>
                </a:lnTo>
                <a:lnTo>
                  <a:pt x="31" y="44"/>
                </a:lnTo>
                <a:lnTo>
                  <a:pt x="39" y="44"/>
                </a:lnTo>
                <a:lnTo>
                  <a:pt x="39" y="14"/>
                </a:lnTo>
                <a:lnTo>
                  <a:pt x="39" y="14"/>
                </a:lnTo>
                <a:lnTo>
                  <a:pt x="37" y="6"/>
                </a:lnTo>
                <a:lnTo>
                  <a:pt x="37" y="3"/>
                </a:lnTo>
                <a:lnTo>
                  <a:pt x="37" y="3"/>
                </a:lnTo>
                <a:lnTo>
                  <a:pt x="31" y="0"/>
                </a:lnTo>
                <a:lnTo>
                  <a:pt x="25" y="0"/>
                </a:lnTo>
                <a:lnTo>
                  <a:pt x="25" y="0"/>
                </a:lnTo>
                <a:lnTo>
                  <a:pt x="17" y="0"/>
                </a:lnTo>
                <a:lnTo>
                  <a:pt x="17" y="0"/>
                </a:lnTo>
                <a:lnTo>
                  <a:pt x="9" y="6"/>
                </a:lnTo>
                <a:lnTo>
                  <a:pt x="9" y="6"/>
                </a:lnTo>
                <a:lnTo>
                  <a:pt x="9" y="0"/>
                </a:lnTo>
                <a:lnTo>
                  <a:pt x="0" y="0"/>
                </a:lnTo>
                <a:lnTo>
                  <a:pt x="0" y="44"/>
                </a:lnTo>
                <a:lnTo>
                  <a:pt x="9" y="44"/>
                </a:lnTo>
                <a:lnTo>
                  <a:pt x="9" y="11"/>
                </a:lnTo>
                <a:lnTo>
                  <a:pt x="9" y="11"/>
                </a:lnTo>
                <a:lnTo>
                  <a:pt x="14" y="6"/>
                </a:lnTo>
                <a:lnTo>
                  <a:pt x="14" y="6"/>
                </a:lnTo>
                <a:lnTo>
                  <a:pt x="23" y="3"/>
                </a:lnTo>
                <a:lnTo>
                  <a:pt x="23" y="3"/>
                </a:lnTo>
                <a:lnTo>
                  <a:pt x="25" y="6"/>
                </a:lnTo>
                <a:lnTo>
                  <a:pt x="28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" name="Rectangle 44"/>
          <p:cNvSpPr>
            <a:spLocks noChangeArrowheads="1"/>
          </p:cNvSpPr>
          <p:nvPr/>
        </p:nvSpPr>
        <p:spPr bwMode="auto">
          <a:xfrm>
            <a:off x="7582941" y="4482092"/>
            <a:ext cx="7709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" name="Freeform 45"/>
          <p:cNvSpPr>
            <a:spLocks/>
          </p:cNvSpPr>
          <p:nvPr/>
        </p:nvSpPr>
        <p:spPr bwMode="auto">
          <a:xfrm>
            <a:off x="7401020" y="4482092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9" y="44"/>
              </a:cxn>
              <a:cxn ang="0">
                <a:pos x="9" y="11"/>
              </a:cxn>
              <a:cxn ang="0">
                <a:pos x="9" y="11"/>
              </a:cxn>
              <a:cxn ang="0">
                <a:pos x="14" y="6"/>
              </a:cxn>
              <a:cxn ang="0">
                <a:pos x="14" y="6"/>
              </a:cxn>
              <a:cxn ang="0">
                <a:pos x="23" y="3"/>
              </a:cxn>
              <a:cxn ang="0">
                <a:pos x="23" y="3"/>
              </a:cxn>
              <a:cxn ang="0">
                <a:pos x="25" y="3"/>
              </a:cxn>
              <a:cxn ang="0">
                <a:pos x="25" y="3"/>
              </a:cxn>
              <a:cxn ang="0">
                <a:pos x="28" y="6"/>
              </a:cxn>
              <a:cxn ang="0">
                <a:pos x="31" y="0"/>
              </a:cxn>
              <a:cxn ang="0">
                <a:pos x="31" y="0"/>
              </a:cxn>
              <a:cxn ang="0">
                <a:pos x="28" y="0"/>
              </a:cxn>
              <a:cxn ang="0">
                <a:pos x="28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14" y="0"/>
              </a:cxn>
              <a:cxn ang="0">
                <a:pos x="9" y="6"/>
              </a:cxn>
              <a:cxn ang="0">
                <a:pos x="9" y="6"/>
              </a:cxn>
              <a:cxn ang="0">
                <a:pos x="9" y="0"/>
              </a:cxn>
              <a:cxn ang="0">
                <a:pos x="0" y="0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9" y="44"/>
                </a:lnTo>
                <a:lnTo>
                  <a:pt x="9" y="11"/>
                </a:lnTo>
                <a:lnTo>
                  <a:pt x="9" y="11"/>
                </a:lnTo>
                <a:lnTo>
                  <a:pt x="14" y="6"/>
                </a:lnTo>
                <a:lnTo>
                  <a:pt x="14" y="6"/>
                </a:lnTo>
                <a:lnTo>
                  <a:pt x="23" y="3"/>
                </a:lnTo>
                <a:lnTo>
                  <a:pt x="23" y="3"/>
                </a:lnTo>
                <a:lnTo>
                  <a:pt x="25" y="3"/>
                </a:lnTo>
                <a:lnTo>
                  <a:pt x="25" y="3"/>
                </a:lnTo>
                <a:lnTo>
                  <a:pt x="28" y="6"/>
                </a:lnTo>
                <a:lnTo>
                  <a:pt x="31" y="0"/>
                </a:lnTo>
                <a:lnTo>
                  <a:pt x="31" y="0"/>
                </a:lnTo>
                <a:lnTo>
                  <a:pt x="28" y="0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14" y="0"/>
                </a:lnTo>
                <a:lnTo>
                  <a:pt x="9" y="6"/>
                </a:lnTo>
                <a:lnTo>
                  <a:pt x="9" y="6"/>
                </a:lnTo>
                <a:lnTo>
                  <a:pt x="9" y="0"/>
                </a:lnTo>
                <a:lnTo>
                  <a:pt x="0" y="0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" name="Rectangle 46"/>
          <p:cNvSpPr>
            <a:spLocks noChangeArrowheads="1"/>
          </p:cNvSpPr>
          <p:nvPr/>
        </p:nvSpPr>
        <p:spPr bwMode="auto">
          <a:xfrm>
            <a:off x="7582941" y="4457424"/>
            <a:ext cx="7709" cy="1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" name="Freeform 47"/>
          <p:cNvSpPr>
            <a:spLocks/>
          </p:cNvSpPr>
          <p:nvPr/>
        </p:nvSpPr>
        <p:spPr bwMode="auto">
          <a:xfrm>
            <a:off x="2160779" y="4268781"/>
            <a:ext cx="1925584" cy="976591"/>
          </a:xfrm>
          <a:custGeom>
            <a:avLst/>
            <a:gdLst/>
            <a:ahLst/>
            <a:cxnLst>
              <a:cxn ang="0">
                <a:pos x="0" y="673"/>
              </a:cxn>
              <a:cxn ang="0">
                <a:pos x="0" y="0"/>
              </a:cxn>
              <a:cxn ang="0">
                <a:pos x="0" y="0"/>
              </a:cxn>
              <a:cxn ang="0">
                <a:pos x="26" y="20"/>
              </a:cxn>
              <a:cxn ang="0">
                <a:pos x="56" y="42"/>
              </a:cxn>
              <a:cxn ang="0">
                <a:pos x="87" y="58"/>
              </a:cxn>
              <a:cxn ang="0">
                <a:pos x="124" y="78"/>
              </a:cxn>
              <a:cxn ang="0">
                <a:pos x="166" y="94"/>
              </a:cxn>
              <a:cxn ang="0">
                <a:pos x="208" y="111"/>
              </a:cxn>
              <a:cxn ang="0">
                <a:pos x="252" y="125"/>
              </a:cxn>
              <a:cxn ang="0">
                <a:pos x="300" y="136"/>
              </a:cxn>
              <a:cxn ang="0">
                <a:pos x="300" y="374"/>
              </a:cxn>
              <a:cxn ang="0">
                <a:pos x="303" y="374"/>
              </a:cxn>
              <a:cxn ang="0">
                <a:pos x="300" y="374"/>
              </a:cxn>
              <a:cxn ang="0">
                <a:pos x="300" y="377"/>
              </a:cxn>
              <a:cxn ang="0">
                <a:pos x="303" y="377"/>
              </a:cxn>
              <a:cxn ang="0">
                <a:pos x="1249" y="377"/>
              </a:cxn>
              <a:cxn ang="0">
                <a:pos x="1249" y="673"/>
              </a:cxn>
              <a:cxn ang="0">
                <a:pos x="0" y="673"/>
              </a:cxn>
            </a:cxnLst>
            <a:rect l="0" t="0" r="r" b="b"/>
            <a:pathLst>
              <a:path w="1249" h="673">
                <a:moveTo>
                  <a:pt x="0" y="673"/>
                </a:moveTo>
                <a:lnTo>
                  <a:pt x="0" y="0"/>
                </a:lnTo>
                <a:lnTo>
                  <a:pt x="0" y="0"/>
                </a:lnTo>
                <a:lnTo>
                  <a:pt x="26" y="20"/>
                </a:lnTo>
                <a:lnTo>
                  <a:pt x="56" y="42"/>
                </a:lnTo>
                <a:lnTo>
                  <a:pt x="87" y="58"/>
                </a:lnTo>
                <a:lnTo>
                  <a:pt x="124" y="78"/>
                </a:lnTo>
                <a:lnTo>
                  <a:pt x="166" y="94"/>
                </a:lnTo>
                <a:lnTo>
                  <a:pt x="208" y="111"/>
                </a:lnTo>
                <a:lnTo>
                  <a:pt x="252" y="125"/>
                </a:lnTo>
                <a:lnTo>
                  <a:pt x="300" y="136"/>
                </a:lnTo>
                <a:lnTo>
                  <a:pt x="300" y="374"/>
                </a:lnTo>
                <a:lnTo>
                  <a:pt x="303" y="374"/>
                </a:lnTo>
                <a:lnTo>
                  <a:pt x="300" y="374"/>
                </a:lnTo>
                <a:lnTo>
                  <a:pt x="300" y="377"/>
                </a:lnTo>
                <a:lnTo>
                  <a:pt x="303" y="377"/>
                </a:lnTo>
                <a:lnTo>
                  <a:pt x="1249" y="377"/>
                </a:lnTo>
                <a:lnTo>
                  <a:pt x="1249" y="673"/>
                </a:lnTo>
                <a:lnTo>
                  <a:pt x="0" y="67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" name="Freeform 48"/>
          <p:cNvSpPr>
            <a:spLocks/>
          </p:cNvSpPr>
          <p:nvPr/>
        </p:nvSpPr>
        <p:spPr bwMode="auto">
          <a:xfrm>
            <a:off x="2860711" y="5081397"/>
            <a:ext cx="55501" cy="100126"/>
          </a:xfrm>
          <a:custGeom>
            <a:avLst/>
            <a:gdLst/>
            <a:ahLst/>
            <a:cxnLst>
              <a:cxn ang="0">
                <a:pos x="3" y="58"/>
              </a:cxn>
              <a:cxn ang="0">
                <a:pos x="3" y="58"/>
              </a:cxn>
              <a:cxn ang="0">
                <a:pos x="6" y="64"/>
              </a:cxn>
              <a:cxn ang="0">
                <a:pos x="8" y="66"/>
              </a:cxn>
              <a:cxn ang="0">
                <a:pos x="8" y="66"/>
              </a:cxn>
              <a:cxn ang="0">
                <a:pos x="14" y="69"/>
              </a:cxn>
              <a:cxn ang="0">
                <a:pos x="20" y="69"/>
              </a:cxn>
              <a:cxn ang="0">
                <a:pos x="20" y="69"/>
              </a:cxn>
              <a:cxn ang="0">
                <a:pos x="25" y="66"/>
              </a:cxn>
              <a:cxn ang="0">
                <a:pos x="31" y="64"/>
              </a:cxn>
              <a:cxn ang="0">
                <a:pos x="31" y="64"/>
              </a:cxn>
              <a:cxn ang="0">
                <a:pos x="36" y="58"/>
              </a:cxn>
              <a:cxn ang="0">
                <a:pos x="36" y="47"/>
              </a:cxn>
              <a:cxn ang="0">
                <a:pos x="36" y="3"/>
              </a:cxn>
              <a:cxn ang="0">
                <a:pos x="28" y="3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5" y="3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8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6" y="41"/>
              </a:cxn>
              <a:cxn ang="0">
                <a:pos x="11" y="47"/>
              </a:cxn>
              <a:cxn ang="0">
                <a:pos x="17" y="47"/>
              </a:cxn>
              <a:cxn ang="0">
                <a:pos x="17" y="47"/>
              </a:cxn>
              <a:cxn ang="0">
                <a:pos x="25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28" y="47"/>
              </a:cxn>
              <a:cxn ang="0">
                <a:pos x="28" y="55"/>
              </a:cxn>
              <a:cxn ang="0">
                <a:pos x="25" y="61"/>
              </a:cxn>
              <a:cxn ang="0">
                <a:pos x="25" y="61"/>
              </a:cxn>
              <a:cxn ang="0">
                <a:pos x="22" y="64"/>
              </a:cxn>
              <a:cxn ang="0">
                <a:pos x="20" y="64"/>
              </a:cxn>
              <a:cxn ang="0">
                <a:pos x="20" y="64"/>
              </a:cxn>
              <a:cxn ang="0">
                <a:pos x="14" y="64"/>
              </a:cxn>
              <a:cxn ang="0">
                <a:pos x="14" y="64"/>
              </a:cxn>
              <a:cxn ang="0">
                <a:pos x="8" y="58"/>
              </a:cxn>
              <a:cxn ang="0">
                <a:pos x="3" y="58"/>
              </a:cxn>
            </a:cxnLst>
            <a:rect l="0" t="0" r="r" b="b"/>
            <a:pathLst>
              <a:path w="36" h="69">
                <a:moveTo>
                  <a:pt x="3" y="58"/>
                </a:moveTo>
                <a:lnTo>
                  <a:pt x="3" y="58"/>
                </a:lnTo>
                <a:lnTo>
                  <a:pt x="6" y="64"/>
                </a:lnTo>
                <a:lnTo>
                  <a:pt x="8" y="66"/>
                </a:lnTo>
                <a:lnTo>
                  <a:pt x="8" y="66"/>
                </a:lnTo>
                <a:lnTo>
                  <a:pt x="14" y="69"/>
                </a:lnTo>
                <a:lnTo>
                  <a:pt x="20" y="69"/>
                </a:lnTo>
                <a:lnTo>
                  <a:pt x="20" y="69"/>
                </a:lnTo>
                <a:lnTo>
                  <a:pt x="25" y="66"/>
                </a:lnTo>
                <a:lnTo>
                  <a:pt x="31" y="64"/>
                </a:lnTo>
                <a:lnTo>
                  <a:pt x="31" y="64"/>
                </a:lnTo>
                <a:lnTo>
                  <a:pt x="36" y="58"/>
                </a:lnTo>
                <a:lnTo>
                  <a:pt x="36" y="47"/>
                </a:lnTo>
                <a:lnTo>
                  <a:pt x="36" y="3"/>
                </a:lnTo>
                <a:lnTo>
                  <a:pt x="28" y="3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5" y="3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8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6"/>
                </a:lnTo>
                <a:lnTo>
                  <a:pt x="6" y="41"/>
                </a:lnTo>
                <a:lnTo>
                  <a:pt x="11" y="47"/>
                </a:lnTo>
                <a:lnTo>
                  <a:pt x="17" y="47"/>
                </a:lnTo>
                <a:lnTo>
                  <a:pt x="17" y="47"/>
                </a:lnTo>
                <a:lnTo>
                  <a:pt x="25" y="47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28" y="47"/>
                </a:lnTo>
                <a:lnTo>
                  <a:pt x="28" y="55"/>
                </a:lnTo>
                <a:lnTo>
                  <a:pt x="25" y="61"/>
                </a:lnTo>
                <a:lnTo>
                  <a:pt x="25" y="61"/>
                </a:lnTo>
                <a:lnTo>
                  <a:pt x="22" y="64"/>
                </a:lnTo>
                <a:lnTo>
                  <a:pt x="20" y="64"/>
                </a:lnTo>
                <a:lnTo>
                  <a:pt x="20" y="64"/>
                </a:lnTo>
                <a:lnTo>
                  <a:pt x="14" y="64"/>
                </a:lnTo>
                <a:lnTo>
                  <a:pt x="14" y="64"/>
                </a:lnTo>
                <a:lnTo>
                  <a:pt x="8" y="58"/>
                </a:lnTo>
                <a:lnTo>
                  <a:pt x="3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" name="Freeform 49"/>
          <p:cNvSpPr>
            <a:spLocks/>
          </p:cNvSpPr>
          <p:nvPr/>
        </p:nvSpPr>
        <p:spPr bwMode="auto">
          <a:xfrm>
            <a:off x="2697290" y="5068337"/>
            <a:ext cx="46251" cy="8126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14"/>
              </a:cxn>
              <a:cxn ang="0">
                <a:pos x="5" y="42"/>
              </a:cxn>
              <a:cxn ang="0">
                <a:pos x="5" y="42"/>
              </a:cxn>
              <a:cxn ang="0">
                <a:pos x="8" y="50"/>
              </a:cxn>
              <a:cxn ang="0">
                <a:pos x="11" y="53"/>
              </a:cxn>
              <a:cxn ang="0">
                <a:pos x="14" y="56"/>
              </a:cxn>
              <a:cxn ang="0">
                <a:pos x="19" y="56"/>
              </a:cxn>
              <a:cxn ang="0">
                <a:pos x="19" y="56"/>
              </a:cxn>
              <a:cxn ang="0">
                <a:pos x="30" y="53"/>
              </a:cxn>
              <a:cxn ang="0">
                <a:pos x="28" y="50"/>
              </a:cxn>
              <a:cxn ang="0">
                <a:pos x="28" y="50"/>
              </a:cxn>
              <a:cxn ang="0">
                <a:pos x="22" y="53"/>
              </a:cxn>
              <a:cxn ang="0">
                <a:pos x="22" y="53"/>
              </a:cxn>
              <a:cxn ang="0">
                <a:pos x="19" y="53"/>
              </a:cxn>
              <a:cxn ang="0">
                <a:pos x="16" y="50"/>
              </a:cxn>
              <a:cxn ang="0">
                <a:pos x="14" y="39"/>
              </a:cxn>
              <a:cxn ang="0">
                <a:pos x="14" y="14"/>
              </a:cxn>
              <a:cxn ang="0">
                <a:pos x="28" y="14"/>
              </a:cxn>
              <a:cxn ang="0">
                <a:pos x="28" y="12"/>
              </a:cxn>
              <a:cxn ang="0">
                <a:pos x="14" y="12"/>
              </a:cxn>
              <a:cxn ang="0">
                <a:pos x="14" y="0"/>
              </a:cxn>
              <a:cxn ang="0">
                <a:pos x="5" y="0"/>
              </a:cxn>
              <a:cxn ang="0">
                <a:pos x="5" y="12"/>
              </a:cxn>
              <a:cxn ang="0">
                <a:pos x="0" y="12"/>
              </a:cxn>
              <a:cxn ang="0">
                <a:pos x="0" y="14"/>
              </a:cxn>
            </a:cxnLst>
            <a:rect l="0" t="0" r="r" b="b"/>
            <a:pathLst>
              <a:path w="30" h="56">
                <a:moveTo>
                  <a:pt x="0" y="14"/>
                </a:moveTo>
                <a:lnTo>
                  <a:pt x="5" y="14"/>
                </a:lnTo>
                <a:lnTo>
                  <a:pt x="5" y="42"/>
                </a:lnTo>
                <a:lnTo>
                  <a:pt x="5" y="42"/>
                </a:lnTo>
                <a:lnTo>
                  <a:pt x="8" y="50"/>
                </a:lnTo>
                <a:lnTo>
                  <a:pt x="11" y="53"/>
                </a:lnTo>
                <a:lnTo>
                  <a:pt x="14" y="56"/>
                </a:lnTo>
                <a:lnTo>
                  <a:pt x="19" y="56"/>
                </a:lnTo>
                <a:lnTo>
                  <a:pt x="19" y="56"/>
                </a:lnTo>
                <a:lnTo>
                  <a:pt x="30" y="53"/>
                </a:lnTo>
                <a:lnTo>
                  <a:pt x="28" y="50"/>
                </a:lnTo>
                <a:lnTo>
                  <a:pt x="28" y="50"/>
                </a:lnTo>
                <a:lnTo>
                  <a:pt x="22" y="53"/>
                </a:lnTo>
                <a:lnTo>
                  <a:pt x="22" y="53"/>
                </a:lnTo>
                <a:lnTo>
                  <a:pt x="19" y="53"/>
                </a:lnTo>
                <a:lnTo>
                  <a:pt x="16" y="50"/>
                </a:lnTo>
                <a:lnTo>
                  <a:pt x="14" y="39"/>
                </a:lnTo>
                <a:lnTo>
                  <a:pt x="14" y="14"/>
                </a:lnTo>
                <a:lnTo>
                  <a:pt x="28" y="14"/>
                </a:lnTo>
                <a:lnTo>
                  <a:pt x="28" y="12"/>
                </a:lnTo>
                <a:lnTo>
                  <a:pt x="14" y="12"/>
                </a:lnTo>
                <a:lnTo>
                  <a:pt x="14" y="0"/>
                </a:lnTo>
                <a:lnTo>
                  <a:pt x="5" y="0"/>
                </a:lnTo>
                <a:lnTo>
                  <a:pt x="5" y="12"/>
                </a:lnTo>
                <a:lnTo>
                  <a:pt x="0" y="1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" name="Freeform 50"/>
          <p:cNvSpPr>
            <a:spLocks/>
          </p:cNvSpPr>
          <p:nvPr/>
        </p:nvSpPr>
        <p:spPr bwMode="auto">
          <a:xfrm>
            <a:off x="2623289" y="5081397"/>
            <a:ext cx="64751" cy="68202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8" y="5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8" y="41"/>
              </a:cxn>
              <a:cxn ang="0">
                <a:pos x="8" y="41"/>
              </a:cxn>
              <a:cxn ang="0">
                <a:pos x="14" y="47"/>
              </a:cxn>
              <a:cxn ang="0">
                <a:pos x="22" y="47"/>
              </a:cxn>
              <a:cxn ang="0">
                <a:pos x="22" y="47"/>
              </a:cxn>
              <a:cxn ang="0">
                <a:pos x="31" y="47"/>
              </a:cxn>
              <a:cxn ang="0">
                <a:pos x="36" y="44"/>
              </a:cxn>
              <a:cxn ang="0">
                <a:pos x="36" y="44"/>
              </a:cxn>
              <a:cxn ang="0">
                <a:pos x="39" y="41"/>
              </a:cxn>
              <a:cxn ang="0">
                <a:pos x="42" y="36"/>
              </a:cxn>
              <a:cxn ang="0">
                <a:pos x="34" y="36"/>
              </a:cxn>
              <a:cxn ang="0">
                <a:pos x="34" y="36"/>
              </a:cxn>
              <a:cxn ang="0">
                <a:pos x="31" y="41"/>
              </a:cxn>
              <a:cxn ang="0">
                <a:pos x="22" y="44"/>
              </a:cxn>
              <a:cxn ang="0">
                <a:pos x="22" y="44"/>
              </a:cxn>
              <a:cxn ang="0">
                <a:pos x="17" y="44"/>
              </a:cxn>
              <a:cxn ang="0">
                <a:pos x="14" y="41"/>
              </a:cxn>
              <a:cxn ang="0">
                <a:pos x="11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42" y="14"/>
              </a:cxn>
              <a:cxn ang="0">
                <a:pos x="36" y="5"/>
              </a:cxn>
              <a:cxn ang="0">
                <a:pos x="36" y="5"/>
              </a:cxn>
              <a:cxn ang="0">
                <a:pos x="31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8" y="5"/>
              </a:cxn>
            </a:cxnLst>
            <a:rect l="0" t="0" r="r" b="b"/>
            <a:pathLst>
              <a:path w="42" h="47">
                <a:moveTo>
                  <a:pt x="8" y="5"/>
                </a:moveTo>
                <a:lnTo>
                  <a:pt x="8" y="5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6"/>
                </a:lnTo>
                <a:lnTo>
                  <a:pt x="8" y="41"/>
                </a:lnTo>
                <a:lnTo>
                  <a:pt x="8" y="41"/>
                </a:lnTo>
                <a:lnTo>
                  <a:pt x="14" y="47"/>
                </a:lnTo>
                <a:lnTo>
                  <a:pt x="22" y="47"/>
                </a:lnTo>
                <a:lnTo>
                  <a:pt x="22" y="47"/>
                </a:lnTo>
                <a:lnTo>
                  <a:pt x="31" y="47"/>
                </a:lnTo>
                <a:lnTo>
                  <a:pt x="36" y="44"/>
                </a:lnTo>
                <a:lnTo>
                  <a:pt x="36" y="44"/>
                </a:lnTo>
                <a:lnTo>
                  <a:pt x="39" y="41"/>
                </a:lnTo>
                <a:lnTo>
                  <a:pt x="42" y="36"/>
                </a:lnTo>
                <a:lnTo>
                  <a:pt x="34" y="36"/>
                </a:lnTo>
                <a:lnTo>
                  <a:pt x="34" y="36"/>
                </a:lnTo>
                <a:lnTo>
                  <a:pt x="31" y="41"/>
                </a:lnTo>
                <a:lnTo>
                  <a:pt x="22" y="44"/>
                </a:lnTo>
                <a:lnTo>
                  <a:pt x="22" y="44"/>
                </a:lnTo>
                <a:lnTo>
                  <a:pt x="17" y="44"/>
                </a:lnTo>
                <a:lnTo>
                  <a:pt x="14" y="41"/>
                </a:lnTo>
                <a:lnTo>
                  <a:pt x="11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42" y="14"/>
                </a:lnTo>
                <a:lnTo>
                  <a:pt x="36" y="5"/>
                </a:lnTo>
                <a:lnTo>
                  <a:pt x="36" y="5"/>
                </a:lnTo>
                <a:lnTo>
                  <a:pt x="31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8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2" name="Freeform 51"/>
          <p:cNvSpPr>
            <a:spLocks/>
          </p:cNvSpPr>
          <p:nvPr/>
        </p:nvSpPr>
        <p:spPr bwMode="auto">
          <a:xfrm>
            <a:off x="2419784" y="5081397"/>
            <a:ext cx="57043" cy="68202"/>
          </a:xfrm>
          <a:custGeom>
            <a:avLst/>
            <a:gdLst/>
            <a:ahLst/>
            <a:cxnLst>
              <a:cxn ang="0">
                <a:pos x="28" y="16"/>
              </a:cxn>
              <a:cxn ang="0">
                <a:pos x="28" y="16"/>
              </a:cxn>
              <a:cxn ang="0">
                <a:pos x="28" y="16"/>
              </a:cxn>
              <a:cxn ang="0">
                <a:pos x="14" y="19"/>
              </a:cxn>
              <a:cxn ang="0">
                <a:pos x="9" y="25"/>
              </a:cxn>
              <a:cxn ang="0">
                <a:pos x="3" y="30"/>
              </a:cxn>
              <a:cxn ang="0">
                <a:pos x="0" y="36"/>
              </a:cxn>
              <a:cxn ang="0">
                <a:pos x="0" y="36"/>
              </a:cxn>
              <a:cxn ang="0">
                <a:pos x="3" y="41"/>
              </a:cxn>
              <a:cxn ang="0">
                <a:pos x="6" y="44"/>
              </a:cxn>
              <a:cxn ang="0">
                <a:pos x="9" y="47"/>
              </a:cxn>
              <a:cxn ang="0">
                <a:pos x="17" y="47"/>
              </a:cxn>
              <a:cxn ang="0">
                <a:pos x="17" y="47"/>
              </a:cxn>
              <a:cxn ang="0">
                <a:pos x="23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31" y="47"/>
              </a:cxn>
              <a:cxn ang="0">
                <a:pos x="37" y="47"/>
              </a:cxn>
              <a:cxn ang="0">
                <a:pos x="37" y="47"/>
              </a:cxn>
              <a:cxn ang="0">
                <a:pos x="37" y="47"/>
              </a:cxn>
              <a:cxn ang="0">
                <a:pos x="37" y="39"/>
              </a:cxn>
              <a:cxn ang="0">
                <a:pos x="37" y="16"/>
              </a:cxn>
              <a:cxn ang="0">
                <a:pos x="37" y="16"/>
              </a:cxn>
              <a:cxn ang="0">
                <a:pos x="34" y="11"/>
              </a:cxn>
              <a:cxn ang="0">
                <a:pos x="31" y="5"/>
              </a:cxn>
              <a:cxn ang="0">
                <a:pos x="26" y="3"/>
              </a:cxn>
              <a:cxn ang="0">
                <a:pos x="20" y="0"/>
              </a:cxn>
              <a:cxn ang="0">
                <a:pos x="20" y="0"/>
              </a:cxn>
              <a:cxn ang="0">
                <a:pos x="12" y="3"/>
              </a:cxn>
              <a:cxn ang="0">
                <a:pos x="9" y="5"/>
              </a:cxn>
              <a:cxn ang="0">
                <a:pos x="6" y="8"/>
              </a:cxn>
              <a:cxn ang="0">
                <a:pos x="3" y="14"/>
              </a:cxn>
              <a:cxn ang="0">
                <a:pos x="12" y="14"/>
              </a:cxn>
              <a:cxn ang="0">
                <a:pos x="12" y="14"/>
              </a:cxn>
              <a:cxn ang="0">
                <a:pos x="14" y="8"/>
              </a:cxn>
              <a:cxn ang="0">
                <a:pos x="17" y="5"/>
              </a:cxn>
              <a:cxn ang="0">
                <a:pos x="20" y="5"/>
              </a:cxn>
              <a:cxn ang="0">
                <a:pos x="20" y="5"/>
              </a:cxn>
              <a:cxn ang="0">
                <a:pos x="23" y="5"/>
              </a:cxn>
              <a:cxn ang="0">
                <a:pos x="26" y="8"/>
              </a:cxn>
              <a:cxn ang="0">
                <a:pos x="28" y="16"/>
              </a:cxn>
            </a:cxnLst>
            <a:rect l="0" t="0" r="r" b="b"/>
            <a:pathLst>
              <a:path w="37" h="47">
                <a:moveTo>
                  <a:pt x="28" y="16"/>
                </a:moveTo>
                <a:lnTo>
                  <a:pt x="28" y="16"/>
                </a:lnTo>
                <a:lnTo>
                  <a:pt x="28" y="16"/>
                </a:lnTo>
                <a:lnTo>
                  <a:pt x="14" y="19"/>
                </a:lnTo>
                <a:lnTo>
                  <a:pt x="9" y="25"/>
                </a:lnTo>
                <a:lnTo>
                  <a:pt x="3" y="30"/>
                </a:lnTo>
                <a:lnTo>
                  <a:pt x="0" y="36"/>
                </a:lnTo>
                <a:lnTo>
                  <a:pt x="0" y="36"/>
                </a:lnTo>
                <a:lnTo>
                  <a:pt x="3" y="41"/>
                </a:lnTo>
                <a:lnTo>
                  <a:pt x="6" y="44"/>
                </a:lnTo>
                <a:lnTo>
                  <a:pt x="9" y="47"/>
                </a:lnTo>
                <a:lnTo>
                  <a:pt x="17" y="47"/>
                </a:lnTo>
                <a:lnTo>
                  <a:pt x="17" y="47"/>
                </a:lnTo>
                <a:lnTo>
                  <a:pt x="23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31" y="47"/>
                </a:lnTo>
                <a:lnTo>
                  <a:pt x="37" y="47"/>
                </a:lnTo>
                <a:lnTo>
                  <a:pt x="37" y="47"/>
                </a:lnTo>
                <a:lnTo>
                  <a:pt x="37" y="47"/>
                </a:lnTo>
                <a:lnTo>
                  <a:pt x="37" y="39"/>
                </a:lnTo>
                <a:lnTo>
                  <a:pt x="37" y="16"/>
                </a:lnTo>
                <a:lnTo>
                  <a:pt x="37" y="16"/>
                </a:lnTo>
                <a:lnTo>
                  <a:pt x="34" y="11"/>
                </a:lnTo>
                <a:lnTo>
                  <a:pt x="31" y="5"/>
                </a:lnTo>
                <a:lnTo>
                  <a:pt x="26" y="3"/>
                </a:lnTo>
                <a:lnTo>
                  <a:pt x="20" y="0"/>
                </a:lnTo>
                <a:lnTo>
                  <a:pt x="20" y="0"/>
                </a:lnTo>
                <a:lnTo>
                  <a:pt x="12" y="3"/>
                </a:lnTo>
                <a:lnTo>
                  <a:pt x="9" y="5"/>
                </a:lnTo>
                <a:lnTo>
                  <a:pt x="6" y="8"/>
                </a:lnTo>
                <a:lnTo>
                  <a:pt x="3" y="14"/>
                </a:lnTo>
                <a:lnTo>
                  <a:pt x="12" y="14"/>
                </a:lnTo>
                <a:lnTo>
                  <a:pt x="12" y="14"/>
                </a:lnTo>
                <a:lnTo>
                  <a:pt x="14" y="8"/>
                </a:lnTo>
                <a:lnTo>
                  <a:pt x="17" y="5"/>
                </a:lnTo>
                <a:lnTo>
                  <a:pt x="20" y="5"/>
                </a:lnTo>
                <a:lnTo>
                  <a:pt x="20" y="5"/>
                </a:lnTo>
                <a:lnTo>
                  <a:pt x="23" y="5"/>
                </a:lnTo>
                <a:lnTo>
                  <a:pt x="26" y="8"/>
                </a:lnTo>
                <a:lnTo>
                  <a:pt x="28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3" name="Freeform 52"/>
          <p:cNvSpPr>
            <a:spLocks/>
          </p:cNvSpPr>
          <p:nvPr/>
        </p:nvSpPr>
        <p:spPr bwMode="auto">
          <a:xfrm>
            <a:off x="2786709" y="5081397"/>
            <a:ext cx="61668" cy="68202"/>
          </a:xfrm>
          <a:custGeom>
            <a:avLst/>
            <a:gdLst/>
            <a:ahLst/>
            <a:cxnLst>
              <a:cxn ang="0">
                <a:pos x="31" y="8"/>
              </a:cxn>
              <a:cxn ang="0">
                <a:pos x="31" y="8"/>
              </a:cxn>
              <a:cxn ang="0">
                <a:pos x="31" y="11"/>
              </a:cxn>
              <a:cxn ang="0">
                <a:pos x="34" y="16"/>
              </a:cxn>
              <a:cxn ang="0">
                <a:pos x="34" y="47"/>
              </a:cxn>
              <a:cxn ang="0">
                <a:pos x="40" y="47"/>
              </a:cxn>
              <a:cxn ang="0">
                <a:pos x="40" y="14"/>
              </a:cxn>
              <a:cxn ang="0">
                <a:pos x="40" y="14"/>
              </a:cxn>
              <a:cxn ang="0">
                <a:pos x="40" y="8"/>
              </a:cxn>
              <a:cxn ang="0">
                <a:pos x="37" y="5"/>
              </a:cxn>
              <a:cxn ang="0">
                <a:pos x="37" y="5"/>
              </a:cxn>
              <a:cxn ang="0">
                <a:pos x="31" y="3"/>
              </a:cxn>
              <a:cxn ang="0">
                <a:pos x="26" y="0"/>
              </a:cxn>
              <a:cxn ang="0">
                <a:pos x="26" y="0"/>
              </a:cxn>
              <a:cxn ang="0">
                <a:pos x="17" y="3"/>
              </a:cxn>
              <a:cxn ang="0">
                <a:pos x="17" y="3"/>
              </a:cxn>
              <a:cxn ang="0">
                <a:pos x="9" y="8"/>
              </a:cxn>
              <a:cxn ang="0">
                <a:pos x="9" y="8"/>
              </a:cxn>
              <a:cxn ang="0">
                <a:pos x="9" y="3"/>
              </a:cxn>
              <a:cxn ang="0">
                <a:pos x="0" y="3"/>
              </a:cxn>
              <a:cxn ang="0">
                <a:pos x="0" y="47"/>
              </a:cxn>
              <a:cxn ang="0">
                <a:pos x="9" y="47"/>
              </a:cxn>
              <a:cxn ang="0">
                <a:pos x="9" y="14"/>
              </a:cxn>
              <a:cxn ang="0">
                <a:pos x="9" y="14"/>
              </a:cxn>
              <a:cxn ang="0">
                <a:pos x="17" y="8"/>
              </a:cxn>
              <a:cxn ang="0">
                <a:pos x="17" y="8"/>
              </a:cxn>
              <a:cxn ang="0">
                <a:pos x="23" y="5"/>
              </a:cxn>
              <a:cxn ang="0">
                <a:pos x="23" y="5"/>
              </a:cxn>
              <a:cxn ang="0">
                <a:pos x="28" y="5"/>
              </a:cxn>
              <a:cxn ang="0">
                <a:pos x="31" y="8"/>
              </a:cxn>
            </a:cxnLst>
            <a:rect l="0" t="0" r="r" b="b"/>
            <a:pathLst>
              <a:path w="40" h="47">
                <a:moveTo>
                  <a:pt x="31" y="8"/>
                </a:moveTo>
                <a:lnTo>
                  <a:pt x="31" y="8"/>
                </a:lnTo>
                <a:lnTo>
                  <a:pt x="31" y="11"/>
                </a:lnTo>
                <a:lnTo>
                  <a:pt x="34" y="16"/>
                </a:lnTo>
                <a:lnTo>
                  <a:pt x="34" y="47"/>
                </a:lnTo>
                <a:lnTo>
                  <a:pt x="40" y="47"/>
                </a:lnTo>
                <a:lnTo>
                  <a:pt x="40" y="14"/>
                </a:lnTo>
                <a:lnTo>
                  <a:pt x="40" y="14"/>
                </a:lnTo>
                <a:lnTo>
                  <a:pt x="40" y="8"/>
                </a:lnTo>
                <a:lnTo>
                  <a:pt x="37" y="5"/>
                </a:lnTo>
                <a:lnTo>
                  <a:pt x="37" y="5"/>
                </a:lnTo>
                <a:lnTo>
                  <a:pt x="31" y="3"/>
                </a:lnTo>
                <a:lnTo>
                  <a:pt x="26" y="0"/>
                </a:lnTo>
                <a:lnTo>
                  <a:pt x="26" y="0"/>
                </a:lnTo>
                <a:lnTo>
                  <a:pt x="17" y="3"/>
                </a:lnTo>
                <a:lnTo>
                  <a:pt x="17" y="3"/>
                </a:lnTo>
                <a:lnTo>
                  <a:pt x="9" y="8"/>
                </a:lnTo>
                <a:lnTo>
                  <a:pt x="9" y="8"/>
                </a:lnTo>
                <a:lnTo>
                  <a:pt x="9" y="3"/>
                </a:lnTo>
                <a:lnTo>
                  <a:pt x="0" y="3"/>
                </a:lnTo>
                <a:lnTo>
                  <a:pt x="0" y="47"/>
                </a:lnTo>
                <a:lnTo>
                  <a:pt x="9" y="47"/>
                </a:lnTo>
                <a:lnTo>
                  <a:pt x="9" y="14"/>
                </a:lnTo>
                <a:lnTo>
                  <a:pt x="9" y="14"/>
                </a:lnTo>
                <a:lnTo>
                  <a:pt x="17" y="8"/>
                </a:lnTo>
                <a:lnTo>
                  <a:pt x="17" y="8"/>
                </a:lnTo>
                <a:lnTo>
                  <a:pt x="23" y="5"/>
                </a:lnTo>
                <a:lnTo>
                  <a:pt x="23" y="5"/>
                </a:lnTo>
                <a:lnTo>
                  <a:pt x="28" y="5"/>
                </a:lnTo>
                <a:lnTo>
                  <a:pt x="31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4" name="Rectangle 53"/>
          <p:cNvSpPr>
            <a:spLocks noChangeArrowheads="1"/>
          </p:cNvSpPr>
          <p:nvPr/>
        </p:nvSpPr>
        <p:spPr bwMode="auto">
          <a:xfrm>
            <a:off x="2757417" y="5085750"/>
            <a:ext cx="12334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5" name="Freeform 54"/>
          <p:cNvSpPr>
            <a:spLocks/>
          </p:cNvSpPr>
          <p:nvPr/>
        </p:nvSpPr>
        <p:spPr bwMode="auto">
          <a:xfrm>
            <a:off x="2553912" y="5061082"/>
            <a:ext cx="64751" cy="88517"/>
          </a:xfrm>
          <a:custGeom>
            <a:avLst/>
            <a:gdLst/>
            <a:ahLst/>
            <a:cxnLst>
              <a:cxn ang="0">
                <a:pos x="31" y="61"/>
              </a:cxn>
              <a:cxn ang="0">
                <a:pos x="42" y="61"/>
              </a:cxn>
              <a:cxn ang="0">
                <a:pos x="20" y="33"/>
              </a:cxn>
              <a:cxn ang="0">
                <a:pos x="37" y="17"/>
              </a:cxn>
              <a:cxn ang="0">
                <a:pos x="28" y="17"/>
              </a:cxn>
              <a:cxn ang="0">
                <a:pos x="20" y="25"/>
              </a:cxn>
              <a:cxn ang="0">
                <a:pos x="20" y="25"/>
              </a:cxn>
              <a:cxn ang="0">
                <a:pos x="9" y="36"/>
              </a:cxn>
              <a:cxn ang="0">
                <a:pos x="9" y="36"/>
              </a:cxn>
              <a:cxn ang="0">
                <a:pos x="9" y="36"/>
              </a:cxn>
              <a:cxn ang="0">
                <a:pos x="9" y="25"/>
              </a:cxn>
              <a:cxn ang="0">
                <a:pos x="9" y="0"/>
              </a:cxn>
              <a:cxn ang="0">
                <a:pos x="0" y="0"/>
              </a:cxn>
              <a:cxn ang="0">
                <a:pos x="0" y="61"/>
              </a:cxn>
              <a:cxn ang="0">
                <a:pos x="9" y="61"/>
              </a:cxn>
              <a:cxn ang="0">
                <a:pos x="9" y="44"/>
              </a:cxn>
              <a:cxn ang="0">
                <a:pos x="14" y="39"/>
              </a:cxn>
              <a:cxn ang="0">
                <a:pos x="31" y="61"/>
              </a:cxn>
            </a:cxnLst>
            <a:rect l="0" t="0" r="r" b="b"/>
            <a:pathLst>
              <a:path w="42" h="61">
                <a:moveTo>
                  <a:pt x="31" y="61"/>
                </a:moveTo>
                <a:lnTo>
                  <a:pt x="42" y="61"/>
                </a:lnTo>
                <a:lnTo>
                  <a:pt x="20" y="33"/>
                </a:lnTo>
                <a:lnTo>
                  <a:pt x="37" y="17"/>
                </a:lnTo>
                <a:lnTo>
                  <a:pt x="28" y="17"/>
                </a:lnTo>
                <a:lnTo>
                  <a:pt x="20" y="25"/>
                </a:lnTo>
                <a:lnTo>
                  <a:pt x="20" y="25"/>
                </a:lnTo>
                <a:lnTo>
                  <a:pt x="9" y="36"/>
                </a:lnTo>
                <a:lnTo>
                  <a:pt x="9" y="36"/>
                </a:lnTo>
                <a:lnTo>
                  <a:pt x="9" y="36"/>
                </a:lnTo>
                <a:lnTo>
                  <a:pt x="9" y="25"/>
                </a:lnTo>
                <a:lnTo>
                  <a:pt x="9" y="0"/>
                </a:lnTo>
                <a:lnTo>
                  <a:pt x="0" y="0"/>
                </a:lnTo>
                <a:lnTo>
                  <a:pt x="0" y="61"/>
                </a:lnTo>
                <a:lnTo>
                  <a:pt x="9" y="61"/>
                </a:lnTo>
                <a:lnTo>
                  <a:pt x="9" y="44"/>
                </a:lnTo>
                <a:lnTo>
                  <a:pt x="14" y="39"/>
                </a:lnTo>
                <a:lnTo>
                  <a:pt x="31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6" name="Freeform 55"/>
          <p:cNvSpPr>
            <a:spLocks/>
          </p:cNvSpPr>
          <p:nvPr/>
        </p:nvSpPr>
        <p:spPr bwMode="auto">
          <a:xfrm>
            <a:off x="2493786" y="5081397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8" y="47"/>
              </a:cxn>
              <a:cxn ang="0">
                <a:pos x="8" y="14"/>
              </a:cxn>
              <a:cxn ang="0">
                <a:pos x="8" y="14"/>
              </a:cxn>
              <a:cxn ang="0">
                <a:pos x="14" y="8"/>
              </a:cxn>
              <a:cxn ang="0">
                <a:pos x="14" y="8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28" y="5"/>
              </a:cxn>
              <a:cxn ang="0">
                <a:pos x="31" y="8"/>
              </a:cxn>
              <a:cxn ang="0">
                <a:pos x="31" y="3"/>
              </a:cxn>
              <a:cxn ang="0">
                <a:pos x="31" y="3"/>
              </a:cxn>
              <a:cxn ang="0">
                <a:pos x="28" y="3"/>
              </a:cxn>
              <a:cxn ang="0">
                <a:pos x="28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14" y="3"/>
              </a:cxn>
              <a:cxn ang="0">
                <a:pos x="8" y="8"/>
              </a:cxn>
              <a:cxn ang="0">
                <a:pos x="8" y="8"/>
              </a:cxn>
              <a:cxn ang="0">
                <a:pos x="8" y="3"/>
              </a:cxn>
              <a:cxn ang="0">
                <a:pos x="0" y="3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8" y="47"/>
                </a:lnTo>
                <a:lnTo>
                  <a:pt x="8" y="14"/>
                </a:lnTo>
                <a:lnTo>
                  <a:pt x="8" y="14"/>
                </a:lnTo>
                <a:lnTo>
                  <a:pt x="14" y="8"/>
                </a:lnTo>
                <a:lnTo>
                  <a:pt x="14" y="8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28" y="5"/>
                </a:lnTo>
                <a:lnTo>
                  <a:pt x="31" y="8"/>
                </a:lnTo>
                <a:lnTo>
                  <a:pt x="31" y="3"/>
                </a:lnTo>
                <a:lnTo>
                  <a:pt x="31" y="3"/>
                </a:lnTo>
                <a:lnTo>
                  <a:pt x="28" y="3"/>
                </a:lnTo>
                <a:lnTo>
                  <a:pt x="28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14" y="3"/>
                </a:lnTo>
                <a:lnTo>
                  <a:pt x="8" y="8"/>
                </a:lnTo>
                <a:lnTo>
                  <a:pt x="8" y="8"/>
                </a:lnTo>
                <a:lnTo>
                  <a:pt x="8" y="3"/>
                </a:lnTo>
                <a:lnTo>
                  <a:pt x="0" y="3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7" name="Freeform 56"/>
          <p:cNvSpPr>
            <a:spLocks/>
          </p:cNvSpPr>
          <p:nvPr/>
        </p:nvSpPr>
        <p:spPr bwMode="auto">
          <a:xfrm>
            <a:off x="2308782" y="5049473"/>
            <a:ext cx="98669" cy="100126"/>
          </a:xfrm>
          <a:custGeom>
            <a:avLst/>
            <a:gdLst/>
            <a:ahLst/>
            <a:cxnLst>
              <a:cxn ang="0">
                <a:pos x="56" y="8"/>
              </a:cxn>
              <a:cxn ang="0">
                <a:pos x="56" y="8"/>
              </a:cxn>
              <a:cxn ang="0">
                <a:pos x="56" y="69"/>
              </a:cxn>
              <a:cxn ang="0">
                <a:pos x="64" y="69"/>
              </a:cxn>
              <a:cxn ang="0">
                <a:pos x="64" y="0"/>
              </a:cxn>
              <a:cxn ang="0">
                <a:pos x="53" y="0"/>
              </a:cxn>
              <a:cxn ang="0">
                <a:pos x="53" y="0"/>
              </a:cxn>
              <a:cxn ang="0">
                <a:pos x="30" y="61"/>
              </a:cxn>
              <a:cxn ang="0">
                <a:pos x="30" y="61"/>
              </a:cxn>
              <a:cxn ang="0">
                <a:pos x="30" y="61"/>
              </a:cxn>
              <a:cxn ang="0">
                <a:pos x="11" y="0"/>
              </a:cxn>
              <a:cxn ang="0">
                <a:pos x="0" y="0"/>
              </a:cxn>
              <a:cxn ang="0">
                <a:pos x="0" y="69"/>
              </a:cxn>
              <a:cxn ang="0">
                <a:pos x="5" y="69"/>
              </a:cxn>
              <a:cxn ang="0">
                <a:pos x="5" y="69"/>
              </a:cxn>
              <a:cxn ang="0">
                <a:pos x="5" y="8"/>
              </a:cxn>
              <a:cxn ang="0">
                <a:pos x="5" y="8"/>
              </a:cxn>
              <a:cxn ang="0">
                <a:pos x="5" y="8"/>
              </a:cxn>
              <a:cxn ang="0">
                <a:pos x="28" y="69"/>
              </a:cxn>
              <a:cxn ang="0">
                <a:pos x="36" y="69"/>
              </a:cxn>
              <a:cxn ang="0">
                <a:pos x="36" y="69"/>
              </a:cxn>
              <a:cxn ang="0">
                <a:pos x="56" y="8"/>
              </a:cxn>
              <a:cxn ang="0">
                <a:pos x="56" y="8"/>
              </a:cxn>
            </a:cxnLst>
            <a:rect l="0" t="0" r="r" b="b"/>
            <a:pathLst>
              <a:path w="64" h="69">
                <a:moveTo>
                  <a:pt x="56" y="8"/>
                </a:moveTo>
                <a:lnTo>
                  <a:pt x="56" y="8"/>
                </a:lnTo>
                <a:lnTo>
                  <a:pt x="56" y="69"/>
                </a:lnTo>
                <a:lnTo>
                  <a:pt x="64" y="69"/>
                </a:lnTo>
                <a:lnTo>
                  <a:pt x="64" y="0"/>
                </a:lnTo>
                <a:lnTo>
                  <a:pt x="53" y="0"/>
                </a:lnTo>
                <a:lnTo>
                  <a:pt x="53" y="0"/>
                </a:lnTo>
                <a:lnTo>
                  <a:pt x="30" y="61"/>
                </a:lnTo>
                <a:lnTo>
                  <a:pt x="30" y="61"/>
                </a:lnTo>
                <a:lnTo>
                  <a:pt x="30" y="61"/>
                </a:lnTo>
                <a:lnTo>
                  <a:pt x="11" y="0"/>
                </a:lnTo>
                <a:lnTo>
                  <a:pt x="0" y="0"/>
                </a:lnTo>
                <a:lnTo>
                  <a:pt x="0" y="69"/>
                </a:lnTo>
                <a:lnTo>
                  <a:pt x="5" y="69"/>
                </a:lnTo>
                <a:lnTo>
                  <a:pt x="5" y="69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28" y="69"/>
                </a:lnTo>
                <a:lnTo>
                  <a:pt x="36" y="69"/>
                </a:lnTo>
                <a:lnTo>
                  <a:pt x="36" y="69"/>
                </a:lnTo>
                <a:lnTo>
                  <a:pt x="56" y="8"/>
                </a:lnTo>
                <a:lnTo>
                  <a:pt x="56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8" name="Rectangle 57"/>
          <p:cNvSpPr>
            <a:spLocks noChangeArrowheads="1"/>
          </p:cNvSpPr>
          <p:nvPr/>
        </p:nvSpPr>
        <p:spPr bwMode="auto">
          <a:xfrm>
            <a:off x="2757417" y="5061082"/>
            <a:ext cx="12334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9" name="Freeform 58"/>
          <p:cNvSpPr>
            <a:spLocks/>
          </p:cNvSpPr>
          <p:nvPr/>
        </p:nvSpPr>
        <p:spPr bwMode="auto">
          <a:xfrm>
            <a:off x="3990778" y="4904363"/>
            <a:ext cx="52418" cy="100126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58"/>
              </a:cxn>
              <a:cxn ang="0">
                <a:pos x="3" y="64"/>
              </a:cxn>
              <a:cxn ang="0">
                <a:pos x="6" y="66"/>
              </a:cxn>
              <a:cxn ang="0">
                <a:pos x="6" y="66"/>
              </a:cxn>
              <a:cxn ang="0">
                <a:pos x="12" y="69"/>
              </a:cxn>
              <a:cxn ang="0">
                <a:pos x="17" y="69"/>
              </a:cxn>
              <a:cxn ang="0">
                <a:pos x="17" y="69"/>
              </a:cxn>
              <a:cxn ang="0">
                <a:pos x="26" y="66"/>
              </a:cxn>
              <a:cxn ang="0">
                <a:pos x="31" y="64"/>
              </a:cxn>
              <a:cxn ang="0">
                <a:pos x="31" y="64"/>
              </a:cxn>
              <a:cxn ang="0">
                <a:pos x="34" y="58"/>
              </a:cxn>
              <a:cxn ang="0">
                <a:pos x="34" y="47"/>
              </a:cxn>
              <a:cxn ang="0">
                <a:pos x="34" y="3"/>
              </a:cxn>
              <a:cxn ang="0">
                <a:pos x="28" y="3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3" y="3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3" y="8"/>
              </a:cxn>
              <a:cxn ang="0">
                <a:pos x="0" y="14"/>
              </a:cxn>
              <a:cxn ang="0">
                <a:pos x="0" y="25"/>
              </a:cxn>
              <a:cxn ang="0">
                <a:pos x="0" y="25"/>
              </a:cxn>
              <a:cxn ang="0">
                <a:pos x="0" y="36"/>
              </a:cxn>
              <a:cxn ang="0">
                <a:pos x="3" y="41"/>
              </a:cxn>
              <a:cxn ang="0">
                <a:pos x="9" y="47"/>
              </a:cxn>
              <a:cxn ang="0">
                <a:pos x="17" y="47"/>
              </a:cxn>
              <a:cxn ang="0">
                <a:pos x="17" y="47"/>
              </a:cxn>
              <a:cxn ang="0">
                <a:pos x="23" y="47"/>
              </a:cxn>
              <a:cxn ang="0">
                <a:pos x="26" y="44"/>
              </a:cxn>
              <a:cxn ang="0">
                <a:pos x="28" y="44"/>
              </a:cxn>
              <a:cxn ang="0">
                <a:pos x="28" y="47"/>
              </a:cxn>
              <a:cxn ang="0">
                <a:pos x="28" y="47"/>
              </a:cxn>
              <a:cxn ang="0">
                <a:pos x="26" y="55"/>
              </a:cxn>
              <a:cxn ang="0">
                <a:pos x="26" y="61"/>
              </a:cxn>
              <a:cxn ang="0">
                <a:pos x="26" y="61"/>
              </a:cxn>
              <a:cxn ang="0">
                <a:pos x="20" y="64"/>
              </a:cxn>
              <a:cxn ang="0">
                <a:pos x="17" y="64"/>
              </a:cxn>
              <a:cxn ang="0">
                <a:pos x="17" y="64"/>
              </a:cxn>
              <a:cxn ang="0">
                <a:pos x="12" y="64"/>
              </a:cxn>
              <a:cxn ang="0">
                <a:pos x="12" y="64"/>
              </a:cxn>
              <a:cxn ang="0">
                <a:pos x="9" y="58"/>
              </a:cxn>
              <a:cxn ang="0">
                <a:pos x="0" y="58"/>
              </a:cxn>
            </a:cxnLst>
            <a:rect l="0" t="0" r="r" b="b"/>
            <a:pathLst>
              <a:path w="34" h="69">
                <a:moveTo>
                  <a:pt x="0" y="58"/>
                </a:moveTo>
                <a:lnTo>
                  <a:pt x="0" y="58"/>
                </a:lnTo>
                <a:lnTo>
                  <a:pt x="3" y="64"/>
                </a:lnTo>
                <a:lnTo>
                  <a:pt x="6" y="66"/>
                </a:lnTo>
                <a:lnTo>
                  <a:pt x="6" y="66"/>
                </a:lnTo>
                <a:lnTo>
                  <a:pt x="12" y="69"/>
                </a:lnTo>
                <a:lnTo>
                  <a:pt x="17" y="69"/>
                </a:lnTo>
                <a:lnTo>
                  <a:pt x="17" y="69"/>
                </a:lnTo>
                <a:lnTo>
                  <a:pt x="26" y="66"/>
                </a:lnTo>
                <a:lnTo>
                  <a:pt x="31" y="64"/>
                </a:lnTo>
                <a:lnTo>
                  <a:pt x="31" y="64"/>
                </a:lnTo>
                <a:lnTo>
                  <a:pt x="34" y="58"/>
                </a:lnTo>
                <a:lnTo>
                  <a:pt x="34" y="47"/>
                </a:lnTo>
                <a:lnTo>
                  <a:pt x="34" y="3"/>
                </a:lnTo>
                <a:lnTo>
                  <a:pt x="28" y="3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3" y="3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3" y="8"/>
                </a:lnTo>
                <a:lnTo>
                  <a:pt x="0" y="14"/>
                </a:lnTo>
                <a:lnTo>
                  <a:pt x="0" y="25"/>
                </a:lnTo>
                <a:lnTo>
                  <a:pt x="0" y="25"/>
                </a:lnTo>
                <a:lnTo>
                  <a:pt x="0" y="36"/>
                </a:lnTo>
                <a:lnTo>
                  <a:pt x="3" y="41"/>
                </a:lnTo>
                <a:lnTo>
                  <a:pt x="9" y="47"/>
                </a:lnTo>
                <a:lnTo>
                  <a:pt x="17" y="47"/>
                </a:lnTo>
                <a:lnTo>
                  <a:pt x="17" y="47"/>
                </a:lnTo>
                <a:lnTo>
                  <a:pt x="23" y="47"/>
                </a:lnTo>
                <a:lnTo>
                  <a:pt x="26" y="44"/>
                </a:lnTo>
                <a:lnTo>
                  <a:pt x="28" y="44"/>
                </a:lnTo>
                <a:lnTo>
                  <a:pt x="28" y="47"/>
                </a:lnTo>
                <a:lnTo>
                  <a:pt x="28" y="47"/>
                </a:lnTo>
                <a:lnTo>
                  <a:pt x="26" y="55"/>
                </a:lnTo>
                <a:lnTo>
                  <a:pt x="26" y="61"/>
                </a:lnTo>
                <a:lnTo>
                  <a:pt x="26" y="61"/>
                </a:lnTo>
                <a:lnTo>
                  <a:pt x="20" y="64"/>
                </a:lnTo>
                <a:lnTo>
                  <a:pt x="17" y="64"/>
                </a:lnTo>
                <a:lnTo>
                  <a:pt x="17" y="64"/>
                </a:lnTo>
                <a:lnTo>
                  <a:pt x="12" y="64"/>
                </a:lnTo>
                <a:lnTo>
                  <a:pt x="12" y="64"/>
                </a:lnTo>
                <a:lnTo>
                  <a:pt x="9" y="58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0" name="Freeform 59"/>
          <p:cNvSpPr>
            <a:spLocks/>
          </p:cNvSpPr>
          <p:nvPr/>
        </p:nvSpPr>
        <p:spPr bwMode="auto">
          <a:xfrm>
            <a:off x="2330366" y="4872438"/>
            <a:ext cx="60126" cy="100126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58"/>
              </a:cxn>
              <a:cxn ang="0">
                <a:pos x="2" y="63"/>
              </a:cxn>
              <a:cxn ang="0">
                <a:pos x="5" y="66"/>
              </a:cxn>
              <a:cxn ang="0">
                <a:pos x="11" y="69"/>
              </a:cxn>
              <a:cxn ang="0">
                <a:pos x="19" y="69"/>
              </a:cxn>
              <a:cxn ang="0">
                <a:pos x="19" y="69"/>
              </a:cxn>
              <a:cxn ang="0">
                <a:pos x="28" y="69"/>
              </a:cxn>
              <a:cxn ang="0">
                <a:pos x="33" y="63"/>
              </a:cxn>
              <a:cxn ang="0">
                <a:pos x="33" y="63"/>
              </a:cxn>
              <a:cxn ang="0">
                <a:pos x="39" y="58"/>
              </a:cxn>
              <a:cxn ang="0">
                <a:pos x="39" y="52"/>
              </a:cxn>
              <a:cxn ang="0">
                <a:pos x="39" y="52"/>
              </a:cxn>
              <a:cxn ang="0">
                <a:pos x="36" y="44"/>
              </a:cxn>
              <a:cxn ang="0">
                <a:pos x="33" y="39"/>
              </a:cxn>
              <a:cxn ang="0">
                <a:pos x="33" y="39"/>
              </a:cxn>
              <a:cxn ang="0">
                <a:pos x="22" y="30"/>
              </a:cxn>
              <a:cxn ang="0">
                <a:pos x="22" y="30"/>
              </a:cxn>
              <a:cxn ang="0">
                <a:pos x="11" y="25"/>
              </a:cxn>
              <a:cxn ang="0">
                <a:pos x="11" y="25"/>
              </a:cxn>
              <a:cxn ang="0">
                <a:pos x="8" y="19"/>
              </a:cxn>
              <a:cxn ang="0">
                <a:pos x="8" y="16"/>
              </a:cxn>
              <a:cxn ang="0">
                <a:pos x="8" y="16"/>
              </a:cxn>
              <a:cxn ang="0">
                <a:pos x="11" y="8"/>
              </a:cxn>
              <a:cxn ang="0">
                <a:pos x="11" y="8"/>
              </a:cxn>
              <a:cxn ang="0">
                <a:pos x="14" y="5"/>
              </a:cxn>
              <a:cxn ang="0">
                <a:pos x="19" y="5"/>
              </a:cxn>
              <a:cxn ang="0">
                <a:pos x="19" y="5"/>
              </a:cxn>
              <a:cxn ang="0">
                <a:pos x="22" y="5"/>
              </a:cxn>
              <a:cxn ang="0">
                <a:pos x="28" y="8"/>
              </a:cxn>
              <a:cxn ang="0">
                <a:pos x="30" y="14"/>
              </a:cxn>
              <a:cxn ang="0">
                <a:pos x="36" y="14"/>
              </a:cxn>
              <a:cxn ang="0">
                <a:pos x="36" y="14"/>
              </a:cxn>
              <a:cxn ang="0">
                <a:pos x="36" y="8"/>
              </a:cxn>
              <a:cxn ang="0">
                <a:pos x="30" y="2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5"/>
              </a:cxn>
              <a:cxn ang="0">
                <a:pos x="5" y="5"/>
              </a:cxn>
              <a:cxn ang="0">
                <a:pos x="2" y="11"/>
              </a:cxn>
              <a:cxn ang="0">
                <a:pos x="0" y="16"/>
              </a:cxn>
              <a:cxn ang="0">
                <a:pos x="0" y="16"/>
              </a:cxn>
              <a:cxn ang="0">
                <a:pos x="2" y="22"/>
              </a:cxn>
              <a:cxn ang="0">
                <a:pos x="5" y="27"/>
              </a:cxn>
              <a:cxn ang="0">
                <a:pos x="5" y="27"/>
              </a:cxn>
              <a:cxn ang="0">
                <a:pos x="16" y="36"/>
              </a:cxn>
              <a:cxn ang="0">
                <a:pos x="16" y="36"/>
              </a:cxn>
              <a:cxn ang="0">
                <a:pos x="28" y="44"/>
              </a:cxn>
              <a:cxn ang="0">
                <a:pos x="28" y="44"/>
              </a:cxn>
              <a:cxn ang="0">
                <a:pos x="30" y="47"/>
              </a:cxn>
              <a:cxn ang="0">
                <a:pos x="30" y="52"/>
              </a:cxn>
              <a:cxn ang="0">
                <a:pos x="30" y="52"/>
              </a:cxn>
              <a:cxn ang="0">
                <a:pos x="28" y="61"/>
              </a:cxn>
              <a:cxn ang="0">
                <a:pos x="28" y="61"/>
              </a:cxn>
              <a:cxn ang="0">
                <a:pos x="25" y="63"/>
              </a:cxn>
              <a:cxn ang="0">
                <a:pos x="19" y="66"/>
              </a:cxn>
              <a:cxn ang="0">
                <a:pos x="19" y="66"/>
              </a:cxn>
              <a:cxn ang="0">
                <a:pos x="14" y="63"/>
              </a:cxn>
              <a:cxn ang="0">
                <a:pos x="11" y="63"/>
              </a:cxn>
              <a:cxn ang="0">
                <a:pos x="5" y="55"/>
              </a:cxn>
              <a:cxn ang="0">
                <a:pos x="0" y="58"/>
              </a:cxn>
            </a:cxnLst>
            <a:rect l="0" t="0" r="r" b="b"/>
            <a:pathLst>
              <a:path w="39" h="69">
                <a:moveTo>
                  <a:pt x="0" y="58"/>
                </a:moveTo>
                <a:lnTo>
                  <a:pt x="0" y="58"/>
                </a:lnTo>
                <a:lnTo>
                  <a:pt x="2" y="63"/>
                </a:lnTo>
                <a:lnTo>
                  <a:pt x="5" y="66"/>
                </a:lnTo>
                <a:lnTo>
                  <a:pt x="11" y="69"/>
                </a:lnTo>
                <a:lnTo>
                  <a:pt x="19" y="69"/>
                </a:lnTo>
                <a:lnTo>
                  <a:pt x="19" y="69"/>
                </a:lnTo>
                <a:lnTo>
                  <a:pt x="28" y="69"/>
                </a:lnTo>
                <a:lnTo>
                  <a:pt x="33" y="63"/>
                </a:lnTo>
                <a:lnTo>
                  <a:pt x="33" y="63"/>
                </a:lnTo>
                <a:lnTo>
                  <a:pt x="39" y="58"/>
                </a:lnTo>
                <a:lnTo>
                  <a:pt x="39" y="52"/>
                </a:lnTo>
                <a:lnTo>
                  <a:pt x="39" y="52"/>
                </a:lnTo>
                <a:lnTo>
                  <a:pt x="36" y="44"/>
                </a:lnTo>
                <a:lnTo>
                  <a:pt x="33" y="39"/>
                </a:lnTo>
                <a:lnTo>
                  <a:pt x="33" y="39"/>
                </a:lnTo>
                <a:lnTo>
                  <a:pt x="22" y="30"/>
                </a:lnTo>
                <a:lnTo>
                  <a:pt x="22" y="30"/>
                </a:lnTo>
                <a:lnTo>
                  <a:pt x="11" y="25"/>
                </a:lnTo>
                <a:lnTo>
                  <a:pt x="11" y="25"/>
                </a:lnTo>
                <a:lnTo>
                  <a:pt x="8" y="19"/>
                </a:lnTo>
                <a:lnTo>
                  <a:pt x="8" y="16"/>
                </a:lnTo>
                <a:lnTo>
                  <a:pt x="8" y="16"/>
                </a:lnTo>
                <a:lnTo>
                  <a:pt x="11" y="8"/>
                </a:lnTo>
                <a:lnTo>
                  <a:pt x="11" y="8"/>
                </a:lnTo>
                <a:lnTo>
                  <a:pt x="14" y="5"/>
                </a:lnTo>
                <a:lnTo>
                  <a:pt x="19" y="5"/>
                </a:lnTo>
                <a:lnTo>
                  <a:pt x="19" y="5"/>
                </a:lnTo>
                <a:lnTo>
                  <a:pt x="22" y="5"/>
                </a:lnTo>
                <a:lnTo>
                  <a:pt x="28" y="8"/>
                </a:lnTo>
                <a:lnTo>
                  <a:pt x="30" y="14"/>
                </a:lnTo>
                <a:lnTo>
                  <a:pt x="36" y="14"/>
                </a:lnTo>
                <a:lnTo>
                  <a:pt x="36" y="14"/>
                </a:lnTo>
                <a:lnTo>
                  <a:pt x="36" y="8"/>
                </a:lnTo>
                <a:lnTo>
                  <a:pt x="30" y="2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5"/>
                </a:lnTo>
                <a:lnTo>
                  <a:pt x="5" y="5"/>
                </a:lnTo>
                <a:lnTo>
                  <a:pt x="2" y="11"/>
                </a:lnTo>
                <a:lnTo>
                  <a:pt x="0" y="16"/>
                </a:lnTo>
                <a:lnTo>
                  <a:pt x="0" y="16"/>
                </a:lnTo>
                <a:lnTo>
                  <a:pt x="2" y="22"/>
                </a:lnTo>
                <a:lnTo>
                  <a:pt x="5" y="27"/>
                </a:lnTo>
                <a:lnTo>
                  <a:pt x="5" y="27"/>
                </a:lnTo>
                <a:lnTo>
                  <a:pt x="16" y="36"/>
                </a:lnTo>
                <a:lnTo>
                  <a:pt x="16" y="36"/>
                </a:lnTo>
                <a:lnTo>
                  <a:pt x="28" y="44"/>
                </a:lnTo>
                <a:lnTo>
                  <a:pt x="28" y="44"/>
                </a:lnTo>
                <a:lnTo>
                  <a:pt x="30" y="47"/>
                </a:lnTo>
                <a:lnTo>
                  <a:pt x="30" y="52"/>
                </a:lnTo>
                <a:lnTo>
                  <a:pt x="30" y="52"/>
                </a:lnTo>
                <a:lnTo>
                  <a:pt x="28" y="61"/>
                </a:lnTo>
                <a:lnTo>
                  <a:pt x="28" y="61"/>
                </a:lnTo>
                <a:lnTo>
                  <a:pt x="25" y="63"/>
                </a:lnTo>
                <a:lnTo>
                  <a:pt x="19" y="66"/>
                </a:lnTo>
                <a:lnTo>
                  <a:pt x="19" y="66"/>
                </a:lnTo>
                <a:lnTo>
                  <a:pt x="14" y="63"/>
                </a:lnTo>
                <a:lnTo>
                  <a:pt x="11" y="63"/>
                </a:lnTo>
                <a:lnTo>
                  <a:pt x="5" y="55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1" name="Freeform 60"/>
          <p:cNvSpPr>
            <a:spLocks/>
          </p:cNvSpPr>
          <p:nvPr/>
        </p:nvSpPr>
        <p:spPr bwMode="auto">
          <a:xfrm>
            <a:off x="3741022" y="4908716"/>
            <a:ext cx="60126" cy="6384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3" y="38"/>
              </a:cxn>
              <a:cxn ang="0">
                <a:pos x="6" y="41"/>
              </a:cxn>
              <a:cxn ang="0">
                <a:pos x="6" y="41"/>
              </a:cxn>
              <a:cxn ang="0">
                <a:pos x="8" y="44"/>
              </a:cxn>
              <a:cxn ang="0">
                <a:pos x="14" y="44"/>
              </a:cxn>
              <a:cxn ang="0">
                <a:pos x="14" y="44"/>
              </a:cxn>
              <a:cxn ang="0">
                <a:pos x="25" y="41"/>
              </a:cxn>
              <a:cxn ang="0">
                <a:pos x="25" y="41"/>
              </a:cxn>
              <a:cxn ang="0">
                <a:pos x="31" y="38"/>
              </a:cxn>
              <a:cxn ang="0">
                <a:pos x="31" y="38"/>
              </a:cxn>
              <a:cxn ang="0">
                <a:pos x="31" y="44"/>
              </a:cxn>
              <a:cxn ang="0">
                <a:pos x="39" y="44"/>
              </a:cxn>
              <a:cxn ang="0">
                <a:pos x="39" y="0"/>
              </a:cxn>
              <a:cxn ang="0">
                <a:pos x="31" y="0"/>
              </a:cxn>
              <a:cxn ang="0">
                <a:pos x="31" y="33"/>
              </a:cxn>
              <a:cxn ang="0">
                <a:pos x="31" y="33"/>
              </a:cxn>
              <a:cxn ang="0">
                <a:pos x="25" y="38"/>
              </a:cxn>
              <a:cxn ang="0">
                <a:pos x="25" y="38"/>
              </a:cxn>
              <a:cxn ang="0">
                <a:pos x="17" y="41"/>
              </a:cxn>
              <a:cxn ang="0">
                <a:pos x="17" y="41"/>
              </a:cxn>
              <a:cxn ang="0">
                <a:pos x="14" y="38"/>
              </a:cxn>
              <a:cxn ang="0">
                <a:pos x="11" y="38"/>
              </a:cxn>
              <a:cxn ang="0">
                <a:pos x="11" y="38"/>
              </a:cxn>
              <a:cxn ang="0">
                <a:pos x="8" y="33"/>
              </a:cxn>
              <a:cxn ang="0">
                <a:pos x="8" y="30"/>
              </a:cxn>
              <a:cxn ang="0">
                <a:pos x="8" y="0"/>
              </a:cxn>
              <a:cxn ang="0">
                <a:pos x="0" y="0"/>
              </a:cxn>
              <a:cxn ang="0">
                <a:pos x="0" y="30"/>
              </a:cxn>
            </a:cxnLst>
            <a:rect l="0" t="0" r="r" b="b"/>
            <a:pathLst>
              <a:path w="39" h="44">
                <a:moveTo>
                  <a:pt x="0" y="30"/>
                </a:moveTo>
                <a:lnTo>
                  <a:pt x="0" y="30"/>
                </a:lnTo>
                <a:lnTo>
                  <a:pt x="3" y="38"/>
                </a:lnTo>
                <a:lnTo>
                  <a:pt x="6" y="41"/>
                </a:lnTo>
                <a:lnTo>
                  <a:pt x="6" y="41"/>
                </a:lnTo>
                <a:lnTo>
                  <a:pt x="8" y="44"/>
                </a:lnTo>
                <a:lnTo>
                  <a:pt x="14" y="44"/>
                </a:lnTo>
                <a:lnTo>
                  <a:pt x="14" y="44"/>
                </a:lnTo>
                <a:lnTo>
                  <a:pt x="25" y="41"/>
                </a:lnTo>
                <a:lnTo>
                  <a:pt x="25" y="41"/>
                </a:lnTo>
                <a:lnTo>
                  <a:pt x="31" y="38"/>
                </a:lnTo>
                <a:lnTo>
                  <a:pt x="31" y="38"/>
                </a:lnTo>
                <a:lnTo>
                  <a:pt x="31" y="44"/>
                </a:lnTo>
                <a:lnTo>
                  <a:pt x="39" y="44"/>
                </a:lnTo>
                <a:lnTo>
                  <a:pt x="39" y="0"/>
                </a:lnTo>
                <a:lnTo>
                  <a:pt x="31" y="0"/>
                </a:lnTo>
                <a:lnTo>
                  <a:pt x="31" y="33"/>
                </a:lnTo>
                <a:lnTo>
                  <a:pt x="31" y="33"/>
                </a:lnTo>
                <a:lnTo>
                  <a:pt x="25" y="38"/>
                </a:lnTo>
                <a:lnTo>
                  <a:pt x="25" y="38"/>
                </a:lnTo>
                <a:lnTo>
                  <a:pt x="17" y="41"/>
                </a:lnTo>
                <a:lnTo>
                  <a:pt x="17" y="41"/>
                </a:lnTo>
                <a:lnTo>
                  <a:pt x="14" y="38"/>
                </a:lnTo>
                <a:lnTo>
                  <a:pt x="11" y="38"/>
                </a:lnTo>
                <a:lnTo>
                  <a:pt x="11" y="38"/>
                </a:lnTo>
                <a:lnTo>
                  <a:pt x="8" y="33"/>
                </a:lnTo>
                <a:lnTo>
                  <a:pt x="8" y="30"/>
                </a:lnTo>
                <a:lnTo>
                  <a:pt x="8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2" name="Freeform 61"/>
          <p:cNvSpPr>
            <a:spLocks/>
          </p:cNvSpPr>
          <p:nvPr/>
        </p:nvSpPr>
        <p:spPr bwMode="auto">
          <a:xfrm>
            <a:off x="3685521" y="4892754"/>
            <a:ext cx="46251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5" y="13"/>
              </a:cxn>
              <a:cxn ang="0">
                <a:pos x="5" y="41"/>
              </a:cxn>
              <a:cxn ang="0">
                <a:pos x="5" y="41"/>
              </a:cxn>
              <a:cxn ang="0">
                <a:pos x="8" y="49"/>
              </a:cxn>
              <a:cxn ang="0">
                <a:pos x="11" y="52"/>
              </a:cxn>
              <a:cxn ang="0">
                <a:pos x="14" y="55"/>
              </a:cxn>
              <a:cxn ang="0">
                <a:pos x="19" y="55"/>
              </a:cxn>
              <a:cxn ang="0">
                <a:pos x="19" y="55"/>
              </a:cxn>
              <a:cxn ang="0">
                <a:pos x="30" y="52"/>
              </a:cxn>
              <a:cxn ang="0">
                <a:pos x="28" y="49"/>
              </a:cxn>
              <a:cxn ang="0">
                <a:pos x="28" y="49"/>
              </a:cxn>
              <a:cxn ang="0">
                <a:pos x="22" y="52"/>
              </a:cxn>
              <a:cxn ang="0">
                <a:pos x="22" y="52"/>
              </a:cxn>
              <a:cxn ang="0">
                <a:pos x="19" y="52"/>
              </a:cxn>
              <a:cxn ang="0">
                <a:pos x="16" y="49"/>
              </a:cxn>
              <a:cxn ang="0">
                <a:pos x="14" y="38"/>
              </a:cxn>
              <a:cxn ang="0">
                <a:pos x="14" y="13"/>
              </a:cxn>
              <a:cxn ang="0">
                <a:pos x="28" y="13"/>
              </a:cxn>
              <a:cxn ang="0">
                <a:pos x="28" y="11"/>
              </a:cxn>
              <a:cxn ang="0">
                <a:pos x="14" y="11"/>
              </a:cxn>
              <a:cxn ang="0">
                <a:pos x="14" y="0"/>
              </a:cxn>
              <a:cxn ang="0">
                <a:pos x="5" y="0"/>
              </a:cxn>
              <a:cxn ang="0">
                <a:pos x="5" y="11"/>
              </a:cxn>
              <a:cxn ang="0">
                <a:pos x="0" y="11"/>
              </a:cxn>
              <a:cxn ang="0">
                <a:pos x="0" y="13"/>
              </a:cxn>
            </a:cxnLst>
            <a:rect l="0" t="0" r="r" b="b"/>
            <a:pathLst>
              <a:path w="30" h="55">
                <a:moveTo>
                  <a:pt x="0" y="13"/>
                </a:moveTo>
                <a:lnTo>
                  <a:pt x="5" y="13"/>
                </a:lnTo>
                <a:lnTo>
                  <a:pt x="5" y="41"/>
                </a:lnTo>
                <a:lnTo>
                  <a:pt x="5" y="41"/>
                </a:lnTo>
                <a:lnTo>
                  <a:pt x="8" y="49"/>
                </a:lnTo>
                <a:lnTo>
                  <a:pt x="11" y="52"/>
                </a:lnTo>
                <a:lnTo>
                  <a:pt x="14" y="55"/>
                </a:lnTo>
                <a:lnTo>
                  <a:pt x="19" y="55"/>
                </a:lnTo>
                <a:lnTo>
                  <a:pt x="19" y="55"/>
                </a:lnTo>
                <a:lnTo>
                  <a:pt x="30" y="52"/>
                </a:lnTo>
                <a:lnTo>
                  <a:pt x="28" y="49"/>
                </a:lnTo>
                <a:lnTo>
                  <a:pt x="28" y="49"/>
                </a:lnTo>
                <a:lnTo>
                  <a:pt x="22" y="52"/>
                </a:lnTo>
                <a:lnTo>
                  <a:pt x="22" y="52"/>
                </a:lnTo>
                <a:lnTo>
                  <a:pt x="19" y="52"/>
                </a:lnTo>
                <a:lnTo>
                  <a:pt x="16" y="49"/>
                </a:lnTo>
                <a:lnTo>
                  <a:pt x="14" y="38"/>
                </a:lnTo>
                <a:lnTo>
                  <a:pt x="14" y="13"/>
                </a:lnTo>
                <a:lnTo>
                  <a:pt x="28" y="13"/>
                </a:lnTo>
                <a:lnTo>
                  <a:pt x="28" y="11"/>
                </a:lnTo>
                <a:lnTo>
                  <a:pt x="14" y="11"/>
                </a:lnTo>
                <a:lnTo>
                  <a:pt x="14" y="0"/>
                </a:lnTo>
                <a:lnTo>
                  <a:pt x="5" y="0"/>
                </a:lnTo>
                <a:lnTo>
                  <a:pt x="5" y="11"/>
                </a:lnTo>
                <a:lnTo>
                  <a:pt x="0" y="11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" name="Freeform 62"/>
          <p:cNvSpPr>
            <a:spLocks/>
          </p:cNvSpPr>
          <p:nvPr/>
        </p:nvSpPr>
        <p:spPr bwMode="auto">
          <a:xfrm>
            <a:off x="3620769" y="4904363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36"/>
              </a:cxn>
              <a:cxn ang="0">
                <a:pos x="5" y="41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5" y="47"/>
              </a:cxn>
              <a:cxn ang="0">
                <a:pos x="30" y="44"/>
              </a:cxn>
              <a:cxn ang="0">
                <a:pos x="33" y="41"/>
              </a:cxn>
              <a:cxn ang="0">
                <a:pos x="36" y="36"/>
              </a:cxn>
              <a:cxn ang="0">
                <a:pos x="30" y="36"/>
              </a:cxn>
              <a:cxn ang="0">
                <a:pos x="30" y="36"/>
              </a:cxn>
              <a:cxn ang="0">
                <a:pos x="25" y="41"/>
              </a:cxn>
              <a:cxn ang="0">
                <a:pos x="19" y="44"/>
              </a:cxn>
              <a:cxn ang="0">
                <a:pos x="19" y="44"/>
              </a:cxn>
              <a:cxn ang="0">
                <a:pos x="14" y="44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5" y="25"/>
              </a:cxn>
              <a:cxn ang="0">
                <a:pos x="8" y="17"/>
              </a:cxn>
              <a:cxn ang="0">
                <a:pos x="11" y="11"/>
              </a:cxn>
              <a:cxn ang="0">
                <a:pos x="14" y="5"/>
              </a:cxn>
              <a:cxn ang="0">
                <a:pos x="19" y="5"/>
              </a:cxn>
              <a:cxn ang="0">
                <a:pos x="19" y="5"/>
              </a:cxn>
              <a:cxn ang="0">
                <a:pos x="25" y="8"/>
              </a:cxn>
              <a:cxn ang="0">
                <a:pos x="28" y="11"/>
              </a:cxn>
              <a:cxn ang="0">
                <a:pos x="36" y="11"/>
              </a:cxn>
              <a:cxn ang="0">
                <a:pos x="36" y="11"/>
              </a:cxn>
              <a:cxn ang="0">
                <a:pos x="30" y="3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  <a:cxn ang="0">
                <a:pos x="0" y="14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0" y="36"/>
                </a:lnTo>
                <a:lnTo>
                  <a:pt x="5" y="41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5" y="47"/>
                </a:lnTo>
                <a:lnTo>
                  <a:pt x="30" y="44"/>
                </a:lnTo>
                <a:lnTo>
                  <a:pt x="33" y="41"/>
                </a:lnTo>
                <a:lnTo>
                  <a:pt x="36" y="36"/>
                </a:lnTo>
                <a:lnTo>
                  <a:pt x="30" y="36"/>
                </a:lnTo>
                <a:lnTo>
                  <a:pt x="30" y="36"/>
                </a:lnTo>
                <a:lnTo>
                  <a:pt x="25" y="41"/>
                </a:lnTo>
                <a:lnTo>
                  <a:pt x="19" y="44"/>
                </a:lnTo>
                <a:lnTo>
                  <a:pt x="19" y="44"/>
                </a:lnTo>
                <a:lnTo>
                  <a:pt x="14" y="44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5" y="25"/>
                </a:lnTo>
                <a:lnTo>
                  <a:pt x="8" y="17"/>
                </a:lnTo>
                <a:lnTo>
                  <a:pt x="11" y="11"/>
                </a:lnTo>
                <a:lnTo>
                  <a:pt x="14" y="5"/>
                </a:lnTo>
                <a:lnTo>
                  <a:pt x="19" y="5"/>
                </a:lnTo>
                <a:lnTo>
                  <a:pt x="19" y="5"/>
                </a:lnTo>
                <a:lnTo>
                  <a:pt x="25" y="8"/>
                </a:lnTo>
                <a:lnTo>
                  <a:pt x="28" y="11"/>
                </a:lnTo>
                <a:lnTo>
                  <a:pt x="36" y="11"/>
                </a:lnTo>
                <a:lnTo>
                  <a:pt x="36" y="11"/>
                </a:lnTo>
                <a:lnTo>
                  <a:pt x="30" y="3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  <a:lnTo>
                  <a:pt x="0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4" name="Freeform 63"/>
          <p:cNvSpPr>
            <a:spLocks/>
          </p:cNvSpPr>
          <p:nvPr/>
        </p:nvSpPr>
        <p:spPr bwMode="auto">
          <a:xfrm>
            <a:off x="3551393" y="4904363"/>
            <a:ext cx="55501" cy="68202"/>
          </a:xfrm>
          <a:custGeom>
            <a:avLst/>
            <a:gdLst/>
            <a:ahLst/>
            <a:cxnLst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14" y="19"/>
              </a:cxn>
              <a:cxn ang="0">
                <a:pos x="5" y="25"/>
              </a:cxn>
              <a:cxn ang="0">
                <a:pos x="3" y="30"/>
              </a:cxn>
              <a:cxn ang="0">
                <a:pos x="0" y="36"/>
              </a:cxn>
              <a:cxn ang="0">
                <a:pos x="0" y="36"/>
              </a:cxn>
              <a:cxn ang="0">
                <a:pos x="3" y="41"/>
              </a:cxn>
              <a:cxn ang="0">
                <a:pos x="5" y="44"/>
              </a:cxn>
              <a:cxn ang="0">
                <a:pos x="8" y="47"/>
              </a:cxn>
              <a:cxn ang="0">
                <a:pos x="17" y="47"/>
              </a:cxn>
              <a:cxn ang="0">
                <a:pos x="17" y="47"/>
              </a:cxn>
              <a:cxn ang="0">
                <a:pos x="22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36" y="47"/>
              </a:cxn>
              <a:cxn ang="0">
                <a:pos x="36" y="47"/>
              </a:cxn>
              <a:cxn ang="0">
                <a:pos x="36" y="47"/>
              </a:cxn>
              <a:cxn ang="0">
                <a:pos x="33" y="39"/>
              </a:cxn>
              <a:cxn ang="0">
                <a:pos x="33" y="17"/>
              </a:cxn>
              <a:cxn ang="0">
                <a:pos x="33" y="17"/>
              </a:cxn>
              <a:cxn ang="0">
                <a:pos x="33" y="11"/>
              </a:cxn>
              <a:cxn ang="0">
                <a:pos x="31" y="5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8" y="5"/>
              </a:cxn>
              <a:cxn ang="0">
                <a:pos x="5" y="8"/>
              </a:cxn>
              <a:cxn ang="0">
                <a:pos x="3" y="14"/>
              </a:cxn>
              <a:cxn ang="0">
                <a:pos x="11" y="14"/>
              </a:cxn>
              <a:cxn ang="0">
                <a:pos x="11" y="14"/>
              </a:cxn>
              <a:cxn ang="0">
                <a:pos x="11" y="8"/>
              </a:cxn>
              <a:cxn ang="0">
                <a:pos x="14" y="5"/>
              </a:cxn>
              <a:cxn ang="0">
                <a:pos x="19" y="5"/>
              </a:cxn>
              <a:cxn ang="0">
                <a:pos x="19" y="5"/>
              </a:cxn>
              <a:cxn ang="0">
                <a:pos x="22" y="5"/>
              </a:cxn>
              <a:cxn ang="0">
                <a:pos x="25" y="8"/>
              </a:cxn>
              <a:cxn ang="0">
                <a:pos x="28" y="17"/>
              </a:cxn>
            </a:cxnLst>
            <a:rect l="0" t="0" r="r" b="b"/>
            <a:pathLst>
              <a:path w="36" h="47">
                <a:moveTo>
                  <a:pt x="28" y="17"/>
                </a:moveTo>
                <a:lnTo>
                  <a:pt x="28" y="17"/>
                </a:lnTo>
                <a:lnTo>
                  <a:pt x="28" y="17"/>
                </a:lnTo>
                <a:lnTo>
                  <a:pt x="14" y="19"/>
                </a:lnTo>
                <a:lnTo>
                  <a:pt x="5" y="25"/>
                </a:lnTo>
                <a:lnTo>
                  <a:pt x="3" y="30"/>
                </a:lnTo>
                <a:lnTo>
                  <a:pt x="0" y="36"/>
                </a:lnTo>
                <a:lnTo>
                  <a:pt x="0" y="36"/>
                </a:lnTo>
                <a:lnTo>
                  <a:pt x="3" y="41"/>
                </a:lnTo>
                <a:lnTo>
                  <a:pt x="5" y="44"/>
                </a:lnTo>
                <a:lnTo>
                  <a:pt x="8" y="47"/>
                </a:lnTo>
                <a:lnTo>
                  <a:pt x="17" y="47"/>
                </a:lnTo>
                <a:lnTo>
                  <a:pt x="17" y="47"/>
                </a:lnTo>
                <a:lnTo>
                  <a:pt x="22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36" y="47"/>
                </a:lnTo>
                <a:lnTo>
                  <a:pt x="36" y="47"/>
                </a:lnTo>
                <a:lnTo>
                  <a:pt x="36" y="47"/>
                </a:lnTo>
                <a:lnTo>
                  <a:pt x="33" y="39"/>
                </a:lnTo>
                <a:lnTo>
                  <a:pt x="33" y="17"/>
                </a:lnTo>
                <a:lnTo>
                  <a:pt x="33" y="17"/>
                </a:lnTo>
                <a:lnTo>
                  <a:pt x="33" y="11"/>
                </a:lnTo>
                <a:lnTo>
                  <a:pt x="31" y="5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8" y="5"/>
                </a:lnTo>
                <a:lnTo>
                  <a:pt x="5" y="8"/>
                </a:lnTo>
                <a:lnTo>
                  <a:pt x="3" y="14"/>
                </a:lnTo>
                <a:lnTo>
                  <a:pt x="11" y="14"/>
                </a:lnTo>
                <a:lnTo>
                  <a:pt x="11" y="14"/>
                </a:lnTo>
                <a:lnTo>
                  <a:pt x="11" y="8"/>
                </a:lnTo>
                <a:lnTo>
                  <a:pt x="14" y="5"/>
                </a:lnTo>
                <a:lnTo>
                  <a:pt x="19" y="5"/>
                </a:lnTo>
                <a:lnTo>
                  <a:pt x="19" y="5"/>
                </a:lnTo>
                <a:lnTo>
                  <a:pt x="22" y="5"/>
                </a:lnTo>
                <a:lnTo>
                  <a:pt x="25" y="8"/>
                </a:lnTo>
                <a:lnTo>
                  <a:pt x="28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5" name="Freeform 64"/>
          <p:cNvSpPr>
            <a:spLocks/>
          </p:cNvSpPr>
          <p:nvPr/>
        </p:nvSpPr>
        <p:spPr bwMode="auto">
          <a:xfrm>
            <a:off x="3438849" y="4908716"/>
            <a:ext cx="60126" cy="63848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3" y="38"/>
              </a:cxn>
              <a:cxn ang="0">
                <a:pos x="3" y="41"/>
              </a:cxn>
              <a:cxn ang="0">
                <a:pos x="3" y="41"/>
              </a:cxn>
              <a:cxn ang="0">
                <a:pos x="9" y="44"/>
              </a:cxn>
              <a:cxn ang="0">
                <a:pos x="14" y="44"/>
              </a:cxn>
              <a:cxn ang="0">
                <a:pos x="14" y="44"/>
              </a:cxn>
              <a:cxn ang="0">
                <a:pos x="25" y="41"/>
              </a:cxn>
              <a:cxn ang="0">
                <a:pos x="25" y="41"/>
              </a:cxn>
              <a:cxn ang="0">
                <a:pos x="31" y="38"/>
              </a:cxn>
              <a:cxn ang="0">
                <a:pos x="31" y="38"/>
              </a:cxn>
              <a:cxn ang="0">
                <a:pos x="31" y="44"/>
              </a:cxn>
              <a:cxn ang="0">
                <a:pos x="39" y="44"/>
              </a:cxn>
              <a:cxn ang="0">
                <a:pos x="39" y="0"/>
              </a:cxn>
              <a:cxn ang="0">
                <a:pos x="31" y="0"/>
              </a:cxn>
              <a:cxn ang="0">
                <a:pos x="31" y="33"/>
              </a:cxn>
              <a:cxn ang="0">
                <a:pos x="31" y="33"/>
              </a:cxn>
              <a:cxn ang="0">
                <a:pos x="25" y="38"/>
              </a:cxn>
              <a:cxn ang="0">
                <a:pos x="25" y="38"/>
              </a:cxn>
              <a:cxn ang="0">
                <a:pos x="17" y="41"/>
              </a:cxn>
              <a:cxn ang="0">
                <a:pos x="17" y="41"/>
              </a:cxn>
              <a:cxn ang="0">
                <a:pos x="11" y="38"/>
              </a:cxn>
              <a:cxn ang="0">
                <a:pos x="11" y="38"/>
              </a:cxn>
              <a:cxn ang="0">
                <a:pos x="11" y="38"/>
              </a:cxn>
              <a:cxn ang="0">
                <a:pos x="9" y="33"/>
              </a:cxn>
              <a:cxn ang="0">
                <a:pos x="9" y="30"/>
              </a:cxn>
              <a:cxn ang="0">
                <a:pos x="9" y="0"/>
              </a:cxn>
              <a:cxn ang="0">
                <a:pos x="0" y="0"/>
              </a:cxn>
              <a:cxn ang="0">
                <a:pos x="0" y="30"/>
              </a:cxn>
            </a:cxnLst>
            <a:rect l="0" t="0" r="r" b="b"/>
            <a:pathLst>
              <a:path w="39" h="44">
                <a:moveTo>
                  <a:pt x="0" y="30"/>
                </a:moveTo>
                <a:lnTo>
                  <a:pt x="0" y="30"/>
                </a:lnTo>
                <a:lnTo>
                  <a:pt x="3" y="38"/>
                </a:lnTo>
                <a:lnTo>
                  <a:pt x="3" y="41"/>
                </a:lnTo>
                <a:lnTo>
                  <a:pt x="3" y="41"/>
                </a:lnTo>
                <a:lnTo>
                  <a:pt x="9" y="44"/>
                </a:lnTo>
                <a:lnTo>
                  <a:pt x="14" y="44"/>
                </a:lnTo>
                <a:lnTo>
                  <a:pt x="14" y="44"/>
                </a:lnTo>
                <a:lnTo>
                  <a:pt x="25" y="41"/>
                </a:lnTo>
                <a:lnTo>
                  <a:pt x="25" y="41"/>
                </a:lnTo>
                <a:lnTo>
                  <a:pt x="31" y="38"/>
                </a:lnTo>
                <a:lnTo>
                  <a:pt x="31" y="38"/>
                </a:lnTo>
                <a:lnTo>
                  <a:pt x="31" y="44"/>
                </a:lnTo>
                <a:lnTo>
                  <a:pt x="39" y="44"/>
                </a:lnTo>
                <a:lnTo>
                  <a:pt x="39" y="0"/>
                </a:lnTo>
                <a:lnTo>
                  <a:pt x="31" y="0"/>
                </a:lnTo>
                <a:lnTo>
                  <a:pt x="31" y="33"/>
                </a:lnTo>
                <a:lnTo>
                  <a:pt x="31" y="33"/>
                </a:lnTo>
                <a:lnTo>
                  <a:pt x="25" y="38"/>
                </a:lnTo>
                <a:lnTo>
                  <a:pt x="25" y="38"/>
                </a:lnTo>
                <a:lnTo>
                  <a:pt x="17" y="41"/>
                </a:lnTo>
                <a:lnTo>
                  <a:pt x="17" y="41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9" y="33"/>
                </a:lnTo>
                <a:lnTo>
                  <a:pt x="9" y="30"/>
                </a:lnTo>
                <a:lnTo>
                  <a:pt x="9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6" name="Freeform 65"/>
          <p:cNvSpPr>
            <a:spLocks/>
          </p:cNvSpPr>
          <p:nvPr/>
        </p:nvSpPr>
        <p:spPr bwMode="auto">
          <a:xfrm>
            <a:off x="3292387" y="4904363"/>
            <a:ext cx="55501" cy="68202"/>
          </a:xfrm>
          <a:custGeom>
            <a:avLst/>
            <a:gdLst/>
            <a:ahLst/>
            <a:cxnLst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14" y="19"/>
              </a:cxn>
              <a:cxn ang="0">
                <a:pos x="6" y="25"/>
              </a:cxn>
              <a:cxn ang="0">
                <a:pos x="0" y="30"/>
              </a:cxn>
              <a:cxn ang="0">
                <a:pos x="0" y="36"/>
              </a:cxn>
              <a:cxn ang="0">
                <a:pos x="0" y="36"/>
              </a:cxn>
              <a:cxn ang="0">
                <a:pos x="0" y="41"/>
              </a:cxn>
              <a:cxn ang="0">
                <a:pos x="3" y="44"/>
              </a:cxn>
              <a:cxn ang="0">
                <a:pos x="8" y="47"/>
              </a:cxn>
              <a:cxn ang="0">
                <a:pos x="14" y="47"/>
              </a:cxn>
              <a:cxn ang="0">
                <a:pos x="14" y="47"/>
              </a:cxn>
              <a:cxn ang="0">
                <a:pos x="22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36" y="47"/>
              </a:cxn>
              <a:cxn ang="0">
                <a:pos x="36" y="47"/>
              </a:cxn>
              <a:cxn ang="0">
                <a:pos x="36" y="47"/>
              </a:cxn>
              <a:cxn ang="0">
                <a:pos x="34" y="39"/>
              </a:cxn>
              <a:cxn ang="0">
                <a:pos x="34" y="17"/>
              </a:cxn>
              <a:cxn ang="0">
                <a:pos x="34" y="17"/>
              </a:cxn>
              <a:cxn ang="0">
                <a:pos x="34" y="11"/>
              </a:cxn>
              <a:cxn ang="0">
                <a:pos x="31" y="5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5"/>
              </a:cxn>
              <a:cxn ang="0">
                <a:pos x="3" y="8"/>
              </a:cxn>
              <a:cxn ang="0">
                <a:pos x="3" y="14"/>
              </a:cxn>
              <a:cxn ang="0">
                <a:pos x="8" y="14"/>
              </a:cxn>
              <a:cxn ang="0">
                <a:pos x="8" y="14"/>
              </a:cxn>
              <a:cxn ang="0">
                <a:pos x="11" y="8"/>
              </a:cxn>
              <a:cxn ang="0">
                <a:pos x="14" y="5"/>
              </a:cxn>
              <a:cxn ang="0">
                <a:pos x="17" y="5"/>
              </a:cxn>
              <a:cxn ang="0">
                <a:pos x="17" y="5"/>
              </a:cxn>
              <a:cxn ang="0">
                <a:pos x="22" y="5"/>
              </a:cxn>
              <a:cxn ang="0">
                <a:pos x="25" y="8"/>
              </a:cxn>
              <a:cxn ang="0">
                <a:pos x="25" y="17"/>
              </a:cxn>
            </a:cxnLst>
            <a:rect l="0" t="0" r="r" b="b"/>
            <a:pathLst>
              <a:path w="36" h="47">
                <a:moveTo>
                  <a:pt x="25" y="17"/>
                </a:moveTo>
                <a:lnTo>
                  <a:pt x="25" y="17"/>
                </a:lnTo>
                <a:lnTo>
                  <a:pt x="25" y="17"/>
                </a:lnTo>
                <a:lnTo>
                  <a:pt x="14" y="19"/>
                </a:lnTo>
                <a:lnTo>
                  <a:pt x="6" y="25"/>
                </a:lnTo>
                <a:lnTo>
                  <a:pt x="0" y="30"/>
                </a:lnTo>
                <a:lnTo>
                  <a:pt x="0" y="36"/>
                </a:lnTo>
                <a:lnTo>
                  <a:pt x="0" y="36"/>
                </a:lnTo>
                <a:lnTo>
                  <a:pt x="0" y="41"/>
                </a:lnTo>
                <a:lnTo>
                  <a:pt x="3" y="44"/>
                </a:lnTo>
                <a:lnTo>
                  <a:pt x="8" y="47"/>
                </a:lnTo>
                <a:lnTo>
                  <a:pt x="14" y="47"/>
                </a:lnTo>
                <a:lnTo>
                  <a:pt x="14" y="47"/>
                </a:lnTo>
                <a:lnTo>
                  <a:pt x="22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36" y="47"/>
                </a:lnTo>
                <a:lnTo>
                  <a:pt x="36" y="47"/>
                </a:lnTo>
                <a:lnTo>
                  <a:pt x="36" y="47"/>
                </a:lnTo>
                <a:lnTo>
                  <a:pt x="34" y="39"/>
                </a:lnTo>
                <a:lnTo>
                  <a:pt x="34" y="17"/>
                </a:lnTo>
                <a:lnTo>
                  <a:pt x="34" y="17"/>
                </a:lnTo>
                <a:lnTo>
                  <a:pt x="34" y="11"/>
                </a:lnTo>
                <a:lnTo>
                  <a:pt x="31" y="5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5"/>
                </a:lnTo>
                <a:lnTo>
                  <a:pt x="3" y="8"/>
                </a:lnTo>
                <a:lnTo>
                  <a:pt x="3" y="14"/>
                </a:lnTo>
                <a:lnTo>
                  <a:pt x="8" y="14"/>
                </a:lnTo>
                <a:lnTo>
                  <a:pt x="8" y="14"/>
                </a:lnTo>
                <a:lnTo>
                  <a:pt x="11" y="8"/>
                </a:lnTo>
                <a:lnTo>
                  <a:pt x="14" y="5"/>
                </a:lnTo>
                <a:lnTo>
                  <a:pt x="17" y="5"/>
                </a:lnTo>
                <a:lnTo>
                  <a:pt x="17" y="5"/>
                </a:lnTo>
                <a:lnTo>
                  <a:pt x="22" y="5"/>
                </a:lnTo>
                <a:lnTo>
                  <a:pt x="25" y="8"/>
                </a:lnTo>
                <a:lnTo>
                  <a:pt x="25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7" name="Freeform 66"/>
          <p:cNvSpPr>
            <a:spLocks/>
          </p:cNvSpPr>
          <p:nvPr/>
        </p:nvSpPr>
        <p:spPr bwMode="auto">
          <a:xfrm>
            <a:off x="2822168" y="4884047"/>
            <a:ext cx="64751" cy="88517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47"/>
              </a:cxn>
              <a:cxn ang="0">
                <a:pos x="5" y="55"/>
              </a:cxn>
              <a:cxn ang="0">
                <a:pos x="11" y="61"/>
              </a:cxn>
              <a:cxn ang="0">
                <a:pos x="19" y="61"/>
              </a:cxn>
              <a:cxn ang="0">
                <a:pos x="19" y="61"/>
              </a:cxn>
              <a:cxn ang="0">
                <a:pos x="28" y="61"/>
              </a:cxn>
              <a:cxn ang="0">
                <a:pos x="33" y="55"/>
              </a:cxn>
              <a:cxn ang="0">
                <a:pos x="33" y="55"/>
              </a:cxn>
              <a:cxn ang="0">
                <a:pos x="33" y="61"/>
              </a:cxn>
              <a:cxn ang="0">
                <a:pos x="42" y="61"/>
              </a:cxn>
              <a:cxn ang="0">
                <a:pos x="42" y="0"/>
              </a:cxn>
              <a:cxn ang="0">
                <a:pos x="33" y="0"/>
              </a:cxn>
              <a:cxn ang="0">
                <a:pos x="33" y="19"/>
              </a:cxn>
              <a:cxn ang="0">
                <a:pos x="33" y="19"/>
              </a:cxn>
              <a:cxn ang="0">
                <a:pos x="33" y="19"/>
              </a:cxn>
              <a:cxn ang="0">
                <a:pos x="28" y="17"/>
              </a:cxn>
              <a:cxn ang="0">
                <a:pos x="19" y="14"/>
              </a:cxn>
              <a:cxn ang="0">
                <a:pos x="19" y="14"/>
              </a:cxn>
              <a:cxn ang="0">
                <a:pos x="11" y="17"/>
              </a:cxn>
              <a:cxn ang="0">
                <a:pos x="5" y="22"/>
              </a:cxn>
              <a:cxn ang="0">
                <a:pos x="3" y="28"/>
              </a:cxn>
              <a:cxn ang="0">
                <a:pos x="0" y="39"/>
              </a:cxn>
            </a:cxnLst>
            <a:rect l="0" t="0" r="r" b="b"/>
            <a:pathLst>
              <a:path w="42" h="61">
                <a:moveTo>
                  <a:pt x="0" y="39"/>
                </a:moveTo>
                <a:lnTo>
                  <a:pt x="0" y="39"/>
                </a:lnTo>
                <a:lnTo>
                  <a:pt x="3" y="47"/>
                </a:lnTo>
                <a:lnTo>
                  <a:pt x="5" y="55"/>
                </a:lnTo>
                <a:lnTo>
                  <a:pt x="11" y="61"/>
                </a:lnTo>
                <a:lnTo>
                  <a:pt x="19" y="61"/>
                </a:lnTo>
                <a:lnTo>
                  <a:pt x="19" y="61"/>
                </a:lnTo>
                <a:lnTo>
                  <a:pt x="28" y="61"/>
                </a:lnTo>
                <a:lnTo>
                  <a:pt x="33" y="55"/>
                </a:lnTo>
                <a:lnTo>
                  <a:pt x="33" y="55"/>
                </a:lnTo>
                <a:lnTo>
                  <a:pt x="33" y="61"/>
                </a:lnTo>
                <a:lnTo>
                  <a:pt x="42" y="61"/>
                </a:lnTo>
                <a:lnTo>
                  <a:pt x="42" y="0"/>
                </a:lnTo>
                <a:lnTo>
                  <a:pt x="33" y="0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28" y="17"/>
                </a:lnTo>
                <a:lnTo>
                  <a:pt x="19" y="14"/>
                </a:lnTo>
                <a:lnTo>
                  <a:pt x="19" y="14"/>
                </a:lnTo>
                <a:lnTo>
                  <a:pt x="11" y="17"/>
                </a:lnTo>
                <a:lnTo>
                  <a:pt x="5" y="22"/>
                </a:lnTo>
                <a:lnTo>
                  <a:pt x="3" y="28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8" name="Freeform 67"/>
          <p:cNvSpPr>
            <a:spLocks/>
          </p:cNvSpPr>
          <p:nvPr/>
        </p:nvSpPr>
        <p:spPr bwMode="auto">
          <a:xfrm>
            <a:off x="2678790" y="4904363"/>
            <a:ext cx="52418" cy="68202"/>
          </a:xfrm>
          <a:custGeom>
            <a:avLst/>
            <a:gdLst/>
            <a:ahLst/>
            <a:cxnLst>
              <a:cxn ang="0">
                <a:pos x="26" y="17"/>
              </a:cxn>
              <a:cxn ang="0">
                <a:pos x="26" y="17"/>
              </a:cxn>
              <a:cxn ang="0">
                <a:pos x="26" y="17"/>
              </a:cxn>
              <a:cxn ang="0">
                <a:pos x="14" y="19"/>
              </a:cxn>
              <a:cxn ang="0">
                <a:pos x="6" y="25"/>
              </a:cxn>
              <a:cxn ang="0">
                <a:pos x="0" y="30"/>
              </a:cxn>
              <a:cxn ang="0">
                <a:pos x="0" y="36"/>
              </a:cxn>
              <a:cxn ang="0">
                <a:pos x="0" y="36"/>
              </a:cxn>
              <a:cxn ang="0">
                <a:pos x="0" y="41"/>
              </a:cxn>
              <a:cxn ang="0">
                <a:pos x="3" y="44"/>
              </a:cxn>
              <a:cxn ang="0">
                <a:pos x="6" y="47"/>
              </a:cxn>
              <a:cxn ang="0">
                <a:pos x="14" y="47"/>
              </a:cxn>
              <a:cxn ang="0">
                <a:pos x="14" y="47"/>
              </a:cxn>
              <a:cxn ang="0">
                <a:pos x="20" y="47"/>
              </a:cxn>
              <a:cxn ang="0">
                <a:pos x="26" y="44"/>
              </a:cxn>
              <a:cxn ang="0">
                <a:pos x="26" y="44"/>
              </a:cxn>
              <a:cxn ang="0">
                <a:pos x="26" y="44"/>
              </a:cxn>
              <a:cxn ang="0">
                <a:pos x="28" y="47"/>
              </a:cxn>
              <a:cxn ang="0">
                <a:pos x="34" y="47"/>
              </a:cxn>
              <a:cxn ang="0">
                <a:pos x="34" y="47"/>
              </a:cxn>
              <a:cxn ang="0">
                <a:pos x="34" y="47"/>
              </a:cxn>
              <a:cxn ang="0">
                <a:pos x="34" y="39"/>
              </a:cxn>
              <a:cxn ang="0">
                <a:pos x="34" y="17"/>
              </a:cxn>
              <a:cxn ang="0">
                <a:pos x="34" y="17"/>
              </a:cxn>
              <a:cxn ang="0">
                <a:pos x="31" y="11"/>
              </a:cxn>
              <a:cxn ang="0">
                <a:pos x="28" y="5"/>
              </a:cxn>
              <a:cxn ang="0">
                <a:pos x="26" y="3"/>
              </a:cxn>
              <a:cxn ang="0">
                <a:pos x="17" y="0"/>
              </a:cxn>
              <a:cxn ang="0">
                <a:pos x="17" y="0"/>
              </a:cxn>
              <a:cxn ang="0">
                <a:pos x="12" y="3"/>
              </a:cxn>
              <a:cxn ang="0">
                <a:pos x="6" y="5"/>
              </a:cxn>
              <a:cxn ang="0">
                <a:pos x="3" y="8"/>
              </a:cxn>
              <a:cxn ang="0">
                <a:pos x="0" y="14"/>
              </a:cxn>
              <a:cxn ang="0">
                <a:pos x="9" y="14"/>
              </a:cxn>
              <a:cxn ang="0">
                <a:pos x="9" y="14"/>
              </a:cxn>
              <a:cxn ang="0">
                <a:pos x="12" y="8"/>
              </a:cxn>
              <a:cxn ang="0">
                <a:pos x="14" y="5"/>
              </a:cxn>
              <a:cxn ang="0">
                <a:pos x="17" y="5"/>
              </a:cxn>
              <a:cxn ang="0">
                <a:pos x="17" y="5"/>
              </a:cxn>
              <a:cxn ang="0">
                <a:pos x="23" y="5"/>
              </a:cxn>
              <a:cxn ang="0">
                <a:pos x="23" y="8"/>
              </a:cxn>
              <a:cxn ang="0">
                <a:pos x="26" y="17"/>
              </a:cxn>
            </a:cxnLst>
            <a:rect l="0" t="0" r="r" b="b"/>
            <a:pathLst>
              <a:path w="34" h="47">
                <a:moveTo>
                  <a:pt x="26" y="17"/>
                </a:moveTo>
                <a:lnTo>
                  <a:pt x="26" y="17"/>
                </a:lnTo>
                <a:lnTo>
                  <a:pt x="26" y="17"/>
                </a:lnTo>
                <a:lnTo>
                  <a:pt x="14" y="19"/>
                </a:lnTo>
                <a:lnTo>
                  <a:pt x="6" y="25"/>
                </a:lnTo>
                <a:lnTo>
                  <a:pt x="0" y="30"/>
                </a:lnTo>
                <a:lnTo>
                  <a:pt x="0" y="36"/>
                </a:lnTo>
                <a:lnTo>
                  <a:pt x="0" y="36"/>
                </a:lnTo>
                <a:lnTo>
                  <a:pt x="0" y="41"/>
                </a:lnTo>
                <a:lnTo>
                  <a:pt x="3" y="44"/>
                </a:lnTo>
                <a:lnTo>
                  <a:pt x="6" y="47"/>
                </a:lnTo>
                <a:lnTo>
                  <a:pt x="14" y="47"/>
                </a:lnTo>
                <a:lnTo>
                  <a:pt x="14" y="47"/>
                </a:lnTo>
                <a:lnTo>
                  <a:pt x="20" y="47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8" y="47"/>
                </a:lnTo>
                <a:lnTo>
                  <a:pt x="34" y="47"/>
                </a:lnTo>
                <a:lnTo>
                  <a:pt x="34" y="47"/>
                </a:lnTo>
                <a:lnTo>
                  <a:pt x="34" y="47"/>
                </a:lnTo>
                <a:lnTo>
                  <a:pt x="34" y="39"/>
                </a:lnTo>
                <a:lnTo>
                  <a:pt x="34" y="17"/>
                </a:lnTo>
                <a:lnTo>
                  <a:pt x="34" y="17"/>
                </a:lnTo>
                <a:lnTo>
                  <a:pt x="31" y="11"/>
                </a:lnTo>
                <a:lnTo>
                  <a:pt x="28" y="5"/>
                </a:lnTo>
                <a:lnTo>
                  <a:pt x="26" y="3"/>
                </a:lnTo>
                <a:lnTo>
                  <a:pt x="17" y="0"/>
                </a:lnTo>
                <a:lnTo>
                  <a:pt x="17" y="0"/>
                </a:lnTo>
                <a:lnTo>
                  <a:pt x="12" y="3"/>
                </a:lnTo>
                <a:lnTo>
                  <a:pt x="6" y="5"/>
                </a:lnTo>
                <a:lnTo>
                  <a:pt x="3" y="8"/>
                </a:lnTo>
                <a:lnTo>
                  <a:pt x="0" y="14"/>
                </a:lnTo>
                <a:lnTo>
                  <a:pt x="9" y="14"/>
                </a:lnTo>
                <a:lnTo>
                  <a:pt x="9" y="14"/>
                </a:lnTo>
                <a:lnTo>
                  <a:pt x="12" y="8"/>
                </a:lnTo>
                <a:lnTo>
                  <a:pt x="14" y="5"/>
                </a:lnTo>
                <a:lnTo>
                  <a:pt x="17" y="5"/>
                </a:lnTo>
                <a:lnTo>
                  <a:pt x="17" y="5"/>
                </a:lnTo>
                <a:lnTo>
                  <a:pt x="23" y="5"/>
                </a:lnTo>
                <a:lnTo>
                  <a:pt x="23" y="8"/>
                </a:lnTo>
                <a:lnTo>
                  <a:pt x="26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9" name="Freeform 68"/>
          <p:cNvSpPr>
            <a:spLocks/>
          </p:cNvSpPr>
          <p:nvPr/>
        </p:nvSpPr>
        <p:spPr bwMode="auto">
          <a:xfrm>
            <a:off x="2575496" y="4904363"/>
            <a:ext cx="47793" cy="6820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44"/>
              </a:cxn>
              <a:cxn ang="0">
                <a:pos x="6" y="47"/>
              </a:cxn>
              <a:cxn ang="0">
                <a:pos x="6" y="47"/>
              </a:cxn>
              <a:cxn ang="0">
                <a:pos x="17" y="47"/>
              </a:cxn>
              <a:cxn ang="0">
                <a:pos x="17" y="47"/>
              </a:cxn>
              <a:cxn ang="0">
                <a:pos x="23" y="47"/>
              </a:cxn>
              <a:cxn ang="0">
                <a:pos x="28" y="44"/>
              </a:cxn>
              <a:cxn ang="0">
                <a:pos x="28" y="44"/>
              </a:cxn>
              <a:cxn ang="0">
                <a:pos x="31" y="39"/>
              </a:cxn>
              <a:cxn ang="0">
                <a:pos x="31" y="33"/>
              </a:cxn>
              <a:cxn ang="0">
                <a:pos x="31" y="33"/>
              </a:cxn>
              <a:cxn ang="0">
                <a:pos x="31" y="30"/>
              </a:cxn>
              <a:cxn ang="0">
                <a:pos x="28" y="28"/>
              </a:cxn>
              <a:cxn ang="0">
                <a:pos x="28" y="28"/>
              </a:cxn>
              <a:cxn ang="0">
                <a:pos x="20" y="22"/>
              </a:cxn>
              <a:cxn ang="0">
                <a:pos x="20" y="22"/>
              </a:cxn>
              <a:cxn ang="0">
                <a:pos x="9" y="17"/>
              </a:cxn>
              <a:cxn ang="0">
                <a:pos x="9" y="17"/>
              </a:cxn>
              <a:cxn ang="0">
                <a:pos x="6" y="11"/>
              </a:cxn>
              <a:cxn ang="0">
                <a:pos x="6" y="11"/>
              </a:cxn>
              <a:cxn ang="0">
                <a:pos x="9" y="5"/>
              </a:cxn>
              <a:cxn ang="0">
                <a:pos x="9" y="5"/>
              </a:cxn>
              <a:cxn ang="0">
                <a:pos x="17" y="5"/>
              </a:cxn>
              <a:cxn ang="0">
                <a:pos x="17" y="5"/>
              </a:cxn>
              <a:cxn ang="0">
                <a:pos x="23" y="5"/>
              </a:cxn>
              <a:cxn ang="0">
                <a:pos x="25" y="8"/>
              </a:cxn>
              <a:cxn ang="0">
                <a:pos x="31" y="8"/>
              </a:cxn>
              <a:cxn ang="0">
                <a:pos x="31" y="8"/>
              </a:cxn>
              <a:cxn ang="0">
                <a:pos x="25" y="3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6" y="3"/>
              </a:cxn>
              <a:cxn ang="0">
                <a:pos x="6" y="3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3" y="19"/>
              </a:cxn>
              <a:cxn ang="0">
                <a:pos x="3" y="19"/>
              </a:cxn>
              <a:cxn ang="0">
                <a:pos x="14" y="25"/>
              </a:cxn>
              <a:cxn ang="0">
                <a:pos x="14" y="25"/>
              </a:cxn>
              <a:cxn ang="0">
                <a:pos x="23" y="30"/>
              </a:cxn>
              <a:cxn ang="0">
                <a:pos x="23" y="30"/>
              </a:cxn>
              <a:cxn ang="0">
                <a:pos x="25" y="36"/>
              </a:cxn>
              <a:cxn ang="0">
                <a:pos x="25" y="36"/>
              </a:cxn>
              <a:cxn ang="0">
                <a:pos x="23" y="41"/>
              </a:cxn>
              <a:cxn ang="0">
                <a:pos x="23" y="41"/>
              </a:cxn>
              <a:cxn ang="0">
                <a:pos x="14" y="44"/>
              </a:cxn>
              <a:cxn ang="0">
                <a:pos x="14" y="44"/>
              </a:cxn>
              <a:cxn ang="0">
                <a:pos x="9" y="41"/>
              </a:cxn>
              <a:cxn ang="0">
                <a:pos x="6" y="39"/>
              </a:cxn>
              <a:cxn ang="0">
                <a:pos x="0" y="39"/>
              </a:cxn>
            </a:cxnLst>
            <a:rect l="0" t="0" r="r" b="b"/>
            <a:pathLst>
              <a:path w="31" h="47">
                <a:moveTo>
                  <a:pt x="0" y="39"/>
                </a:moveTo>
                <a:lnTo>
                  <a:pt x="0" y="39"/>
                </a:lnTo>
                <a:lnTo>
                  <a:pt x="0" y="44"/>
                </a:lnTo>
                <a:lnTo>
                  <a:pt x="6" y="47"/>
                </a:lnTo>
                <a:lnTo>
                  <a:pt x="6" y="47"/>
                </a:lnTo>
                <a:lnTo>
                  <a:pt x="17" y="47"/>
                </a:lnTo>
                <a:lnTo>
                  <a:pt x="17" y="47"/>
                </a:lnTo>
                <a:lnTo>
                  <a:pt x="23" y="47"/>
                </a:lnTo>
                <a:lnTo>
                  <a:pt x="28" y="44"/>
                </a:lnTo>
                <a:lnTo>
                  <a:pt x="28" y="44"/>
                </a:lnTo>
                <a:lnTo>
                  <a:pt x="31" y="39"/>
                </a:lnTo>
                <a:lnTo>
                  <a:pt x="31" y="33"/>
                </a:lnTo>
                <a:lnTo>
                  <a:pt x="31" y="33"/>
                </a:lnTo>
                <a:lnTo>
                  <a:pt x="31" y="30"/>
                </a:lnTo>
                <a:lnTo>
                  <a:pt x="28" y="28"/>
                </a:lnTo>
                <a:lnTo>
                  <a:pt x="28" y="28"/>
                </a:lnTo>
                <a:lnTo>
                  <a:pt x="20" y="22"/>
                </a:lnTo>
                <a:lnTo>
                  <a:pt x="20" y="22"/>
                </a:lnTo>
                <a:lnTo>
                  <a:pt x="9" y="17"/>
                </a:lnTo>
                <a:lnTo>
                  <a:pt x="9" y="17"/>
                </a:lnTo>
                <a:lnTo>
                  <a:pt x="6" y="11"/>
                </a:lnTo>
                <a:lnTo>
                  <a:pt x="6" y="11"/>
                </a:lnTo>
                <a:lnTo>
                  <a:pt x="9" y="5"/>
                </a:lnTo>
                <a:lnTo>
                  <a:pt x="9" y="5"/>
                </a:lnTo>
                <a:lnTo>
                  <a:pt x="17" y="5"/>
                </a:lnTo>
                <a:lnTo>
                  <a:pt x="17" y="5"/>
                </a:lnTo>
                <a:lnTo>
                  <a:pt x="23" y="5"/>
                </a:lnTo>
                <a:lnTo>
                  <a:pt x="25" y="8"/>
                </a:lnTo>
                <a:lnTo>
                  <a:pt x="31" y="8"/>
                </a:lnTo>
                <a:lnTo>
                  <a:pt x="31" y="8"/>
                </a:lnTo>
                <a:lnTo>
                  <a:pt x="25" y="3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6" y="3"/>
                </a:lnTo>
                <a:lnTo>
                  <a:pt x="6" y="3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3" y="19"/>
                </a:lnTo>
                <a:lnTo>
                  <a:pt x="3" y="19"/>
                </a:lnTo>
                <a:lnTo>
                  <a:pt x="14" y="25"/>
                </a:lnTo>
                <a:lnTo>
                  <a:pt x="14" y="25"/>
                </a:lnTo>
                <a:lnTo>
                  <a:pt x="23" y="30"/>
                </a:lnTo>
                <a:lnTo>
                  <a:pt x="23" y="30"/>
                </a:lnTo>
                <a:lnTo>
                  <a:pt x="25" y="36"/>
                </a:lnTo>
                <a:lnTo>
                  <a:pt x="25" y="36"/>
                </a:lnTo>
                <a:lnTo>
                  <a:pt x="23" y="41"/>
                </a:lnTo>
                <a:lnTo>
                  <a:pt x="23" y="41"/>
                </a:lnTo>
                <a:lnTo>
                  <a:pt x="14" y="44"/>
                </a:lnTo>
                <a:lnTo>
                  <a:pt x="14" y="44"/>
                </a:lnTo>
                <a:lnTo>
                  <a:pt x="9" y="41"/>
                </a:lnTo>
                <a:lnTo>
                  <a:pt x="6" y="39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0" name="Freeform 69"/>
          <p:cNvSpPr>
            <a:spLocks/>
          </p:cNvSpPr>
          <p:nvPr/>
        </p:nvSpPr>
        <p:spPr bwMode="auto">
          <a:xfrm>
            <a:off x="2503036" y="4904363"/>
            <a:ext cx="60126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0" y="14"/>
              </a:cxn>
              <a:cxn ang="0">
                <a:pos x="0" y="25"/>
              </a:cxn>
              <a:cxn ang="0">
                <a:pos x="0" y="25"/>
              </a:cxn>
              <a:cxn ang="0">
                <a:pos x="0" y="36"/>
              </a:cxn>
              <a:cxn ang="0">
                <a:pos x="5" y="41"/>
              </a:cxn>
              <a:cxn ang="0">
                <a:pos x="5" y="41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9" y="41"/>
              </a:cxn>
              <a:cxn ang="0">
                <a:pos x="39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1"/>
              </a:cxn>
              <a:cxn ang="0">
                <a:pos x="19" y="44"/>
              </a:cxn>
              <a:cxn ang="0">
                <a:pos x="19" y="44"/>
              </a:cxn>
              <a:cxn ang="0">
                <a:pos x="16" y="44"/>
              </a:cxn>
              <a:cxn ang="0">
                <a:pos x="11" y="41"/>
              </a:cxn>
              <a:cxn ang="0">
                <a:pos x="8" y="33"/>
              </a:cxn>
              <a:cxn ang="0">
                <a:pos x="5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3" y="5"/>
              </a:cxn>
              <a:cxn ang="0">
                <a:pos x="33" y="5"/>
              </a:cxn>
              <a:cxn ang="0">
                <a:pos x="28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</a:cxnLst>
            <a:rect l="0" t="0" r="r" b="b"/>
            <a:pathLst>
              <a:path w="39" h="47">
                <a:moveTo>
                  <a:pt x="5" y="5"/>
                </a:moveTo>
                <a:lnTo>
                  <a:pt x="5" y="5"/>
                </a:lnTo>
                <a:lnTo>
                  <a:pt x="0" y="14"/>
                </a:lnTo>
                <a:lnTo>
                  <a:pt x="0" y="25"/>
                </a:lnTo>
                <a:lnTo>
                  <a:pt x="0" y="25"/>
                </a:lnTo>
                <a:lnTo>
                  <a:pt x="0" y="36"/>
                </a:lnTo>
                <a:lnTo>
                  <a:pt x="5" y="41"/>
                </a:lnTo>
                <a:lnTo>
                  <a:pt x="5" y="41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9" y="41"/>
                </a:lnTo>
                <a:lnTo>
                  <a:pt x="39" y="36"/>
                </a:lnTo>
                <a:lnTo>
                  <a:pt x="33" y="36"/>
                </a:lnTo>
                <a:lnTo>
                  <a:pt x="33" y="36"/>
                </a:lnTo>
                <a:lnTo>
                  <a:pt x="28" y="41"/>
                </a:lnTo>
                <a:lnTo>
                  <a:pt x="19" y="44"/>
                </a:lnTo>
                <a:lnTo>
                  <a:pt x="19" y="44"/>
                </a:lnTo>
                <a:lnTo>
                  <a:pt x="16" y="44"/>
                </a:lnTo>
                <a:lnTo>
                  <a:pt x="11" y="41"/>
                </a:lnTo>
                <a:lnTo>
                  <a:pt x="8" y="33"/>
                </a:lnTo>
                <a:lnTo>
                  <a:pt x="5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3" y="5"/>
                </a:lnTo>
                <a:lnTo>
                  <a:pt x="33" y="5"/>
                </a:lnTo>
                <a:lnTo>
                  <a:pt x="28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1" name="Freeform 70"/>
          <p:cNvSpPr>
            <a:spLocks/>
          </p:cNvSpPr>
          <p:nvPr/>
        </p:nvSpPr>
        <p:spPr bwMode="auto">
          <a:xfrm>
            <a:off x="2398200" y="4904363"/>
            <a:ext cx="57043" cy="68202"/>
          </a:xfrm>
          <a:custGeom>
            <a:avLst/>
            <a:gdLst/>
            <a:ahLst/>
            <a:cxnLst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14" y="19"/>
              </a:cxn>
              <a:cxn ang="0">
                <a:pos x="6" y="25"/>
              </a:cxn>
              <a:cxn ang="0">
                <a:pos x="3" y="30"/>
              </a:cxn>
              <a:cxn ang="0">
                <a:pos x="0" y="36"/>
              </a:cxn>
              <a:cxn ang="0">
                <a:pos x="0" y="36"/>
              </a:cxn>
              <a:cxn ang="0">
                <a:pos x="3" y="41"/>
              </a:cxn>
              <a:cxn ang="0">
                <a:pos x="6" y="44"/>
              </a:cxn>
              <a:cxn ang="0">
                <a:pos x="9" y="47"/>
              </a:cxn>
              <a:cxn ang="0">
                <a:pos x="14" y="47"/>
              </a:cxn>
              <a:cxn ang="0">
                <a:pos x="14" y="47"/>
              </a:cxn>
              <a:cxn ang="0">
                <a:pos x="23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37" y="47"/>
              </a:cxn>
              <a:cxn ang="0">
                <a:pos x="37" y="47"/>
              </a:cxn>
              <a:cxn ang="0">
                <a:pos x="37" y="47"/>
              </a:cxn>
              <a:cxn ang="0">
                <a:pos x="34" y="39"/>
              </a:cxn>
              <a:cxn ang="0">
                <a:pos x="34" y="17"/>
              </a:cxn>
              <a:cxn ang="0">
                <a:pos x="34" y="17"/>
              </a:cxn>
              <a:cxn ang="0">
                <a:pos x="34" y="11"/>
              </a:cxn>
              <a:cxn ang="0">
                <a:pos x="31" y="5"/>
              </a:cxn>
              <a:cxn ang="0">
                <a:pos x="26" y="3"/>
              </a:cxn>
              <a:cxn ang="0">
                <a:pos x="20" y="0"/>
              </a:cxn>
              <a:cxn ang="0">
                <a:pos x="20" y="0"/>
              </a:cxn>
              <a:cxn ang="0">
                <a:pos x="12" y="3"/>
              </a:cxn>
              <a:cxn ang="0">
                <a:pos x="6" y="5"/>
              </a:cxn>
              <a:cxn ang="0">
                <a:pos x="3" y="8"/>
              </a:cxn>
              <a:cxn ang="0">
                <a:pos x="3" y="14"/>
              </a:cxn>
              <a:cxn ang="0">
                <a:pos x="12" y="14"/>
              </a:cxn>
              <a:cxn ang="0">
                <a:pos x="12" y="14"/>
              </a:cxn>
              <a:cxn ang="0">
                <a:pos x="12" y="8"/>
              </a:cxn>
              <a:cxn ang="0">
                <a:pos x="14" y="5"/>
              </a:cxn>
              <a:cxn ang="0">
                <a:pos x="20" y="5"/>
              </a:cxn>
              <a:cxn ang="0">
                <a:pos x="20" y="5"/>
              </a:cxn>
              <a:cxn ang="0">
                <a:pos x="23" y="5"/>
              </a:cxn>
              <a:cxn ang="0">
                <a:pos x="26" y="8"/>
              </a:cxn>
              <a:cxn ang="0">
                <a:pos x="28" y="17"/>
              </a:cxn>
            </a:cxnLst>
            <a:rect l="0" t="0" r="r" b="b"/>
            <a:pathLst>
              <a:path w="37" h="47">
                <a:moveTo>
                  <a:pt x="28" y="17"/>
                </a:moveTo>
                <a:lnTo>
                  <a:pt x="28" y="17"/>
                </a:lnTo>
                <a:lnTo>
                  <a:pt x="28" y="17"/>
                </a:lnTo>
                <a:lnTo>
                  <a:pt x="14" y="19"/>
                </a:lnTo>
                <a:lnTo>
                  <a:pt x="6" y="25"/>
                </a:lnTo>
                <a:lnTo>
                  <a:pt x="3" y="30"/>
                </a:lnTo>
                <a:lnTo>
                  <a:pt x="0" y="36"/>
                </a:lnTo>
                <a:lnTo>
                  <a:pt x="0" y="36"/>
                </a:lnTo>
                <a:lnTo>
                  <a:pt x="3" y="41"/>
                </a:lnTo>
                <a:lnTo>
                  <a:pt x="6" y="44"/>
                </a:lnTo>
                <a:lnTo>
                  <a:pt x="9" y="47"/>
                </a:lnTo>
                <a:lnTo>
                  <a:pt x="14" y="47"/>
                </a:lnTo>
                <a:lnTo>
                  <a:pt x="14" y="47"/>
                </a:lnTo>
                <a:lnTo>
                  <a:pt x="23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37" y="47"/>
                </a:lnTo>
                <a:lnTo>
                  <a:pt x="37" y="47"/>
                </a:lnTo>
                <a:lnTo>
                  <a:pt x="37" y="47"/>
                </a:lnTo>
                <a:lnTo>
                  <a:pt x="34" y="39"/>
                </a:lnTo>
                <a:lnTo>
                  <a:pt x="34" y="17"/>
                </a:lnTo>
                <a:lnTo>
                  <a:pt x="34" y="17"/>
                </a:lnTo>
                <a:lnTo>
                  <a:pt x="34" y="11"/>
                </a:lnTo>
                <a:lnTo>
                  <a:pt x="31" y="5"/>
                </a:lnTo>
                <a:lnTo>
                  <a:pt x="26" y="3"/>
                </a:lnTo>
                <a:lnTo>
                  <a:pt x="20" y="0"/>
                </a:lnTo>
                <a:lnTo>
                  <a:pt x="20" y="0"/>
                </a:lnTo>
                <a:lnTo>
                  <a:pt x="12" y="3"/>
                </a:lnTo>
                <a:lnTo>
                  <a:pt x="6" y="5"/>
                </a:lnTo>
                <a:lnTo>
                  <a:pt x="3" y="8"/>
                </a:lnTo>
                <a:lnTo>
                  <a:pt x="3" y="14"/>
                </a:lnTo>
                <a:lnTo>
                  <a:pt x="12" y="14"/>
                </a:lnTo>
                <a:lnTo>
                  <a:pt x="12" y="14"/>
                </a:lnTo>
                <a:lnTo>
                  <a:pt x="12" y="8"/>
                </a:lnTo>
                <a:lnTo>
                  <a:pt x="14" y="5"/>
                </a:lnTo>
                <a:lnTo>
                  <a:pt x="20" y="5"/>
                </a:lnTo>
                <a:lnTo>
                  <a:pt x="20" y="5"/>
                </a:lnTo>
                <a:lnTo>
                  <a:pt x="23" y="5"/>
                </a:lnTo>
                <a:lnTo>
                  <a:pt x="26" y="8"/>
                </a:lnTo>
                <a:lnTo>
                  <a:pt x="28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" name="Freeform 71"/>
          <p:cNvSpPr>
            <a:spLocks/>
          </p:cNvSpPr>
          <p:nvPr/>
        </p:nvSpPr>
        <p:spPr bwMode="auto">
          <a:xfrm>
            <a:off x="3918318" y="4904363"/>
            <a:ext cx="55501" cy="68202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6" y="47"/>
              </a:cxn>
              <a:cxn ang="0">
                <a:pos x="36" y="14"/>
              </a:cxn>
              <a:cxn ang="0">
                <a:pos x="36" y="14"/>
              </a:cxn>
              <a:cxn ang="0">
                <a:pos x="36" y="8"/>
              </a:cxn>
              <a:cxn ang="0">
                <a:pos x="33" y="5"/>
              </a:cxn>
              <a:cxn ang="0">
                <a:pos x="33" y="5"/>
              </a:cxn>
              <a:cxn ang="0">
                <a:pos x="31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14" y="3"/>
              </a:cxn>
              <a:cxn ang="0">
                <a:pos x="5" y="8"/>
              </a:cxn>
              <a:cxn ang="0">
                <a:pos x="5" y="8"/>
              </a:cxn>
              <a:cxn ang="0">
                <a:pos x="5" y="3"/>
              </a:cxn>
              <a:cxn ang="0">
                <a:pos x="0" y="3"/>
              </a:cxn>
              <a:cxn ang="0">
                <a:pos x="0" y="47"/>
              </a:cxn>
              <a:cxn ang="0">
                <a:pos x="5" y="47"/>
              </a:cxn>
              <a:cxn ang="0">
                <a:pos x="5" y="14"/>
              </a:cxn>
              <a:cxn ang="0">
                <a:pos x="5" y="14"/>
              </a:cxn>
              <a:cxn ang="0">
                <a:pos x="14" y="8"/>
              </a:cxn>
              <a:cxn ang="0">
                <a:pos x="14" y="8"/>
              </a:cxn>
              <a:cxn ang="0">
                <a:pos x="22" y="5"/>
              </a:cxn>
              <a:cxn ang="0">
                <a:pos x="22" y="5"/>
              </a:cxn>
              <a:cxn ang="0">
                <a:pos x="25" y="5"/>
              </a:cxn>
              <a:cxn ang="0">
                <a:pos x="28" y="8"/>
              </a:cxn>
            </a:cxnLst>
            <a:rect l="0" t="0" r="r" b="b"/>
            <a:pathLst>
              <a:path w="36" h="47">
                <a:moveTo>
                  <a:pt x="28" y="8"/>
                </a:moveTo>
                <a:lnTo>
                  <a:pt x="28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6" y="47"/>
                </a:lnTo>
                <a:lnTo>
                  <a:pt x="36" y="14"/>
                </a:lnTo>
                <a:lnTo>
                  <a:pt x="36" y="14"/>
                </a:lnTo>
                <a:lnTo>
                  <a:pt x="36" y="8"/>
                </a:lnTo>
                <a:lnTo>
                  <a:pt x="33" y="5"/>
                </a:lnTo>
                <a:lnTo>
                  <a:pt x="33" y="5"/>
                </a:lnTo>
                <a:lnTo>
                  <a:pt x="31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14" y="3"/>
                </a:lnTo>
                <a:lnTo>
                  <a:pt x="5" y="8"/>
                </a:lnTo>
                <a:lnTo>
                  <a:pt x="5" y="8"/>
                </a:lnTo>
                <a:lnTo>
                  <a:pt x="5" y="3"/>
                </a:lnTo>
                <a:lnTo>
                  <a:pt x="0" y="3"/>
                </a:lnTo>
                <a:lnTo>
                  <a:pt x="0" y="47"/>
                </a:lnTo>
                <a:lnTo>
                  <a:pt x="5" y="47"/>
                </a:lnTo>
                <a:lnTo>
                  <a:pt x="5" y="14"/>
                </a:lnTo>
                <a:lnTo>
                  <a:pt x="5" y="14"/>
                </a:lnTo>
                <a:lnTo>
                  <a:pt x="14" y="8"/>
                </a:lnTo>
                <a:lnTo>
                  <a:pt x="14" y="8"/>
                </a:lnTo>
                <a:lnTo>
                  <a:pt x="22" y="5"/>
                </a:lnTo>
                <a:lnTo>
                  <a:pt x="22" y="5"/>
                </a:lnTo>
                <a:lnTo>
                  <a:pt x="25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3" name="Rectangle 72"/>
          <p:cNvSpPr>
            <a:spLocks noChangeArrowheads="1"/>
          </p:cNvSpPr>
          <p:nvPr/>
        </p:nvSpPr>
        <p:spPr bwMode="auto">
          <a:xfrm>
            <a:off x="3882858" y="4908716"/>
            <a:ext cx="13875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4" name="Freeform 73"/>
          <p:cNvSpPr>
            <a:spLocks/>
          </p:cNvSpPr>
          <p:nvPr/>
        </p:nvSpPr>
        <p:spPr bwMode="auto">
          <a:xfrm>
            <a:off x="3822732" y="4904363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6" y="47"/>
              </a:cxn>
              <a:cxn ang="0">
                <a:pos x="6" y="14"/>
              </a:cxn>
              <a:cxn ang="0">
                <a:pos x="6" y="14"/>
              </a:cxn>
              <a:cxn ang="0">
                <a:pos x="14" y="8"/>
              </a:cxn>
              <a:cxn ang="0">
                <a:pos x="14" y="8"/>
              </a:cxn>
              <a:cxn ang="0">
                <a:pos x="23" y="5"/>
              </a:cxn>
              <a:cxn ang="0">
                <a:pos x="23" y="5"/>
              </a:cxn>
              <a:cxn ang="0">
                <a:pos x="25" y="5"/>
              </a:cxn>
              <a:cxn ang="0">
                <a:pos x="25" y="5"/>
              </a:cxn>
              <a:cxn ang="0">
                <a:pos x="28" y="8"/>
              </a:cxn>
              <a:cxn ang="0">
                <a:pos x="31" y="3"/>
              </a:cxn>
              <a:cxn ang="0">
                <a:pos x="31" y="3"/>
              </a:cxn>
              <a:cxn ang="0">
                <a:pos x="28" y="3"/>
              </a:cxn>
              <a:cxn ang="0">
                <a:pos x="28" y="3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14" y="3"/>
              </a:cxn>
              <a:cxn ang="0">
                <a:pos x="9" y="8"/>
              </a:cxn>
              <a:cxn ang="0">
                <a:pos x="6" y="8"/>
              </a:cxn>
              <a:cxn ang="0">
                <a:pos x="6" y="3"/>
              </a:cxn>
              <a:cxn ang="0">
                <a:pos x="0" y="3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6" y="47"/>
                </a:lnTo>
                <a:lnTo>
                  <a:pt x="6" y="14"/>
                </a:lnTo>
                <a:lnTo>
                  <a:pt x="6" y="14"/>
                </a:lnTo>
                <a:lnTo>
                  <a:pt x="14" y="8"/>
                </a:lnTo>
                <a:lnTo>
                  <a:pt x="14" y="8"/>
                </a:lnTo>
                <a:lnTo>
                  <a:pt x="23" y="5"/>
                </a:lnTo>
                <a:lnTo>
                  <a:pt x="23" y="5"/>
                </a:lnTo>
                <a:lnTo>
                  <a:pt x="25" y="5"/>
                </a:lnTo>
                <a:lnTo>
                  <a:pt x="25" y="5"/>
                </a:lnTo>
                <a:lnTo>
                  <a:pt x="28" y="8"/>
                </a:lnTo>
                <a:lnTo>
                  <a:pt x="31" y="3"/>
                </a:lnTo>
                <a:lnTo>
                  <a:pt x="31" y="3"/>
                </a:lnTo>
                <a:lnTo>
                  <a:pt x="28" y="3"/>
                </a:lnTo>
                <a:lnTo>
                  <a:pt x="28" y="3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14" y="3"/>
                </a:lnTo>
                <a:lnTo>
                  <a:pt x="9" y="8"/>
                </a:lnTo>
                <a:lnTo>
                  <a:pt x="6" y="8"/>
                </a:lnTo>
                <a:lnTo>
                  <a:pt x="6" y="3"/>
                </a:lnTo>
                <a:lnTo>
                  <a:pt x="0" y="3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5" name="Freeform 74"/>
          <p:cNvSpPr>
            <a:spLocks/>
          </p:cNvSpPr>
          <p:nvPr/>
        </p:nvSpPr>
        <p:spPr bwMode="auto">
          <a:xfrm>
            <a:off x="3512850" y="4884047"/>
            <a:ext cx="38543" cy="88517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3" y="19"/>
              </a:cxn>
              <a:cxn ang="0">
                <a:pos x="3" y="61"/>
              </a:cxn>
              <a:cxn ang="0">
                <a:pos x="11" y="61"/>
              </a:cxn>
              <a:cxn ang="0">
                <a:pos x="11" y="19"/>
              </a:cxn>
              <a:cxn ang="0">
                <a:pos x="19" y="19"/>
              </a:cxn>
              <a:cxn ang="0">
                <a:pos x="19" y="17"/>
              </a:cxn>
              <a:cxn ang="0">
                <a:pos x="11" y="17"/>
              </a:cxn>
              <a:cxn ang="0">
                <a:pos x="11" y="14"/>
              </a:cxn>
              <a:cxn ang="0">
                <a:pos x="11" y="14"/>
              </a:cxn>
              <a:cxn ang="0">
                <a:pos x="11" y="8"/>
              </a:cxn>
              <a:cxn ang="0">
                <a:pos x="14" y="3"/>
              </a:cxn>
              <a:cxn ang="0">
                <a:pos x="14" y="3"/>
              </a:cxn>
              <a:cxn ang="0">
                <a:pos x="19" y="3"/>
              </a:cxn>
              <a:cxn ang="0">
                <a:pos x="19" y="3"/>
              </a:cxn>
              <a:cxn ang="0">
                <a:pos x="22" y="3"/>
              </a:cxn>
              <a:cxn ang="0">
                <a:pos x="25" y="6"/>
              </a:cxn>
              <a:cxn ang="0">
                <a:pos x="25" y="0"/>
              </a:cxn>
              <a:cxn ang="0">
                <a:pos x="25" y="0"/>
              </a:cxn>
              <a:cxn ang="0">
                <a:pos x="22" y="0"/>
              </a:cxn>
              <a:cxn ang="0">
                <a:pos x="22" y="0"/>
              </a:cxn>
              <a:cxn ang="0">
                <a:pos x="17" y="0"/>
              </a:cxn>
              <a:cxn ang="0">
                <a:pos x="17" y="0"/>
              </a:cxn>
              <a:cxn ang="0">
                <a:pos x="8" y="0"/>
              </a:cxn>
              <a:cxn ang="0">
                <a:pos x="8" y="0"/>
              </a:cxn>
              <a:cxn ang="0">
                <a:pos x="5" y="6"/>
              </a:cxn>
              <a:cxn ang="0">
                <a:pos x="3" y="14"/>
              </a:cxn>
              <a:cxn ang="0">
                <a:pos x="3" y="17"/>
              </a:cxn>
              <a:cxn ang="0">
                <a:pos x="0" y="17"/>
              </a:cxn>
              <a:cxn ang="0">
                <a:pos x="0" y="19"/>
              </a:cxn>
            </a:cxnLst>
            <a:rect l="0" t="0" r="r" b="b"/>
            <a:pathLst>
              <a:path w="25" h="61">
                <a:moveTo>
                  <a:pt x="0" y="19"/>
                </a:moveTo>
                <a:lnTo>
                  <a:pt x="3" y="19"/>
                </a:lnTo>
                <a:lnTo>
                  <a:pt x="3" y="61"/>
                </a:lnTo>
                <a:lnTo>
                  <a:pt x="11" y="61"/>
                </a:lnTo>
                <a:lnTo>
                  <a:pt x="11" y="19"/>
                </a:lnTo>
                <a:lnTo>
                  <a:pt x="19" y="19"/>
                </a:lnTo>
                <a:lnTo>
                  <a:pt x="19" y="17"/>
                </a:lnTo>
                <a:lnTo>
                  <a:pt x="11" y="17"/>
                </a:lnTo>
                <a:lnTo>
                  <a:pt x="11" y="14"/>
                </a:lnTo>
                <a:lnTo>
                  <a:pt x="11" y="14"/>
                </a:lnTo>
                <a:lnTo>
                  <a:pt x="11" y="8"/>
                </a:lnTo>
                <a:lnTo>
                  <a:pt x="14" y="3"/>
                </a:lnTo>
                <a:lnTo>
                  <a:pt x="14" y="3"/>
                </a:lnTo>
                <a:lnTo>
                  <a:pt x="19" y="3"/>
                </a:lnTo>
                <a:lnTo>
                  <a:pt x="19" y="3"/>
                </a:lnTo>
                <a:lnTo>
                  <a:pt x="22" y="3"/>
                </a:lnTo>
                <a:lnTo>
                  <a:pt x="25" y="6"/>
                </a:lnTo>
                <a:lnTo>
                  <a:pt x="25" y="0"/>
                </a:lnTo>
                <a:lnTo>
                  <a:pt x="25" y="0"/>
                </a:lnTo>
                <a:lnTo>
                  <a:pt x="22" y="0"/>
                </a:lnTo>
                <a:lnTo>
                  <a:pt x="22" y="0"/>
                </a:lnTo>
                <a:lnTo>
                  <a:pt x="17" y="0"/>
                </a:lnTo>
                <a:lnTo>
                  <a:pt x="17" y="0"/>
                </a:lnTo>
                <a:lnTo>
                  <a:pt x="8" y="0"/>
                </a:lnTo>
                <a:lnTo>
                  <a:pt x="8" y="0"/>
                </a:lnTo>
                <a:lnTo>
                  <a:pt x="5" y="6"/>
                </a:lnTo>
                <a:lnTo>
                  <a:pt x="3" y="14"/>
                </a:lnTo>
                <a:lnTo>
                  <a:pt x="3" y="17"/>
                </a:lnTo>
                <a:lnTo>
                  <a:pt x="0" y="17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6" name="Freeform 75"/>
          <p:cNvSpPr>
            <a:spLocks/>
          </p:cNvSpPr>
          <p:nvPr/>
        </p:nvSpPr>
        <p:spPr bwMode="auto">
          <a:xfrm>
            <a:off x="3361764" y="4904363"/>
            <a:ext cx="60126" cy="68202"/>
          </a:xfrm>
          <a:custGeom>
            <a:avLst/>
            <a:gdLst/>
            <a:ahLst/>
            <a:cxnLst>
              <a:cxn ang="0">
                <a:pos x="31" y="8"/>
              </a:cxn>
              <a:cxn ang="0">
                <a:pos x="31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9" y="8"/>
              </a:cxn>
              <a:cxn ang="0">
                <a:pos x="36" y="5"/>
              </a:cxn>
              <a:cxn ang="0">
                <a:pos x="36" y="5"/>
              </a:cxn>
              <a:cxn ang="0">
                <a:pos x="31" y="3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8" y="8"/>
              </a:cxn>
              <a:cxn ang="0">
                <a:pos x="8" y="8"/>
              </a:cxn>
              <a:cxn ang="0">
                <a:pos x="8" y="3"/>
              </a:cxn>
              <a:cxn ang="0">
                <a:pos x="0" y="3"/>
              </a:cxn>
              <a:cxn ang="0">
                <a:pos x="0" y="47"/>
              </a:cxn>
              <a:cxn ang="0">
                <a:pos x="8" y="47"/>
              </a:cxn>
              <a:cxn ang="0">
                <a:pos x="8" y="14"/>
              </a:cxn>
              <a:cxn ang="0">
                <a:pos x="8" y="14"/>
              </a:cxn>
              <a:cxn ang="0">
                <a:pos x="17" y="8"/>
              </a:cxn>
              <a:cxn ang="0">
                <a:pos x="17" y="8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31" y="8"/>
              </a:cxn>
            </a:cxnLst>
            <a:rect l="0" t="0" r="r" b="b"/>
            <a:pathLst>
              <a:path w="39" h="47">
                <a:moveTo>
                  <a:pt x="31" y="8"/>
                </a:moveTo>
                <a:lnTo>
                  <a:pt x="31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9" y="8"/>
                </a:lnTo>
                <a:lnTo>
                  <a:pt x="36" y="5"/>
                </a:lnTo>
                <a:lnTo>
                  <a:pt x="36" y="5"/>
                </a:lnTo>
                <a:lnTo>
                  <a:pt x="31" y="3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8" y="8"/>
                </a:lnTo>
                <a:lnTo>
                  <a:pt x="8" y="8"/>
                </a:lnTo>
                <a:lnTo>
                  <a:pt x="8" y="3"/>
                </a:lnTo>
                <a:lnTo>
                  <a:pt x="0" y="3"/>
                </a:lnTo>
                <a:lnTo>
                  <a:pt x="0" y="47"/>
                </a:lnTo>
                <a:lnTo>
                  <a:pt x="8" y="47"/>
                </a:lnTo>
                <a:lnTo>
                  <a:pt x="8" y="14"/>
                </a:lnTo>
                <a:lnTo>
                  <a:pt x="8" y="14"/>
                </a:lnTo>
                <a:lnTo>
                  <a:pt x="17" y="8"/>
                </a:lnTo>
                <a:lnTo>
                  <a:pt x="17" y="8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31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7" name="Freeform 76"/>
          <p:cNvSpPr>
            <a:spLocks/>
          </p:cNvSpPr>
          <p:nvPr/>
        </p:nvSpPr>
        <p:spPr bwMode="auto">
          <a:xfrm>
            <a:off x="3175218" y="4872438"/>
            <a:ext cx="100211" cy="100126"/>
          </a:xfrm>
          <a:custGeom>
            <a:avLst/>
            <a:gdLst/>
            <a:ahLst/>
            <a:cxnLst>
              <a:cxn ang="0">
                <a:pos x="59" y="5"/>
              </a:cxn>
              <a:cxn ang="0">
                <a:pos x="59" y="5"/>
              </a:cxn>
              <a:cxn ang="0">
                <a:pos x="59" y="69"/>
              </a:cxn>
              <a:cxn ang="0">
                <a:pos x="65" y="69"/>
              </a:cxn>
              <a:cxn ang="0">
                <a:pos x="65" y="0"/>
              </a:cxn>
              <a:cxn ang="0">
                <a:pos x="54" y="0"/>
              </a:cxn>
              <a:cxn ang="0">
                <a:pos x="54" y="0"/>
              </a:cxn>
              <a:cxn ang="0">
                <a:pos x="34" y="61"/>
              </a:cxn>
              <a:cxn ang="0">
                <a:pos x="34" y="61"/>
              </a:cxn>
              <a:cxn ang="0">
                <a:pos x="34" y="61"/>
              </a:cxn>
              <a:cxn ang="0">
                <a:pos x="12" y="0"/>
              </a:cxn>
              <a:cxn ang="0">
                <a:pos x="0" y="0"/>
              </a:cxn>
              <a:cxn ang="0">
                <a:pos x="0" y="69"/>
              </a:cxn>
              <a:cxn ang="0">
                <a:pos x="9" y="69"/>
              </a:cxn>
              <a:cxn ang="0">
                <a:pos x="9" y="69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28" y="69"/>
              </a:cxn>
              <a:cxn ang="0">
                <a:pos x="37" y="69"/>
              </a:cxn>
              <a:cxn ang="0">
                <a:pos x="37" y="69"/>
              </a:cxn>
              <a:cxn ang="0">
                <a:pos x="59" y="5"/>
              </a:cxn>
              <a:cxn ang="0">
                <a:pos x="59" y="5"/>
              </a:cxn>
            </a:cxnLst>
            <a:rect l="0" t="0" r="r" b="b"/>
            <a:pathLst>
              <a:path w="65" h="69">
                <a:moveTo>
                  <a:pt x="59" y="5"/>
                </a:moveTo>
                <a:lnTo>
                  <a:pt x="59" y="5"/>
                </a:lnTo>
                <a:lnTo>
                  <a:pt x="59" y="69"/>
                </a:lnTo>
                <a:lnTo>
                  <a:pt x="65" y="69"/>
                </a:lnTo>
                <a:lnTo>
                  <a:pt x="65" y="0"/>
                </a:lnTo>
                <a:lnTo>
                  <a:pt x="54" y="0"/>
                </a:lnTo>
                <a:lnTo>
                  <a:pt x="54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12" y="0"/>
                </a:lnTo>
                <a:lnTo>
                  <a:pt x="0" y="0"/>
                </a:lnTo>
                <a:lnTo>
                  <a:pt x="0" y="69"/>
                </a:lnTo>
                <a:lnTo>
                  <a:pt x="9" y="69"/>
                </a:lnTo>
                <a:lnTo>
                  <a:pt x="9" y="69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28" y="69"/>
                </a:lnTo>
                <a:lnTo>
                  <a:pt x="37" y="69"/>
                </a:lnTo>
                <a:lnTo>
                  <a:pt x="37" y="69"/>
                </a:lnTo>
                <a:lnTo>
                  <a:pt x="59" y="5"/>
                </a:lnTo>
                <a:lnTo>
                  <a:pt x="59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8" name="Freeform 77"/>
          <p:cNvSpPr>
            <a:spLocks/>
          </p:cNvSpPr>
          <p:nvPr/>
        </p:nvSpPr>
        <p:spPr bwMode="auto">
          <a:xfrm>
            <a:off x="2748167" y="4904363"/>
            <a:ext cx="60126" cy="68202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7" y="8"/>
              </a:cxn>
              <a:cxn ang="0">
                <a:pos x="37" y="5"/>
              </a:cxn>
              <a:cxn ang="0">
                <a:pos x="37" y="5"/>
              </a:cxn>
              <a:cxn ang="0">
                <a:pos x="31" y="3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9" y="8"/>
              </a:cxn>
              <a:cxn ang="0">
                <a:pos x="9" y="8"/>
              </a:cxn>
              <a:cxn ang="0">
                <a:pos x="9" y="3"/>
              </a:cxn>
              <a:cxn ang="0">
                <a:pos x="0" y="3"/>
              </a:cxn>
              <a:cxn ang="0">
                <a:pos x="0" y="47"/>
              </a:cxn>
              <a:cxn ang="0">
                <a:pos x="9" y="47"/>
              </a:cxn>
              <a:cxn ang="0">
                <a:pos x="9" y="14"/>
              </a:cxn>
              <a:cxn ang="0">
                <a:pos x="9" y="14"/>
              </a:cxn>
              <a:cxn ang="0">
                <a:pos x="14" y="8"/>
              </a:cxn>
              <a:cxn ang="0">
                <a:pos x="14" y="8"/>
              </a:cxn>
              <a:cxn ang="0">
                <a:pos x="23" y="5"/>
              </a:cxn>
              <a:cxn ang="0">
                <a:pos x="23" y="5"/>
              </a:cxn>
              <a:cxn ang="0">
                <a:pos x="28" y="5"/>
              </a:cxn>
              <a:cxn ang="0">
                <a:pos x="28" y="8"/>
              </a:cxn>
            </a:cxnLst>
            <a:rect l="0" t="0" r="r" b="b"/>
            <a:pathLst>
              <a:path w="39" h="47">
                <a:moveTo>
                  <a:pt x="28" y="8"/>
                </a:moveTo>
                <a:lnTo>
                  <a:pt x="28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7" y="8"/>
                </a:lnTo>
                <a:lnTo>
                  <a:pt x="37" y="5"/>
                </a:lnTo>
                <a:lnTo>
                  <a:pt x="37" y="5"/>
                </a:lnTo>
                <a:lnTo>
                  <a:pt x="31" y="3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9" y="8"/>
                </a:lnTo>
                <a:lnTo>
                  <a:pt x="9" y="8"/>
                </a:lnTo>
                <a:lnTo>
                  <a:pt x="9" y="3"/>
                </a:lnTo>
                <a:lnTo>
                  <a:pt x="0" y="3"/>
                </a:lnTo>
                <a:lnTo>
                  <a:pt x="0" y="47"/>
                </a:lnTo>
                <a:lnTo>
                  <a:pt x="9" y="47"/>
                </a:lnTo>
                <a:lnTo>
                  <a:pt x="9" y="14"/>
                </a:lnTo>
                <a:lnTo>
                  <a:pt x="9" y="14"/>
                </a:lnTo>
                <a:lnTo>
                  <a:pt x="14" y="8"/>
                </a:lnTo>
                <a:lnTo>
                  <a:pt x="14" y="8"/>
                </a:lnTo>
                <a:lnTo>
                  <a:pt x="23" y="5"/>
                </a:lnTo>
                <a:lnTo>
                  <a:pt x="23" y="5"/>
                </a:lnTo>
                <a:lnTo>
                  <a:pt x="28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9" name="Rectangle 78"/>
          <p:cNvSpPr>
            <a:spLocks noChangeArrowheads="1"/>
          </p:cNvSpPr>
          <p:nvPr/>
        </p:nvSpPr>
        <p:spPr bwMode="auto">
          <a:xfrm>
            <a:off x="2472202" y="4884047"/>
            <a:ext cx="12334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0" name="Rectangle 79"/>
          <p:cNvSpPr>
            <a:spLocks noChangeArrowheads="1"/>
          </p:cNvSpPr>
          <p:nvPr/>
        </p:nvSpPr>
        <p:spPr bwMode="auto">
          <a:xfrm>
            <a:off x="3882858" y="4884047"/>
            <a:ext cx="13875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1" name="Freeform 80"/>
          <p:cNvSpPr>
            <a:spLocks/>
          </p:cNvSpPr>
          <p:nvPr/>
        </p:nvSpPr>
        <p:spPr bwMode="auto">
          <a:xfrm>
            <a:off x="5601855" y="3260265"/>
            <a:ext cx="417801" cy="95773"/>
          </a:xfrm>
          <a:custGeom>
            <a:avLst/>
            <a:gdLst/>
            <a:ahLst/>
            <a:cxnLst>
              <a:cxn ang="0">
                <a:pos x="11" y="66"/>
              </a:cxn>
              <a:cxn ang="0">
                <a:pos x="11" y="66"/>
              </a:cxn>
              <a:cxn ang="0">
                <a:pos x="0" y="0"/>
              </a:cxn>
              <a:cxn ang="0">
                <a:pos x="271" y="0"/>
              </a:cxn>
              <a:cxn ang="0">
                <a:pos x="271" y="66"/>
              </a:cxn>
              <a:cxn ang="0">
                <a:pos x="11" y="66"/>
              </a:cxn>
            </a:cxnLst>
            <a:rect l="0" t="0" r="r" b="b"/>
            <a:pathLst>
              <a:path w="271" h="66">
                <a:moveTo>
                  <a:pt x="11" y="66"/>
                </a:moveTo>
                <a:lnTo>
                  <a:pt x="11" y="66"/>
                </a:lnTo>
                <a:lnTo>
                  <a:pt x="0" y="0"/>
                </a:lnTo>
                <a:lnTo>
                  <a:pt x="271" y="0"/>
                </a:lnTo>
                <a:lnTo>
                  <a:pt x="271" y="66"/>
                </a:lnTo>
                <a:lnTo>
                  <a:pt x="11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2" name="Freeform 81"/>
          <p:cNvSpPr>
            <a:spLocks/>
          </p:cNvSpPr>
          <p:nvPr/>
        </p:nvSpPr>
        <p:spPr bwMode="auto">
          <a:xfrm>
            <a:off x="4086363" y="3260265"/>
            <a:ext cx="9250" cy="27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0" y="19"/>
              </a:cxn>
              <a:cxn ang="0">
                <a:pos x="0" y="0"/>
              </a:cxn>
            </a:cxnLst>
            <a:rect l="0" t="0" r="r" b="b"/>
            <a:pathLst>
              <a:path w="6" h="19">
                <a:moveTo>
                  <a:pt x="0" y="0"/>
                </a:moveTo>
                <a:lnTo>
                  <a:pt x="6" y="0"/>
                </a:lnTo>
                <a:lnTo>
                  <a:pt x="6" y="0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3" name="Freeform 82"/>
          <p:cNvSpPr>
            <a:spLocks/>
          </p:cNvSpPr>
          <p:nvPr/>
        </p:nvSpPr>
        <p:spPr bwMode="auto">
          <a:xfrm>
            <a:off x="6019656" y="1607462"/>
            <a:ext cx="1925584" cy="1214571"/>
          </a:xfrm>
          <a:custGeom>
            <a:avLst/>
            <a:gdLst/>
            <a:ahLst/>
            <a:cxnLst>
              <a:cxn ang="0">
                <a:pos x="636" y="831"/>
              </a:cxn>
              <a:cxn ang="0">
                <a:pos x="627" y="831"/>
              </a:cxn>
              <a:cxn ang="0">
                <a:pos x="611" y="837"/>
              </a:cxn>
              <a:cxn ang="0">
                <a:pos x="611" y="834"/>
              </a:cxn>
              <a:cxn ang="0">
                <a:pos x="599" y="831"/>
              </a:cxn>
              <a:cxn ang="0">
                <a:pos x="585" y="837"/>
              </a:cxn>
              <a:cxn ang="0">
                <a:pos x="574" y="831"/>
              </a:cxn>
              <a:cxn ang="0">
                <a:pos x="557" y="837"/>
              </a:cxn>
              <a:cxn ang="0">
                <a:pos x="546" y="831"/>
              </a:cxn>
              <a:cxn ang="0">
                <a:pos x="513" y="837"/>
              </a:cxn>
              <a:cxn ang="0">
                <a:pos x="510" y="834"/>
              </a:cxn>
              <a:cxn ang="0">
                <a:pos x="501" y="831"/>
              </a:cxn>
              <a:cxn ang="0">
                <a:pos x="487" y="837"/>
              </a:cxn>
              <a:cxn ang="0">
                <a:pos x="482" y="834"/>
              </a:cxn>
              <a:cxn ang="0">
                <a:pos x="473" y="831"/>
              </a:cxn>
              <a:cxn ang="0">
                <a:pos x="459" y="837"/>
              </a:cxn>
              <a:cxn ang="0">
                <a:pos x="448" y="831"/>
              </a:cxn>
              <a:cxn ang="0">
                <a:pos x="431" y="837"/>
              </a:cxn>
              <a:cxn ang="0">
                <a:pos x="420" y="831"/>
              </a:cxn>
              <a:cxn ang="0">
                <a:pos x="389" y="837"/>
              </a:cxn>
              <a:cxn ang="0">
                <a:pos x="384" y="837"/>
              </a:cxn>
              <a:cxn ang="0">
                <a:pos x="378" y="831"/>
              </a:cxn>
              <a:cxn ang="0">
                <a:pos x="364" y="831"/>
              </a:cxn>
              <a:cxn ang="0">
                <a:pos x="342" y="837"/>
              </a:cxn>
              <a:cxn ang="0">
                <a:pos x="331" y="831"/>
              </a:cxn>
              <a:cxn ang="0">
                <a:pos x="300" y="837"/>
              </a:cxn>
              <a:cxn ang="0">
                <a:pos x="300" y="834"/>
              </a:cxn>
              <a:cxn ang="0">
                <a:pos x="289" y="831"/>
              </a:cxn>
              <a:cxn ang="0">
                <a:pos x="275" y="837"/>
              </a:cxn>
              <a:cxn ang="0">
                <a:pos x="263" y="831"/>
              </a:cxn>
              <a:cxn ang="0">
                <a:pos x="249" y="837"/>
              </a:cxn>
              <a:cxn ang="0">
                <a:pos x="235" y="831"/>
              </a:cxn>
              <a:cxn ang="0">
                <a:pos x="207" y="837"/>
              </a:cxn>
              <a:cxn ang="0">
                <a:pos x="196" y="809"/>
              </a:cxn>
              <a:cxn ang="0">
                <a:pos x="163" y="837"/>
              </a:cxn>
              <a:cxn ang="0">
                <a:pos x="143" y="837"/>
              </a:cxn>
              <a:cxn ang="0">
                <a:pos x="39" y="671"/>
              </a:cxn>
              <a:cxn ang="0">
                <a:pos x="0" y="454"/>
              </a:cxn>
              <a:cxn ang="0">
                <a:pos x="31" y="421"/>
              </a:cxn>
              <a:cxn ang="0">
                <a:pos x="17" y="441"/>
              </a:cxn>
              <a:cxn ang="0">
                <a:pos x="9" y="463"/>
              </a:cxn>
              <a:cxn ang="0">
                <a:pos x="0" y="305"/>
              </a:cxn>
              <a:cxn ang="0">
                <a:pos x="3" y="305"/>
              </a:cxn>
              <a:cxn ang="0">
                <a:pos x="6" y="302"/>
              </a:cxn>
              <a:cxn ang="0">
                <a:pos x="0" y="299"/>
              </a:cxn>
              <a:cxn ang="0">
                <a:pos x="1249" y="837"/>
              </a:cxn>
            </a:cxnLst>
            <a:rect l="0" t="0" r="r" b="b"/>
            <a:pathLst>
              <a:path w="1249" h="837">
                <a:moveTo>
                  <a:pt x="647" y="837"/>
                </a:moveTo>
                <a:lnTo>
                  <a:pt x="647" y="831"/>
                </a:lnTo>
                <a:lnTo>
                  <a:pt x="636" y="831"/>
                </a:lnTo>
                <a:lnTo>
                  <a:pt x="636" y="823"/>
                </a:lnTo>
                <a:lnTo>
                  <a:pt x="627" y="823"/>
                </a:lnTo>
                <a:lnTo>
                  <a:pt x="627" y="831"/>
                </a:lnTo>
                <a:lnTo>
                  <a:pt x="622" y="831"/>
                </a:lnTo>
                <a:lnTo>
                  <a:pt x="622" y="837"/>
                </a:lnTo>
                <a:lnTo>
                  <a:pt x="611" y="837"/>
                </a:lnTo>
                <a:lnTo>
                  <a:pt x="611" y="837"/>
                </a:lnTo>
                <a:lnTo>
                  <a:pt x="611" y="834"/>
                </a:lnTo>
                <a:lnTo>
                  <a:pt x="611" y="834"/>
                </a:lnTo>
                <a:lnTo>
                  <a:pt x="605" y="831"/>
                </a:lnTo>
                <a:lnTo>
                  <a:pt x="599" y="831"/>
                </a:lnTo>
                <a:lnTo>
                  <a:pt x="599" y="831"/>
                </a:lnTo>
                <a:lnTo>
                  <a:pt x="591" y="834"/>
                </a:lnTo>
                <a:lnTo>
                  <a:pt x="591" y="834"/>
                </a:lnTo>
                <a:lnTo>
                  <a:pt x="585" y="837"/>
                </a:lnTo>
                <a:lnTo>
                  <a:pt x="583" y="837"/>
                </a:lnTo>
                <a:lnTo>
                  <a:pt x="583" y="831"/>
                </a:lnTo>
                <a:lnTo>
                  <a:pt x="574" y="831"/>
                </a:lnTo>
                <a:lnTo>
                  <a:pt x="574" y="837"/>
                </a:lnTo>
                <a:lnTo>
                  <a:pt x="557" y="837"/>
                </a:lnTo>
                <a:lnTo>
                  <a:pt x="557" y="837"/>
                </a:lnTo>
                <a:lnTo>
                  <a:pt x="552" y="831"/>
                </a:lnTo>
                <a:lnTo>
                  <a:pt x="546" y="831"/>
                </a:lnTo>
                <a:lnTo>
                  <a:pt x="546" y="831"/>
                </a:lnTo>
                <a:lnTo>
                  <a:pt x="538" y="831"/>
                </a:lnTo>
                <a:lnTo>
                  <a:pt x="532" y="837"/>
                </a:lnTo>
                <a:lnTo>
                  <a:pt x="513" y="837"/>
                </a:lnTo>
                <a:lnTo>
                  <a:pt x="513" y="837"/>
                </a:lnTo>
                <a:lnTo>
                  <a:pt x="510" y="834"/>
                </a:lnTo>
                <a:lnTo>
                  <a:pt x="510" y="834"/>
                </a:lnTo>
                <a:lnTo>
                  <a:pt x="507" y="831"/>
                </a:lnTo>
                <a:lnTo>
                  <a:pt x="501" y="831"/>
                </a:lnTo>
                <a:lnTo>
                  <a:pt x="501" y="831"/>
                </a:lnTo>
                <a:lnTo>
                  <a:pt x="493" y="834"/>
                </a:lnTo>
                <a:lnTo>
                  <a:pt x="493" y="834"/>
                </a:lnTo>
                <a:lnTo>
                  <a:pt x="487" y="837"/>
                </a:lnTo>
                <a:lnTo>
                  <a:pt x="482" y="837"/>
                </a:lnTo>
                <a:lnTo>
                  <a:pt x="482" y="837"/>
                </a:lnTo>
                <a:lnTo>
                  <a:pt x="482" y="834"/>
                </a:lnTo>
                <a:lnTo>
                  <a:pt x="482" y="834"/>
                </a:lnTo>
                <a:lnTo>
                  <a:pt x="473" y="831"/>
                </a:lnTo>
                <a:lnTo>
                  <a:pt x="473" y="831"/>
                </a:lnTo>
                <a:lnTo>
                  <a:pt x="465" y="834"/>
                </a:lnTo>
                <a:lnTo>
                  <a:pt x="465" y="834"/>
                </a:lnTo>
                <a:lnTo>
                  <a:pt x="459" y="837"/>
                </a:lnTo>
                <a:lnTo>
                  <a:pt x="457" y="837"/>
                </a:lnTo>
                <a:lnTo>
                  <a:pt x="457" y="831"/>
                </a:lnTo>
                <a:lnTo>
                  <a:pt x="448" y="831"/>
                </a:lnTo>
                <a:lnTo>
                  <a:pt x="448" y="837"/>
                </a:lnTo>
                <a:lnTo>
                  <a:pt x="431" y="837"/>
                </a:lnTo>
                <a:lnTo>
                  <a:pt x="431" y="837"/>
                </a:lnTo>
                <a:lnTo>
                  <a:pt x="426" y="831"/>
                </a:lnTo>
                <a:lnTo>
                  <a:pt x="420" y="831"/>
                </a:lnTo>
                <a:lnTo>
                  <a:pt x="420" y="831"/>
                </a:lnTo>
                <a:lnTo>
                  <a:pt x="412" y="831"/>
                </a:lnTo>
                <a:lnTo>
                  <a:pt x="406" y="837"/>
                </a:lnTo>
                <a:lnTo>
                  <a:pt x="389" y="837"/>
                </a:lnTo>
                <a:lnTo>
                  <a:pt x="389" y="831"/>
                </a:lnTo>
                <a:lnTo>
                  <a:pt x="384" y="831"/>
                </a:lnTo>
                <a:lnTo>
                  <a:pt x="384" y="837"/>
                </a:lnTo>
                <a:lnTo>
                  <a:pt x="384" y="837"/>
                </a:lnTo>
                <a:lnTo>
                  <a:pt x="384" y="837"/>
                </a:lnTo>
                <a:lnTo>
                  <a:pt x="378" y="831"/>
                </a:lnTo>
                <a:lnTo>
                  <a:pt x="373" y="831"/>
                </a:lnTo>
                <a:lnTo>
                  <a:pt x="373" y="831"/>
                </a:lnTo>
                <a:lnTo>
                  <a:pt x="364" y="831"/>
                </a:lnTo>
                <a:lnTo>
                  <a:pt x="361" y="837"/>
                </a:lnTo>
                <a:lnTo>
                  <a:pt x="342" y="837"/>
                </a:lnTo>
                <a:lnTo>
                  <a:pt x="342" y="837"/>
                </a:lnTo>
                <a:lnTo>
                  <a:pt x="336" y="831"/>
                </a:lnTo>
                <a:lnTo>
                  <a:pt x="331" y="831"/>
                </a:lnTo>
                <a:lnTo>
                  <a:pt x="331" y="831"/>
                </a:lnTo>
                <a:lnTo>
                  <a:pt x="322" y="831"/>
                </a:lnTo>
                <a:lnTo>
                  <a:pt x="317" y="837"/>
                </a:lnTo>
                <a:lnTo>
                  <a:pt x="300" y="837"/>
                </a:lnTo>
                <a:lnTo>
                  <a:pt x="300" y="837"/>
                </a:lnTo>
                <a:lnTo>
                  <a:pt x="300" y="834"/>
                </a:lnTo>
                <a:lnTo>
                  <a:pt x="300" y="834"/>
                </a:lnTo>
                <a:lnTo>
                  <a:pt x="294" y="831"/>
                </a:lnTo>
                <a:lnTo>
                  <a:pt x="289" y="831"/>
                </a:lnTo>
                <a:lnTo>
                  <a:pt x="289" y="831"/>
                </a:lnTo>
                <a:lnTo>
                  <a:pt x="280" y="834"/>
                </a:lnTo>
                <a:lnTo>
                  <a:pt x="280" y="834"/>
                </a:lnTo>
                <a:lnTo>
                  <a:pt x="275" y="837"/>
                </a:lnTo>
                <a:lnTo>
                  <a:pt x="272" y="837"/>
                </a:lnTo>
                <a:lnTo>
                  <a:pt x="272" y="831"/>
                </a:lnTo>
                <a:lnTo>
                  <a:pt x="263" y="831"/>
                </a:lnTo>
                <a:lnTo>
                  <a:pt x="263" y="837"/>
                </a:lnTo>
                <a:lnTo>
                  <a:pt x="249" y="837"/>
                </a:lnTo>
                <a:lnTo>
                  <a:pt x="249" y="837"/>
                </a:lnTo>
                <a:lnTo>
                  <a:pt x="244" y="831"/>
                </a:lnTo>
                <a:lnTo>
                  <a:pt x="235" y="831"/>
                </a:lnTo>
                <a:lnTo>
                  <a:pt x="235" y="831"/>
                </a:lnTo>
                <a:lnTo>
                  <a:pt x="230" y="831"/>
                </a:lnTo>
                <a:lnTo>
                  <a:pt x="224" y="837"/>
                </a:lnTo>
                <a:lnTo>
                  <a:pt x="207" y="837"/>
                </a:lnTo>
                <a:lnTo>
                  <a:pt x="207" y="809"/>
                </a:lnTo>
                <a:lnTo>
                  <a:pt x="196" y="809"/>
                </a:lnTo>
                <a:lnTo>
                  <a:pt x="196" y="809"/>
                </a:lnTo>
                <a:lnTo>
                  <a:pt x="188" y="837"/>
                </a:lnTo>
                <a:lnTo>
                  <a:pt x="163" y="837"/>
                </a:lnTo>
                <a:lnTo>
                  <a:pt x="163" y="837"/>
                </a:lnTo>
                <a:lnTo>
                  <a:pt x="154" y="809"/>
                </a:lnTo>
                <a:lnTo>
                  <a:pt x="143" y="809"/>
                </a:lnTo>
                <a:lnTo>
                  <a:pt x="143" y="837"/>
                </a:lnTo>
                <a:lnTo>
                  <a:pt x="39" y="837"/>
                </a:lnTo>
                <a:lnTo>
                  <a:pt x="39" y="673"/>
                </a:lnTo>
                <a:lnTo>
                  <a:pt x="39" y="671"/>
                </a:lnTo>
                <a:lnTo>
                  <a:pt x="37" y="671"/>
                </a:lnTo>
                <a:lnTo>
                  <a:pt x="0" y="671"/>
                </a:lnTo>
                <a:lnTo>
                  <a:pt x="0" y="454"/>
                </a:lnTo>
                <a:lnTo>
                  <a:pt x="6" y="468"/>
                </a:lnTo>
                <a:lnTo>
                  <a:pt x="14" y="468"/>
                </a:lnTo>
                <a:lnTo>
                  <a:pt x="31" y="421"/>
                </a:lnTo>
                <a:lnTo>
                  <a:pt x="23" y="421"/>
                </a:lnTo>
                <a:lnTo>
                  <a:pt x="17" y="441"/>
                </a:lnTo>
                <a:lnTo>
                  <a:pt x="17" y="441"/>
                </a:lnTo>
                <a:lnTo>
                  <a:pt x="9" y="463"/>
                </a:lnTo>
                <a:lnTo>
                  <a:pt x="9" y="463"/>
                </a:lnTo>
                <a:lnTo>
                  <a:pt x="9" y="463"/>
                </a:lnTo>
                <a:lnTo>
                  <a:pt x="3" y="443"/>
                </a:lnTo>
                <a:lnTo>
                  <a:pt x="0" y="435"/>
                </a:lnTo>
                <a:lnTo>
                  <a:pt x="0" y="305"/>
                </a:lnTo>
                <a:lnTo>
                  <a:pt x="0" y="305"/>
                </a:lnTo>
                <a:lnTo>
                  <a:pt x="3" y="305"/>
                </a:lnTo>
                <a:lnTo>
                  <a:pt x="3" y="305"/>
                </a:lnTo>
                <a:lnTo>
                  <a:pt x="6" y="308"/>
                </a:lnTo>
                <a:lnTo>
                  <a:pt x="6" y="302"/>
                </a:lnTo>
                <a:lnTo>
                  <a:pt x="6" y="302"/>
                </a:lnTo>
                <a:lnTo>
                  <a:pt x="3" y="299"/>
                </a:lnTo>
                <a:lnTo>
                  <a:pt x="3" y="299"/>
                </a:lnTo>
                <a:lnTo>
                  <a:pt x="0" y="299"/>
                </a:lnTo>
                <a:lnTo>
                  <a:pt x="0" y="0"/>
                </a:lnTo>
                <a:lnTo>
                  <a:pt x="1249" y="0"/>
                </a:lnTo>
                <a:lnTo>
                  <a:pt x="1249" y="837"/>
                </a:lnTo>
                <a:lnTo>
                  <a:pt x="647" y="83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4" name="Freeform 83"/>
          <p:cNvSpPr>
            <a:spLocks/>
          </p:cNvSpPr>
          <p:nvPr/>
        </p:nvSpPr>
        <p:spPr bwMode="auto">
          <a:xfrm>
            <a:off x="6076699" y="2218375"/>
            <a:ext cx="60126" cy="68202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5" y="6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5"/>
              </a:cxn>
              <a:cxn ang="0">
                <a:pos x="33" y="45"/>
              </a:cxn>
              <a:cxn ang="0">
                <a:pos x="39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2"/>
              </a:cxn>
              <a:cxn ang="0">
                <a:pos x="19" y="45"/>
              </a:cxn>
              <a:cxn ang="0">
                <a:pos x="19" y="45"/>
              </a:cxn>
              <a:cxn ang="0">
                <a:pos x="14" y="42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3" y="6"/>
              </a:cxn>
              <a:cxn ang="0">
                <a:pos x="33" y="6"/>
              </a:cxn>
              <a:cxn ang="0">
                <a:pos x="28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</a:cxnLst>
            <a:rect l="0" t="0" r="r" b="b"/>
            <a:pathLst>
              <a:path w="39" h="47">
                <a:moveTo>
                  <a:pt x="5" y="6"/>
                </a:moveTo>
                <a:lnTo>
                  <a:pt x="5" y="6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5"/>
                </a:lnTo>
                <a:lnTo>
                  <a:pt x="33" y="45"/>
                </a:lnTo>
                <a:lnTo>
                  <a:pt x="39" y="36"/>
                </a:lnTo>
                <a:lnTo>
                  <a:pt x="33" y="36"/>
                </a:lnTo>
                <a:lnTo>
                  <a:pt x="33" y="36"/>
                </a:lnTo>
                <a:lnTo>
                  <a:pt x="28" y="42"/>
                </a:lnTo>
                <a:lnTo>
                  <a:pt x="19" y="45"/>
                </a:lnTo>
                <a:lnTo>
                  <a:pt x="19" y="45"/>
                </a:lnTo>
                <a:lnTo>
                  <a:pt x="14" y="42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3" y="6"/>
                </a:lnTo>
                <a:lnTo>
                  <a:pt x="33" y="6"/>
                </a:lnTo>
                <a:lnTo>
                  <a:pt x="28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5" name="Rectangle 84"/>
          <p:cNvSpPr>
            <a:spLocks noChangeArrowheads="1"/>
          </p:cNvSpPr>
          <p:nvPr/>
        </p:nvSpPr>
        <p:spPr bwMode="auto">
          <a:xfrm>
            <a:off x="6153784" y="2198060"/>
            <a:ext cx="12334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6" name="Freeform 85"/>
          <p:cNvSpPr>
            <a:spLocks/>
          </p:cNvSpPr>
          <p:nvPr/>
        </p:nvSpPr>
        <p:spPr bwMode="auto">
          <a:xfrm>
            <a:off x="6230869" y="2041341"/>
            <a:ext cx="57043" cy="101577"/>
          </a:xfrm>
          <a:custGeom>
            <a:avLst/>
            <a:gdLst/>
            <a:ahLst/>
            <a:cxnLst>
              <a:cxn ang="0">
                <a:pos x="3" y="58"/>
              </a:cxn>
              <a:cxn ang="0">
                <a:pos x="3" y="58"/>
              </a:cxn>
              <a:cxn ang="0">
                <a:pos x="3" y="61"/>
              </a:cxn>
              <a:cxn ang="0">
                <a:pos x="9" y="64"/>
              </a:cxn>
              <a:cxn ang="0">
                <a:pos x="9" y="64"/>
              </a:cxn>
              <a:cxn ang="0">
                <a:pos x="12" y="67"/>
              </a:cxn>
              <a:cxn ang="0">
                <a:pos x="17" y="70"/>
              </a:cxn>
              <a:cxn ang="0">
                <a:pos x="17" y="70"/>
              </a:cxn>
              <a:cxn ang="0">
                <a:pos x="26" y="67"/>
              </a:cxn>
              <a:cxn ang="0">
                <a:pos x="31" y="64"/>
              </a:cxn>
              <a:cxn ang="0">
                <a:pos x="31" y="64"/>
              </a:cxn>
              <a:cxn ang="0">
                <a:pos x="34" y="56"/>
              </a:cxn>
              <a:cxn ang="0">
                <a:pos x="37" y="45"/>
              </a:cxn>
              <a:cxn ang="0">
                <a:pos x="37" y="0"/>
              </a:cxn>
              <a:cxn ang="0">
                <a:pos x="28" y="0"/>
              </a:cxn>
              <a:cxn ang="0">
                <a:pos x="28" y="6"/>
              </a:cxn>
              <a:cxn ang="0">
                <a:pos x="28" y="6"/>
              </a:cxn>
              <a:cxn ang="0">
                <a:pos x="28" y="6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12" y="3"/>
              </a:cxn>
              <a:cxn ang="0">
                <a:pos x="6" y="6"/>
              </a:cxn>
              <a:cxn ang="0">
                <a:pos x="0" y="14"/>
              </a:cxn>
              <a:cxn ang="0">
                <a:pos x="0" y="25"/>
              </a:cxn>
              <a:cxn ang="0">
                <a:pos x="0" y="25"/>
              </a:cxn>
              <a:cxn ang="0">
                <a:pos x="0" y="34"/>
              </a:cxn>
              <a:cxn ang="0">
                <a:pos x="6" y="42"/>
              </a:cxn>
              <a:cxn ang="0">
                <a:pos x="12" y="45"/>
              </a:cxn>
              <a:cxn ang="0">
                <a:pos x="17" y="47"/>
              </a:cxn>
              <a:cxn ang="0">
                <a:pos x="17" y="47"/>
              </a:cxn>
              <a:cxn ang="0">
                <a:pos x="23" y="47"/>
              </a:cxn>
              <a:cxn ang="0">
                <a:pos x="28" y="45"/>
              </a:cxn>
              <a:cxn ang="0">
                <a:pos x="28" y="45"/>
              </a:cxn>
              <a:cxn ang="0">
                <a:pos x="28" y="45"/>
              </a:cxn>
              <a:cxn ang="0">
                <a:pos x="28" y="45"/>
              </a:cxn>
              <a:cxn ang="0">
                <a:pos x="28" y="56"/>
              </a:cxn>
              <a:cxn ang="0">
                <a:pos x="26" y="61"/>
              </a:cxn>
              <a:cxn ang="0">
                <a:pos x="26" y="61"/>
              </a:cxn>
              <a:cxn ang="0">
                <a:pos x="23" y="64"/>
              </a:cxn>
              <a:cxn ang="0">
                <a:pos x="17" y="64"/>
              </a:cxn>
              <a:cxn ang="0">
                <a:pos x="17" y="64"/>
              </a:cxn>
              <a:cxn ang="0">
                <a:pos x="12" y="61"/>
              </a:cxn>
              <a:cxn ang="0">
                <a:pos x="12" y="61"/>
              </a:cxn>
              <a:cxn ang="0">
                <a:pos x="9" y="56"/>
              </a:cxn>
              <a:cxn ang="0">
                <a:pos x="3" y="58"/>
              </a:cxn>
            </a:cxnLst>
            <a:rect l="0" t="0" r="r" b="b"/>
            <a:pathLst>
              <a:path w="37" h="70">
                <a:moveTo>
                  <a:pt x="3" y="58"/>
                </a:moveTo>
                <a:lnTo>
                  <a:pt x="3" y="58"/>
                </a:lnTo>
                <a:lnTo>
                  <a:pt x="3" y="61"/>
                </a:lnTo>
                <a:lnTo>
                  <a:pt x="9" y="64"/>
                </a:lnTo>
                <a:lnTo>
                  <a:pt x="9" y="64"/>
                </a:lnTo>
                <a:lnTo>
                  <a:pt x="12" y="67"/>
                </a:lnTo>
                <a:lnTo>
                  <a:pt x="17" y="70"/>
                </a:lnTo>
                <a:lnTo>
                  <a:pt x="17" y="70"/>
                </a:lnTo>
                <a:lnTo>
                  <a:pt x="26" y="67"/>
                </a:lnTo>
                <a:lnTo>
                  <a:pt x="31" y="64"/>
                </a:lnTo>
                <a:lnTo>
                  <a:pt x="31" y="64"/>
                </a:lnTo>
                <a:lnTo>
                  <a:pt x="34" y="56"/>
                </a:lnTo>
                <a:lnTo>
                  <a:pt x="37" y="45"/>
                </a:lnTo>
                <a:lnTo>
                  <a:pt x="37" y="0"/>
                </a:lnTo>
                <a:lnTo>
                  <a:pt x="28" y="0"/>
                </a:lnTo>
                <a:lnTo>
                  <a:pt x="28" y="6"/>
                </a:lnTo>
                <a:lnTo>
                  <a:pt x="28" y="6"/>
                </a:lnTo>
                <a:lnTo>
                  <a:pt x="28" y="6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12" y="3"/>
                </a:lnTo>
                <a:lnTo>
                  <a:pt x="6" y="6"/>
                </a:lnTo>
                <a:lnTo>
                  <a:pt x="0" y="14"/>
                </a:lnTo>
                <a:lnTo>
                  <a:pt x="0" y="25"/>
                </a:lnTo>
                <a:lnTo>
                  <a:pt x="0" y="25"/>
                </a:lnTo>
                <a:lnTo>
                  <a:pt x="0" y="34"/>
                </a:lnTo>
                <a:lnTo>
                  <a:pt x="6" y="42"/>
                </a:lnTo>
                <a:lnTo>
                  <a:pt x="12" y="45"/>
                </a:lnTo>
                <a:lnTo>
                  <a:pt x="17" y="47"/>
                </a:lnTo>
                <a:lnTo>
                  <a:pt x="17" y="47"/>
                </a:lnTo>
                <a:lnTo>
                  <a:pt x="23" y="47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56"/>
                </a:lnTo>
                <a:lnTo>
                  <a:pt x="26" y="61"/>
                </a:lnTo>
                <a:lnTo>
                  <a:pt x="26" y="61"/>
                </a:lnTo>
                <a:lnTo>
                  <a:pt x="23" y="64"/>
                </a:lnTo>
                <a:lnTo>
                  <a:pt x="17" y="64"/>
                </a:lnTo>
                <a:lnTo>
                  <a:pt x="17" y="64"/>
                </a:lnTo>
                <a:lnTo>
                  <a:pt x="12" y="61"/>
                </a:lnTo>
                <a:lnTo>
                  <a:pt x="12" y="61"/>
                </a:lnTo>
                <a:lnTo>
                  <a:pt x="9" y="56"/>
                </a:lnTo>
                <a:lnTo>
                  <a:pt x="3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7" name="Freeform 86"/>
          <p:cNvSpPr>
            <a:spLocks/>
          </p:cNvSpPr>
          <p:nvPr/>
        </p:nvSpPr>
        <p:spPr bwMode="auto">
          <a:xfrm>
            <a:off x="6331080" y="2041341"/>
            <a:ext cx="60126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34"/>
              </a:cxn>
              <a:cxn ang="0">
                <a:pos x="5" y="42"/>
              </a:cxn>
              <a:cxn ang="0">
                <a:pos x="14" y="47"/>
              </a:cxn>
              <a:cxn ang="0">
                <a:pos x="22" y="47"/>
              </a:cxn>
              <a:cxn ang="0">
                <a:pos x="22" y="47"/>
              </a:cxn>
              <a:cxn ang="0">
                <a:pos x="28" y="47"/>
              </a:cxn>
              <a:cxn ang="0">
                <a:pos x="33" y="45"/>
              </a:cxn>
              <a:cxn ang="0">
                <a:pos x="36" y="39"/>
              </a:cxn>
              <a:cxn ang="0">
                <a:pos x="39" y="36"/>
              </a:cxn>
              <a:cxn ang="0">
                <a:pos x="31" y="36"/>
              </a:cxn>
              <a:cxn ang="0">
                <a:pos x="31" y="36"/>
              </a:cxn>
              <a:cxn ang="0">
                <a:pos x="28" y="42"/>
              </a:cxn>
              <a:cxn ang="0">
                <a:pos x="22" y="45"/>
              </a:cxn>
              <a:cxn ang="0">
                <a:pos x="22" y="45"/>
              </a:cxn>
              <a:cxn ang="0">
                <a:pos x="17" y="42"/>
              </a:cxn>
              <a:cxn ang="0">
                <a:pos x="11" y="39"/>
              </a:cxn>
              <a:cxn ang="0">
                <a:pos x="8" y="34"/>
              </a:cxn>
              <a:cxn ang="0">
                <a:pos x="8" y="22"/>
              </a:cxn>
              <a:cxn ang="0">
                <a:pos x="8" y="22"/>
              </a:cxn>
              <a:cxn ang="0">
                <a:pos x="8" y="14"/>
              </a:cxn>
              <a:cxn ang="0">
                <a:pos x="11" y="9"/>
              </a:cxn>
              <a:cxn ang="0">
                <a:pos x="17" y="6"/>
              </a:cxn>
              <a:cxn ang="0">
                <a:pos x="22" y="6"/>
              </a:cxn>
              <a:cxn ang="0">
                <a:pos x="22" y="6"/>
              </a:cxn>
              <a:cxn ang="0">
                <a:pos x="28" y="6"/>
              </a:cxn>
              <a:cxn ang="0">
                <a:pos x="31" y="11"/>
              </a:cxn>
              <a:cxn ang="0">
                <a:pos x="39" y="11"/>
              </a:cxn>
              <a:cxn ang="0">
                <a:pos x="39" y="11"/>
              </a:cxn>
              <a:cxn ang="0">
                <a:pos x="36" y="6"/>
              </a:cxn>
              <a:cxn ang="0">
                <a:pos x="33" y="3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6"/>
              </a:cxn>
              <a:cxn ang="0">
                <a:pos x="3" y="14"/>
              </a:cxn>
              <a:cxn ang="0">
                <a:pos x="0" y="22"/>
              </a:cxn>
            </a:cxnLst>
            <a:rect l="0" t="0" r="r" b="b"/>
            <a:pathLst>
              <a:path w="39" h="47">
                <a:moveTo>
                  <a:pt x="0" y="22"/>
                </a:moveTo>
                <a:lnTo>
                  <a:pt x="0" y="22"/>
                </a:lnTo>
                <a:lnTo>
                  <a:pt x="3" y="34"/>
                </a:lnTo>
                <a:lnTo>
                  <a:pt x="5" y="42"/>
                </a:lnTo>
                <a:lnTo>
                  <a:pt x="14" y="47"/>
                </a:lnTo>
                <a:lnTo>
                  <a:pt x="22" y="47"/>
                </a:lnTo>
                <a:lnTo>
                  <a:pt x="22" y="47"/>
                </a:lnTo>
                <a:lnTo>
                  <a:pt x="28" y="47"/>
                </a:lnTo>
                <a:lnTo>
                  <a:pt x="33" y="45"/>
                </a:lnTo>
                <a:lnTo>
                  <a:pt x="36" y="39"/>
                </a:lnTo>
                <a:lnTo>
                  <a:pt x="39" y="36"/>
                </a:lnTo>
                <a:lnTo>
                  <a:pt x="31" y="36"/>
                </a:lnTo>
                <a:lnTo>
                  <a:pt x="31" y="36"/>
                </a:lnTo>
                <a:lnTo>
                  <a:pt x="28" y="42"/>
                </a:lnTo>
                <a:lnTo>
                  <a:pt x="22" y="45"/>
                </a:lnTo>
                <a:lnTo>
                  <a:pt x="22" y="45"/>
                </a:lnTo>
                <a:lnTo>
                  <a:pt x="17" y="42"/>
                </a:lnTo>
                <a:lnTo>
                  <a:pt x="11" y="39"/>
                </a:lnTo>
                <a:lnTo>
                  <a:pt x="8" y="34"/>
                </a:lnTo>
                <a:lnTo>
                  <a:pt x="8" y="22"/>
                </a:lnTo>
                <a:lnTo>
                  <a:pt x="8" y="22"/>
                </a:lnTo>
                <a:lnTo>
                  <a:pt x="8" y="14"/>
                </a:lnTo>
                <a:lnTo>
                  <a:pt x="11" y="9"/>
                </a:lnTo>
                <a:lnTo>
                  <a:pt x="17" y="6"/>
                </a:lnTo>
                <a:lnTo>
                  <a:pt x="22" y="6"/>
                </a:lnTo>
                <a:lnTo>
                  <a:pt x="22" y="6"/>
                </a:lnTo>
                <a:lnTo>
                  <a:pt x="28" y="6"/>
                </a:lnTo>
                <a:lnTo>
                  <a:pt x="31" y="11"/>
                </a:lnTo>
                <a:lnTo>
                  <a:pt x="39" y="11"/>
                </a:lnTo>
                <a:lnTo>
                  <a:pt x="39" y="11"/>
                </a:lnTo>
                <a:lnTo>
                  <a:pt x="36" y="6"/>
                </a:lnTo>
                <a:lnTo>
                  <a:pt x="33" y="3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6"/>
                </a:lnTo>
                <a:lnTo>
                  <a:pt x="3" y="14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8" name="Freeform 87"/>
          <p:cNvSpPr>
            <a:spLocks/>
          </p:cNvSpPr>
          <p:nvPr/>
        </p:nvSpPr>
        <p:spPr bwMode="auto">
          <a:xfrm>
            <a:off x="6158409" y="2041341"/>
            <a:ext cx="64751" cy="68202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5" y="6"/>
              </a:cxn>
              <a:cxn ang="0">
                <a:pos x="3" y="14"/>
              </a:cxn>
              <a:cxn ang="0">
                <a:pos x="0" y="22"/>
              </a:cxn>
              <a:cxn ang="0">
                <a:pos x="0" y="22"/>
              </a:cxn>
              <a:cxn ang="0">
                <a:pos x="3" y="34"/>
              </a:cxn>
              <a:cxn ang="0">
                <a:pos x="5" y="42"/>
              </a:cxn>
              <a:cxn ang="0">
                <a:pos x="5" y="42"/>
              </a:cxn>
              <a:cxn ang="0">
                <a:pos x="14" y="47"/>
              </a:cxn>
              <a:cxn ang="0">
                <a:pos x="22" y="47"/>
              </a:cxn>
              <a:cxn ang="0">
                <a:pos x="22" y="47"/>
              </a:cxn>
              <a:cxn ang="0">
                <a:pos x="28" y="47"/>
              </a:cxn>
              <a:cxn ang="0">
                <a:pos x="33" y="45"/>
              </a:cxn>
              <a:cxn ang="0">
                <a:pos x="33" y="45"/>
              </a:cxn>
              <a:cxn ang="0">
                <a:pos x="42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2"/>
              </a:cxn>
              <a:cxn ang="0">
                <a:pos x="22" y="45"/>
              </a:cxn>
              <a:cxn ang="0">
                <a:pos x="22" y="45"/>
              </a:cxn>
              <a:cxn ang="0">
                <a:pos x="17" y="42"/>
              </a:cxn>
              <a:cxn ang="0">
                <a:pos x="11" y="39"/>
              </a:cxn>
              <a:cxn ang="0">
                <a:pos x="8" y="34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39" y="14"/>
              </a:cxn>
              <a:cxn ang="0">
                <a:pos x="33" y="6"/>
              </a:cxn>
              <a:cxn ang="0">
                <a:pos x="33" y="6"/>
              </a:cxn>
              <a:cxn ang="0">
                <a:pos x="28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</a:cxnLst>
            <a:rect l="0" t="0" r="r" b="b"/>
            <a:pathLst>
              <a:path w="42" h="47">
                <a:moveTo>
                  <a:pt x="5" y="6"/>
                </a:moveTo>
                <a:lnTo>
                  <a:pt x="5" y="6"/>
                </a:lnTo>
                <a:lnTo>
                  <a:pt x="3" y="14"/>
                </a:lnTo>
                <a:lnTo>
                  <a:pt x="0" y="22"/>
                </a:lnTo>
                <a:lnTo>
                  <a:pt x="0" y="22"/>
                </a:lnTo>
                <a:lnTo>
                  <a:pt x="3" y="34"/>
                </a:lnTo>
                <a:lnTo>
                  <a:pt x="5" y="42"/>
                </a:lnTo>
                <a:lnTo>
                  <a:pt x="5" y="42"/>
                </a:lnTo>
                <a:lnTo>
                  <a:pt x="14" y="47"/>
                </a:lnTo>
                <a:lnTo>
                  <a:pt x="22" y="47"/>
                </a:lnTo>
                <a:lnTo>
                  <a:pt x="22" y="47"/>
                </a:lnTo>
                <a:lnTo>
                  <a:pt x="28" y="47"/>
                </a:lnTo>
                <a:lnTo>
                  <a:pt x="33" y="45"/>
                </a:lnTo>
                <a:lnTo>
                  <a:pt x="33" y="45"/>
                </a:lnTo>
                <a:lnTo>
                  <a:pt x="42" y="36"/>
                </a:lnTo>
                <a:lnTo>
                  <a:pt x="33" y="36"/>
                </a:lnTo>
                <a:lnTo>
                  <a:pt x="33" y="36"/>
                </a:lnTo>
                <a:lnTo>
                  <a:pt x="28" y="42"/>
                </a:lnTo>
                <a:lnTo>
                  <a:pt x="22" y="45"/>
                </a:lnTo>
                <a:lnTo>
                  <a:pt x="22" y="45"/>
                </a:lnTo>
                <a:lnTo>
                  <a:pt x="17" y="42"/>
                </a:lnTo>
                <a:lnTo>
                  <a:pt x="11" y="39"/>
                </a:lnTo>
                <a:lnTo>
                  <a:pt x="8" y="34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39" y="14"/>
                </a:lnTo>
                <a:lnTo>
                  <a:pt x="33" y="6"/>
                </a:lnTo>
                <a:lnTo>
                  <a:pt x="33" y="6"/>
                </a:lnTo>
                <a:lnTo>
                  <a:pt x="28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9" name="Freeform 88"/>
          <p:cNvSpPr>
            <a:spLocks/>
          </p:cNvSpPr>
          <p:nvPr/>
        </p:nvSpPr>
        <p:spPr bwMode="auto">
          <a:xfrm>
            <a:off x="6101366" y="2029732"/>
            <a:ext cx="47793" cy="79811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9" y="14"/>
              </a:cxn>
              <a:cxn ang="0">
                <a:pos x="9" y="42"/>
              </a:cxn>
              <a:cxn ang="0">
                <a:pos x="9" y="42"/>
              </a:cxn>
              <a:cxn ang="0">
                <a:pos x="9" y="47"/>
              </a:cxn>
              <a:cxn ang="0">
                <a:pos x="12" y="53"/>
              </a:cxn>
              <a:cxn ang="0">
                <a:pos x="17" y="55"/>
              </a:cxn>
              <a:cxn ang="0">
                <a:pos x="23" y="55"/>
              </a:cxn>
              <a:cxn ang="0">
                <a:pos x="23" y="55"/>
              </a:cxn>
              <a:cxn ang="0">
                <a:pos x="31" y="53"/>
              </a:cxn>
              <a:cxn ang="0">
                <a:pos x="31" y="50"/>
              </a:cxn>
              <a:cxn ang="0">
                <a:pos x="31" y="50"/>
              </a:cxn>
              <a:cxn ang="0">
                <a:pos x="23" y="50"/>
              </a:cxn>
              <a:cxn ang="0">
                <a:pos x="23" y="50"/>
              </a:cxn>
              <a:cxn ang="0">
                <a:pos x="20" y="50"/>
              </a:cxn>
              <a:cxn ang="0">
                <a:pos x="17" y="47"/>
              </a:cxn>
              <a:cxn ang="0">
                <a:pos x="14" y="39"/>
              </a:cxn>
              <a:cxn ang="0">
                <a:pos x="14" y="14"/>
              </a:cxn>
              <a:cxn ang="0">
                <a:pos x="28" y="14"/>
              </a:cxn>
              <a:cxn ang="0">
                <a:pos x="28" y="8"/>
              </a:cxn>
              <a:cxn ang="0">
                <a:pos x="14" y="8"/>
              </a:cxn>
              <a:cxn ang="0">
                <a:pos x="14" y="0"/>
              </a:cxn>
              <a:cxn ang="0">
                <a:pos x="9" y="0"/>
              </a:cxn>
              <a:cxn ang="0">
                <a:pos x="9" y="8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31" h="55">
                <a:moveTo>
                  <a:pt x="0" y="14"/>
                </a:moveTo>
                <a:lnTo>
                  <a:pt x="9" y="14"/>
                </a:lnTo>
                <a:lnTo>
                  <a:pt x="9" y="42"/>
                </a:lnTo>
                <a:lnTo>
                  <a:pt x="9" y="42"/>
                </a:lnTo>
                <a:lnTo>
                  <a:pt x="9" y="47"/>
                </a:lnTo>
                <a:lnTo>
                  <a:pt x="12" y="53"/>
                </a:lnTo>
                <a:lnTo>
                  <a:pt x="17" y="55"/>
                </a:lnTo>
                <a:lnTo>
                  <a:pt x="23" y="55"/>
                </a:lnTo>
                <a:lnTo>
                  <a:pt x="23" y="55"/>
                </a:lnTo>
                <a:lnTo>
                  <a:pt x="31" y="53"/>
                </a:lnTo>
                <a:lnTo>
                  <a:pt x="31" y="50"/>
                </a:lnTo>
                <a:lnTo>
                  <a:pt x="31" y="50"/>
                </a:lnTo>
                <a:lnTo>
                  <a:pt x="23" y="50"/>
                </a:lnTo>
                <a:lnTo>
                  <a:pt x="23" y="50"/>
                </a:lnTo>
                <a:lnTo>
                  <a:pt x="20" y="50"/>
                </a:lnTo>
                <a:lnTo>
                  <a:pt x="17" y="47"/>
                </a:lnTo>
                <a:lnTo>
                  <a:pt x="14" y="39"/>
                </a:lnTo>
                <a:lnTo>
                  <a:pt x="14" y="14"/>
                </a:lnTo>
                <a:lnTo>
                  <a:pt x="28" y="14"/>
                </a:lnTo>
                <a:lnTo>
                  <a:pt x="28" y="8"/>
                </a:lnTo>
                <a:lnTo>
                  <a:pt x="14" y="8"/>
                </a:lnTo>
                <a:lnTo>
                  <a:pt x="14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0" name="Freeform 89"/>
          <p:cNvSpPr>
            <a:spLocks/>
          </p:cNvSpPr>
          <p:nvPr/>
        </p:nvSpPr>
        <p:spPr bwMode="auto">
          <a:xfrm>
            <a:off x="6036615" y="2041341"/>
            <a:ext cx="57043" cy="68202"/>
          </a:xfrm>
          <a:custGeom>
            <a:avLst/>
            <a:gdLst/>
            <a:ahLst/>
            <a:cxnLst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14" y="20"/>
              </a:cxn>
              <a:cxn ang="0">
                <a:pos x="9" y="25"/>
              </a:cxn>
              <a:cxn ang="0">
                <a:pos x="3" y="28"/>
              </a:cxn>
              <a:cxn ang="0">
                <a:pos x="0" y="36"/>
              </a:cxn>
              <a:cxn ang="0">
                <a:pos x="0" y="36"/>
              </a:cxn>
              <a:cxn ang="0">
                <a:pos x="3" y="39"/>
              </a:cxn>
              <a:cxn ang="0">
                <a:pos x="6" y="45"/>
              </a:cxn>
              <a:cxn ang="0">
                <a:pos x="9" y="47"/>
              </a:cxn>
              <a:cxn ang="0">
                <a:pos x="17" y="47"/>
              </a:cxn>
              <a:cxn ang="0">
                <a:pos x="17" y="47"/>
              </a:cxn>
              <a:cxn ang="0">
                <a:pos x="23" y="47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31" y="47"/>
              </a:cxn>
              <a:cxn ang="0">
                <a:pos x="37" y="47"/>
              </a:cxn>
              <a:cxn ang="0">
                <a:pos x="37" y="45"/>
              </a:cxn>
              <a:cxn ang="0">
                <a:pos x="37" y="45"/>
              </a:cxn>
              <a:cxn ang="0">
                <a:pos x="37" y="39"/>
              </a:cxn>
              <a:cxn ang="0">
                <a:pos x="37" y="17"/>
              </a:cxn>
              <a:cxn ang="0">
                <a:pos x="37" y="17"/>
              </a:cxn>
              <a:cxn ang="0">
                <a:pos x="34" y="9"/>
              </a:cxn>
              <a:cxn ang="0">
                <a:pos x="31" y="3"/>
              </a:cxn>
              <a:cxn ang="0">
                <a:pos x="26" y="0"/>
              </a:cxn>
              <a:cxn ang="0">
                <a:pos x="20" y="0"/>
              </a:cxn>
              <a:cxn ang="0">
                <a:pos x="20" y="0"/>
              </a:cxn>
              <a:cxn ang="0">
                <a:pos x="12" y="0"/>
              </a:cxn>
              <a:cxn ang="0">
                <a:pos x="9" y="3"/>
              </a:cxn>
              <a:cxn ang="0">
                <a:pos x="6" y="9"/>
              </a:cxn>
              <a:cxn ang="0">
                <a:pos x="3" y="11"/>
              </a:cxn>
              <a:cxn ang="0">
                <a:pos x="12" y="14"/>
              </a:cxn>
              <a:cxn ang="0">
                <a:pos x="12" y="14"/>
              </a:cxn>
              <a:cxn ang="0">
                <a:pos x="14" y="6"/>
              </a:cxn>
              <a:cxn ang="0">
                <a:pos x="17" y="6"/>
              </a:cxn>
              <a:cxn ang="0">
                <a:pos x="20" y="3"/>
              </a:cxn>
              <a:cxn ang="0">
                <a:pos x="20" y="3"/>
              </a:cxn>
              <a:cxn ang="0">
                <a:pos x="23" y="6"/>
              </a:cxn>
              <a:cxn ang="0">
                <a:pos x="26" y="6"/>
              </a:cxn>
              <a:cxn ang="0">
                <a:pos x="28" y="17"/>
              </a:cxn>
            </a:cxnLst>
            <a:rect l="0" t="0" r="r" b="b"/>
            <a:pathLst>
              <a:path w="37" h="47">
                <a:moveTo>
                  <a:pt x="28" y="17"/>
                </a:moveTo>
                <a:lnTo>
                  <a:pt x="28" y="17"/>
                </a:lnTo>
                <a:lnTo>
                  <a:pt x="28" y="17"/>
                </a:lnTo>
                <a:lnTo>
                  <a:pt x="14" y="20"/>
                </a:lnTo>
                <a:lnTo>
                  <a:pt x="9" y="25"/>
                </a:lnTo>
                <a:lnTo>
                  <a:pt x="3" y="28"/>
                </a:lnTo>
                <a:lnTo>
                  <a:pt x="0" y="36"/>
                </a:lnTo>
                <a:lnTo>
                  <a:pt x="0" y="36"/>
                </a:lnTo>
                <a:lnTo>
                  <a:pt x="3" y="39"/>
                </a:lnTo>
                <a:lnTo>
                  <a:pt x="6" y="45"/>
                </a:lnTo>
                <a:lnTo>
                  <a:pt x="9" y="47"/>
                </a:lnTo>
                <a:lnTo>
                  <a:pt x="17" y="47"/>
                </a:lnTo>
                <a:lnTo>
                  <a:pt x="17" y="47"/>
                </a:lnTo>
                <a:lnTo>
                  <a:pt x="23" y="47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31" y="47"/>
                </a:lnTo>
                <a:lnTo>
                  <a:pt x="37" y="47"/>
                </a:lnTo>
                <a:lnTo>
                  <a:pt x="37" y="45"/>
                </a:lnTo>
                <a:lnTo>
                  <a:pt x="37" y="45"/>
                </a:lnTo>
                <a:lnTo>
                  <a:pt x="37" y="39"/>
                </a:lnTo>
                <a:lnTo>
                  <a:pt x="37" y="17"/>
                </a:lnTo>
                <a:lnTo>
                  <a:pt x="37" y="17"/>
                </a:lnTo>
                <a:lnTo>
                  <a:pt x="34" y="9"/>
                </a:lnTo>
                <a:lnTo>
                  <a:pt x="31" y="3"/>
                </a:lnTo>
                <a:lnTo>
                  <a:pt x="26" y="0"/>
                </a:lnTo>
                <a:lnTo>
                  <a:pt x="20" y="0"/>
                </a:lnTo>
                <a:lnTo>
                  <a:pt x="20" y="0"/>
                </a:lnTo>
                <a:lnTo>
                  <a:pt x="12" y="0"/>
                </a:lnTo>
                <a:lnTo>
                  <a:pt x="9" y="3"/>
                </a:lnTo>
                <a:lnTo>
                  <a:pt x="6" y="9"/>
                </a:lnTo>
                <a:lnTo>
                  <a:pt x="3" y="11"/>
                </a:lnTo>
                <a:lnTo>
                  <a:pt x="12" y="14"/>
                </a:lnTo>
                <a:lnTo>
                  <a:pt x="12" y="14"/>
                </a:lnTo>
                <a:lnTo>
                  <a:pt x="14" y="6"/>
                </a:lnTo>
                <a:lnTo>
                  <a:pt x="17" y="6"/>
                </a:lnTo>
                <a:lnTo>
                  <a:pt x="20" y="3"/>
                </a:lnTo>
                <a:lnTo>
                  <a:pt x="20" y="3"/>
                </a:lnTo>
                <a:lnTo>
                  <a:pt x="23" y="6"/>
                </a:lnTo>
                <a:lnTo>
                  <a:pt x="26" y="6"/>
                </a:lnTo>
                <a:lnTo>
                  <a:pt x="28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1" name="Rectangle 90"/>
          <p:cNvSpPr>
            <a:spLocks noChangeArrowheads="1"/>
          </p:cNvSpPr>
          <p:nvPr/>
        </p:nvSpPr>
        <p:spPr bwMode="auto">
          <a:xfrm>
            <a:off x="6304871" y="2041341"/>
            <a:ext cx="12334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2" name="Rectangle 91"/>
          <p:cNvSpPr>
            <a:spLocks noChangeArrowheads="1"/>
          </p:cNvSpPr>
          <p:nvPr/>
        </p:nvSpPr>
        <p:spPr bwMode="auto">
          <a:xfrm>
            <a:off x="6304871" y="2018123"/>
            <a:ext cx="12334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3" name="Freeform 92"/>
          <p:cNvSpPr>
            <a:spLocks/>
          </p:cNvSpPr>
          <p:nvPr/>
        </p:nvSpPr>
        <p:spPr bwMode="auto">
          <a:xfrm>
            <a:off x="6525334" y="2817680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5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" name="Freeform 93"/>
          <p:cNvSpPr>
            <a:spLocks/>
          </p:cNvSpPr>
          <p:nvPr/>
        </p:nvSpPr>
        <p:spPr bwMode="auto">
          <a:xfrm>
            <a:off x="6378872" y="2817680"/>
            <a:ext cx="123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8" y="3"/>
              </a:cxn>
              <a:cxn ang="0">
                <a:pos x="0" y="3"/>
              </a:cxn>
            </a:cxnLst>
            <a:rect l="0" t="0" r="r" b="b"/>
            <a:pathLst>
              <a:path w="8" h="3">
                <a:moveTo>
                  <a:pt x="0" y="3"/>
                </a:move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8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5" name="Freeform 94"/>
          <p:cNvSpPr>
            <a:spLocks/>
          </p:cNvSpPr>
          <p:nvPr/>
        </p:nvSpPr>
        <p:spPr bwMode="auto">
          <a:xfrm>
            <a:off x="6317204" y="2790109"/>
            <a:ext cx="13875" cy="31924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9" y="22"/>
              </a:cxn>
              <a:cxn ang="0">
                <a:pos x="0" y="22"/>
              </a:cxn>
            </a:cxnLst>
            <a:rect l="0" t="0" r="r" b="b"/>
            <a:pathLst>
              <a:path w="9" h="22">
                <a:moveTo>
                  <a:pt x="0" y="22"/>
                </a:moveTo>
                <a:lnTo>
                  <a:pt x="0" y="22"/>
                </a:ln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9" y="22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6" name="Freeform 95"/>
          <p:cNvSpPr>
            <a:spLocks/>
          </p:cNvSpPr>
          <p:nvPr/>
        </p:nvSpPr>
        <p:spPr bwMode="auto">
          <a:xfrm>
            <a:off x="6249369" y="2790109"/>
            <a:ext cx="12334" cy="31924"/>
          </a:xfrm>
          <a:custGeom>
            <a:avLst/>
            <a:gdLst/>
            <a:ahLst/>
            <a:cxnLst>
              <a:cxn ang="0">
                <a:pos x="2" y="22"/>
              </a:cxn>
              <a:cxn ang="0">
                <a:pos x="2" y="22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8" y="22"/>
              </a:cxn>
              <a:cxn ang="0">
                <a:pos x="2" y="22"/>
              </a:cxn>
            </a:cxnLst>
            <a:rect l="0" t="0" r="r" b="b"/>
            <a:pathLst>
              <a:path w="8" h="22">
                <a:moveTo>
                  <a:pt x="2" y="22"/>
                </a:moveTo>
                <a:lnTo>
                  <a:pt x="2" y="22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8" y="22"/>
                </a:lnTo>
                <a:lnTo>
                  <a:pt x="2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7" name="Freeform 96"/>
          <p:cNvSpPr>
            <a:spLocks/>
          </p:cNvSpPr>
          <p:nvPr/>
        </p:nvSpPr>
        <p:spPr bwMode="auto">
          <a:xfrm>
            <a:off x="2160779" y="1607462"/>
            <a:ext cx="1925584" cy="1214571"/>
          </a:xfrm>
          <a:custGeom>
            <a:avLst/>
            <a:gdLst/>
            <a:ahLst/>
            <a:cxnLst>
              <a:cxn ang="0">
                <a:pos x="0" y="837"/>
              </a:cxn>
              <a:cxn ang="0">
                <a:pos x="0" y="0"/>
              </a:cxn>
              <a:cxn ang="0">
                <a:pos x="1249" y="0"/>
              </a:cxn>
              <a:cxn ang="0">
                <a:pos x="1249" y="133"/>
              </a:cxn>
              <a:cxn ang="0">
                <a:pos x="1131" y="133"/>
              </a:cxn>
              <a:cxn ang="0">
                <a:pos x="1129" y="133"/>
              </a:cxn>
              <a:cxn ang="0">
                <a:pos x="1129" y="136"/>
              </a:cxn>
              <a:cxn ang="0">
                <a:pos x="1129" y="599"/>
              </a:cxn>
              <a:cxn ang="0">
                <a:pos x="1131" y="599"/>
              </a:cxn>
              <a:cxn ang="0">
                <a:pos x="1129" y="599"/>
              </a:cxn>
              <a:cxn ang="0">
                <a:pos x="1129" y="601"/>
              </a:cxn>
              <a:cxn ang="0">
                <a:pos x="1131" y="601"/>
              </a:cxn>
              <a:cxn ang="0">
                <a:pos x="1249" y="601"/>
              </a:cxn>
              <a:cxn ang="0">
                <a:pos x="1249" y="671"/>
              </a:cxn>
              <a:cxn ang="0">
                <a:pos x="930" y="671"/>
              </a:cxn>
              <a:cxn ang="0">
                <a:pos x="927" y="671"/>
              </a:cxn>
              <a:cxn ang="0">
                <a:pos x="927" y="673"/>
              </a:cxn>
              <a:cxn ang="0">
                <a:pos x="927" y="837"/>
              </a:cxn>
              <a:cxn ang="0">
                <a:pos x="0" y="837"/>
              </a:cxn>
            </a:cxnLst>
            <a:rect l="0" t="0" r="r" b="b"/>
            <a:pathLst>
              <a:path w="1249" h="837">
                <a:moveTo>
                  <a:pt x="0" y="837"/>
                </a:moveTo>
                <a:lnTo>
                  <a:pt x="0" y="0"/>
                </a:lnTo>
                <a:lnTo>
                  <a:pt x="1249" y="0"/>
                </a:lnTo>
                <a:lnTo>
                  <a:pt x="1249" y="133"/>
                </a:lnTo>
                <a:lnTo>
                  <a:pt x="1131" y="133"/>
                </a:lnTo>
                <a:lnTo>
                  <a:pt x="1129" y="133"/>
                </a:lnTo>
                <a:lnTo>
                  <a:pt x="1129" y="136"/>
                </a:lnTo>
                <a:lnTo>
                  <a:pt x="1129" y="599"/>
                </a:lnTo>
                <a:lnTo>
                  <a:pt x="1131" y="599"/>
                </a:lnTo>
                <a:lnTo>
                  <a:pt x="1129" y="599"/>
                </a:lnTo>
                <a:lnTo>
                  <a:pt x="1129" y="601"/>
                </a:lnTo>
                <a:lnTo>
                  <a:pt x="1131" y="601"/>
                </a:lnTo>
                <a:lnTo>
                  <a:pt x="1249" y="601"/>
                </a:lnTo>
                <a:lnTo>
                  <a:pt x="1249" y="671"/>
                </a:lnTo>
                <a:lnTo>
                  <a:pt x="930" y="671"/>
                </a:lnTo>
                <a:lnTo>
                  <a:pt x="927" y="671"/>
                </a:lnTo>
                <a:lnTo>
                  <a:pt x="927" y="673"/>
                </a:lnTo>
                <a:lnTo>
                  <a:pt x="927" y="837"/>
                </a:lnTo>
                <a:lnTo>
                  <a:pt x="0" y="83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8" name="Freeform 97"/>
          <p:cNvSpPr>
            <a:spLocks/>
          </p:cNvSpPr>
          <p:nvPr/>
        </p:nvSpPr>
        <p:spPr bwMode="auto">
          <a:xfrm>
            <a:off x="6076699" y="2581150"/>
            <a:ext cx="1542" cy="29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9" name="Freeform 98"/>
          <p:cNvSpPr>
            <a:spLocks/>
          </p:cNvSpPr>
          <p:nvPr/>
        </p:nvSpPr>
        <p:spPr bwMode="auto">
          <a:xfrm>
            <a:off x="4086363" y="4815846"/>
            <a:ext cx="1933293" cy="429526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0" y="0"/>
              </a:cxn>
              <a:cxn ang="0">
                <a:pos x="165" y="0"/>
              </a:cxn>
              <a:cxn ang="0">
                <a:pos x="165" y="0"/>
              </a:cxn>
              <a:cxn ang="0">
                <a:pos x="202" y="47"/>
              </a:cxn>
              <a:cxn ang="0">
                <a:pos x="238" y="91"/>
              </a:cxn>
              <a:cxn ang="0">
                <a:pos x="277" y="127"/>
              </a:cxn>
              <a:cxn ang="0">
                <a:pos x="316" y="158"/>
              </a:cxn>
              <a:cxn ang="0">
                <a:pos x="358" y="183"/>
              </a:cxn>
              <a:cxn ang="0">
                <a:pos x="381" y="194"/>
              </a:cxn>
              <a:cxn ang="0">
                <a:pos x="403" y="202"/>
              </a:cxn>
              <a:cxn ang="0">
                <a:pos x="426" y="208"/>
              </a:cxn>
              <a:cxn ang="0">
                <a:pos x="448" y="213"/>
              </a:cxn>
              <a:cxn ang="0">
                <a:pos x="470" y="216"/>
              </a:cxn>
              <a:cxn ang="0">
                <a:pos x="493" y="216"/>
              </a:cxn>
              <a:cxn ang="0">
                <a:pos x="493" y="216"/>
              </a:cxn>
              <a:cxn ang="0">
                <a:pos x="518" y="216"/>
              </a:cxn>
              <a:cxn ang="0">
                <a:pos x="540" y="213"/>
              </a:cxn>
              <a:cxn ang="0">
                <a:pos x="563" y="208"/>
              </a:cxn>
              <a:cxn ang="0">
                <a:pos x="585" y="202"/>
              </a:cxn>
              <a:cxn ang="0">
                <a:pos x="608" y="194"/>
              </a:cxn>
              <a:cxn ang="0">
                <a:pos x="630" y="183"/>
              </a:cxn>
              <a:cxn ang="0">
                <a:pos x="672" y="158"/>
              </a:cxn>
              <a:cxn ang="0">
                <a:pos x="711" y="127"/>
              </a:cxn>
              <a:cxn ang="0">
                <a:pos x="750" y="91"/>
              </a:cxn>
              <a:cxn ang="0">
                <a:pos x="787" y="47"/>
              </a:cxn>
              <a:cxn ang="0">
                <a:pos x="820" y="0"/>
              </a:cxn>
              <a:cxn ang="0">
                <a:pos x="1254" y="0"/>
              </a:cxn>
              <a:cxn ang="0">
                <a:pos x="1254" y="64"/>
              </a:cxn>
              <a:cxn ang="0">
                <a:pos x="1251" y="64"/>
              </a:cxn>
              <a:cxn ang="0">
                <a:pos x="1251" y="94"/>
              </a:cxn>
              <a:cxn ang="0">
                <a:pos x="1251" y="94"/>
              </a:cxn>
              <a:cxn ang="0">
                <a:pos x="1251" y="102"/>
              </a:cxn>
              <a:cxn ang="0">
                <a:pos x="1254" y="105"/>
              </a:cxn>
              <a:cxn ang="0">
                <a:pos x="1254" y="296"/>
              </a:cxn>
              <a:cxn ang="0">
                <a:pos x="0" y="296"/>
              </a:cxn>
            </a:cxnLst>
            <a:rect l="0" t="0" r="r" b="b"/>
            <a:pathLst>
              <a:path w="1254" h="296">
                <a:moveTo>
                  <a:pt x="0" y="296"/>
                </a:moveTo>
                <a:lnTo>
                  <a:pt x="0" y="0"/>
                </a:lnTo>
                <a:lnTo>
                  <a:pt x="165" y="0"/>
                </a:lnTo>
                <a:lnTo>
                  <a:pt x="165" y="0"/>
                </a:lnTo>
                <a:lnTo>
                  <a:pt x="202" y="47"/>
                </a:lnTo>
                <a:lnTo>
                  <a:pt x="238" y="91"/>
                </a:lnTo>
                <a:lnTo>
                  <a:pt x="277" y="127"/>
                </a:lnTo>
                <a:lnTo>
                  <a:pt x="316" y="158"/>
                </a:lnTo>
                <a:lnTo>
                  <a:pt x="358" y="183"/>
                </a:lnTo>
                <a:lnTo>
                  <a:pt x="381" y="194"/>
                </a:lnTo>
                <a:lnTo>
                  <a:pt x="403" y="202"/>
                </a:lnTo>
                <a:lnTo>
                  <a:pt x="426" y="208"/>
                </a:lnTo>
                <a:lnTo>
                  <a:pt x="448" y="213"/>
                </a:lnTo>
                <a:lnTo>
                  <a:pt x="470" y="216"/>
                </a:lnTo>
                <a:lnTo>
                  <a:pt x="493" y="216"/>
                </a:lnTo>
                <a:lnTo>
                  <a:pt x="493" y="216"/>
                </a:lnTo>
                <a:lnTo>
                  <a:pt x="518" y="216"/>
                </a:lnTo>
                <a:lnTo>
                  <a:pt x="540" y="213"/>
                </a:lnTo>
                <a:lnTo>
                  <a:pt x="563" y="208"/>
                </a:lnTo>
                <a:lnTo>
                  <a:pt x="585" y="202"/>
                </a:lnTo>
                <a:lnTo>
                  <a:pt x="608" y="194"/>
                </a:lnTo>
                <a:lnTo>
                  <a:pt x="630" y="183"/>
                </a:lnTo>
                <a:lnTo>
                  <a:pt x="672" y="158"/>
                </a:lnTo>
                <a:lnTo>
                  <a:pt x="711" y="127"/>
                </a:lnTo>
                <a:lnTo>
                  <a:pt x="750" y="91"/>
                </a:lnTo>
                <a:lnTo>
                  <a:pt x="787" y="47"/>
                </a:lnTo>
                <a:lnTo>
                  <a:pt x="820" y="0"/>
                </a:lnTo>
                <a:lnTo>
                  <a:pt x="1254" y="0"/>
                </a:lnTo>
                <a:lnTo>
                  <a:pt x="1254" y="64"/>
                </a:lnTo>
                <a:lnTo>
                  <a:pt x="1251" y="64"/>
                </a:lnTo>
                <a:lnTo>
                  <a:pt x="1251" y="94"/>
                </a:lnTo>
                <a:lnTo>
                  <a:pt x="1251" y="94"/>
                </a:lnTo>
                <a:lnTo>
                  <a:pt x="1251" y="102"/>
                </a:lnTo>
                <a:lnTo>
                  <a:pt x="1254" y="105"/>
                </a:lnTo>
                <a:lnTo>
                  <a:pt x="1254" y="296"/>
                </a:lnTo>
                <a:lnTo>
                  <a:pt x="0" y="29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0" name="Freeform 99"/>
          <p:cNvSpPr>
            <a:spLocks/>
          </p:cNvSpPr>
          <p:nvPr/>
        </p:nvSpPr>
        <p:spPr bwMode="auto">
          <a:xfrm>
            <a:off x="5928696" y="4904363"/>
            <a:ext cx="69377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33"/>
              </a:cxn>
              <a:cxn ang="0">
                <a:pos x="6" y="41"/>
              </a:cxn>
              <a:cxn ang="0">
                <a:pos x="12" y="47"/>
              </a:cxn>
              <a:cxn ang="0">
                <a:pos x="23" y="47"/>
              </a:cxn>
              <a:cxn ang="0">
                <a:pos x="23" y="47"/>
              </a:cxn>
              <a:cxn ang="0">
                <a:pos x="34" y="47"/>
              </a:cxn>
              <a:cxn ang="0">
                <a:pos x="40" y="41"/>
              </a:cxn>
              <a:cxn ang="0">
                <a:pos x="45" y="33"/>
              </a:cxn>
              <a:cxn ang="0">
                <a:pos x="45" y="25"/>
              </a:cxn>
              <a:cxn ang="0">
                <a:pos x="45" y="25"/>
              </a:cxn>
              <a:cxn ang="0">
                <a:pos x="45" y="14"/>
              </a:cxn>
              <a:cxn ang="0">
                <a:pos x="40" y="5"/>
              </a:cxn>
              <a:cxn ang="0">
                <a:pos x="31" y="3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6" y="5"/>
              </a:cxn>
              <a:cxn ang="0">
                <a:pos x="0" y="14"/>
              </a:cxn>
              <a:cxn ang="0">
                <a:pos x="0" y="25"/>
              </a:cxn>
            </a:cxnLst>
            <a:rect l="0" t="0" r="r" b="b"/>
            <a:pathLst>
              <a:path w="45" h="47">
                <a:moveTo>
                  <a:pt x="0" y="25"/>
                </a:moveTo>
                <a:lnTo>
                  <a:pt x="0" y="25"/>
                </a:lnTo>
                <a:lnTo>
                  <a:pt x="0" y="33"/>
                </a:lnTo>
                <a:lnTo>
                  <a:pt x="6" y="41"/>
                </a:lnTo>
                <a:lnTo>
                  <a:pt x="12" y="47"/>
                </a:lnTo>
                <a:lnTo>
                  <a:pt x="23" y="47"/>
                </a:lnTo>
                <a:lnTo>
                  <a:pt x="23" y="47"/>
                </a:lnTo>
                <a:lnTo>
                  <a:pt x="34" y="47"/>
                </a:lnTo>
                <a:lnTo>
                  <a:pt x="40" y="41"/>
                </a:lnTo>
                <a:lnTo>
                  <a:pt x="45" y="33"/>
                </a:lnTo>
                <a:lnTo>
                  <a:pt x="45" y="25"/>
                </a:lnTo>
                <a:lnTo>
                  <a:pt x="45" y="25"/>
                </a:lnTo>
                <a:lnTo>
                  <a:pt x="45" y="14"/>
                </a:lnTo>
                <a:lnTo>
                  <a:pt x="40" y="5"/>
                </a:lnTo>
                <a:lnTo>
                  <a:pt x="31" y="3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6" y="5"/>
                </a:lnTo>
                <a:lnTo>
                  <a:pt x="0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1" name="Freeform 100"/>
          <p:cNvSpPr>
            <a:spLocks/>
          </p:cNvSpPr>
          <p:nvPr/>
        </p:nvSpPr>
        <p:spPr bwMode="auto">
          <a:xfrm>
            <a:off x="5860861" y="4904363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36"/>
              </a:cxn>
              <a:cxn ang="0">
                <a:pos x="5" y="41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5" y="47"/>
              </a:cxn>
              <a:cxn ang="0">
                <a:pos x="30" y="44"/>
              </a:cxn>
              <a:cxn ang="0">
                <a:pos x="33" y="41"/>
              </a:cxn>
              <a:cxn ang="0">
                <a:pos x="36" y="36"/>
              </a:cxn>
              <a:cxn ang="0">
                <a:pos x="28" y="36"/>
              </a:cxn>
              <a:cxn ang="0">
                <a:pos x="28" y="36"/>
              </a:cxn>
              <a:cxn ang="0">
                <a:pos x="25" y="41"/>
              </a:cxn>
              <a:cxn ang="0">
                <a:pos x="19" y="44"/>
              </a:cxn>
              <a:cxn ang="0">
                <a:pos x="19" y="44"/>
              </a:cxn>
              <a:cxn ang="0">
                <a:pos x="14" y="44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5" y="25"/>
              </a:cxn>
              <a:cxn ang="0">
                <a:pos x="8" y="17"/>
              </a:cxn>
              <a:cxn ang="0">
                <a:pos x="11" y="11"/>
              </a:cxn>
              <a:cxn ang="0">
                <a:pos x="14" y="5"/>
              </a:cxn>
              <a:cxn ang="0">
                <a:pos x="19" y="5"/>
              </a:cxn>
              <a:cxn ang="0">
                <a:pos x="19" y="5"/>
              </a:cxn>
              <a:cxn ang="0">
                <a:pos x="25" y="8"/>
              </a:cxn>
              <a:cxn ang="0">
                <a:pos x="28" y="11"/>
              </a:cxn>
              <a:cxn ang="0">
                <a:pos x="36" y="11"/>
              </a:cxn>
              <a:cxn ang="0">
                <a:pos x="36" y="11"/>
              </a:cxn>
              <a:cxn ang="0">
                <a:pos x="33" y="8"/>
              </a:cxn>
              <a:cxn ang="0">
                <a:pos x="30" y="3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  <a:cxn ang="0">
                <a:pos x="0" y="14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0" y="36"/>
                </a:lnTo>
                <a:lnTo>
                  <a:pt x="5" y="41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5" y="47"/>
                </a:lnTo>
                <a:lnTo>
                  <a:pt x="30" y="44"/>
                </a:lnTo>
                <a:lnTo>
                  <a:pt x="33" y="41"/>
                </a:lnTo>
                <a:lnTo>
                  <a:pt x="36" y="36"/>
                </a:lnTo>
                <a:lnTo>
                  <a:pt x="28" y="36"/>
                </a:lnTo>
                <a:lnTo>
                  <a:pt x="28" y="36"/>
                </a:lnTo>
                <a:lnTo>
                  <a:pt x="25" y="41"/>
                </a:lnTo>
                <a:lnTo>
                  <a:pt x="19" y="44"/>
                </a:lnTo>
                <a:lnTo>
                  <a:pt x="19" y="44"/>
                </a:lnTo>
                <a:lnTo>
                  <a:pt x="14" y="44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5" y="25"/>
                </a:lnTo>
                <a:lnTo>
                  <a:pt x="8" y="17"/>
                </a:lnTo>
                <a:lnTo>
                  <a:pt x="11" y="11"/>
                </a:lnTo>
                <a:lnTo>
                  <a:pt x="14" y="5"/>
                </a:lnTo>
                <a:lnTo>
                  <a:pt x="19" y="5"/>
                </a:lnTo>
                <a:lnTo>
                  <a:pt x="19" y="5"/>
                </a:lnTo>
                <a:lnTo>
                  <a:pt x="25" y="8"/>
                </a:lnTo>
                <a:lnTo>
                  <a:pt x="28" y="11"/>
                </a:lnTo>
                <a:lnTo>
                  <a:pt x="36" y="11"/>
                </a:lnTo>
                <a:lnTo>
                  <a:pt x="36" y="11"/>
                </a:lnTo>
                <a:lnTo>
                  <a:pt x="33" y="8"/>
                </a:lnTo>
                <a:lnTo>
                  <a:pt x="30" y="3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  <a:lnTo>
                  <a:pt x="0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2" name="Freeform 101"/>
          <p:cNvSpPr>
            <a:spLocks/>
          </p:cNvSpPr>
          <p:nvPr/>
        </p:nvSpPr>
        <p:spPr bwMode="auto">
          <a:xfrm>
            <a:off x="5791484" y="4904363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36"/>
              </a:cxn>
              <a:cxn ang="0">
                <a:pos x="5" y="41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5" y="47"/>
              </a:cxn>
              <a:cxn ang="0">
                <a:pos x="31" y="44"/>
              </a:cxn>
              <a:cxn ang="0">
                <a:pos x="33" y="41"/>
              </a:cxn>
              <a:cxn ang="0">
                <a:pos x="36" y="36"/>
              </a:cxn>
              <a:cxn ang="0">
                <a:pos x="31" y="36"/>
              </a:cxn>
              <a:cxn ang="0">
                <a:pos x="31" y="36"/>
              </a:cxn>
              <a:cxn ang="0">
                <a:pos x="25" y="41"/>
              </a:cxn>
              <a:cxn ang="0">
                <a:pos x="19" y="44"/>
              </a:cxn>
              <a:cxn ang="0">
                <a:pos x="19" y="44"/>
              </a:cxn>
              <a:cxn ang="0">
                <a:pos x="14" y="44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5" y="25"/>
              </a:cxn>
              <a:cxn ang="0">
                <a:pos x="8" y="17"/>
              </a:cxn>
              <a:cxn ang="0">
                <a:pos x="11" y="11"/>
              </a:cxn>
              <a:cxn ang="0">
                <a:pos x="14" y="5"/>
              </a:cxn>
              <a:cxn ang="0">
                <a:pos x="19" y="5"/>
              </a:cxn>
              <a:cxn ang="0">
                <a:pos x="19" y="5"/>
              </a:cxn>
              <a:cxn ang="0">
                <a:pos x="25" y="8"/>
              </a:cxn>
              <a:cxn ang="0">
                <a:pos x="28" y="11"/>
              </a:cxn>
              <a:cxn ang="0">
                <a:pos x="36" y="11"/>
              </a:cxn>
              <a:cxn ang="0">
                <a:pos x="36" y="11"/>
              </a:cxn>
              <a:cxn ang="0">
                <a:pos x="33" y="8"/>
              </a:cxn>
              <a:cxn ang="0">
                <a:pos x="31" y="3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  <a:cxn ang="0">
                <a:pos x="0" y="14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0" y="36"/>
                </a:lnTo>
                <a:lnTo>
                  <a:pt x="5" y="41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5" y="47"/>
                </a:lnTo>
                <a:lnTo>
                  <a:pt x="31" y="44"/>
                </a:lnTo>
                <a:lnTo>
                  <a:pt x="33" y="41"/>
                </a:lnTo>
                <a:lnTo>
                  <a:pt x="36" y="36"/>
                </a:lnTo>
                <a:lnTo>
                  <a:pt x="31" y="36"/>
                </a:lnTo>
                <a:lnTo>
                  <a:pt x="31" y="36"/>
                </a:lnTo>
                <a:lnTo>
                  <a:pt x="25" y="41"/>
                </a:lnTo>
                <a:lnTo>
                  <a:pt x="19" y="44"/>
                </a:lnTo>
                <a:lnTo>
                  <a:pt x="19" y="44"/>
                </a:lnTo>
                <a:lnTo>
                  <a:pt x="14" y="44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5" y="25"/>
                </a:lnTo>
                <a:lnTo>
                  <a:pt x="8" y="17"/>
                </a:lnTo>
                <a:lnTo>
                  <a:pt x="11" y="11"/>
                </a:lnTo>
                <a:lnTo>
                  <a:pt x="14" y="5"/>
                </a:lnTo>
                <a:lnTo>
                  <a:pt x="19" y="5"/>
                </a:lnTo>
                <a:lnTo>
                  <a:pt x="19" y="5"/>
                </a:lnTo>
                <a:lnTo>
                  <a:pt x="25" y="8"/>
                </a:lnTo>
                <a:lnTo>
                  <a:pt x="28" y="11"/>
                </a:lnTo>
                <a:lnTo>
                  <a:pt x="36" y="11"/>
                </a:lnTo>
                <a:lnTo>
                  <a:pt x="36" y="11"/>
                </a:lnTo>
                <a:lnTo>
                  <a:pt x="33" y="8"/>
                </a:lnTo>
                <a:lnTo>
                  <a:pt x="31" y="3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  <a:lnTo>
                  <a:pt x="0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3" name="Freeform 102"/>
          <p:cNvSpPr>
            <a:spLocks/>
          </p:cNvSpPr>
          <p:nvPr/>
        </p:nvSpPr>
        <p:spPr bwMode="auto">
          <a:xfrm>
            <a:off x="5683565" y="4872438"/>
            <a:ext cx="98669" cy="100126"/>
          </a:xfrm>
          <a:custGeom>
            <a:avLst/>
            <a:gdLst/>
            <a:ahLst/>
            <a:cxnLst>
              <a:cxn ang="0">
                <a:pos x="47" y="47"/>
              </a:cxn>
              <a:cxn ang="0">
                <a:pos x="56" y="69"/>
              </a:cxn>
              <a:cxn ang="0">
                <a:pos x="64" y="69"/>
              </a:cxn>
              <a:cxn ang="0">
                <a:pos x="36" y="0"/>
              </a:cxn>
              <a:cxn ang="0">
                <a:pos x="28" y="0"/>
              </a:cxn>
              <a:cxn ang="0">
                <a:pos x="0" y="69"/>
              </a:cxn>
              <a:cxn ang="0">
                <a:pos x="8" y="69"/>
              </a:cxn>
              <a:cxn ang="0">
                <a:pos x="17" y="47"/>
              </a:cxn>
              <a:cxn ang="0">
                <a:pos x="47" y="47"/>
              </a:cxn>
            </a:cxnLst>
            <a:rect l="0" t="0" r="r" b="b"/>
            <a:pathLst>
              <a:path w="64" h="69">
                <a:moveTo>
                  <a:pt x="47" y="47"/>
                </a:moveTo>
                <a:lnTo>
                  <a:pt x="56" y="69"/>
                </a:lnTo>
                <a:lnTo>
                  <a:pt x="64" y="69"/>
                </a:lnTo>
                <a:lnTo>
                  <a:pt x="36" y="0"/>
                </a:lnTo>
                <a:lnTo>
                  <a:pt x="28" y="0"/>
                </a:lnTo>
                <a:lnTo>
                  <a:pt x="0" y="69"/>
                </a:lnTo>
                <a:lnTo>
                  <a:pt x="8" y="69"/>
                </a:lnTo>
                <a:lnTo>
                  <a:pt x="17" y="47"/>
                </a:lnTo>
                <a:lnTo>
                  <a:pt x="4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4" name="Freeform 103"/>
          <p:cNvSpPr>
            <a:spLocks noEditPoints="1"/>
          </p:cNvSpPr>
          <p:nvPr/>
        </p:nvSpPr>
        <p:spPr bwMode="auto">
          <a:xfrm>
            <a:off x="2160779" y="1607462"/>
            <a:ext cx="5784462" cy="2427692"/>
          </a:xfrm>
          <a:custGeom>
            <a:avLst/>
            <a:gdLst/>
            <a:ahLst/>
            <a:cxnLst>
              <a:cxn ang="0">
                <a:pos x="2811" y="1205"/>
              </a:cxn>
              <a:cxn ang="0">
                <a:pos x="2705" y="837"/>
              </a:cxn>
              <a:cxn ang="0">
                <a:pos x="2722" y="867"/>
              </a:cxn>
              <a:cxn ang="0">
                <a:pos x="2766" y="837"/>
              </a:cxn>
              <a:cxn ang="0">
                <a:pos x="2820" y="837"/>
              </a:cxn>
              <a:cxn ang="0">
                <a:pos x="2828" y="878"/>
              </a:cxn>
              <a:cxn ang="0">
                <a:pos x="2859" y="864"/>
              </a:cxn>
              <a:cxn ang="0">
                <a:pos x="2859" y="889"/>
              </a:cxn>
              <a:cxn ang="0">
                <a:pos x="2904" y="864"/>
              </a:cxn>
              <a:cxn ang="0">
                <a:pos x="2943" y="856"/>
              </a:cxn>
              <a:cxn ang="0">
                <a:pos x="2988" y="842"/>
              </a:cxn>
              <a:cxn ang="0">
                <a:pos x="3030" y="864"/>
              </a:cxn>
              <a:cxn ang="0">
                <a:pos x="3069" y="856"/>
              </a:cxn>
              <a:cxn ang="0">
                <a:pos x="3116" y="878"/>
              </a:cxn>
              <a:cxn ang="0">
                <a:pos x="3139" y="870"/>
              </a:cxn>
              <a:cxn ang="0">
                <a:pos x="3539" y="1673"/>
              </a:cxn>
              <a:cxn ang="0">
                <a:pos x="3296" y="1349"/>
              </a:cxn>
              <a:cxn ang="0">
                <a:pos x="3298" y="1410"/>
              </a:cxn>
              <a:cxn ang="0">
                <a:pos x="3357" y="1391"/>
              </a:cxn>
              <a:cxn ang="0">
                <a:pos x="3326" y="1352"/>
              </a:cxn>
              <a:cxn ang="0">
                <a:pos x="3245" y="1349"/>
              </a:cxn>
              <a:cxn ang="0">
                <a:pos x="3212" y="1383"/>
              </a:cxn>
              <a:cxn ang="0">
                <a:pos x="3030" y="1371"/>
              </a:cxn>
              <a:cxn ang="0">
                <a:pos x="3030" y="1371"/>
              </a:cxn>
              <a:cxn ang="0">
                <a:pos x="3111" y="1349"/>
              </a:cxn>
              <a:cxn ang="0">
                <a:pos x="3018" y="1394"/>
              </a:cxn>
              <a:cxn ang="0">
                <a:pos x="2996" y="1355"/>
              </a:cxn>
              <a:cxn ang="0">
                <a:pos x="2926" y="1371"/>
              </a:cxn>
              <a:cxn ang="0">
                <a:pos x="2820" y="997"/>
              </a:cxn>
              <a:cxn ang="0">
                <a:pos x="2797" y="953"/>
              </a:cxn>
              <a:cxn ang="0">
                <a:pos x="2713" y="997"/>
              </a:cxn>
              <a:cxn ang="0">
                <a:pos x="2836" y="1000"/>
              </a:cxn>
              <a:cxn ang="0">
                <a:pos x="2646" y="1000"/>
              </a:cxn>
              <a:cxn ang="0">
                <a:pos x="930" y="1139"/>
              </a:cxn>
              <a:cxn ang="0">
                <a:pos x="23" y="1563"/>
              </a:cxn>
              <a:cxn ang="0">
                <a:pos x="2960" y="840"/>
              </a:cxn>
              <a:cxn ang="0">
                <a:pos x="2887" y="837"/>
              </a:cxn>
              <a:cxn ang="0">
                <a:pos x="2503" y="299"/>
              </a:cxn>
              <a:cxn ang="0">
                <a:pos x="2503" y="671"/>
              </a:cxn>
              <a:cxn ang="0">
                <a:pos x="2481" y="466"/>
              </a:cxn>
              <a:cxn ang="0">
                <a:pos x="2453" y="427"/>
              </a:cxn>
              <a:cxn ang="0">
                <a:pos x="2436" y="327"/>
              </a:cxn>
              <a:cxn ang="0">
                <a:pos x="2433" y="288"/>
              </a:cxn>
              <a:cxn ang="0">
                <a:pos x="2428" y="330"/>
              </a:cxn>
              <a:cxn ang="0">
                <a:pos x="2472" y="344"/>
              </a:cxn>
              <a:cxn ang="0">
                <a:pos x="1465" y="69"/>
              </a:cxn>
              <a:cxn ang="0">
                <a:pos x="1473" y="83"/>
              </a:cxn>
              <a:cxn ang="0">
                <a:pos x="1907" y="80"/>
              </a:cxn>
              <a:cxn ang="0">
                <a:pos x="1910" y="69"/>
              </a:cxn>
              <a:cxn ang="0">
                <a:pos x="1876" y="61"/>
              </a:cxn>
              <a:cxn ang="0">
                <a:pos x="1823" y="103"/>
              </a:cxn>
              <a:cxn ang="0">
                <a:pos x="1809" y="69"/>
              </a:cxn>
              <a:cxn ang="0">
                <a:pos x="1719" y="103"/>
              </a:cxn>
              <a:cxn ang="0">
                <a:pos x="1613" y="103"/>
              </a:cxn>
              <a:cxn ang="0">
                <a:pos x="1546" y="103"/>
              </a:cxn>
              <a:cxn ang="0">
                <a:pos x="1997" y="67"/>
              </a:cxn>
              <a:cxn ang="0">
                <a:pos x="1971" y="69"/>
              </a:cxn>
              <a:cxn ang="0">
                <a:pos x="1798" y="69"/>
              </a:cxn>
              <a:cxn ang="0">
                <a:pos x="1784" y="61"/>
              </a:cxn>
              <a:cxn ang="0">
                <a:pos x="1677" y="58"/>
              </a:cxn>
              <a:cxn ang="0">
                <a:pos x="1739" y="42"/>
              </a:cxn>
            </a:cxnLst>
            <a:rect l="0" t="0" r="r" b="b"/>
            <a:pathLst>
              <a:path w="3752" h="1673">
                <a:moveTo>
                  <a:pt x="3539" y="1673"/>
                </a:moveTo>
                <a:lnTo>
                  <a:pt x="3539" y="1673"/>
                </a:lnTo>
                <a:lnTo>
                  <a:pt x="3528" y="1646"/>
                </a:lnTo>
                <a:lnTo>
                  <a:pt x="3511" y="1618"/>
                </a:lnTo>
                <a:lnTo>
                  <a:pt x="3489" y="1593"/>
                </a:lnTo>
                <a:lnTo>
                  <a:pt x="3461" y="1568"/>
                </a:lnTo>
                <a:lnTo>
                  <a:pt x="3427" y="1543"/>
                </a:lnTo>
                <a:lnTo>
                  <a:pt x="3391" y="1521"/>
                </a:lnTo>
                <a:lnTo>
                  <a:pt x="3349" y="1502"/>
                </a:lnTo>
                <a:lnTo>
                  <a:pt x="3301" y="1482"/>
                </a:lnTo>
                <a:lnTo>
                  <a:pt x="3251" y="1466"/>
                </a:lnTo>
                <a:lnTo>
                  <a:pt x="3198" y="1449"/>
                </a:lnTo>
                <a:lnTo>
                  <a:pt x="3139" y="1435"/>
                </a:lnTo>
                <a:lnTo>
                  <a:pt x="3080" y="1424"/>
                </a:lnTo>
                <a:lnTo>
                  <a:pt x="3016" y="1413"/>
                </a:lnTo>
                <a:lnTo>
                  <a:pt x="2951" y="1405"/>
                </a:lnTo>
                <a:lnTo>
                  <a:pt x="2881" y="1399"/>
                </a:lnTo>
                <a:lnTo>
                  <a:pt x="2811" y="1396"/>
                </a:lnTo>
                <a:lnTo>
                  <a:pt x="2811" y="1208"/>
                </a:lnTo>
                <a:lnTo>
                  <a:pt x="2811" y="1205"/>
                </a:lnTo>
                <a:lnTo>
                  <a:pt x="2808" y="1205"/>
                </a:lnTo>
                <a:lnTo>
                  <a:pt x="2503" y="1205"/>
                </a:lnTo>
                <a:lnTo>
                  <a:pt x="2503" y="1139"/>
                </a:lnTo>
                <a:lnTo>
                  <a:pt x="2540" y="1139"/>
                </a:lnTo>
                <a:lnTo>
                  <a:pt x="2540" y="1136"/>
                </a:lnTo>
                <a:lnTo>
                  <a:pt x="2542" y="1136"/>
                </a:lnTo>
                <a:lnTo>
                  <a:pt x="2542" y="837"/>
                </a:lnTo>
                <a:lnTo>
                  <a:pt x="2646" y="837"/>
                </a:lnTo>
                <a:lnTo>
                  <a:pt x="2646" y="878"/>
                </a:lnTo>
                <a:lnTo>
                  <a:pt x="2654" y="878"/>
                </a:lnTo>
                <a:lnTo>
                  <a:pt x="2654" y="878"/>
                </a:lnTo>
                <a:lnTo>
                  <a:pt x="2654" y="837"/>
                </a:lnTo>
                <a:lnTo>
                  <a:pt x="2660" y="837"/>
                </a:lnTo>
                <a:lnTo>
                  <a:pt x="2660" y="837"/>
                </a:lnTo>
                <a:lnTo>
                  <a:pt x="2674" y="878"/>
                </a:lnTo>
                <a:lnTo>
                  <a:pt x="2682" y="878"/>
                </a:lnTo>
                <a:lnTo>
                  <a:pt x="2682" y="878"/>
                </a:lnTo>
                <a:lnTo>
                  <a:pt x="2696" y="837"/>
                </a:lnTo>
                <a:lnTo>
                  <a:pt x="2705" y="837"/>
                </a:lnTo>
                <a:lnTo>
                  <a:pt x="2705" y="837"/>
                </a:lnTo>
                <a:lnTo>
                  <a:pt x="2705" y="878"/>
                </a:lnTo>
                <a:lnTo>
                  <a:pt x="2710" y="878"/>
                </a:lnTo>
                <a:lnTo>
                  <a:pt x="2710" y="837"/>
                </a:lnTo>
                <a:lnTo>
                  <a:pt x="2727" y="837"/>
                </a:lnTo>
                <a:lnTo>
                  <a:pt x="2727" y="837"/>
                </a:lnTo>
                <a:lnTo>
                  <a:pt x="2724" y="842"/>
                </a:lnTo>
                <a:lnTo>
                  <a:pt x="2730" y="842"/>
                </a:lnTo>
                <a:lnTo>
                  <a:pt x="2730" y="842"/>
                </a:lnTo>
                <a:lnTo>
                  <a:pt x="2733" y="840"/>
                </a:lnTo>
                <a:lnTo>
                  <a:pt x="2736" y="837"/>
                </a:lnTo>
                <a:lnTo>
                  <a:pt x="2744" y="837"/>
                </a:lnTo>
                <a:lnTo>
                  <a:pt x="2744" y="837"/>
                </a:lnTo>
                <a:lnTo>
                  <a:pt x="2747" y="840"/>
                </a:lnTo>
                <a:lnTo>
                  <a:pt x="2747" y="845"/>
                </a:lnTo>
                <a:lnTo>
                  <a:pt x="2747" y="848"/>
                </a:lnTo>
                <a:lnTo>
                  <a:pt x="2747" y="848"/>
                </a:lnTo>
                <a:lnTo>
                  <a:pt x="2736" y="851"/>
                </a:lnTo>
                <a:lnTo>
                  <a:pt x="2727" y="853"/>
                </a:lnTo>
                <a:lnTo>
                  <a:pt x="2722" y="859"/>
                </a:lnTo>
                <a:lnTo>
                  <a:pt x="2722" y="867"/>
                </a:lnTo>
                <a:lnTo>
                  <a:pt x="2722" y="867"/>
                </a:lnTo>
                <a:lnTo>
                  <a:pt x="2722" y="870"/>
                </a:lnTo>
                <a:lnTo>
                  <a:pt x="2724" y="876"/>
                </a:lnTo>
                <a:lnTo>
                  <a:pt x="2730" y="878"/>
                </a:lnTo>
                <a:lnTo>
                  <a:pt x="2736" y="878"/>
                </a:lnTo>
                <a:lnTo>
                  <a:pt x="2736" y="878"/>
                </a:lnTo>
                <a:lnTo>
                  <a:pt x="2744" y="876"/>
                </a:lnTo>
                <a:lnTo>
                  <a:pt x="2747" y="873"/>
                </a:lnTo>
                <a:lnTo>
                  <a:pt x="2747" y="873"/>
                </a:lnTo>
                <a:lnTo>
                  <a:pt x="2747" y="873"/>
                </a:lnTo>
                <a:lnTo>
                  <a:pt x="2750" y="878"/>
                </a:lnTo>
                <a:lnTo>
                  <a:pt x="2755" y="878"/>
                </a:lnTo>
                <a:lnTo>
                  <a:pt x="2755" y="876"/>
                </a:lnTo>
                <a:lnTo>
                  <a:pt x="2755" y="876"/>
                </a:lnTo>
                <a:lnTo>
                  <a:pt x="2755" y="870"/>
                </a:lnTo>
                <a:lnTo>
                  <a:pt x="2755" y="848"/>
                </a:lnTo>
                <a:lnTo>
                  <a:pt x="2755" y="848"/>
                </a:lnTo>
                <a:lnTo>
                  <a:pt x="2755" y="840"/>
                </a:lnTo>
                <a:lnTo>
                  <a:pt x="2752" y="837"/>
                </a:lnTo>
                <a:lnTo>
                  <a:pt x="2766" y="837"/>
                </a:lnTo>
                <a:lnTo>
                  <a:pt x="2766" y="878"/>
                </a:lnTo>
                <a:lnTo>
                  <a:pt x="2775" y="878"/>
                </a:lnTo>
                <a:lnTo>
                  <a:pt x="2775" y="842"/>
                </a:lnTo>
                <a:lnTo>
                  <a:pt x="2775" y="842"/>
                </a:lnTo>
                <a:lnTo>
                  <a:pt x="2783" y="837"/>
                </a:lnTo>
                <a:lnTo>
                  <a:pt x="2783" y="837"/>
                </a:lnTo>
                <a:lnTo>
                  <a:pt x="2789" y="837"/>
                </a:lnTo>
                <a:lnTo>
                  <a:pt x="2789" y="837"/>
                </a:lnTo>
                <a:lnTo>
                  <a:pt x="2794" y="837"/>
                </a:lnTo>
                <a:lnTo>
                  <a:pt x="2797" y="840"/>
                </a:lnTo>
                <a:lnTo>
                  <a:pt x="2797" y="840"/>
                </a:lnTo>
                <a:lnTo>
                  <a:pt x="2797" y="842"/>
                </a:lnTo>
                <a:lnTo>
                  <a:pt x="2797" y="848"/>
                </a:lnTo>
                <a:lnTo>
                  <a:pt x="2797" y="878"/>
                </a:lnTo>
                <a:lnTo>
                  <a:pt x="2806" y="878"/>
                </a:lnTo>
                <a:lnTo>
                  <a:pt x="2806" y="845"/>
                </a:lnTo>
                <a:lnTo>
                  <a:pt x="2806" y="845"/>
                </a:lnTo>
                <a:lnTo>
                  <a:pt x="2803" y="837"/>
                </a:lnTo>
                <a:lnTo>
                  <a:pt x="2820" y="837"/>
                </a:lnTo>
                <a:lnTo>
                  <a:pt x="2820" y="837"/>
                </a:lnTo>
                <a:lnTo>
                  <a:pt x="2817" y="842"/>
                </a:lnTo>
                <a:lnTo>
                  <a:pt x="2822" y="842"/>
                </a:lnTo>
                <a:lnTo>
                  <a:pt x="2822" y="842"/>
                </a:lnTo>
                <a:lnTo>
                  <a:pt x="2825" y="840"/>
                </a:lnTo>
                <a:lnTo>
                  <a:pt x="2831" y="837"/>
                </a:lnTo>
                <a:lnTo>
                  <a:pt x="2836" y="837"/>
                </a:lnTo>
                <a:lnTo>
                  <a:pt x="2836" y="837"/>
                </a:lnTo>
                <a:lnTo>
                  <a:pt x="2839" y="840"/>
                </a:lnTo>
                <a:lnTo>
                  <a:pt x="2842" y="845"/>
                </a:lnTo>
                <a:lnTo>
                  <a:pt x="2842" y="848"/>
                </a:lnTo>
                <a:lnTo>
                  <a:pt x="2842" y="848"/>
                </a:lnTo>
                <a:lnTo>
                  <a:pt x="2828" y="851"/>
                </a:lnTo>
                <a:lnTo>
                  <a:pt x="2820" y="853"/>
                </a:lnTo>
                <a:lnTo>
                  <a:pt x="2817" y="859"/>
                </a:lnTo>
                <a:lnTo>
                  <a:pt x="2814" y="867"/>
                </a:lnTo>
                <a:lnTo>
                  <a:pt x="2814" y="867"/>
                </a:lnTo>
                <a:lnTo>
                  <a:pt x="2817" y="870"/>
                </a:lnTo>
                <a:lnTo>
                  <a:pt x="2817" y="876"/>
                </a:lnTo>
                <a:lnTo>
                  <a:pt x="2822" y="878"/>
                </a:lnTo>
                <a:lnTo>
                  <a:pt x="2828" y="878"/>
                </a:lnTo>
                <a:lnTo>
                  <a:pt x="2828" y="878"/>
                </a:lnTo>
                <a:lnTo>
                  <a:pt x="2836" y="876"/>
                </a:lnTo>
                <a:lnTo>
                  <a:pt x="2842" y="873"/>
                </a:lnTo>
                <a:lnTo>
                  <a:pt x="2842" y="873"/>
                </a:lnTo>
                <a:lnTo>
                  <a:pt x="2842" y="873"/>
                </a:lnTo>
                <a:lnTo>
                  <a:pt x="2842" y="878"/>
                </a:lnTo>
                <a:lnTo>
                  <a:pt x="2850" y="878"/>
                </a:lnTo>
                <a:lnTo>
                  <a:pt x="2850" y="876"/>
                </a:lnTo>
                <a:lnTo>
                  <a:pt x="2850" y="876"/>
                </a:lnTo>
                <a:lnTo>
                  <a:pt x="2848" y="870"/>
                </a:lnTo>
                <a:lnTo>
                  <a:pt x="2848" y="848"/>
                </a:lnTo>
                <a:lnTo>
                  <a:pt x="2848" y="848"/>
                </a:lnTo>
                <a:lnTo>
                  <a:pt x="2848" y="840"/>
                </a:lnTo>
                <a:lnTo>
                  <a:pt x="2845" y="837"/>
                </a:lnTo>
                <a:lnTo>
                  <a:pt x="2864" y="837"/>
                </a:lnTo>
                <a:lnTo>
                  <a:pt x="2864" y="837"/>
                </a:lnTo>
                <a:lnTo>
                  <a:pt x="2859" y="842"/>
                </a:lnTo>
                <a:lnTo>
                  <a:pt x="2859" y="856"/>
                </a:lnTo>
                <a:lnTo>
                  <a:pt x="2859" y="856"/>
                </a:lnTo>
                <a:lnTo>
                  <a:pt x="2859" y="864"/>
                </a:lnTo>
                <a:lnTo>
                  <a:pt x="2862" y="873"/>
                </a:lnTo>
                <a:lnTo>
                  <a:pt x="2867" y="876"/>
                </a:lnTo>
                <a:lnTo>
                  <a:pt x="2876" y="878"/>
                </a:lnTo>
                <a:lnTo>
                  <a:pt x="2876" y="878"/>
                </a:lnTo>
                <a:lnTo>
                  <a:pt x="2881" y="876"/>
                </a:lnTo>
                <a:lnTo>
                  <a:pt x="2887" y="873"/>
                </a:lnTo>
                <a:lnTo>
                  <a:pt x="2887" y="873"/>
                </a:lnTo>
                <a:lnTo>
                  <a:pt x="2887" y="876"/>
                </a:lnTo>
                <a:lnTo>
                  <a:pt x="2887" y="876"/>
                </a:lnTo>
                <a:lnTo>
                  <a:pt x="2884" y="887"/>
                </a:lnTo>
                <a:lnTo>
                  <a:pt x="2884" y="892"/>
                </a:lnTo>
                <a:lnTo>
                  <a:pt x="2884" y="892"/>
                </a:lnTo>
                <a:lnTo>
                  <a:pt x="2878" y="895"/>
                </a:lnTo>
                <a:lnTo>
                  <a:pt x="2876" y="895"/>
                </a:lnTo>
                <a:lnTo>
                  <a:pt x="2876" y="895"/>
                </a:lnTo>
                <a:lnTo>
                  <a:pt x="2870" y="892"/>
                </a:lnTo>
                <a:lnTo>
                  <a:pt x="2870" y="892"/>
                </a:lnTo>
                <a:lnTo>
                  <a:pt x="2867" y="887"/>
                </a:lnTo>
                <a:lnTo>
                  <a:pt x="2859" y="889"/>
                </a:lnTo>
                <a:lnTo>
                  <a:pt x="2859" y="889"/>
                </a:lnTo>
                <a:lnTo>
                  <a:pt x="2862" y="892"/>
                </a:lnTo>
                <a:lnTo>
                  <a:pt x="2864" y="895"/>
                </a:lnTo>
                <a:lnTo>
                  <a:pt x="2864" y="895"/>
                </a:lnTo>
                <a:lnTo>
                  <a:pt x="2870" y="898"/>
                </a:lnTo>
                <a:lnTo>
                  <a:pt x="2876" y="898"/>
                </a:lnTo>
                <a:lnTo>
                  <a:pt x="2876" y="898"/>
                </a:lnTo>
                <a:lnTo>
                  <a:pt x="2884" y="898"/>
                </a:lnTo>
                <a:lnTo>
                  <a:pt x="2890" y="895"/>
                </a:lnTo>
                <a:lnTo>
                  <a:pt x="2890" y="895"/>
                </a:lnTo>
                <a:lnTo>
                  <a:pt x="2892" y="887"/>
                </a:lnTo>
                <a:lnTo>
                  <a:pt x="2892" y="876"/>
                </a:lnTo>
                <a:lnTo>
                  <a:pt x="2892" y="837"/>
                </a:lnTo>
                <a:lnTo>
                  <a:pt x="2909" y="837"/>
                </a:lnTo>
                <a:lnTo>
                  <a:pt x="2909" y="837"/>
                </a:lnTo>
                <a:lnTo>
                  <a:pt x="2906" y="837"/>
                </a:lnTo>
                <a:lnTo>
                  <a:pt x="2906" y="837"/>
                </a:lnTo>
                <a:lnTo>
                  <a:pt x="2904" y="845"/>
                </a:lnTo>
                <a:lnTo>
                  <a:pt x="2901" y="853"/>
                </a:lnTo>
                <a:lnTo>
                  <a:pt x="2901" y="853"/>
                </a:lnTo>
                <a:lnTo>
                  <a:pt x="2904" y="864"/>
                </a:lnTo>
                <a:lnTo>
                  <a:pt x="2906" y="873"/>
                </a:lnTo>
                <a:lnTo>
                  <a:pt x="2906" y="873"/>
                </a:lnTo>
                <a:lnTo>
                  <a:pt x="2915" y="876"/>
                </a:lnTo>
                <a:lnTo>
                  <a:pt x="2923" y="878"/>
                </a:lnTo>
                <a:lnTo>
                  <a:pt x="2923" y="878"/>
                </a:lnTo>
                <a:lnTo>
                  <a:pt x="2932" y="878"/>
                </a:lnTo>
                <a:lnTo>
                  <a:pt x="2937" y="876"/>
                </a:lnTo>
                <a:lnTo>
                  <a:pt x="2937" y="876"/>
                </a:lnTo>
                <a:lnTo>
                  <a:pt x="2943" y="867"/>
                </a:lnTo>
                <a:lnTo>
                  <a:pt x="2934" y="867"/>
                </a:lnTo>
                <a:lnTo>
                  <a:pt x="2934" y="867"/>
                </a:lnTo>
                <a:lnTo>
                  <a:pt x="2929" y="873"/>
                </a:lnTo>
                <a:lnTo>
                  <a:pt x="2923" y="876"/>
                </a:lnTo>
                <a:lnTo>
                  <a:pt x="2923" y="876"/>
                </a:lnTo>
                <a:lnTo>
                  <a:pt x="2918" y="873"/>
                </a:lnTo>
                <a:lnTo>
                  <a:pt x="2912" y="870"/>
                </a:lnTo>
                <a:lnTo>
                  <a:pt x="2909" y="864"/>
                </a:lnTo>
                <a:lnTo>
                  <a:pt x="2909" y="856"/>
                </a:lnTo>
                <a:lnTo>
                  <a:pt x="2943" y="856"/>
                </a:lnTo>
                <a:lnTo>
                  <a:pt x="2943" y="856"/>
                </a:lnTo>
                <a:lnTo>
                  <a:pt x="2940" y="845"/>
                </a:lnTo>
                <a:lnTo>
                  <a:pt x="2937" y="837"/>
                </a:lnTo>
                <a:lnTo>
                  <a:pt x="2937" y="837"/>
                </a:lnTo>
                <a:lnTo>
                  <a:pt x="2934" y="837"/>
                </a:lnTo>
                <a:lnTo>
                  <a:pt x="2951" y="837"/>
                </a:lnTo>
                <a:lnTo>
                  <a:pt x="2951" y="878"/>
                </a:lnTo>
                <a:lnTo>
                  <a:pt x="2960" y="878"/>
                </a:lnTo>
                <a:lnTo>
                  <a:pt x="2960" y="842"/>
                </a:lnTo>
                <a:lnTo>
                  <a:pt x="2960" y="842"/>
                </a:lnTo>
                <a:lnTo>
                  <a:pt x="2968" y="837"/>
                </a:lnTo>
                <a:lnTo>
                  <a:pt x="2968" y="837"/>
                </a:lnTo>
                <a:lnTo>
                  <a:pt x="2974" y="837"/>
                </a:lnTo>
                <a:lnTo>
                  <a:pt x="2974" y="837"/>
                </a:lnTo>
                <a:lnTo>
                  <a:pt x="2979" y="837"/>
                </a:lnTo>
                <a:lnTo>
                  <a:pt x="2979" y="837"/>
                </a:lnTo>
                <a:lnTo>
                  <a:pt x="2982" y="845"/>
                </a:lnTo>
                <a:lnTo>
                  <a:pt x="2982" y="878"/>
                </a:lnTo>
                <a:lnTo>
                  <a:pt x="2988" y="878"/>
                </a:lnTo>
                <a:lnTo>
                  <a:pt x="2988" y="842"/>
                </a:lnTo>
                <a:lnTo>
                  <a:pt x="2988" y="842"/>
                </a:lnTo>
                <a:lnTo>
                  <a:pt x="2996" y="837"/>
                </a:lnTo>
                <a:lnTo>
                  <a:pt x="2996" y="837"/>
                </a:lnTo>
                <a:lnTo>
                  <a:pt x="3002" y="837"/>
                </a:lnTo>
                <a:lnTo>
                  <a:pt x="3002" y="837"/>
                </a:lnTo>
                <a:lnTo>
                  <a:pt x="3007" y="837"/>
                </a:lnTo>
                <a:lnTo>
                  <a:pt x="3007" y="837"/>
                </a:lnTo>
                <a:lnTo>
                  <a:pt x="3010" y="845"/>
                </a:lnTo>
                <a:lnTo>
                  <a:pt x="3010" y="878"/>
                </a:lnTo>
                <a:lnTo>
                  <a:pt x="3018" y="878"/>
                </a:lnTo>
                <a:lnTo>
                  <a:pt x="3018" y="845"/>
                </a:lnTo>
                <a:lnTo>
                  <a:pt x="3018" y="845"/>
                </a:lnTo>
                <a:lnTo>
                  <a:pt x="3016" y="837"/>
                </a:lnTo>
                <a:lnTo>
                  <a:pt x="3035" y="837"/>
                </a:lnTo>
                <a:lnTo>
                  <a:pt x="3035" y="837"/>
                </a:lnTo>
                <a:lnTo>
                  <a:pt x="3032" y="837"/>
                </a:lnTo>
                <a:lnTo>
                  <a:pt x="3032" y="837"/>
                </a:lnTo>
                <a:lnTo>
                  <a:pt x="3030" y="845"/>
                </a:lnTo>
                <a:lnTo>
                  <a:pt x="3027" y="853"/>
                </a:lnTo>
                <a:lnTo>
                  <a:pt x="3027" y="853"/>
                </a:lnTo>
                <a:lnTo>
                  <a:pt x="3030" y="864"/>
                </a:lnTo>
                <a:lnTo>
                  <a:pt x="3032" y="873"/>
                </a:lnTo>
                <a:lnTo>
                  <a:pt x="3032" y="873"/>
                </a:lnTo>
                <a:lnTo>
                  <a:pt x="3041" y="876"/>
                </a:lnTo>
                <a:lnTo>
                  <a:pt x="3049" y="878"/>
                </a:lnTo>
                <a:lnTo>
                  <a:pt x="3049" y="878"/>
                </a:lnTo>
                <a:lnTo>
                  <a:pt x="3058" y="878"/>
                </a:lnTo>
                <a:lnTo>
                  <a:pt x="3063" y="876"/>
                </a:lnTo>
                <a:lnTo>
                  <a:pt x="3063" y="876"/>
                </a:lnTo>
                <a:lnTo>
                  <a:pt x="3069" y="867"/>
                </a:lnTo>
                <a:lnTo>
                  <a:pt x="3060" y="867"/>
                </a:lnTo>
                <a:lnTo>
                  <a:pt x="3060" y="867"/>
                </a:lnTo>
                <a:lnTo>
                  <a:pt x="3055" y="873"/>
                </a:lnTo>
                <a:lnTo>
                  <a:pt x="3049" y="876"/>
                </a:lnTo>
                <a:lnTo>
                  <a:pt x="3049" y="876"/>
                </a:lnTo>
                <a:lnTo>
                  <a:pt x="3044" y="873"/>
                </a:lnTo>
                <a:lnTo>
                  <a:pt x="3038" y="870"/>
                </a:lnTo>
                <a:lnTo>
                  <a:pt x="3035" y="864"/>
                </a:lnTo>
                <a:lnTo>
                  <a:pt x="3035" y="856"/>
                </a:lnTo>
                <a:lnTo>
                  <a:pt x="3069" y="856"/>
                </a:lnTo>
                <a:lnTo>
                  <a:pt x="3069" y="856"/>
                </a:lnTo>
                <a:lnTo>
                  <a:pt x="3066" y="845"/>
                </a:lnTo>
                <a:lnTo>
                  <a:pt x="3063" y="837"/>
                </a:lnTo>
                <a:lnTo>
                  <a:pt x="3063" y="837"/>
                </a:lnTo>
                <a:lnTo>
                  <a:pt x="3060" y="837"/>
                </a:lnTo>
                <a:lnTo>
                  <a:pt x="3077" y="837"/>
                </a:lnTo>
                <a:lnTo>
                  <a:pt x="3077" y="878"/>
                </a:lnTo>
                <a:lnTo>
                  <a:pt x="3086" y="878"/>
                </a:lnTo>
                <a:lnTo>
                  <a:pt x="3086" y="842"/>
                </a:lnTo>
                <a:lnTo>
                  <a:pt x="3086" y="842"/>
                </a:lnTo>
                <a:lnTo>
                  <a:pt x="3094" y="837"/>
                </a:lnTo>
                <a:lnTo>
                  <a:pt x="3094" y="837"/>
                </a:lnTo>
                <a:lnTo>
                  <a:pt x="3100" y="837"/>
                </a:lnTo>
                <a:lnTo>
                  <a:pt x="3100" y="837"/>
                </a:lnTo>
                <a:lnTo>
                  <a:pt x="3105" y="837"/>
                </a:lnTo>
                <a:lnTo>
                  <a:pt x="3108" y="840"/>
                </a:lnTo>
                <a:lnTo>
                  <a:pt x="3108" y="840"/>
                </a:lnTo>
                <a:lnTo>
                  <a:pt x="3108" y="842"/>
                </a:lnTo>
                <a:lnTo>
                  <a:pt x="3108" y="848"/>
                </a:lnTo>
                <a:lnTo>
                  <a:pt x="3108" y="878"/>
                </a:lnTo>
                <a:lnTo>
                  <a:pt x="3116" y="878"/>
                </a:lnTo>
                <a:lnTo>
                  <a:pt x="3116" y="845"/>
                </a:lnTo>
                <a:lnTo>
                  <a:pt x="3116" y="845"/>
                </a:lnTo>
                <a:lnTo>
                  <a:pt x="3114" y="837"/>
                </a:lnTo>
                <a:lnTo>
                  <a:pt x="3125" y="837"/>
                </a:lnTo>
                <a:lnTo>
                  <a:pt x="3125" y="837"/>
                </a:lnTo>
                <a:lnTo>
                  <a:pt x="3130" y="837"/>
                </a:lnTo>
                <a:lnTo>
                  <a:pt x="3130" y="864"/>
                </a:lnTo>
                <a:lnTo>
                  <a:pt x="3130" y="864"/>
                </a:lnTo>
                <a:lnTo>
                  <a:pt x="3130" y="870"/>
                </a:lnTo>
                <a:lnTo>
                  <a:pt x="3133" y="876"/>
                </a:lnTo>
                <a:lnTo>
                  <a:pt x="3139" y="878"/>
                </a:lnTo>
                <a:lnTo>
                  <a:pt x="3144" y="878"/>
                </a:lnTo>
                <a:lnTo>
                  <a:pt x="3144" y="878"/>
                </a:lnTo>
                <a:lnTo>
                  <a:pt x="3156" y="876"/>
                </a:lnTo>
                <a:lnTo>
                  <a:pt x="3153" y="873"/>
                </a:lnTo>
                <a:lnTo>
                  <a:pt x="3153" y="873"/>
                </a:lnTo>
                <a:lnTo>
                  <a:pt x="3144" y="873"/>
                </a:lnTo>
                <a:lnTo>
                  <a:pt x="3144" y="873"/>
                </a:lnTo>
                <a:lnTo>
                  <a:pt x="3142" y="873"/>
                </a:lnTo>
                <a:lnTo>
                  <a:pt x="3139" y="870"/>
                </a:lnTo>
                <a:lnTo>
                  <a:pt x="3139" y="862"/>
                </a:lnTo>
                <a:lnTo>
                  <a:pt x="3139" y="837"/>
                </a:lnTo>
                <a:lnTo>
                  <a:pt x="3150" y="837"/>
                </a:lnTo>
                <a:lnTo>
                  <a:pt x="3150" y="837"/>
                </a:lnTo>
                <a:lnTo>
                  <a:pt x="3752" y="837"/>
                </a:lnTo>
                <a:lnTo>
                  <a:pt x="3752" y="1155"/>
                </a:lnTo>
                <a:lnTo>
                  <a:pt x="3550" y="1305"/>
                </a:lnTo>
                <a:lnTo>
                  <a:pt x="3542" y="1297"/>
                </a:lnTo>
                <a:lnTo>
                  <a:pt x="3542" y="1297"/>
                </a:lnTo>
                <a:lnTo>
                  <a:pt x="3528" y="1319"/>
                </a:lnTo>
                <a:lnTo>
                  <a:pt x="3528" y="1319"/>
                </a:lnTo>
                <a:lnTo>
                  <a:pt x="3508" y="1341"/>
                </a:lnTo>
                <a:lnTo>
                  <a:pt x="3508" y="1341"/>
                </a:lnTo>
                <a:lnTo>
                  <a:pt x="3536" y="1330"/>
                </a:lnTo>
                <a:lnTo>
                  <a:pt x="3536" y="1330"/>
                </a:lnTo>
                <a:lnTo>
                  <a:pt x="3562" y="1322"/>
                </a:lnTo>
                <a:lnTo>
                  <a:pt x="3553" y="1311"/>
                </a:lnTo>
                <a:lnTo>
                  <a:pt x="3752" y="1161"/>
                </a:lnTo>
                <a:lnTo>
                  <a:pt x="3752" y="1673"/>
                </a:lnTo>
                <a:lnTo>
                  <a:pt x="3539" y="1673"/>
                </a:lnTo>
                <a:close/>
                <a:moveTo>
                  <a:pt x="3279" y="1405"/>
                </a:moveTo>
                <a:lnTo>
                  <a:pt x="3279" y="1405"/>
                </a:lnTo>
                <a:lnTo>
                  <a:pt x="3282" y="1410"/>
                </a:lnTo>
                <a:lnTo>
                  <a:pt x="3284" y="1413"/>
                </a:lnTo>
                <a:lnTo>
                  <a:pt x="3284" y="1413"/>
                </a:lnTo>
                <a:lnTo>
                  <a:pt x="3290" y="1416"/>
                </a:lnTo>
                <a:lnTo>
                  <a:pt x="3296" y="1416"/>
                </a:lnTo>
                <a:lnTo>
                  <a:pt x="3296" y="1416"/>
                </a:lnTo>
                <a:lnTo>
                  <a:pt x="3304" y="1416"/>
                </a:lnTo>
                <a:lnTo>
                  <a:pt x="3310" y="1410"/>
                </a:lnTo>
                <a:lnTo>
                  <a:pt x="3310" y="1410"/>
                </a:lnTo>
                <a:lnTo>
                  <a:pt x="3312" y="1405"/>
                </a:lnTo>
                <a:lnTo>
                  <a:pt x="3312" y="1394"/>
                </a:lnTo>
                <a:lnTo>
                  <a:pt x="3312" y="1349"/>
                </a:lnTo>
                <a:lnTo>
                  <a:pt x="3307" y="1349"/>
                </a:lnTo>
                <a:lnTo>
                  <a:pt x="3307" y="1352"/>
                </a:lnTo>
                <a:lnTo>
                  <a:pt x="3307" y="1352"/>
                </a:lnTo>
                <a:lnTo>
                  <a:pt x="3307" y="1352"/>
                </a:lnTo>
                <a:lnTo>
                  <a:pt x="3301" y="1349"/>
                </a:lnTo>
                <a:lnTo>
                  <a:pt x="3296" y="1349"/>
                </a:lnTo>
                <a:lnTo>
                  <a:pt x="3296" y="1349"/>
                </a:lnTo>
                <a:lnTo>
                  <a:pt x="3287" y="1349"/>
                </a:lnTo>
                <a:lnTo>
                  <a:pt x="3282" y="1355"/>
                </a:lnTo>
                <a:lnTo>
                  <a:pt x="3279" y="1360"/>
                </a:lnTo>
                <a:lnTo>
                  <a:pt x="3279" y="1371"/>
                </a:lnTo>
                <a:lnTo>
                  <a:pt x="3279" y="1371"/>
                </a:lnTo>
                <a:lnTo>
                  <a:pt x="3279" y="1383"/>
                </a:lnTo>
                <a:lnTo>
                  <a:pt x="3282" y="1388"/>
                </a:lnTo>
                <a:lnTo>
                  <a:pt x="3287" y="1394"/>
                </a:lnTo>
                <a:lnTo>
                  <a:pt x="3296" y="1394"/>
                </a:lnTo>
                <a:lnTo>
                  <a:pt x="3296" y="1394"/>
                </a:lnTo>
                <a:lnTo>
                  <a:pt x="3301" y="1394"/>
                </a:lnTo>
                <a:lnTo>
                  <a:pt x="3304" y="1391"/>
                </a:lnTo>
                <a:lnTo>
                  <a:pt x="3307" y="1391"/>
                </a:lnTo>
                <a:lnTo>
                  <a:pt x="3307" y="1394"/>
                </a:lnTo>
                <a:lnTo>
                  <a:pt x="3307" y="1394"/>
                </a:lnTo>
                <a:lnTo>
                  <a:pt x="3304" y="1402"/>
                </a:lnTo>
                <a:lnTo>
                  <a:pt x="3304" y="1407"/>
                </a:lnTo>
                <a:lnTo>
                  <a:pt x="3304" y="1407"/>
                </a:lnTo>
                <a:lnTo>
                  <a:pt x="3298" y="1410"/>
                </a:lnTo>
                <a:lnTo>
                  <a:pt x="3296" y="1413"/>
                </a:lnTo>
                <a:lnTo>
                  <a:pt x="3296" y="1413"/>
                </a:lnTo>
                <a:lnTo>
                  <a:pt x="3290" y="1410"/>
                </a:lnTo>
                <a:lnTo>
                  <a:pt x="3290" y="1410"/>
                </a:lnTo>
                <a:lnTo>
                  <a:pt x="3287" y="1405"/>
                </a:lnTo>
                <a:lnTo>
                  <a:pt x="3279" y="1405"/>
                </a:lnTo>
                <a:close/>
                <a:moveTo>
                  <a:pt x="3326" y="1352"/>
                </a:moveTo>
                <a:lnTo>
                  <a:pt x="3326" y="1352"/>
                </a:lnTo>
                <a:lnTo>
                  <a:pt x="3324" y="1360"/>
                </a:lnTo>
                <a:lnTo>
                  <a:pt x="3321" y="1371"/>
                </a:lnTo>
                <a:lnTo>
                  <a:pt x="3321" y="1371"/>
                </a:lnTo>
                <a:lnTo>
                  <a:pt x="3324" y="1383"/>
                </a:lnTo>
                <a:lnTo>
                  <a:pt x="3326" y="1391"/>
                </a:lnTo>
                <a:lnTo>
                  <a:pt x="3326" y="1391"/>
                </a:lnTo>
                <a:lnTo>
                  <a:pt x="3335" y="1394"/>
                </a:lnTo>
                <a:lnTo>
                  <a:pt x="3343" y="1394"/>
                </a:lnTo>
                <a:lnTo>
                  <a:pt x="3343" y="1394"/>
                </a:lnTo>
                <a:lnTo>
                  <a:pt x="3352" y="1394"/>
                </a:lnTo>
                <a:lnTo>
                  <a:pt x="3357" y="1391"/>
                </a:lnTo>
                <a:lnTo>
                  <a:pt x="3357" y="1391"/>
                </a:lnTo>
                <a:lnTo>
                  <a:pt x="3363" y="1383"/>
                </a:lnTo>
                <a:lnTo>
                  <a:pt x="3354" y="1383"/>
                </a:lnTo>
                <a:lnTo>
                  <a:pt x="3354" y="1383"/>
                </a:lnTo>
                <a:lnTo>
                  <a:pt x="3349" y="1388"/>
                </a:lnTo>
                <a:lnTo>
                  <a:pt x="3343" y="1391"/>
                </a:lnTo>
                <a:lnTo>
                  <a:pt x="3343" y="1391"/>
                </a:lnTo>
                <a:lnTo>
                  <a:pt x="3338" y="1391"/>
                </a:lnTo>
                <a:lnTo>
                  <a:pt x="3332" y="1388"/>
                </a:lnTo>
                <a:lnTo>
                  <a:pt x="3329" y="1383"/>
                </a:lnTo>
                <a:lnTo>
                  <a:pt x="3329" y="1371"/>
                </a:lnTo>
                <a:lnTo>
                  <a:pt x="3363" y="1371"/>
                </a:lnTo>
                <a:lnTo>
                  <a:pt x="3363" y="1371"/>
                </a:lnTo>
                <a:lnTo>
                  <a:pt x="3360" y="1360"/>
                </a:lnTo>
                <a:lnTo>
                  <a:pt x="3357" y="1352"/>
                </a:lnTo>
                <a:lnTo>
                  <a:pt x="3357" y="1352"/>
                </a:lnTo>
                <a:lnTo>
                  <a:pt x="3349" y="1349"/>
                </a:lnTo>
                <a:lnTo>
                  <a:pt x="3343" y="1349"/>
                </a:lnTo>
                <a:lnTo>
                  <a:pt x="3343" y="1349"/>
                </a:lnTo>
                <a:lnTo>
                  <a:pt x="3335" y="1349"/>
                </a:lnTo>
                <a:lnTo>
                  <a:pt x="3326" y="1352"/>
                </a:lnTo>
                <a:close/>
                <a:moveTo>
                  <a:pt x="3226" y="1371"/>
                </a:moveTo>
                <a:lnTo>
                  <a:pt x="3226" y="1371"/>
                </a:lnTo>
                <a:lnTo>
                  <a:pt x="3228" y="1383"/>
                </a:lnTo>
                <a:lnTo>
                  <a:pt x="3231" y="1388"/>
                </a:lnTo>
                <a:lnTo>
                  <a:pt x="3237" y="1394"/>
                </a:lnTo>
                <a:lnTo>
                  <a:pt x="3245" y="1394"/>
                </a:lnTo>
                <a:lnTo>
                  <a:pt x="3245" y="1394"/>
                </a:lnTo>
                <a:lnTo>
                  <a:pt x="3256" y="1394"/>
                </a:lnTo>
                <a:lnTo>
                  <a:pt x="3259" y="1388"/>
                </a:lnTo>
                <a:lnTo>
                  <a:pt x="3262" y="1388"/>
                </a:lnTo>
                <a:lnTo>
                  <a:pt x="3259" y="1394"/>
                </a:lnTo>
                <a:lnTo>
                  <a:pt x="3268" y="1394"/>
                </a:lnTo>
                <a:lnTo>
                  <a:pt x="3268" y="1333"/>
                </a:lnTo>
                <a:lnTo>
                  <a:pt x="3259" y="1333"/>
                </a:lnTo>
                <a:lnTo>
                  <a:pt x="3259" y="1352"/>
                </a:lnTo>
                <a:lnTo>
                  <a:pt x="3259" y="1352"/>
                </a:lnTo>
                <a:lnTo>
                  <a:pt x="3259" y="1352"/>
                </a:lnTo>
                <a:lnTo>
                  <a:pt x="3254" y="1349"/>
                </a:lnTo>
                <a:lnTo>
                  <a:pt x="3245" y="1349"/>
                </a:lnTo>
                <a:lnTo>
                  <a:pt x="3245" y="1349"/>
                </a:lnTo>
                <a:lnTo>
                  <a:pt x="3240" y="1349"/>
                </a:lnTo>
                <a:lnTo>
                  <a:pt x="3231" y="1355"/>
                </a:lnTo>
                <a:lnTo>
                  <a:pt x="3228" y="1360"/>
                </a:lnTo>
                <a:lnTo>
                  <a:pt x="3226" y="1371"/>
                </a:lnTo>
                <a:close/>
                <a:moveTo>
                  <a:pt x="3184" y="1352"/>
                </a:moveTo>
                <a:lnTo>
                  <a:pt x="3184" y="1352"/>
                </a:lnTo>
                <a:lnTo>
                  <a:pt x="3181" y="1360"/>
                </a:lnTo>
                <a:lnTo>
                  <a:pt x="3178" y="1371"/>
                </a:lnTo>
                <a:lnTo>
                  <a:pt x="3178" y="1371"/>
                </a:lnTo>
                <a:lnTo>
                  <a:pt x="3181" y="1383"/>
                </a:lnTo>
                <a:lnTo>
                  <a:pt x="3184" y="1391"/>
                </a:lnTo>
                <a:lnTo>
                  <a:pt x="3184" y="1391"/>
                </a:lnTo>
                <a:lnTo>
                  <a:pt x="3192" y="1394"/>
                </a:lnTo>
                <a:lnTo>
                  <a:pt x="3200" y="1394"/>
                </a:lnTo>
                <a:lnTo>
                  <a:pt x="3200" y="1394"/>
                </a:lnTo>
                <a:lnTo>
                  <a:pt x="3209" y="1394"/>
                </a:lnTo>
                <a:lnTo>
                  <a:pt x="3214" y="1391"/>
                </a:lnTo>
                <a:lnTo>
                  <a:pt x="3214" y="1391"/>
                </a:lnTo>
                <a:lnTo>
                  <a:pt x="3220" y="1383"/>
                </a:lnTo>
                <a:lnTo>
                  <a:pt x="3212" y="1383"/>
                </a:lnTo>
                <a:lnTo>
                  <a:pt x="3212" y="1383"/>
                </a:lnTo>
                <a:lnTo>
                  <a:pt x="3206" y="1388"/>
                </a:lnTo>
                <a:lnTo>
                  <a:pt x="3200" y="1391"/>
                </a:lnTo>
                <a:lnTo>
                  <a:pt x="3200" y="1391"/>
                </a:lnTo>
                <a:lnTo>
                  <a:pt x="3195" y="1391"/>
                </a:lnTo>
                <a:lnTo>
                  <a:pt x="3189" y="1388"/>
                </a:lnTo>
                <a:lnTo>
                  <a:pt x="3186" y="1383"/>
                </a:lnTo>
                <a:lnTo>
                  <a:pt x="3186" y="1371"/>
                </a:lnTo>
                <a:lnTo>
                  <a:pt x="3220" y="1371"/>
                </a:lnTo>
                <a:lnTo>
                  <a:pt x="3220" y="1371"/>
                </a:lnTo>
                <a:lnTo>
                  <a:pt x="3217" y="1360"/>
                </a:lnTo>
                <a:lnTo>
                  <a:pt x="3214" y="1352"/>
                </a:lnTo>
                <a:lnTo>
                  <a:pt x="3214" y="1352"/>
                </a:lnTo>
                <a:lnTo>
                  <a:pt x="3206" y="1349"/>
                </a:lnTo>
                <a:lnTo>
                  <a:pt x="3200" y="1349"/>
                </a:lnTo>
                <a:lnTo>
                  <a:pt x="3200" y="1349"/>
                </a:lnTo>
                <a:lnTo>
                  <a:pt x="3192" y="1349"/>
                </a:lnTo>
                <a:lnTo>
                  <a:pt x="3184" y="1352"/>
                </a:lnTo>
                <a:close/>
                <a:moveTo>
                  <a:pt x="3030" y="1371"/>
                </a:moveTo>
                <a:lnTo>
                  <a:pt x="3030" y="1371"/>
                </a:lnTo>
                <a:lnTo>
                  <a:pt x="3030" y="1383"/>
                </a:lnTo>
                <a:lnTo>
                  <a:pt x="3035" y="1388"/>
                </a:lnTo>
                <a:lnTo>
                  <a:pt x="3041" y="1394"/>
                </a:lnTo>
                <a:lnTo>
                  <a:pt x="3052" y="1394"/>
                </a:lnTo>
                <a:lnTo>
                  <a:pt x="3052" y="1394"/>
                </a:lnTo>
                <a:lnTo>
                  <a:pt x="3063" y="1394"/>
                </a:lnTo>
                <a:lnTo>
                  <a:pt x="3069" y="1388"/>
                </a:lnTo>
                <a:lnTo>
                  <a:pt x="3074" y="1383"/>
                </a:lnTo>
                <a:lnTo>
                  <a:pt x="3077" y="1371"/>
                </a:lnTo>
                <a:lnTo>
                  <a:pt x="3077" y="1371"/>
                </a:lnTo>
                <a:lnTo>
                  <a:pt x="3077" y="1371"/>
                </a:lnTo>
                <a:lnTo>
                  <a:pt x="3074" y="1360"/>
                </a:lnTo>
                <a:lnTo>
                  <a:pt x="3069" y="1352"/>
                </a:lnTo>
                <a:lnTo>
                  <a:pt x="3063" y="1349"/>
                </a:lnTo>
                <a:lnTo>
                  <a:pt x="3052" y="1349"/>
                </a:lnTo>
                <a:lnTo>
                  <a:pt x="3052" y="1349"/>
                </a:lnTo>
                <a:lnTo>
                  <a:pt x="3044" y="1349"/>
                </a:lnTo>
                <a:lnTo>
                  <a:pt x="3035" y="1352"/>
                </a:lnTo>
                <a:lnTo>
                  <a:pt x="3030" y="1360"/>
                </a:lnTo>
                <a:lnTo>
                  <a:pt x="3030" y="1371"/>
                </a:lnTo>
                <a:close/>
                <a:moveTo>
                  <a:pt x="3161" y="1394"/>
                </a:moveTo>
                <a:lnTo>
                  <a:pt x="3167" y="1394"/>
                </a:lnTo>
                <a:lnTo>
                  <a:pt x="3167" y="1333"/>
                </a:lnTo>
                <a:lnTo>
                  <a:pt x="3161" y="1333"/>
                </a:lnTo>
                <a:lnTo>
                  <a:pt x="3161" y="1394"/>
                </a:lnTo>
                <a:close/>
                <a:moveTo>
                  <a:pt x="3116" y="1355"/>
                </a:moveTo>
                <a:lnTo>
                  <a:pt x="3116" y="1355"/>
                </a:lnTo>
                <a:lnTo>
                  <a:pt x="3122" y="1374"/>
                </a:lnTo>
                <a:lnTo>
                  <a:pt x="3128" y="1394"/>
                </a:lnTo>
                <a:lnTo>
                  <a:pt x="3136" y="1394"/>
                </a:lnTo>
                <a:lnTo>
                  <a:pt x="3150" y="1349"/>
                </a:lnTo>
                <a:lnTo>
                  <a:pt x="3144" y="1349"/>
                </a:lnTo>
                <a:lnTo>
                  <a:pt x="3139" y="1369"/>
                </a:lnTo>
                <a:lnTo>
                  <a:pt x="3139" y="1369"/>
                </a:lnTo>
                <a:lnTo>
                  <a:pt x="3133" y="1388"/>
                </a:lnTo>
                <a:lnTo>
                  <a:pt x="3133" y="1388"/>
                </a:lnTo>
                <a:lnTo>
                  <a:pt x="3133" y="1388"/>
                </a:lnTo>
                <a:lnTo>
                  <a:pt x="3128" y="1369"/>
                </a:lnTo>
                <a:lnTo>
                  <a:pt x="3122" y="1349"/>
                </a:lnTo>
                <a:lnTo>
                  <a:pt x="3111" y="1349"/>
                </a:lnTo>
                <a:lnTo>
                  <a:pt x="3105" y="1369"/>
                </a:lnTo>
                <a:lnTo>
                  <a:pt x="3105" y="1369"/>
                </a:lnTo>
                <a:lnTo>
                  <a:pt x="3100" y="1388"/>
                </a:lnTo>
                <a:lnTo>
                  <a:pt x="3100" y="1388"/>
                </a:lnTo>
                <a:lnTo>
                  <a:pt x="3100" y="1388"/>
                </a:lnTo>
                <a:lnTo>
                  <a:pt x="3094" y="1369"/>
                </a:lnTo>
                <a:lnTo>
                  <a:pt x="3088" y="1349"/>
                </a:lnTo>
                <a:lnTo>
                  <a:pt x="3083" y="1349"/>
                </a:lnTo>
                <a:lnTo>
                  <a:pt x="3097" y="1394"/>
                </a:lnTo>
                <a:lnTo>
                  <a:pt x="3105" y="1394"/>
                </a:lnTo>
                <a:lnTo>
                  <a:pt x="3111" y="1374"/>
                </a:lnTo>
                <a:lnTo>
                  <a:pt x="3111" y="1374"/>
                </a:lnTo>
                <a:lnTo>
                  <a:pt x="3116" y="1355"/>
                </a:lnTo>
                <a:lnTo>
                  <a:pt x="3116" y="1355"/>
                </a:lnTo>
                <a:close/>
                <a:moveTo>
                  <a:pt x="3010" y="1355"/>
                </a:moveTo>
                <a:lnTo>
                  <a:pt x="3010" y="1355"/>
                </a:lnTo>
                <a:lnTo>
                  <a:pt x="3010" y="1358"/>
                </a:lnTo>
                <a:lnTo>
                  <a:pt x="3010" y="1363"/>
                </a:lnTo>
                <a:lnTo>
                  <a:pt x="3010" y="1394"/>
                </a:lnTo>
                <a:lnTo>
                  <a:pt x="3018" y="1394"/>
                </a:lnTo>
                <a:lnTo>
                  <a:pt x="3018" y="1360"/>
                </a:lnTo>
                <a:lnTo>
                  <a:pt x="3018" y="1360"/>
                </a:lnTo>
                <a:lnTo>
                  <a:pt x="3018" y="1355"/>
                </a:lnTo>
                <a:lnTo>
                  <a:pt x="3016" y="1352"/>
                </a:lnTo>
                <a:lnTo>
                  <a:pt x="3016" y="1352"/>
                </a:lnTo>
                <a:lnTo>
                  <a:pt x="3010" y="1349"/>
                </a:lnTo>
                <a:lnTo>
                  <a:pt x="3004" y="1349"/>
                </a:lnTo>
                <a:lnTo>
                  <a:pt x="3004" y="1349"/>
                </a:lnTo>
                <a:lnTo>
                  <a:pt x="2996" y="1349"/>
                </a:lnTo>
                <a:lnTo>
                  <a:pt x="2996" y="1349"/>
                </a:lnTo>
                <a:lnTo>
                  <a:pt x="2988" y="1355"/>
                </a:lnTo>
                <a:lnTo>
                  <a:pt x="2988" y="1355"/>
                </a:lnTo>
                <a:lnTo>
                  <a:pt x="2988" y="1349"/>
                </a:lnTo>
                <a:lnTo>
                  <a:pt x="2979" y="1349"/>
                </a:lnTo>
                <a:lnTo>
                  <a:pt x="2979" y="1394"/>
                </a:lnTo>
                <a:lnTo>
                  <a:pt x="2988" y="1394"/>
                </a:lnTo>
                <a:lnTo>
                  <a:pt x="2988" y="1360"/>
                </a:lnTo>
                <a:lnTo>
                  <a:pt x="2988" y="1360"/>
                </a:lnTo>
                <a:lnTo>
                  <a:pt x="2996" y="1355"/>
                </a:lnTo>
                <a:lnTo>
                  <a:pt x="2996" y="1355"/>
                </a:lnTo>
                <a:lnTo>
                  <a:pt x="3002" y="1352"/>
                </a:lnTo>
                <a:lnTo>
                  <a:pt x="3002" y="1352"/>
                </a:lnTo>
                <a:lnTo>
                  <a:pt x="3007" y="1352"/>
                </a:lnTo>
                <a:lnTo>
                  <a:pt x="3010" y="1355"/>
                </a:lnTo>
                <a:close/>
                <a:moveTo>
                  <a:pt x="2962" y="1394"/>
                </a:moveTo>
                <a:lnTo>
                  <a:pt x="2971" y="1394"/>
                </a:lnTo>
                <a:lnTo>
                  <a:pt x="2943" y="1355"/>
                </a:lnTo>
                <a:lnTo>
                  <a:pt x="2968" y="1327"/>
                </a:lnTo>
                <a:lnTo>
                  <a:pt x="2957" y="1327"/>
                </a:lnTo>
                <a:lnTo>
                  <a:pt x="2943" y="1344"/>
                </a:lnTo>
                <a:lnTo>
                  <a:pt x="2943" y="1344"/>
                </a:lnTo>
                <a:lnTo>
                  <a:pt x="2926" y="1363"/>
                </a:lnTo>
                <a:lnTo>
                  <a:pt x="2926" y="1363"/>
                </a:lnTo>
                <a:lnTo>
                  <a:pt x="2926" y="1363"/>
                </a:lnTo>
                <a:lnTo>
                  <a:pt x="2926" y="1344"/>
                </a:lnTo>
                <a:lnTo>
                  <a:pt x="2926" y="1327"/>
                </a:lnTo>
                <a:lnTo>
                  <a:pt x="2918" y="1327"/>
                </a:lnTo>
                <a:lnTo>
                  <a:pt x="2918" y="1394"/>
                </a:lnTo>
                <a:lnTo>
                  <a:pt x="2926" y="1394"/>
                </a:lnTo>
                <a:lnTo>
                  <a:pt x="2926" y="1371"/>
                </a:lnTo>
                <a:lnTo>
                  <a:pt x="2937" y="1360"/>
                </a:lnTo>
                <a:lnTo>
                  <a:pt x="2962" y="1394"/>
                </a:lnTo>
                <a:close/>
                <a:moveTo>
                  <a:pt x="2540" y="1139"/>
                </a:moveTo>
                <a:lnTo>
                  <a:pt x="2542" y="1139"/>
                </a:lnTo>
                <a:lnTo>
                  <a:pt x="2542" y="1136"/>
                </a:lnTo>
                <a:lnTo>
                  <a:pt x="2540" y="1136"/>
                </a:lnTo>
                <a:lnTo>
                  <a:pt x="2540" y="1139"/>
                </a:lnTo>
                <a:close/>
                <a:moveTo>
                  <a:pt x="2792" y="959"/>
                </a:moveTo>
                <a:lnTo>
                  <a:pt x="2792" y="959"/>
                </a:lnTo>
                <a:lnTo>
                  <a:pt x="2786" y="967"/>
                </a:lnTo>
                <a:lnTo>
                  <a:pt x="2786" y="975"/>
                </a:lnTo>
                <a:lnTo>
                  <a:pt x="2786" y="975"/>
                </a:lnTo>
                <a:lnTo>
                  <a:pt x="2786" y="986"/>
                </a:lnTo>
                <a:lnTo>
                  <a:pt x="2792" y="995"/>
                </a:lnTo>
                <a:lnTo>
                  <a:pt x="2792" y="995"/>
                </a:lnTo>
                <a:lnTo>
                  <a:pt x="2797" y="997"/>
                </a:lnTo>
                <a:lnTo>
                  <a:pt x="2806" y="1000"/>
                </a:lnTo>
                <a:lnTo>
                  <a:pt x="2806" y="1000"/>
                </a:lnTo>
                <a:lnTo>
                  <a:pt x="2814" y="1000"/>
                </a:lnTo>
                <a:lnTo>
                  <a:pt x="2820" y="997"/>
                </a:lnTo>
                <a:lnTo>
                  <a:pt x="2820" y="997"/>
                </a:lnTo>
                <a:lnTo>
                  <a:pt x="2825" y="989"/>
                </a:lnTo>
                <a:lnTo>
                  <a:pt x="2817" y="989"/>
                </a:lnTo>
                <a:lnTo>
                  <a:pt x="2817" y="989"/>
                </a:lnTo>
                <a:lnTo>
                  <a:pt x="2814" y="995"/>
                </a:lnTo>
                <a:lnTo>
                  <a:pt x="2806" y="997"/>
                </a:lnTo>
                <a:lnTo>
                  <a:pt x="2806" y="997"/>
                </a:lnTo>
                <a:lnTo>
                  <a:pt x="2800" y="995"/>
                </a:lnTo>
                <a:lnTo>
                  <a:pt x="2797" y="992"/>
                </a:lnTo>
                <a:lnTo>
                  <a:pt x="2794" y="986"/>
                </a:lnTo>
                <a:lnTo>
                  <a:pt x="2792" y="978"/>
                </a:lnTo>
                <a:lnTo>
                  <a:pt x="2825" y="978"/>
                </a:lnTo>
                <a:lnTo>
                  <a:pt x="2825" y="978"/>
                </a:lnTo>
                <a:lnTo>
                  <a:pt x="2825" y="967"/>
                </a:lnTo>
                <a:lnTo>
                  <a:pt x="2820" y="959"/>
                </a:lnTo>
                <a:lnTo>
                  <a:pt x="2820" y="959"/>
                </a:lnTo>
                <a:lnTo>
                  <a:pt x="2814" y="953"/>
                </a:lnTo>
                <a:lnTo>
                  <a:pt x="2806" y="953"/>
                </a:lnTo>
                <a:lnTo>
                  <a:pt x="2806" y="953"/>
                </a:lnTo>
                <a:lnTo>
                  <a:pt x="2797" y="953"/>
                </a:lnTo>
                <a:lnTo>
                  <a:pt x="2792" y="959"/>
                </a:lnTo>
                <a:close/>
                <a:moveTo>
                  <a:pt x="2699" y="959"/>
                </a:moveTo>
                <a:lnTo>
                  <a:pt x="2699" y="959"/>
                </a:lnTo>
                <a:lnTo>
                  <a:pt x="2694" y="967"/>
                </a:lnTo>
                <a:lnTo>
                  <a:pt x="2694" y="975"/>
                </a:lnTo>
                <a:lnTo>
                  <a:pt x="2694" y="975"/>
                </a:lnTo>
                <a:lnTo>
                  <a:pt x="2694" y="986"/>
                </a:lnTo>
                <a:lnTo>
                  <a:pt x="2699" y="995"/>
                </a:lnTo>
                <a:lnTo>
                  <a:pt x="2699" y="995"/>
                </a:lnTo>
                <a:lnTo>
                  <a:pt x="2705" y="997"/>
                </a:lnTo>
                <a:lnTo>
                  <a:pt x="2713" y="1000"/>
                </a:lnTo>
                <a:lnTo>
                  <a:pt x="2713" y="1000"/>
                </a:lnTo>
                <a:lnTo>
                  <a:pt x="2722" y="1000"/>
                </a:lnTo>
                <a:lnTo>
                  <a:pt x="2727" y="997"/>
                </a:lnTo>
                <a:lnTo>
                  <a:pt x="2727" y="997"/>
                </a:lnTo>
                <a:lnTo>
                  <a:pt x="2733" y="989"/>
                </a:lnTo>
                <a:lnTo>
                  <a:pt x="2724" y="989"/>
                </a:lnTo>
                <a:lnTo>
                  <a:pt x="2724" y="989"/>
                </a:lnTo>
                <a:lnTo>
                  <a:pt x="2722" y="995"/>
                </a:lnTo>
                <a:lnTo>
                  <a:pt x="2713" y="997"/>
                </a:lnTo>
                <a:lnTo>
                  <a:pt x="2713" y="997"/>
                </a:lnTo>
                <a:lnTo>
                  <a:pt x="2708" y="995"/>
                </a:lnTo>
                <a:lnTo>
                  <a:pt x="2705" y="992"/>
                </a:lnTo>
                <a:lnTo>
                  <a:pt x="2702" y="986"/>
                </a:lnTo>
                <a:lnTo>
                  <a:pt x="2699" y="978"/>
                </a:lnTo>
                <a:lnTo>
                  <a:pt x="2733" y="978"/>
                </a:lnTo>
                <a:lnTo>
                  <a:pt x="2733" y="978"/>
                </a:lnTo>
                <a:lnTo>
                  <a:pt x="2733" y="967"/>
                </a:lnTo>
                <a:lnTo>
                  <a:pt x="2727" y="959"/>
                </a:lnTo>
                <a:lnTo>
                  <a:pt x="2727" y="959"/>
                </a:lnTo>
                <a:lnTo>
                  <a:pt x="2722" y="953"/>
                </a:lnTo>
                <a:lnTo>
                  <a:pt x="2713" y="953"/>
                </a:lnTo>
                <a:lnTo>
                  <a:pt x="2713" y="953"/>
                </a:lnTo>
                <a:lnTo>
                  <a:pt x="2705" y="953"/>
                </a:lnTo>
                <a:lnTo>
                  <a:pt x="2699" y="959"/>
                </a:lnTo>
                <a:close/>
                <a:moveTo>
                  <a:pt x="2836" y="1000"/>
                </a:moveTo>
                <a:lnTo>
                  <a:pt x="2845" y="1000"/>
                </a:lnTo>
                <a:lnTo>
                  <a:pt x="2845" y="937"/>
                </a:lnTo>
                <a:lnTo>
                  <a:pt x="2836" y="937"/>
                </a:lnTo>
                <a:lnTo>
                  <a:pt x="2836" y="1000"/>
                </a:lnTo>
                <a:close/>
                <a:moveTo>
                  <a:pt x="2755" y="1000"/>
                </a:moveTo>
                <a:lnTo>
                  <a:pt x="2764" y="1000"/>
                </a:lnTo>
                <a:lnTo>
                  <a:pt x="2780" y="953"/>
                </a:lnTo>
                <a:lnTo>
                  <a:pt x="2772" y="953"/>
                </a:lnTo>
                <a:lnTo>
                  <a:pt x="2766" y="973"/>
                </a:lnTo>
                <a:lnTo>
                  <a:pt x="2766" y="973"/>
                </a:lnTo>
                <a:lnTo>
                  <a:pt x="2758" y="995"/>
                </a:lnTo>
                <a:lnTo>
                  <a:pt x="2758" y="995"/>
                </a:lnTo>
                <a:lnTo>
                  <a:pt x="2758" y="995"/>
                </a:lnTo>
                <a:lnTo>
                  <a:pt x="2752" y="973"/>
                </a:lnTo>
                <a:lnTo>
                  <a:pt x="2747" y="953"/>
                </a:lnTo>
                <a:lnTo>
                  <a:pt x="2738" y="953"/>
                </a:lnTo>
                <a:lnTo>
                  <a:pt x="2755" y="1000"/>
                </a:lnTo>
                <a:close/>
                <a:moveTo>
                  <a:pt x="2646" y="1000"/>
                </a:moveTo>
                <a:lnTo>
                  <a:pt x="2685" y="1000"/>
                </a:lnTo>
                <a:lnTo>
                  <a:pt x="2685" y="995"/>
                </a:lnTo>
                <a:lnTo>
                  <a:pt x="2654" y="995"/>
                </a:lnTo>
                <a:lnTo>
                  <a:pt x="2654" y="931"/>
                </a:lnTo>
                <a:lnTo>
                  <a:pt x="2646" y="931"/>
                </a:lnTo>
                <a:lnTo>
                  <a:pt x="2646" y="1000"/>
                </a:lnTo>
                <a:close/>
                <a:moveTo>
                  <a:pt x="0" y="1180"/>
                </a:moveTo>
                <a:lnTo>
                  <a:pt x="177" y="1311"/>
                </a:lnTo>
                <a:lnTo>
                  <a:pt x="168" y="1322"/>
                </a:lnTo>
                <a:lnTo>
                  <a:pt x="168" y="1322"/>
                </a:lnTo>
                <a:lnTo>
                  <a:pt x="194" y="1330"/>
                </a:lnTo>
                <a:lnTo>
                  <a:pt x="194" y="1330"/>
                </a:lnTo>
                <a:lnTo>
                  <a:pt x="222" y="1341"/>
                </a:lnTo>
                <a:lnTo>
                  <a:pt x="222" y="1341"/>
                </a:lnTo>
                <a:lnTo>
                  <a:pt x="202" y="1319"/>
                </a:lnTo>
                <a:lnTo>
                  <a:pt x="202" y="1319"/>
                </a:lnTo>
                <a:lnTo>
                  <a:pt x="188" y="1297"/>
                </a:lnTo>
                <a:lnTo>
                  <a:pt x="180" y="1305"/>
                </a:lnTo>
                <a:lnTo>
                  <a:pt x="0" y="1172"/>
                </a:lnTo>
                <a:lnTo>
                  <a:pt x="0" y="837"/>
                </a:lnTo>
                <a:lnTo>
                  <a:pt x="927" y="837"/>
                </a:lnTo>
                <a:lnTo>
                  <a:pt x="927" y="1136"/>
                </a:lnTo>
                <a:lnTo>
                  <a:pt x="930" y="1136"/>
                </a:lnTo>
                <a:lnTo>
                  <a:pt x="927" y="1136"/>
                </a:lnTo>
                <a:lnTo>
                  <a:pt x="927" y="1139"/>
                </a:lnTo>
                <a:lnTo>
                  <a:pt x="930" y="1139"/>
                </a:lnTo>
                <a:lnTo>
                  <a:pt x="1249" y="1139"/>
                </a:lnTo>
                <a:lnTo>
                  <a:pt x="1249" y="1158"/>
                </a:lnTo>
                <a:lnTo>
                  <a:pt x="1249" y="1158"/>
                </a:lnTo>
                <a:lnTo>
                  <a:pt x="1243" y="1205"/>
                </a:lnTo>
                <a:lnTo>
                  <a:pt x="661" y="1205"/>
                </a:lnTo>
                <a:lnTo>
                  <a:pt x="658" y="1205"/>
                </a:lnTo>
                <a:lnTo>
                  <a:pt x="658" y="1208"/>
                </a:lnTo>
                <a:lnTo>
                  <a:pt x="658" y="1396"/>
                </a:lnTo>
                <a:lnTo>
                  <a:pt x="658" y="1396"/>
                </a:lnTo>
                <a:lnTo>
                  <a:pt x="549" y="1405"/>
                </a:lnTo>
                <a:lnTo>
                  <a:pt x="446" y="1416"/>
                </a:lnTo>
                <a:lnTo>
                  <a:pt x="350" y="1432"/>
                </a:lnTo>
                <a:lnTo>
                  <a:pt x="261" y="1455"/>
                </a:lnTo>
                <a:lnTo>
                  <a:pt x="219" y="1466"/>
                </a:lnTo>
                <a:lnTo>
                  <a:pt x="180" y="1480"/>
                </a:lnTo>
                <a:lnTo>
                  <a:pt x="143" y="1496"/>
                </a:lnTo>
                <a:lnTo>
                  <a:pt x="110" y="1510"/>
                </a:lnTo>
                <a:lnTo>
                  <a:pt x="79" y="1527"/>
                </a:lnTo>
                <a:lnTo>
                  <a:pt x="48" y="1543"/>
                </a:lnTo>
                <a:lnTo>
                  <a:pt x="23" y="1563"/>
                </a:lnTo>
                <a:lnTo>
                  <a:pt x="0" y="1582"/>
                </a:lnTo>
                <a:lnTo>
                  <a:pt x="0" y="1180"/>
                </a:lnTo>
                <a:close/>
                <a:moveTo>
                  <a:pt x="2808" y="1205"/>
                </a:moveTo>
                <a:lnTo>
                  <a:pt x="2808" y="1208"/>
                </a:lnTo>
                <a:lnTo>
                  <a:pt x="2808" y="1205"/>
                </a:lnTo>
                <a:close/>
                <a:moveTo>
                  <a:pt x="2680" y="870"/>
                </a:moveTo>
                <a:lnTo>
                  <a:pt x="2680" y="870"/>
                </a:lnTo>
                <a:lnTo>
                  <a:pt x="2666" y="837"/>
                </a:lnTo>
                <a:lnTo>
                  <a:pt x="2691" y="837"/>
                </a:lnTo>
                <a:lnTo>
                  <a:pt x="2691" y="837"/>
                </a:lnTo>
                <a:lnTo>
                  <a:pt x="2680" y="870"/>
                </a:lnTo>
                <a:lnTo>
                  <a:pt x="2680" y="870"/>
                </a:lnTo>
                <a:close/>
                <a:moveTo>
                  <a:pt x="2988" y="840"/>
                </a:moveTo>
                <a:lnTo>
                  <a:pt x="2988" y="840"/>
                </a:lnTo>
                <a:lnTo>
                  <a:pt x="2985" y="837"/>
                </a:lnTo>
                <a:lnTo>
                  <a:pt x="2990" y="837"/>
                </a:lnTo>
                <a:lnTo>
                  <a:pt x="2990" y="837"/>
                </a:lnTo>
                <a:lnTo>
                  <a:pt x="2988" y="840"/>
                </a:lnTo>
                <a:lnTo>
                  <a:pt x="2988" y="840"/>
                </a:lnTo>
                <a:close/>
                <a:moveTo>
                  <a:pt x="2960" y="840"/>
                </a:moveTo>
                <a:lnTo>
                  <a:pt x="2960" y="837"/>
                </a:lnTo>
                <a:lnTo>
                  <a:pt x="2962" y="837"/>
                </a:lnTo>
                <a:lnTo>
                  <a:pt x="2962" y="837"/>
                </a:lnTo>
                <a:lnTo>
                  <a:pt x="2960" y="840"/>
                </a:lnTo>
                <a:lnTo>
                  <a:pt x="2960" y="840"/>
                </a:lnTo>
                <a:close/>
                <a:moveTo>
                  <a:pt x="3086" y="837"/>
                </a:moveTo>
                <a:lnTo>
                  <a:pt x="3086" y="837"/>
                </a:lnTo>
                <a:lnTo>
                  <a:pt x="3088" y="837"/>
                </a:lnTo>
                <a:lnTo>
                  <a:pt x="3088" y="837"/>
                </a:lnTo>
                <a:lnTo>
                  <a:pt x="3086" y="837"/>
                </a:lnTo>
                <a:lnTo>
                  <a:pt x="3086" y="837"/>
                </a:lnTo>
                <a:close/>
                <a:moveTo>
                  <a:pt x="2775" y="837"/>
                </a:moveTo>
                <a:lnTo>
                  <a:pt x="2775" y="837"/>
                </a:lnTo>
                <a:lnTo>
                  <a:pt x="2778" y="837"/>
                </a:lnTo>
                <a:lnTo>
                  <a:pt x="2778" y="837"/>
                </a:lnTo>
                <a:lnTo>
                  <a:pt x="2775" y="837"/>
                </a:lnTo>
                <a:lnTo>
                  <a:pt x="2775" y="837"/>
                </a:lnTo>
                <a:close/>
                <a:moveTo>
                  <a:pt x="2887" y="837"/>
                </a:moveTo>
                <a:lnTo>
                  <a:pt x="2887" y="837"/>
                </a:lnTo>
                <a:lnTo>
                  <a:pt x="2887" y="837"/>
                </a:lnTo>
                <a:lnTo>
                  <a:pt x="2887" y="837"/>
                </a:lnTo>
                <a:lnTo>
                  <a:pt x="2887" y="837"/>
                </a:lnTo>
                <a:lnTo>
                  <a:pt x="2887" y="837"/>
                </a:lnTo>
                <a:close/>
                <a:moveTo>
                  <a:pt x="2044" y="671"/>
                </a:moveTo>
                <a:lnTo>
                  <a:pt x="2044" y="671"/>
                </a:lnTo>
                <a:lnTo>
                  <a:pt x="2016" y="635"/>
                </a:lnTo>
                <a:lnTo>
                  <a:pt x="1985" y="601"/>
                </a:lnTo>
                <a:lnTo>
                  <a:pt x="2338" y="601"/>
                </a:lnTo>
                <a:lnTo>
                  <a:pt x="2338" y="599"/>
                </a:lnTo>
                <a:lnTo>
                  <a:pt x="2341" y="599"/>
                </a:lnTo>
                <a:lnTo>
                  <a:pt x="2341" y="136"/>
                </a:lnTo>
                <a:lnTo>
                  <a:pt x="2341" y="133"/>
                </a:lnTo>
                <a:lnTo>
                  <a:pt x="2338" y="133"/>
                </a:lnTo>
                <a:lnTo>
                  <a:pt x="1249" y="133"/>
                </a:lnTo>
                <a:lnTo>
                  <a:pt x="1249" y="0"/>
                </a:lnTo>
                <a:lnTo>
                  <a:pt x="2503" y="0"/>
                </a:lnTo>
                <a:lnTo>
                  <a:pt x="2503" y="299"/>
                </a:lnTo>
                <a:lnTo>
                  <a:pt x="2503" y="299"/>
                </a:lnTo>
                <a:lnTo>
                  <a:pt x="2503" y="299"/>
                </a:lnTo>
                <a:lnTo>
                  <a:pt x="2503" y="299"/>
                </a:lnTo>
                <a:lnTo>
                  <a:pt x="2495" y="302"/>
                </a:lnTo>
                <a:lnTo>
                  <a:pt x="2495" y="302"/>
                </a:lnTo>
                <a:lnTo>
                  <a:pt x="2486" y="305"/>
                </a:lnTo>
                <a:lnTo>
                  <a:pt x="2486" y="305"/>
                </a:lnTo>
                <a:lnTo>
                  <a:pt x="2486" y="299"/>
                </a:lnTo>
                <a:lnTo>
                  <a:pt x="2481" y="299"/>
                </a:lnTo>
                <a:lnTo>
                  <a:pt x="2481" y="346"/>
                </a:lnTo>
                <a:lnTo>
                  <a:pt x="2486" y="346"/>
                </a:lnTo>
                <a:lnTo>
                  <a:pt x="2486" y="310"/>
                </a:lnTo>
                <a:lnTo>
                  <a:pt x="2486" y="310"/>
                </a:lnTo>
                <a:lnTo>
                  <a:pt x="2495" y="305"/>
                </a:lnTo>
                <a:lnTo>
                  <a:pt x="2495" y="305"/>
                </a:lnTo>
                <a:lnTo>
                  <a:pt x="2500" y="305"/>
                </a:lnTo>
                <a:lnTo>
                  <a:pt x="2500" y="305"/>
                </a:lnTo>
                <a:lnTo>
                  <a:pt x="2503" y="305"/>
                </a:lnTo>
                <a:lnTo>
                  <a:pt x="2503" y="435"/>
                </a:lnTo>
                <a:lnTo>
                  <a:pt x="2500" y="421"/>
                </a:lnTo>
                <a:lnTo>
                  <a:pt x="2492" y="421"/>
                </a:lnTo>
                <a:lnTo>
                  <a:pt x="2503" y="454"/>
                </a:lnTo>
                <a:lnTo>
                  <a:pt x="2503" y="671"/>
                </a:lnTo>
                <a:lnTo>
                  <a:pt x="2044" y="671"/>
                </a:lnTo>
                <a:close/>
                <a:moveTo>
                  <a:pt x="2338" y="601"/>
                </a:moveTo>
                <a:lnTo>
                  <a:pt x="2341" y="601"/>
                </a:lnTo>
                <a:lnTo>
                  <a:pt x="2341" y="599"/>
                </a:lnTo>
                <a:lnTo>
                  <a:pt x="2338" y="599"/>
                </a:lnTo>
                <a:lnTo>
                  <a:pt x="2338" y="601"/>
                </a:lnTo>
                <a:close/>
                <a:moveTo>
                  <a:pt x="2453" y="427"/>
                </a:moveTo>
                <a:lnTo>
                  <a:pt x="2453" y="427"/>
                </a:lnTo>
                <a:lnTo>
                  <a:pt x="2447" y="435"/>
                </a:lnTo>
                <a:lnTo>
                  <a:pt x="2447" y="443"/>
                </a:lnTo>
                <a:lnTo>
                  <a:pt x="2447" y="443"/>
                </a:lnTo>
                <a:lnTo>
                  <a:pt x="2447" y="454"/>
                </a:lnTo>
                <a:lnTo>
                  <a:pt x="2453" y="463"/>
                </a:lnTo>
                <a:lnTo>
                  <a:pt x="2453" y="463"/>
                </a:lnTo>
                <a:lnTo>
                  <a:pt x="2458" y="468"/>
                </a:lnTo>
                <a:lnTo>
                  <a:pt x="2467" y="468"/>
                </a:lnTo>
                <a:lnTo>
                  <a:pt x="2467" y="468"/>
                </a:lnTo>
                <a:lnTo>
                  <a:pt x="2475" y="468"/>
                </a:lnTo>
                <a:lnTo>
                  <a:pt x="2481" y="466"/>
                </a:lnTo>
                <a:lnTo>
                  <a:pt x="2481" y="466"/>
                </a:lnTo>
                <a:lnTo>
                  <a:pt x="2486" y="457"/>
                </a:lnTo>
                <a:lnTo>
                  <a:pt x="2478" y="457"/>
                </a:lnTo>
                <a:lnTo>
                  <a:pt x="2478" y="457"/>
                </a:lnTo>
                <a:lnTo>
                  <a:pt x="2475" y="463"/>
                </a:lnTo>
                <a:lnTo>
                  <a:pt x="2467" y="466"/>
                </a:lnTo>
                <a:lnTo>
                  <a:pt x="2467" y="466"/>
                </a:lnTo>
                <a:lnTo>
                  <a:pt x="2461" y="463"/>
                </a:lnTo>
                <a:lnTo>
                  <a:pt x="2458" y="460"/>
                </a:lnTo>
                <a:lnTo>
                  <a:pt x="2456" y="454"/>
                </a:lnTo>
                <a:lnTo>
                  <a:pt x="2453" y="446"/>
                </a:lnTo>
                <a:lnTo>
                  <a:pt x="2486" y="446"/>
                </a:lnTo>
                <a:lnTo>
                  <a:pt x="2486" y="446"/>
                </a:lnTo>
                <a:lnTo>
                  <a:pt x="2486" y="435"/>
                </a:lnTo>
                <a:lnTo>
                  <a:pt x="2481" y="427"/>
                </a:lnTo>
                <a:lnTo>
                  <a:pt x="2481" y="427"/>
                </a:lnTo>
                <a:lnTo>
                  <a:pt x="2475" y="424"/>
                </a:lnTo>
                <a:lnTo>
                  <a:pt x="2467" y="421"/>
                </a:lnTo>
                <a:lnTo>
                  <a:pt x="2467" y="421"/>
                </a:lnTo>
                <a:lnTo>
                  <a:pt x="2458" y="424"/>
                </a:lnTo>
                <a:lnTo>
                  <a:pt x="2453" y="427"/>
                </a:lnTo>
                <a:close/>
                <a:moveTo>
                  <a:pt x="2400" y="468"/>
                </a:moveTo>
                <a:lnTo>
                  <a:pt x="2439" y="468"/>
                </a:lnTo>
                <a:lnTo>
                  <a:pt x="2439" y="463"/>
                </a:lnTo>
                <a:lnTo>
                  <a:pt x="2408" y="463"/>
                </a:lnTo>
                <a:lnTo>
                  <a:pt x="2408" y="399"/>
                </a:lnTo>
                <a:lnTo>
                  <a:pt x="2400" y="399"/>
                </a:lnTo>
                <a:lnTo>
                  <a:pt x="2400" y="468"/>
                </a:lnTo>
                <a:close/>
                <a:moveTo>
                  <a:pt x="2397" y="333"/>
                </a:moveTo>
                <a:lnTo>
                  <a:pt x="2397" y="333"/>
                </a:lnTo>
                <a:lnTo>
                  <a:pt x="2400" y="338"/>
                </a:lnTo>
                <a:lnTo>
                  <a:pt x="2402" y="344"/>
                </a:lnTo>
                <a:lnTo>
                  <a:pt x="2408" y="346"/>
                </a:lnTo>
                <a:lnTo>
                  <a:pt x="2416" y="346"/>
                </a:lnTo>
                <a:lnTo>
                  <a:pt x="2416" y="346"/>
                </a:lnTo>
                <a:lnTo>
                  <a:pt x="2425" y="344"/>
                </a:lnTo>
                <a:lnTo>
                  <a:pt x="2430" y="341"/>
                </a:lnTo>
                <a:lnTo>
                  <a:pt x="2430" y="341"/>
                </a:lnTo>
                <a:lnTo>
                  <a:pt x="2433" y="335"/>
                </a:lnTo>
                <a:lnTo>
                  <a:pt x="2436" y="327"/>
                </a:lnTo>
                <a:lnTo>
                  <a:pt x="2436" y="327"/>
                </a:lnTo>
                <a:lnTo>
                  <a:pt x="2433" y="321"/>
                </a:lnTo>
                <a:lnTo>
                  <a:pt x="2430" y="316"/>
                </a:lnTo>
                <a:lnTo>
                  <a:pt x="2430" y="316"/>
                </a:lnTo>
                <a:lnTo>
                  <a:pt x="2419" y="308"/>
                </a:lnTo>
                <a:lnTo>
                  <a:pt x="2419" y="308"/>
                </a:lnTo>
                <a:lnTo>
                  <a:pt x="2408" y="299"/>
                </a:lnTo>
                <a:lnTo>
                  <a:pt x="2408" y="299"/>
                </a:lnTo>
                <a:lnTo>
                  <a:pt x="2405" y="297"/>
                </a:lnTo>
                <a:lnTo>
                  <a:pt x="2405" y="291"/>
                </a:lnTo>
                <a:lnTo>
                  <a:pt x="2405" y="291"/>
                </a:lnTo>
                <a:lnTo>
                  <a:pt x="2408" y="285"/>
                </a:lnTo>
                <a:lnTo>
                  <a:pt x="2408" y="285"/>
                </a:lnTo>
                <a:lnTo>
                  <a:pt x="2411" y="283"/>
                </a:lnTo>
                <a:lnTo>
                  <a:pt x="2416" y="280"/>
                </a:lnTo>
                <a:lnTo>
                  <a:pt x="2416" y="280"/>
                </a:lnTo>
                <a:lnTo>
                  <a:pt x="2419" y="283"/>
                </a:lnTo>
                <a:lnTo>
                  <a:pt x="2422" y="283"/>
                </a:lnTo>
                <a:lnTo>
                  <a:pt x="2428" y="288"/>
                </a:lnTo>
                <a:lnTo>
                  <a:pt x="2433" y="288"/>
                </a:lnTo>
                <a:lnTo>
                  <a:pt x="2433" y="288"/>
                </a:lnTo>
                <a:lnTo>
                  <a:pt x="2433" y="283"/>
                </a:lnTo>
                <a:lnTo>
                  <a:pt x="2428" y="280"/>
                </a:lnTo>
                <a:lnTo>
                  <a:pt x="2422" y="277"/>
                </a:lnTo>
                <a:lnTo>
                  <a:pt x="2416" y="277"/>
                </a:lnTo>
                <a:lnTo>
                  <a:pt x="2416" y="277"/>
                </a:lnTo>
                <a:lnTo>
                  <a:pt x="2408" y="277"/>
                </a:lnTo>
                <a:lnTo>
                  <a:pt x="2402" y="283"/>
                </a:lnTo>
                <a:lnTo>
                  <a:pt x="2402" y="283"/>
                </a:lnTo>
                <a:lnTo>
                  <a:pt x="2400" y="285"/>
                </a:lnTo>
                <a:lnTo>
                  <a:pt x="2397" y="291"/>
                </a:lnTo>
                <a:lnTo>
                  <a:pt x="2397" y="291"/>
                </a:lnTo>
                <a:lnTo>
                  <a:pt x="2400" y="299"/>
                </a:lnTo>
                <a:lnTo>
                  <a:pt x="2402" y="305"/>
                </a:lnTo>
                <a:lnTo>
                  <a:pt x="2402" y="305"/>
                </a:lnTo>
                <a:lnTo>
                  <a:pt x="2414" y="313"/>
                </a:lnTo>
                <a:lnTo>
                  <a:pt x="2414" y="313"/>
                </a:lnTo>
                <a:lnTo>
                  <a:pt x="2425" y="319"/>
                </a:lnTo>
                <a:lnTo>
                  <a:pt x="2425" y="319"/>
                </a:lnTo>
                <a:lnTo>
                  <a:pt x="2428" y="324"/>
                </a:lnTo>
                <a:lnTo>
                  <a:pt x="2428" y="330"/>
                </a:lnTo>
                <a:lnTo>
                  <a:pt x="2428" y="330"/>
                </a:lnTo>
                <a:lnTo>
                  <a:pt x="2425" y="338"/>
                </a:lnTo>
                <a:lnTo>
                  <a:pt x="2425" y="338"/>
                </a:lnTo>
                <a:lnTo>
                  <a:pt x="2422" y="341"/>
                </a:lnTo>
                <a:lnTo>
                  <a:pt x="2416" y="341"/>
                </a:lnTo>
                <a:lnTo>
                  <a:pt x="2416" y="341"/>
                </a:lnTo>
                <a:lnTo>
                  <a:pt x="2411" y="341"/>
                </a:lnTo>
                <a:lnTo>
                  <a:pt x="2408" y="338"/>
                </a:lnTo>
                <a:lnTo>
                  <a:pt x="2402" y="333"/>
                </a:lnTo>
                <a:lnTo>
                  <a:pt x="2397" y="333"/>
                </a:lnTo>
                <a:close/>
                <a:moveTo>
                  <a:pt x="2442" y="305"/>
                </a:moveTo>
                <a:lnTo>
                  <a:pt x="2447" y="305"/>
                </a:lnTo>
                <a:lnTo>
                  <a:pt x="2447" y="333"/>
                </a:lnTo>
                <a:lnTo>
                  <a:pt x="2447" y="333"/>
                </a:lnTo>
                <a:lnTo>
                  <a:pt x="2447" y="338"/>
                </a:lnTo>
                <a:lnTo>
                  <a:pt x="2450" y="344"/>
                </a:lnTo>
                <a:lnTo>
                  <a:pt x="2456" y="346"/>
                </a:lnTo>
                <a:lnTo>
                  <a:pt x="2461" y="346"/>
                </a:lnTo>
                <a:lnTo>
                  <a:pt x="2461" y="346"/>
                </a:lnTo>
                <a:lnTo>
                  <a:pt x="2472" y="344"/>
                </a:lnTo>
                <a:lnTo>
                  <a:pt x="2470" y="341"/>
                </a:lnTo>
                <a:lnTo>
                  <a:pt x="2470" y="341"/>
                </a:lnTo>
                <a:lnTo>
                  <a:pt x="2464" y="341"/>
                </a:lnTo>
                <a:lnTo>
                  <a:pt x="2464" y="341"/>
                </a:lnTo>
                <a:lnTo>
                  <a:pt x="2458" y="341"/>
                </a:lnTo>
                <a:lnTo>
                  <a:pt x="2456" y="338"/>
                </a:lnTo>
                <a:lnTo>
                  <a:pt x="2456" y="330"/>
                </a:lnTo>
                <a:lnTo>
                  <a:pt x="2456" y="305"/>
                </a:lnTo>
                <a:lnTo>
                  <a:pt x="2467" y="305"/>
                </a:lnTo>
                <a:lnTo>
                  <a:pt x="2467" y="299"/>
                </a:lnTo>
                <a:lnTo>
                  <a:pt x="2456" y="299"/>
                </a:lnTo>
                <a:lnTo>
                  <a:pt x="2456" y="291"/>
                </a:lnTo>
                <a:lnTo>
                  <a:pt x="2447" y="291"/>
                </a:lnTo>
                <a:lnTo>
                  <a:pt x="2447" y="299"/>
                </a:lnTo>
                <a:lnTo>
                  <a:pt x="2442" y="299"/>
                </a:lnTo>
                <a:lnTo>
                  <a:pt x="2442" y="305"/>
                </a:lnTo>
                <a:close/>
                <a:moveTo>
                  <a:pt x="1473" y="42"/>
                </a:moveTo>
                <a:lnTo>
                  <a:pt x="1473" y="42"/>
                </a:lnTo>
                <a:lnTo>
                  <a:pt x="1467" y="53"/>
                </a:lnTo>
                <a:lnTo>
                  <a:pt x="1465" y="69"/>
                </a:lnTo>
                <a:lnTo>
                  <a:pt x="1465" y="69"/>
                </a:lnTo>
                <a:lnTo>
                  <a:pt x="1467" y="83"/>
                </a:lnTo>
                <a:lnTo>
                  <a:pt x="1473" y="94"/>
                </a:lnTo>
                <a:lnTo>
                  <a:pt x="1473" y="94"/>
                </a:lnTo>
                <a:lnTo>
                  <a:pt x="1484" y="103"/>
                </a:lnTo>
                <a:lnTo>
                  <a:pt x="1495" y="103"/>
                </a:lnTo>
                <a:lnTo>
                  <a:pt x="1495" y="103"/>
                </a:lnTo>
                <a:lnTo>
                  <a:pt x="1507" y="103"/>
                </a:lnTo>
                <a:lnTo>
                  <a:pt x="1515" y="97"/>
                </a:lnTo>
                <a:lnTo>
                  <a:pt x="1521" y="92"/>
                </a:lnTo>
                <a:lnTo>
                  <a:pt x="1526" y="86"/>
                </a:lnTo>
                <a:lnTo>
                  <a:pt x="1518" y="83"/>
                </a:lnTo>
                <a:lnTo>
                  <a:pt x="1518" y="83"/>
                </a:lnTo>
                <a:lnTo>
                  <a:pt x="1509" y="94"/>
                </a:lnTo>
                <a:lnTo>
                  <a:pt x="1504" y="97"/>
                </a:lnTo>
                <a:lnTo>
                  <a:pt x="1495" y="100"/>
                </a:lnTo>
                <a:lnTo>
                  <a:pt x="1495" y="100"/>
                </a:lnTo>
                <a:lnTo>
                  <a:pt x="1487" y="97"/>
                </a:lnTo>
                <a:lnTo>
                  <a:pt x="1479" y="92"/>
                </a:lnTo>
                <a:lnTo>
                  <a:pt x="1473" y="83"/>
                </a:lnTo>
                <a:lnTo>
                  <a:pt x="1473" y="69"/>
                </a:lnTo>
                <a:lnTo>
                  <a:pt x="1473" y="69"/>
                </a:lnTo>
                <a:lnTo>
                  <a:pt x="1473" y="55"/>
                </a:lnTo>
                <a:lnTo>
                  <a:pt x="1479" y="44"/>
                </a:lnTo>
                <a:lnTo>
                  <a:pt x="1487" y="39"/>
                </a:lnTo>
                <a:lnTo>
                  <a:pt x="1495" y="39"/>
                </a:lnTo>
                <a:lnTo>
                  <a:pt x="1495" y="39"/>
                </a:lnTo>
                <a:lnTo>
                  <a:pt x="1504" y="39"/>
                </a:lnTo>
                <a:lnTo>
                  <a:pt x="1509" y="42"/>
                </a:lnTo>
                <a:lnTo>
                  <a:pt x="1515" y="50"/>
                </a:lnTo>
                <a:lnTo>
                  <a:pt x="1523" y="50"/>
                </a:lnTo>
                <a:lnTo>
                  <a:pt x="1523" y="50"/>
                </a:lnTo>
                <a:lnTo>
                  <a:pt x="1521" y="44"/>
                </a:lnTo>
                <a:lnTo>
                  <a:pt x="1515" y="39"/>
                </a:lnTo>
                <a:lnTo>
                  <a:pt x="1507" y="33"/>
                </a:lnTo>
                <a:lnTo>
                  <a:pt x="1498" y="33"/>
                </a:lnTo>
                <a:lnTo>
                  <a:pt x="1498" y="33"/>
                </a:lnTo>
                <a:lnTo>
                  <a:pt x="1484" y="36"/>
                </a:lnTo>
                <a:lnTo>
                  <a:pt x="1473" y="42"/>
                </a:lnTo>
                <a:close/>
                <a:moveTo>
                  <a:pt x="1907" y="80"/>
                </a:moveTo>
                <a:lnTo>
                  <a:pt x="1907" y="80"/>
                </a:lnTo>
                <a:lnTo>
                  <a:pt x="1910" y="89"/>
                </a:lnTo>
                <a:lnTo>
                  <a:pt x="1913" y="97"/>
                </a:lnTo>
                <a:lnTo>
                  <a:pt x="1921" y="103"/>
                </a:lnTo>
                <a:lnTo>
                  <a:pt x="1932" y="103"/>
                </a:lnTo>
                <a:lnTo>
                  <a:pt x="1932" y="103"/>
                </a:lnTo>
                <a:lnTo>
                  <a:pt x="1941" y="103"/>
                </a:lnTo>
                <a:lnTo>
                  <a:pt x="1949" y="97"/>
                </a:lnTo>
                <a:lnTo>
                  <a:pt x="1955" y="89"/>
                </a:lnTo>
                <a:lnTo>
                  <a:pt x="1955" y="80"/>
                </a:lnTo>
                <a:lnTo>
                  <a:pt x="1955" y="80"/>
                </a:lnTo>
                <a:lnTo>
                  <a:pt x="1955" y="80"/>
                </a:lnTo>
                <a:lnTo>
                  <a:pt x="1955" y="69"/>
                </a:lnTo>
                <a:lnTo>
                  <a:pt x="1949" y="61"/>
                </a:lnTo>
                <a:lnTo>
                  <a:pt x="1941" y="58"/>
                </a:lnTo>
                <a:lnTo>
                  <a:pt x="1932" y="55"/>
                </a:lnTo>
                <a:lnTo>
                  <a:pt x="1932" y="55"/>
                </a:lnTo>
                <a:lnTo>
                  <a:pt x="1921" y="58"/>
                </a:lnTo>
                <a:lnTo>
                  <a:pt x="1915" y="61"/>
                </a:lnTo>
                <a:lnTo>
                  <a:pt x="1910" y="69"/>
                </a:lnTo>
                <a:lnTo>
                  <a:pt x="1907" y="80"/>
                </a:lnTo>
                <a:close/>
                <a:moveTo>
                  <a:pt x="1848" y="61"/>
                </a:moveTo>
                <a:lnTo>
                  <a:pt x="1857" y="61"/>
                </a:lnTo>
                <a:lnTo>
                  <a:pt x="1857" y="89"/>
                </a:lnTo>
                <a:lnTo>
                  <a:pt x="1857" y="89"/>
                </a:lnTo>
                <a:lnTo>
                  <a:pt x="1857" y="97"/>
                </a:lnTo>
                <a:lnTo>
                  <a:pt x="1859" y="100"/>
                </a:lnTo>
                <a:lnTo>
                  <a:pt x="1865" y="103"/>
                </a:lnTo>
                <a:lnTo>
                  <a:pt x="1871" y="103"/>
                </a:lnTo>
                <a:lnTo>
                  <a:pt x="1871" y="103"/>
                </a:lnTo>
                <a:lnTo>
                  <a:pt x="1882" y="100"/>
                </a:lnTo>
                <a:lnTo>
                  <a:pt x="1879" y="97"/>
                </a:lnTo>
                <a:lnTo>
                  <a:pt x="1879" y="97"/>
                </a:lnTo>
                <a:lnTo>
                  <a:pt x="1871" y="100"/>
                </a:lnTo>
                <a:lnTo>
                  <a:pt x="1871" y="100"/>
                </a:lnTo>
                <a:lnTo>
                  <a:pt x="1868" y="100"/>
                </a:lnTo>
                <a:lnTo>
                  <a:pt x="1865" y="97"/>
                </a:lnTo>
                <a:lnTo>
                  <a:pt x="1862" y="86"/>
                </a:lnTo>
                <a:lnTo>
                  <a:pt x="1862" y="61"/>
                </a:lnTo>
                <a:lnTo>
                  <a:pt x="1876" y="61"/>
                </a:lnTo>
                <a:lnTo>
                  <a:pt x="1876" y="58"/>
                </a:lnTo>
                <a:lnTo>
                  <a:pt x="1862" y="58"/>
                </a:lnTo>
                <a:lnTo>
                  <a:pt x="1862" y="47"/>
                </a:lnTo>
                <a:lnTo>
                  <a:pt x="1857" y="47"/>
                </a:lnTo>
                <a:lnTo>
                  <a:pt x="1857" y="58"/>
                </a:lnTo>
                <a:lnTo>
                  <a:pt x="1848" y="58"/>
                </a:lnTo>
                <a:lnTo>
                  <a:pt x="1848" y="61"/>
                </a:lnTo>
                <a:close/>
                <a:moveTo>
                  <a:pt x="1834" y="72"/>
                </a:moveTo>
                <a:lnTo>
                  <a:pt x="1834" y="72"/>
                </a:lnTo>
                <a:lnTo>
                  <a:pt x="1834" y="72"/>
                </a:lnTo>
                <a:lnTo>
                  <a:pt x="1823" y="75"/>
                </a:lnTo>
                <a:lnTo>
                  <a:pt x="1815" y="80"/>
                </a:lnTo>
                <a:lnTo>
                  <a:pt x="1809" y="86"/>
                </a:lnTo>
                <a:lnTo>
                  <a:pt x="1809" y="92"/>
                </a:lnTo>
                <a:lnTo>
                  <a:pt x="1809" y="92"/>
                </a:lnTo>
                <a:lnTo>
                  <a:pt x="1809" y="97"/>
                </a:lnTo>
                <a:lnTo>
                  <a:pt x="1812" y="100"/>
                </a:lnTo>
                <a:lnTo>
                  <a:pt x="1817" y="103"/>
                </a:lnTo>
                <a:lnTo>
                  <a:pt x="1823" y="103"/>
                </a:lnTo>
                <a:lnTo>
                  <a:pt x="1823" y="103"/>
                </a:lnTo>
                <a:lnTo>
                  <a:pt x="1829" y="103"/>
                </a:lnTo>
                <a:lnTo>
                  <a:pt x="1834" y="100"/>
                </a:lnTo>
                <a:lnTo>
                  <a:pt x="1834" y="100"/>
                </a:lnTo>
                <a:lnTo>
                  <a:pt x="1834" y="100"/>
                </a:lnTo>
                <a:lnTo>
                  <a:pt x="1837" y="103"/>
                </a:lnTo>
                <a:lnTo>
                  <a:pt x="1843" y="103"/>
                </a:lnTo>
                <a:lnTo>
                  <a:pt x="1843" y="103"/>
                </a:lnTo>
                <a:lnTo>
                  <a:pt x="1843" y="103"/>
                </a:lnTo>
                <a:lnTo>
                  <a:pt x="1843" y="94"/>
                </a:lnTo>
                <a:lnTo>
                  <a:pt x="1843" y="72"/>
                </a:lnTo>
                <a:lnTo>
                  <a:pt x="1843" y="72"/>
                </a:lnTo>
                <a:lnTo>
                  <a:pt x="1840" y="67"/>
                </a:lnTo>
                <a:lnTo>
                  <a:pt x="1837" y="61"/>
                </a:lnTo>
                <a:lnTo>
                  <a:pt x="1834" y="58"/>
                </a:lnTo>
                <a:lnTo>
                  <a:pt x="1826" y="55"/>
                </a:lnTo>
                <a:lnTo>
                  <a:pt x="1826" y="55"/>
                </a:lnTo>
                <a:lnTo>
                  <a:pt x="1820" y="58"/>
                </a:lnTo>
                <a:lnTo>
                  <a:pt x="1815" y="61"/>
                </a:lnTo>
                <a:lnTo>
                  <a:pt x="1812" y="64"/>
                </a:lnTo>
                <a:lnTo>
                  <a:pt x="1809" y="69"/>
                </a:lnTo>
                <a:lnTo>
                  <a:pt x="1817" y="69"/>
                </a:lnTo>
                <a:lnTo>
                  <a:pt x="1817" y="69"/>
                </a:lnTo>
                <a:lnTo>
                  <a:pt x="1820" y="64"/>
                </a:lnTo>
                <a:lnTo>
                  <a:pt x="1823" y="61"/>
                </a:lnTo>
                <a:lnTo>
                  <a:pt x="1826" y="61"/>
                </a:lnTo>
                <a:lnTo>
                  <a:pt x="1826" y="61"/>
                </a:lnTo>
                <a:lnTo>
                  <a:pt x="1831" y="61"/>
                </a:lnTo>
                <a:lnTo>
                  <a:pt x="1834" y="64"/>
                </a:lnTo>
                <a:lnTo>
                  <a:pt x="1834" y="72"/>
                </a:lnTo>
                <a:close/>
                <a:moveTo>
                  <a:pt x="1686" y="80"/>
                </a:moveTo>
                <a:lnTo>
                  <a:pt x="1686" y="80"/>
                </a:lnTo>
                <a:lnTo>
                  <a:pt x="1686" y="89"/>
                </a:lnTo>
                <a:lnTo>
                  <a:pt x="1689" y="97"/>
                </a:lnTo>
                <a:lnTo>
                  <a:pt x="1697" y="103"/>
                </a:lnTo>
                <a:lnTo>
                  <a:pt x="1705" y="103"/>
                </a:lnTo>
                <a:lnTo>
                  <a:pt x="1705" y="103"/>
                </a:lnTo>
                <a:lnTo>
                  <a:pt x="1714" y="103"/>
                </a:lnTo>
                <a:lnTo>
                  <a:pt x="1719" y="97"/>
                </a:lnTo>
                <a:lnTo>
                  <a:pt x="1719" y="97"/>
                </a:lnTo>
                <a:lnTo>
                  <a:pt x="1719" y="103"/>
                </a:lnTo>
                <a:lnTo>
                  <a:pt x="1725" y="103"/>
                </a:lnTo>
                <a:lnTo>
                  <a:pt x="1725" y="42"/>
                </a:lnTo>
                <a:lnTo>
                  <a:pt x="1719" y="42"/>
                </a:lnTo>
                <a:lnTo>
                  <a:pt x="1719" y="61"/>
                </a:lnTo>
                <a:lnTo>
                  <a:pt x="1719" y="61"/>
                </a:lnTo>
                <a:lnTo>
                  <a:pt x="1719" y="61"/>
                </a:lnTo>
                <a:lnTo>
                  <a:pt x="1711" y="58"/>
                </a:lnTo>
                <a:lnTo>
                  <a:pt x="1705" y="55"/>
                </a:lnTo>
                <a:lnTo>
                  <a:pt x="1705" y="55"/>
                </a:lnTo>
                <a:lnTo>
                  <a:pt x="1697" y="58"/>
                </a:lnTo>
                <a:lnTo>
                  <a:pt x="1691" y="64"/>
                </a:lnTo>
                <a:lnTo>
                  <a:pt x="1686" y="69"/>
                </a:lnTo>
                <a:lnTo>
                  <a:pt x="1686" y="80"/>
                </a:lnTo>
                <a:close/>
                <a:moveTo>
                  <a:pt x="1591" y="80"/>
                </a:moveTo>
                <a:lnTo>
                  <a:pt x="1591" y="80"/>
                </a:lnTo>
                <a:lnTo>
                  <a:pt x="1591" y="89"/>
                </a:lnTo>
                <a:lnTo>
                  <a:pt x="1596" y="97"/>
                </a:lnTo>
                <a:lnTo>
                  <a:pt x="1602" y="103"/>
                </a:lnTo>
                <a:lnTo>
                  <a:pt x="1613" y="103"/>
                </a:lnTo>
                <a:lnTo>
                  <a:pt x="1613" y="103"/>
                </a:lnTo>
                <a:lnTo>
                  <a:pt x="1624" y="103"/>
                </a:lnTo>
                <a:lnTo>
                  <a:pt x="1630" y="97"/>
                </a:lnTo>
                <a:lnTo>
                  <a:pt x="1635" y="89"/>
                </a:lnTo>
                <a:lnTo>
                  <a:pt x="1638" y="80"/>
                </a:lnTo>
                <a:lnTo>
                  <a:pt x="1638" y="80"/>
                </a:lnTo>
                <a:lnTo>
                  <a:pt x="1638" y="80"/>
                </a:lnTo>
                <a:lnTo>
                  <a:pt x="1635" y="69"/>
                </a:lnTo>
                <a:lnTo>
                  <a:pt x="1630" y="61"/>
                </a:lnTo>
                <a:lnTo>
                  <a:pt x="1621" y="58"/>
                </a:lnTo>
                <a:lnTo>
                  <a:pt x="1613" y="55"/>
                </a:lnTo>
                <a:lnTo>
                  <a:pt x="1613" y="55"/>
                </a:lnTo>
                <a:lnTo>
                  <a:pt x="1605" y="58"/>
                </a:lnTo>
                <a:lnTo>
                  <a:pt x="1596" y="61"/>
                </a:lnTo>
                <a:lnTo>
                  <a:pt x="1591" y="69"/>
                </a:lnTo>
                <a:lnTo>
                  <a:pt x="1591" y="80"/>
                </a:lnTo>
                <a:close/>
                <a:moveTo>
                  <a:pt x="1535" y="80"/>
                </a:moveTo>
                <a:lnTo>
                  <a:pt x="1535" y="80"/>
                </a:lnTo>
                <a:lnTo>
                  <a:pt x="1535" y="89"/>
                </a:lnTo>
                <a:lnTo>
                  <a:pt x="1540" y="97"/>
                </a:lnTo>
                <a:lnTo>
                  <a:pt x="1546" y="103"/>
                </a:lnTo>
                <a:lnTo>
                  <a:pt x="1557" y="103"/>
                </a:lnTo>
                <a:lnTo>
                  <a:pt x="1557" y="103"/>
                </a:lnTo>
                <a:lnTo>
                  <a:pt x="1568" y="103"/>
                </a:lnTo>
                <a:lnTo>
                  <a:pt x="1577" y="97"/>
                </a:lnTo>
                <a:lnTo>
                  <a:pt x="1579" y="89"/>
                </a:lnTo>
                <a:lnTo>
                  <a:pt x="1582" y="80"/>
                </a:lnTo>
                <a:lnTo>
                  <a:pt x="1582" y="80"/>
                </a:lnTo>
                <a:lnTo>
                  <a:pt x="1582" y="80"/>
                </a:lnTo>
                <a:lnTo>
                  <a:pt x="1579" y="69"/>
                </a:lnTo>
                <a:lnTo>
                  <a:pt x="1574" y="61"/>
                </a:lnTo>
                <a:lnTo>
                  <a:pt x="1568" y="58"/>
                </a:lnTo>
                <a:lnTo>
                  <a:pt x="1557" y="55"/>
                </a:lnTo>
                <a:lnTo>
                  <a:pt x="1557" y="55"/>
                </a:lnTo>
                <a:lnTo>
                  <a:pt x="1549" y="58"/>
                </a:lnTo>
                <a:lnTo>
                  <a:pt x="1540" y="61"/>
                </a:lnTo>
                <a:lnTo>
                  <a:pt x="1535" y="69"/>
                </a:lnTo>
                <a:lnTo>
                  <a:pt x="1535" y="80"/>
                </a:lnTo>
                <a:close/>
                <a:moveTo>
                  <a:pt x="1994" y="64"/>
                </a:moveTo>
                <a:lnTo>
                  <a:pt x="1994" y="64"/>
                </a:lnTo>
                <a:lnTo>
                  <a:pt x="1997" y="67"/>
                </a:lnTo>
                <a:lnTo>
                  <a:pt x="1997" y="72"/>
                </a:lnTo>
                <a:lnTo>
                  <a:pt x="1997" y="103"/>
                </a:lnTo>
                <a:lnTo>
                  <a:pt x="2005" y="103"/>
                </a:lnTo>
                <a:lnTo>
                  <a:pt x="2005" y="69"/>
                </a:lnTo>
                <a:lnTo>
                  <a:pt x="2005" y="69"/>
                </a:lnTo>
                <a:lnTo>
                  <a:pt x="2002" y="64"/>
                </a:lnTo>
                <a:lnTo>
                  <a:pt x="1999" y="61"/>
                </a:lnTo>
                <a:lnTo>
                  <a:pt x="1999" y="61"/>
                </a:lnTo>
                <a:lnTo>
                  <a:pt x="1997" y="58"/>
                </a:lnTo>
                <a:lnTo>
                  <a:pt x="1991" y="55"/>
                </a:lnTo>
                <a:lnTo>
                  <a:pt x="1991" y="55"/>
                </a:lnTo>
                <a:lnTo>
                  <a:pt x="1983" y="58"/>
                </a:lnTo>
                <a:lnTo>
                  <a:pt x="1983" y="58"/>
                </a:lnTo>
                <a:lnTo>
                  <a:pt x="1974" y="64"/>
                </a:lnTo>
                <a:lnTo>
                  <a:pt x="1971" y="64"/>
                </a:lnTo>
                <a:lnTo>
                  <a:pt x="1971" y="58"/>
                </a:lnTo>
                <a:lnTo>
                  <a:pt x="1966" y="58"/>
                </a:lnTo>
                <a:lnTo>
                  <a:pt x="1966" y="103"/>
                </a:lnTo>
                <a:lnTo>
                  <a:pt x="1971" y="103"/>
                </a:lnTo>
                <a:lnTo>
                  <a:pt x="1971" y="69"/>
                </a:lnTo>
                <a:lnTo>
                  <a:pt x="1971" y="69"/>
                </a:lnTo>
                <a:lnTo>
                  <a:pt x="1980" y="64"/>
                </a:lnTo>
                <a:lnTo>
                  <a:pt x="1980" y="64"/>
                </a:lnTo>
                <a:lnTo>
                  <a:pt x="1988" y="61"/>
                </a:lnTo>
                <a:lnTo>
                  <a:pt x="1988" y="61"/>
                </a:lnTo>
                <a:lnTo>
                  <a:pt x="1991" y="61"/>
                </a:lnTo>
                <a:lnTo>
                  <a:pt x="1994" y="64"/>
                </a:lnTo>
                <a:close/>
                <a:moveTo>
                  <a:pt x="1887" y="103"/>
                </a:moveTo>
                <a:lnTo>
                  <a:pt x="1896" y="103"/>
                </a:lnTo>
                <a:lnTo>
                  <a:pt x="1896" y="58"/>
                </a:lnTo>
                <a:lnTo>
                  <a:pt x="1887" y="58"/>
                </a:lnTo>
                <a:lnTo>
                  <a:pt x="1887" y="103"/>
                </a:lnTo>
                <a:close/>
                <a:moveTo>
                  <a:pt x="1789" y="64"/>
                </a:moveTo>
                <a:lnTo>
                  <a:pt x="1789" y="64"/>
                </a:lnTo>
                <a:lnTo>
                  <a:pt x="1792" y="67"/>
                </a:lnTo>
                <a:lnTo>
                  <a:pt x="1792" y="72"/>
                </a:lnTo>
                <a:lnTo>
                  <a:pt x="1792" y="103"/>
                </a:lnTo>
                <a:lnTo>
                  <a:pt x="1798" y="103"/>
                </a:lnTo>
                <a:lnTo>
                  <a:pt x="1798" y="69"/>
                </a:lnTo>
                <a:lnTo>
                  <a:pt x="1798" y="69"/>
                </a:lnTo>
                <a:lnTo>
                  <a:pt x="1798" y="64"/>
                </a:lnTo>
                <a:lnTo>
                  <a:pt x="1795" y="61"/>
                </a:lnTo>
                <a:lnTo>
                  <a:pt x="1795" y="61"/>
                </a:lnTo>
                <a:lnTo>
                  <a:pt x="1792" y="58"/>
                </a:lnTo>
                <a:lnTo>
                  <a:pt x="1787" y="55"/>
                </a:lnTo>
                <a:lnTo>
                  <a:pt x="1787" y="55"/>
                </a:lnTo>
                <a:lnTo>
                  <a:pt x="1775" y="58"/>
                </a:lnTo>
                <a:lnTo>
                  <a:pt x="1775" y="58"/>
                </a:lnTo>
                <a:lnTo>
                  <a:pt x="1767" y="64"/>
                </a:lnTo>
                <a:lnTo>
                  <a:pt x="1767" y="64"/>
                </a:lnTo>
                <a:lnTo>
                  <a:pt x="1767" y="58"/>
                </a:lnTo>
                <a:lnTo>
                  <a:pt x="1761" y="58"/>
                </a:lnTo>
                <a:lnTo>
                  <a:pt x="1761" y="103"/>
                </a:lnTo>
                <a:lnTo>
                  <a:pt x="1767" y="103"/>
                </a:lnTo>
                <a:lnTo>
                  <a:pt x="1767" y="69"/>
                </a:lnTo>
                <a:lnTo>
                  <a:pt x="1767" y="69"/>
                </a:lnTo>
                <a:lnTo>
                  <a:pt x="1775" y="64"/>
                </a:lnTo>
                <a:lnTo>
                  <a:pt x="1775" y="64"/>
                </a:lnTo>
                <a:lnTo>
                  <a:pt x="1784" y="61"/>
                </a:lnTo>
                <a:lnTo>
                  <a:pt x="1784" y="61"/>
                </a:lnTo>
                <a:lnTo>
                  <a:pt x="1787" y="61"/>
                </a:lnTo>
                <a:lnTo>
                  <a:pt x="1789" y="64"/>
                </a:lnTo>
                <a:close/>
                <a:moveTo>
                  <a:pt x="1739" y="103"/>
                </a:moveTo>
                <a:lnTo>
                  <a:pt x="1747" y="103"/>
                </a:lnTo>
                <a:lnTo>
                  <a:pt x="1747" y="58"/>
                </a:lnTo>
                <a:lnTo>
                  <a:pt x="1739" y="58"/>
                </a:lnTo>
                <a:lnTo>
                  <a:pt x="1739" y="103"/>
                </a:lnTo>
                <a:close/>
                <a:moveTo>
                  <a:pt x="1649" y="103"/>
                </a:moveTo>
                <a:lnTo>
                  <a:pt x="1655" y="103"/>
                </a:lnTo>
                <a:lnTo>
                  <a:pt x="1655" y="69"/>
                </a:lnTo>
                <a:lnTo>
                  <a:pt x="1655" y="69"/>
                </a:lnTo>
                <a:lnTo>
                  <a:pt x="1663" y="64"/>
                </a:lnTo>
                <a:lnTo>
                  <a:pt x="1663" y="64"/>
                </a:lnTo>
                <a:lnTo>
                  <a:pt x="1669" y="61"/>
                </a:lnTo>
                <a:lnTo>
                  <a:pt x="1669" y="61"/>
                </a:lnTo>
                <a:lnTo>
                  <a:pt x="1675" y="61"/>
                </a:lnTo>
                <a:lnTo>
                  <a:pt x="1675" y="61"/>
                </a:lnTo>
                <a:lnTo>
                  <a:pt x="1677" y="64"/>
                </a:lnTo>
                <a:lnTo>
                  <a:pt x="1677" y="58"/>
                </a:lnTo>
                <a:lnTo>
                  <a:pt x="1677" y="58"/>
                </a:lnTo>
                <a:lnTo>
                  <a:pt x="1675" y="58"/>
                </a:lnTo>
                <a:lnTo>
                  <a:pt x="1675" y="58"/>
                </a:lnTo>
                <a:lnTo>
                  <a:pt x="1672" y="55"/>
                </a:lnTo>
                <a:lnTo>
                  <a:pt x="1672" y="55"/>
                </a:lnTo>
                <a:lnTo>
                  <a:pt x="1663" y="58"/>
                </a:lnTo>
                <a:lnTo>
                  <a:pt x="1663" y="58"/>
                </a:lnTo>
                <a:lnTo>
                  <a:pt x="1655" y="64"/>
                </a:lnTo>
                <a:lnTo>
                  <a:pt x="1655" y="64"/>
                </a:lnTo>
                <a:lnTo>
                  <a:pt x="1655" y="58"/>
                </a:lnTo>
                <a:lnTo>
                  <a:pt x="1649" y="58"/>
                </a:lnTo>
                <a:lnTo>
                  <a:pt x="1649" y="103"/>
                </a:lnTo>
                <a:close/>
                <a:moveTo>
                  <a:pt x="1887" y="47"/>
                </a:moveTo>
                <a:lnTo>
                  <a:pt x="1896" y="47"/>
                </a:lnTo>
                <a:lnTo>
                  <a:pt x="1896" y="42"/>
                </a:lnTo>
                <a:lnTo>
                  <a:pt x="1887" y="42"/>
                </a:lnTo>
                <a:lnTo>
                  <a:pt x="1887" y="47"/>
                </a:lnTo>
                <a:close/>
                <a:moveTo>
                  <a:pt x="1739" y="47"/>
                </a:moveTo>
                <a:lnTo>
                  <a:pt x="1747" y="47"/>
                </a:lnTo>
                <a:lnTo>
                  <a:pt x="1747" y="42"/>
                </a:lnTo>
                <a:lnTo>
                  <a:pt x="1739" y="42"/>
                </a:lnTo>
                <a:lnTo>
                  <a:pt x="1739" y="47"/>
                </a:lnTo>
                <a:close/>
                <a:moveTo>
                  <a:pt x="1249" y="671"/>
                </a:moveTo>
                <a:lnTo>
                  <a:pt x="1249" y="601"/>
                </a:lnTo>
                <a:lnTo>
                  <a:pt x="1498" y="601"/>
                </a:lnTo>
                <a:lnTo>
                  <a:pt x="1498" y="601"/>
                </a:lnTo>
                <a:lnTo>
                  <a:pt x="1470" y="635"/>
                </a:lnTo>
                <a:lnTo>
                  <a:pt x="1442" y="671"/>
                </a:lnTo>
                <a:lnTo>
                  <a:pt x="1249" y="671"/>
                </a:lnTo>
                <a:close/>
                <a:moveTo>
                  <a:pt x="2338" y="133"/>
                </a:moveTo>
                <a:lnTo>
                  <a:pt x="2338" y="136"/>
                </a:lnTo>
                <a:lnTo>
                  <a:pt x="2338" y="133"/>
                </a:lnTo>
                <a:close/>
              </a:path>
            </a:pathLst>
          </a:custGeom>
          <a:solidFill>
            <a:srgbClr val="E6E6B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5" name="Freeform 104"/>
          <p:cNvSpPr>
            <a:spLocks/>
          </p:cNvSpPr>
          <p:nvPr/>
        </p:nvSpPr>
        <p:spPr bwMode="auto">
          <a:xfrm>
            <a:off x="6019656" y="2822033"/>
            <a:ext cx="1925584" cy="1213120"/>
          </a:xfrm>
          <a:custGeom>
            <a:avLst/>
            <a:gdLst/>
            <a:ahLst/>
            <a:cxnLst>
              <a:cxn ang="0">
                <a:pos x="958" y="731"/>
              </a:cxn>
              <a:cxn ang="0">
                <a:pos x="695" y="612"/>
              </a:cxn>
              <a:cxn ang="0">
                <a:pos x="308" y="559"/>
              </a:cxn>
              <a:cxn ang="0">
                <a:pos x="37" y="302"/>
              </a:cxn>
              <a:cxn ang="0">
                <a:pos x="151" y="41"/>
              </a:cxn>
              <a:cxn ang="0">
                <a:pos x="179" y="41"/>
              </a:cxn>
              <a:cxn ang="0">
                <a:pos x="207" y="41"/>
              </a:cxn>
              <a:cxn ang="0">
                <a:pos x="227" y="5"/>
              </a:cxn>
              <a:cxn ang="0">
                <a:pos x="244" y="8"/>
              </a:cxn>
              <a:cxn ang="0">
                <a:pos x="219" y="30"/>
              </a:cxn>
              <a:cxn ang="0">
                <a:pos x="233" y="41"/>
              </a:cxn>
              <a:cxn ang="0">
                <a:pos x="252" y="41"/>
              </a:cxn>
              <a:cxn ang="0">
                <a:pos x="252" y="3"/>
              </a:cxn>
              <a:cxn ang="0">
                <a:pos x="272" y="5"/>
              </a:cxn>
              <a:cxn ang="0">
                <a:pos x="294" y="3"/>
              </a:cxn>
              <a:cxn ang="0">
                <a:pos x="303" y="8"/>
              </a:cxn>
              <a:cxn ang="0">
                <a:pos x="319" y="5"/>
              </a:cxn>
              <a:cxn ang="0">
                <a:pos x="336" y="3"/>
              </a:cxn>
              <a:cxn ang="0">
                <a:pos x="314" y="22"/>
              </a:cxn>
              <a:cxn ang="0">
                <a:pos x="325" y="41"/>
              </a:cxn>
              <a:cxn ang="0">
                <a:pos x="339" y="41"/>
              </a:cxn>
              <a:cxn ang="0">
                <a:pos x="345" y="11"/>
              </a:cxn>
              <a:cxn ang="0">
                <a:pos x="356" y="19"/>
              </a:cxn>
              <a:cxn ang="0">
                <a:pos x="373" y="41"/>
              </a:cxn>
              <a:cxn ang="0">
                <a:pos x="381" y="50"/>
              </a:cxn>
              <a:cxn ang="0">
                <a:pos x="367" y="55"/>
              </a:cxn>
              <a:cxn ang="0">
                <a:pos x="361" y="58"/>
              </a:cxn>
              <a:cxn ang="0">
                <a:pos x="387" y="58"/>
              </a:cxn>
              <a:cxn ang="0">
                <a:pos x="406" y="0"/>
              </a:cxn>
              <a:cxn ang="0">
                <a:pos x="401" y="27"/>
              </a:cxn>
              <a:cxn ang="0">
                <a:pos x="429" y="41"/>
              </a:cxn>
              <a:cxn ang="0">
                <a:pos x="426" y="36"/>
              </a:cxn>
              <a:cxn ang="0">
                <a:pos x="406" y="19"/>
              </a:cxn>
              <a:cxn ang="0">
                <a:pos x="431" y="0"/>
              </a:cxn>
              <a:cxn ang="0">
                <a:pos x="465" y="0"/>
              </a:cxn>
              <a:cxn ang="0">
                <a:pos x="479" y="8"/>
              </a:cxn>
              <a:cxn ang="0">
                <a:pos x="493" y="0"/>
              </a:cxn>
              <a:cxn ang="0">
                <a:pos x="507" y="41"/>
              </a:cxn>
              <a:cxn ang="0">
                <a:pos x="532" y="0"/>
              </a:cxn>
              <a:cxn ang="0">
                <a:pos x="527" y="27"/>
              </a:cxn>
              <a:cxn ang="0">
                <a:pos x="555" y="41"/>
              </a:cxn>
              <a:cxn ang="0">
                <a:pos x="552" y="36"/>
              </a:cxn>
              <a:cxn ang="0">
                <a:pos x="532" y="19"/>
              </a:cxn>
              <a:cxn ang="0">
                <a:pos x="557" y="0"/>
              </a:cxn>
              <a:cxn ang="0">
                <a:pos x="591" y="0"/>
              </a:cxn>
              <a:cxn ang="0">
                <a:pos x="605" y="3"/>
              </a:cxn>
              <a:cxn ang="0">
                <a:pos x="613" y="8"/>
              </a:cxn>
              <a:cxn ang="0">
                <a:pos x="627" y="27"/>
              </a:cxn>
              <a:cxn ang="0">
                <a:pos x="653" y="39"/>
              </a:cxn>
              <a:cxn ang="0">
                <a:pos x="636" y="33"/>
              </a:cxn>
              <a:cxn ang="0">
                <a:pos x="1249" y="318"/>
              </a:cxn>
              <a:cxn ang="0">
                <a:pos x="1005" y="504"/>
              </a:cxn>
              <a:cxn ang="0">
                <a:pos x="1249" y="324"/>
              </a:cxn>
            </a:cxnLst>
            <a:rect l="0" t="0" r="r" b="b"/>
            <a:pathLst>
              <a:path w="1249" h="836">
                <a:moveTo>
                  <a:pt x="1036" y="836"/>
                </a:moveTo>
                <a:lnTo>
                  <a:pt x="1036" y="836"/>
                </a:lnTo>
                <a:lnTo>
                  <a:pt x="1025" y="809"/>
                </a:lnTo>
                <a:lnTo>
                  <a:pt x="1008" y="781"/>
                </a:lnTo>
                <a:lnTo>
                  <a:pt x="986" y="756"/>
                </a:lnTo>
                <a:lnTo>
                  <a:pt x="958" y="731"/>
                </a:lnTo>
                <a:lnTo>
                  <a:pt x="924" y="706"/>
                </a:lnTo>
                <a:lnTo>
                  <a:pt x="888" y="684"/>
                </a:lnTo>
                <a:lnTo>
                  <a:pt x="846" y="665"/>
                </a:lnTo>
                <a:lnTo>
                  <a:pt x="798" y="645"/>
                </a:lnTo>
                <a:lnTo>
                  <a:pt x="748" y="629"/>
                </a:lnTo>
                <a:lnTo>
                  <a:pt x="695" y="612"/>
                </a:lnTo>
                <a:lnTo>
                  <a:pt x="636" y="598"/>
                </a:lnTo>
                <a:lnTo>
                  <a:pt x="577" y="587"/>
                </a:lnTo>
                <a:lnTo>
                  <a:pt x="513" y="576"/>
                </a:lnTo>
                <a:lnTo>
                  <a:pt x="448" y="568"/>
                </a:lnTo>
                <a:lnTo>
                  <a:pt x="378" y="562"/>
                </a:lnTo>
                <a:lnTo>
                  <a:pt x="308" y="559"/>
                </a:lnTo>
                <a:lnTo>
                  <a:pt x="308" y="371"/>
                </a:lnTo>
                <a:lnTo>
                  <a:pt x="308" y="368"/>
                </a:lnTo>
                <a:lnTo>
                  <a:pt x="305" y="368"/>
                </a:lnTo>
                <a:lnTo>
                  <a:pt x="0" y="368"/>
                </a:lnTo>
                <a:lnTo>
                  <a:pt x="0" y="302"/>
                </a:lnTo>
                <a:lnTo>
                  <a:pt x="37" y="302"/>
                </a:lnTo>
                <a:lnTo>
                  <a:pt x="37" y="299"/>
                </a:lnTo>
                <a:lnTo>
                  <a:pt x="39" y="299"/>
                </a:lnTo>
                <a:lnTo>
                  <a:pt x="39" y="0"/>
                </a:lnTo>
                <a:lnTo>
                  <a:pt x="143" y="0"/>
                </a:lnTo>
                <a:lnTo>
                  <a:pt x="143" y="41"/>
                </a:lnTo>
                <a:lnTo>
                  <a:pt x="151" y="41"/>
                </a:lnTo>
                <a:lnTo>
                  <a:pt x="151" y="41"/>
                </a:lnTo>
                <a:lnTo>
                  <a:pt x="151" y="0"/>
                </a:lnTo>
                <a:lnTo>
                  <a:pt x="157" y="0"/>
                </a:lnTo>
                <a:lnTo>
                  <a:pt x="157" y="0"/>
                </a:lnTo>
                <a:lnTo>
                  <a:pt x="171" y="41"/>
                </a:lnTo>
                <a:lnTo>
                  <a:pt x="179" y="41"/>
                </a:lnTo>
                <a:lnTo>
                  <a:pt x="179" y="41"/>
                </a:lnTo>
                <a:lnTo>
                  <a:pt x="193" y="0"/>
                </a:lnTo>
                <a:lnTo>
                  <a:pt x="202" y="0"/>
                </a:lnTo>
                <a:lnTo>
                  <a:pt x="202" y="0"/>
                </a:lnTo>
                <a:lnTo>
                  <a:pt x="202" y="41"/>
                </a:lnTo>
                <a:lnTo>
                  <a:pt x="207" y="41"/>
                </a:lnTo>
                <a:lnTo>
                  <a:pt x="207" y="0"/>
                </a:lnTo>
                <a:lnTo>
                  <a:pt x="224" y="0"/>
                </a:lnTo>
                <a:lnTo>
                  <a:pt x="224" y="0"/>
                </a:lnTo>
                <a:lnTo>
                  <a:pt x="221" y="5"/>
                </a:lnTo>
                <a:lnTo>
                  <a:pt x="227" y="5"/>
                </a:lnTo>
                <a:lnTo>
                  <a:pt x="227" y="5"/>
                </a:lnTo>
                <a:lnTo>
                  <a:pt x="230" y="3"/>
                </a:lnTo>
                <a:lnTo>
                  <a:pt x="233" y="0"/>
                </a:lnTo>
                <a:lnTo>
                  <a:pt x="241" y="0"/>
                </a:lnTo>
                <a:lnTo>
                  <a:pt x="241" y="0"/>
                </a:lnTo>
                <a:lnTo>
                  <a:pt x="244" y="3"/>
                </a:lnTo>
                <a:lnTo>
                  <a:pt x="244" y="8"/>
                </a:lnTo>
                <a:lnTo>
                  <a:pt x="244" y="11"/>
                </a:lnTo>
                <a:lnTo>
                  <a:pt x="244" y="11"/>
                </a:lnTo>
                <a:lnTo>
                  <a:pt x="233" y="14"/>
                </a:lnTo>
                <a:lnTo>
                  <a:pt x="224" y="16"/>
                </a:lnTo>
                <a:lnTo>
                  <a:pt x="219" y="22"/>
                </a:lnTo>
                <a:lnTo>
                  <a:pt x="219" y="30"/>
                </a:lnTo>
                <a:lnTo>
                  <a:pt x="219" y="30"/>
                </a:lnTo>
                <a:lnTo>
                  <a:pt x="219" y="33"/>
                </a:lnTo>
                <a:lnTo>
                  <a:pt x="221" y="39"/>
                </a:lnTo>
                <a:lnTo>
                  <a:pt x="227" y="41"/>
                </a:lnTo>
                <a:lnTo>
                  <a:pt x="233" y="41"/>
                </a:lnTo>
                <a:lnTo>
                  <a:pt x="233" y="41"/>
                </a:lnTo>
                <a:lnTo>
                  <a:pt x="241" y="39"/>
                </a:lnTo>
                <a:lnTo>
                  <a:pt x="244" y="36"/>
                </a:lnTo>
                <a:lnTo>
                  <a:pt x="244" y="36"/>
                </a:lnTo>
                <a:lnTo>
                  <a:pt x="244" y="36"/>
                </a:lnTo>
                <a:lnTo>
                  <a:pt x="247" y="41"/>
                </a:lnTo>
                <a:lnTo>
                  <a:pt x="252" y="41"/>
                </a:lnTo>
                <a:lnTo>
                  <a:pt x="252" y="39"/>
                </a:lnTo>
                <a:lnTo>
                  <a:pt x="252" y="39"/>
                </a:lnTo>
                <a:lnTo>
                  <a:pt x="252" y="33"/>
                </a:lnTo>
                <a:lnTo>
                  <a:pt x="252" y="11"/>
                </a:lnTo>
                <a:lnTo>
                  <a:pt x="252" y="11"/>
                </a:lnTo>
                <a:lnTo>
                  <a:pt x="252" y="3"/>
                </a:lnTo>
                <a:lnTo>
                  <a:pt x="249" y="0"/>
                </a:lnTo>
                <a:lnTo>
                  <a:pt x="263" y="0"/>
                </a:lnTo>
                <a:lnTo>
                  <a:pt x="263" y="41"/>
                </a:lnTo>
                <a:lnTo>
                  <a:pt x="272" y="41"/>
                </a:lnTo>
                <a:lnTo>
                  <a:pt x="272" y="5"/>
                </a:lnTo>
                <a:lnTo>
                  <a:pt x="272" y="5"/>
                </a:lnTo>
                <a:lnTo>
                  <a:pt x="280" y="0"/>
                </a:lnTo>
                <a:lnTo>
                  <a:pt x="280" y="0"/>
                </a:lnTo>
                <a:lnTo>
                  <a:pt x="286" y="0"/>
                </a:lnTo>
                <a:lnTo>
                  <a:pt x="286" y="0"/>
                </a:lnTo>
                <a:lnTo>
                  <a:pt x="291" y="0"/>
                </a:lnTo>
                <a:lnTo>
                  <a:pt x="294" y="3"/>
                </a:lnTo>
                <a:lnTo>
                  <a:pt x="294" y="3"/>
                </a:lnTo>
                <a:lnTo>
                  <a:pt x="294" y="5"/>
                </a:lnTo>
                <a:lnTo>
                  <a:pt x="294" y="11"/>
                </a:lnTo>
                <a:lnTo>
                  <a:pt x="294" y="41"/>
                </a:lnTo>
                <a:lnTo>
                  <a:pt x="303" y="41"/>
                </a:lnTo>
                <a:lnTo>
                  <a:pt x="303" y="8"/>
                </a:lnTo>
                <a:lnTo>
                  <a:pt x="303" y="8"/>
                </a:lnTo>
                <a:lnTo>
                  <a:pt x="300" y="0"/>
                </a:lnTo>
                <a:lnTo>
                  <a:pt x="317" y="0"/>
                </a:lnTo>
                <a:lnTo>
                  <a:pt x="317" y="0"/>
                </a:lnTo>
                <a:lnTo>
                  <a:pt x="314" y="5"/>
                </a:lnTo>
                <a:lnTo>
                  <a:pt x="319" y="5"/>
                </a:lnTo>
                <a:lnTo>
                  <a:pt x="319" y="5"/>
                </a:lnTo>
                <a:lnTo>
                  <a:pt x="322" y="3"/>
                </a:lnTo>
                <a:lnTo>
                  <a:pt x="328" y="0"/>
                </a:lnTo>
                <a:lnTo>
                  <a:pt x="333" y="0"/>
                </a:lnTo>
                <a:lnTo>
                  <a:pt x="333" y="0"/>
                </a:lnTo>
                <a:lnTo>
                  <a:pt x="336" y="3"/>
                </a:lnTo>
                <a:lnTo>
                  <a:pt x="339" y="8"/>
                </a:lnTo>
                <a:lnTo>
                  <a:pt x="339" y="11"/>
                </a:lnTo>
                <a:lnTo>
                  <a:pt x="339" y="11"/>
                </a:lnTo>
                <a:lnTo>
                  <a:pt x="325" y="14"/>
                </a:lnTo>
                <a:lnTo>
                  <a:pt x="317" y="16"/>
                </a:lnTo>
                <a:lnTo>
                  <a:pt x="314" y="22"/>
                </a:lnTo>
                <a:lnTo>
                  <a:pt x="311" y="30"/>
                </a:lnTo>
                <a:lnTo>
                  <a:pt x="311" y="30"/>
                </a:lnTo>
                <a:lnTo>
                  <a:pt x="314" y="33"/>
                </a:lnTo>
                <a:lnTo>
                  <a:pt x="314" y="39"/>
                </a:lnTo>
                <a:lnTo>
                  <a:pt x="319" y="41"/>
                </a:lnTo>
                <a:lnTo>
                  <a:pt x="325" y="41"/>
                </a:lnTo>
                <a:lnTo>
                  <a:pt x="325" y="41"/>
                </a:lnTo>
                <a:lnTo>
                  <a:pt x="333" y="39"/>
                </a:lnTo>
                <a:lnTo>
                  <a:pt x="339" y="36"/>
                </a:lnTo>
                <a:lnTo>
                  <a:pt x="339" y="36"/>
                </a:lnTo>
                <a:lnTo>
                  <a:pt x="339" y="36"/>
                </a:lnTo>
                <a:lnTo>
                  <a:pt x="339" y="41"/>
                </a:lnTo>
                <a:lnTo>
                  <a:pt x="347" y="41"/>
                </a:lnTo>
                <a:lnTo>
                  <a:pt x="347" y="39"/>
                </a:lnTo>
                <a:lnTo>
                  <a:pt x="347" y="39"/>
                </a:lnTo>
                <a:lnTo>
                  <a:pt x="345" y="33"/>
                </a:lnTo>
                <a:lnTo>
                  <a:pt x="345" y="11"/>
                </a:lnTo>
                <a:lnTo>
                  <a:pt x="345" y="11"/>
                </a:lnTo>
                <a:lnTo>
                  <a:pt x="345" y="3"/>
                </a:lnTo>
                <a:lnTo>
                  <a:pt x="342" y="0"/>
                </a:lnTo>
                <a:lnTo>
                  <a:pt x="361" y="0"/>
                </a:lnTo>
                <a:lnTo>
                  <a:pt x="361" y="0"/>
                </a:lnTo>
                <a:lnTo>
                  <a:pt x="356" y="5"/>
                </a:lnTo>
                <a:lnTo>
                  <a:pt x="356" y="19"/>
                </a:lnTo>
                <a:lnTo>
                  <a:pt x="356" y="19"/>
                </a:lnTo>
                <a:lnTo>
                  <a:pt x="356" y="27"/>
                </a:lnTo>
                <a:lnTo>
                  <a:pt x="359" y="36"/>
                </a:lnTo>
                <a:lnTo>
                  <a:pt x="364" y="39"/>
                </a:lnTo>
                <a:lnTo>
                  <a:pt x="373" y="41"/>
                </a:lnTo>
                <a:lnTo>
                  <a:pt x="373" y="41"/>
                </a:lnTo>
                <a:lnTo>
                  <a:pt x="378" y="39"/>
                </a:lnTo>
                <a:lnTo>
                  <a:pt x="384" y="36"/>
                </a:lnTo>
                <a:lnTo>
                  <a:pt x="384" y="36"/>
                </a:lnTo>
                <a:lnTo>
                  <a:pt x="384" y="39"/>
                </a:lnTo>
                <a:lnTo>
                  <a:pt x="384" y="39"/>
                </a:lnTo>
                <a:lnTo>
                  <a:pt x="381" y="50"/>
                </a:lnTo>
                <a:lnTo>
                  <a:pt x="381" y="55"/>
                </a:lnTo>
                <a:lnTo>
                  <a:pt x="381" y="55"/>
                </a:lnTo>
                <a:lnTo>
                  <a:pt x="375" y="58"/>
                </a:lnTo>
                <a:lnTo>
                  <a:pt x="373" y="58"/>
                </a:lnTo>
                <a:lnTo>
                  <a:pt x="373" y="58"/>
                </a:lnTo>
                <a:lnTo>
                  <a:pt x="367" y="55"/>
                </a:lnTo>
                <a:lnTo>
                  <a:pt x="367" y="55"/>
                </a:lnTo>
                <a:lnTo>
                  <a:pt x="364" y="50"/>
                </a:lnTo>
                <a:lnTo>
                  <a:pt x="356" y="52"/>
                </a:lnTo>
                <a:lnTo>
                  <a:pt x="356" y="52"/>
                </a:lnTo>
                <a:lnTo>
                  <a:pt x="359" y="55"/>
                </a:lnTo>
                <a:lnTo>
                  <a:pt x="361" y="58"/>
                </a:lnTo>
                <a:lnTo>
                  <a:pt x="361" y="58"/>
                </a:lnTo>
                <a:lnTo>
                  <a:pt x="367" y="61"/>
                </a:lnTo>
                <a:lnTo>
                  <a:pt x="373" y="61"/>
                </a:lnTo>
                <a:lnTo>
                  <a:pt x="373" y="61"/>
                </a:lnTo>
                <a:lnTo>
                  <a:pt x="381" y="61"/>
                </a:lnTo>
                <a:lnTo>
                  <a:pt x="387" y="58"/>
                </a:lnTo>
                <a:lnTo>
                  <a:pt x="387" y="58"/>
                </a:lnTo>
                <a:lnTo>
                  <a:pt x="389" y="50"/>
                </a:lnTo>
                <a:lnTo>
                  <a:pt x="389" y="39"/>
                </a:lnTo>
                <a:lnTo>
                  <a:pt x="389" y="0"/>
                </a:lnTo>
                <a:lnTo>
                  <a:pt x="406" y="0"/>
                </a:lnTo>
                <a:lnTo>
                  <a:pt x="406" y="0"/>
                </a:lnTo>
                <a:lnTo>
                  <a:pt x="403" y="0"/>
                </a:lnTo>
                <a:lnTo>
                  <a:pt x="403" y="0"/>
                </a:lnTo>
                <a:lnTo>
                  <a:pt x="401" y="8"/>
                </a:lnTo>
                <a:lnTo>
                  <a:pt x="398" y="16"/>
                </a:lnTo>
                <a:lnTo>
                  <a:pt x="398" y="16"/>
                </a:lnTo>
                <a:lnTo>
                  <a:pt x="401" y="27"/>
                </a:lnTo>
                <a:lnTo>
                  <a:pt x="403" y="36"/>
                </a:lnTo>
                <a:lnTo>
                  <a:pt x="403" y="36"/>
                </a:lnTo>
                <a:lnTo>
                  <a:pt x="412" y="39"/>
                </a:lnTo>
                <a:lnTo>
                  <a:pt x="420" y="41"/>
                </a:lnTo>
                <a:lnTo>
                  <a:pt x="420" y="41"/>
                </a:lnTo>
                <a:lnTo>
                  <a:pt x="429" y="41"/>
                </a:lnTo>
                <a:lnTo>
                  <a:pt x="434" y="39"/>
                </a:lnTo>
                <a:lnTo>
                  <a:pt x="434" y="39"/>
                </a:lnTo>
                <a:lnTo>
                  <a:pt x="440" y="30"/>
                </a:lnTo>
                <a:lnTo>
                  <a:pt x="431" y="30"/>
                </a:lnTo>
                <a:lnTo>
                  <a:pt x="431" y="30"/>
                </a:lnTo>
                <a:lnTo>
                  <a:pt x="426" y="36"/>
                </a:lnTo>
                <a:lnTo>
                  <a:pt x="420" y="39"/>
                </a:lnTo>
                <a:lnTo>
                  <a:pt x="420" y="39"/>
                </a:lnTo>
                <a:lnTo>
                  <a:pt x="415" y="36"/>
                </a:lnTo>
                <a:lnTo>
                  <a:pt x="409" y="33"/>
                </a:lnTo>
                <a:lnTo>
                  <a:pt x="406" y="27"/>
                </a:lnTo>
                <a:lnTo>
                  <a:pt x="406" y="19"/>
                </a:lnTo>
                <a:lnTo>
                  <a:pt x="440" y="19"/>
                </a:lnTo>
                <a:lnTo>
                  <a:pt x="440" y="19"/>
                </a:lnTo>
                <a:lnTo>
                  <a:pt x="437" y="8"/>
                </a:lnTo>
                <a:lnTo>
                  <a:pt x="434" y="0"/>
                </a:lnTo>
                <a:lnTo>
                  <a:pt x="434" y="0"/>
                </a:lnTo>
                <a:lnTo>
                  <a:pt x="431" y="0"/>
                </a:lnTo>
                <a:lnTo>
                  <a:pt x="448" y="0"/>
                </a:lnTo>
                <a:lnTo>
                  <a:pt x="448" y="41"/>
                </a:lnTo>
                <a:lnTo>
                  <a:pt x="457" y="41"/>
                </a:lnTo>
                <a:lnTo>
                  <a:pt x="457" y="5"/>
                </a:lnTo>
                <a:lnTo>
                  <a:pt x="457" y="5"/>
                </a:lnTo>
                <a:lnTo>
                  <a:pt x="465" y="0"/>
                </a:lnTo>
                <a:lnTo>
                  <a:pt x="465" y="0"/>
                </a:lnTo>
                <a:lnTo>
                  <a:pt x="471" y="0"/>
                </a:lnTo>
                <a:lnTo>
                  <a:pt x="471" y="0"/>
                </a:lnTo>
                <a:lnTo>
                  <a:pt x="476" y="0"/>
                </a:lnTo>
                <a:lnTo>
                  <a:pt x="476" y="0"/>
                </a:lnTo>
                <a:lnTo>
                  <a:pt x="479" y="8"/>
                </a:lnTo>
                <a:lnTo>
                  <a:pt x="479" y="41"/>
                </a:lnTo>
                <a:lnTo>
                  <a:pt x="485" y="41"/>
                </a:lnTo>
                <a:lnTo>
                  <a:pt x="485" y="5"/>
                </a:lnTo>
                <a:lnTo>
                  <a:pt x="485" y="5"/>
                </a:lnTo>
                <a:lnTo>
                  <a:pt x="493" y="0"/>
                </a:lnTo>
                <a:lnTo>
                  <a:pt x="493" y="0"/>
                </a:lnTo>
                <a:lnTo>
                  <a:pt x="499" y="0"/>
                </a:lnTo>
                <a:lnTo>
                  <a:pt x="499" y="0"/>
                </a:lnTo>
                <a:lnTo>
                  <a:pt x="504" y="0"/>
                </a:lnTo>
                <a:lnTo>
                  <a:pt x="504" y="0"/>
                </a:lnTo>
                <a:lnTo>
                  <a:pt x="507" y="8"/>
                </a:lnTo>
                <a:lnTo>
                  <a:pt x="507" y="41"/>
                </a:lnTo>
                <a:lnTo>
                  <a:pt x="515" y="41"/>
                </a:lnTo>
                <a:lnTo>
                  <a:pt x="515" y="8"/>
                </a:lnTo>
                <a:lnTo>
                  <a:pt x="515" y="8"/>
                </a:lnTo>
                <a:lnTo>
                  <a:pt x="513" y="0"/>
                </a:lnTo>
                <a:lnTo>
                  <a:pt x="532" y="0"/>
                </a:lnTo>
                <a:lnTo>
                  <a:pt x="532" y="0"/>
                </a:lnTo>
                <a:lnTo>
                  <a:pt x="529" y="0"/>
                </a:lnTo>
                <a:lnTo>
                  <a:pt x="529" y="0"/>
                </a:lnTo>
                <a:lnTo>
                  <a:pt x="527" y="8"/>
                </a:lnTo>
                <a:lnTo>
                  <a:pt x="524" y="16"/>
                </a:lnTo>
                <a:lnTo>
                  <a:pt x="524" y="16"/>
                </a:lnTo>
                <a:lnTo>
                  <a:pt x="527" y="27"/>
                </a:lnTo>
                <a:lnTo>
                  <a:pt x="529" y="36"/>
                </a:lnTo>
                <a:lnTo>
                  <a:pt x="529" y="36"/>
                </a:lnTo>
                <a:lnTo>
                  <a:pt x="538" y="39"/>
                </a:lnTo>
                <a:lnTo>
                  <a:pt x="546" y="41"/>
                </a:lnTo>
                <a:lnTo>
                  <a:pt x="546" y="41"/>
                </a:lnTo>
                <a:lnTo>
                  <a:pt x="555" y="41"/>
                </a:lnTo>
                <a:lnTo>
                  <a:pt x="560" y="39"/>
                </a:lnTo>
                <a:lnTo>
                  <a:pt x="560" y="39"/>
                </a:lnTo>
                <a:lnTo>
                  <a:pt x="566" y="30"/>
                </a:lnTo>
                <a:lnTo>
                  <a:pt x="557" y="30"/>
                </a:lnTo>
                <a:lnTo>
                  <a:pt x="557" y="30"/>
                </a:lnTo>
                <a:lnTo>
                  <a:pt x="552" y="36"/>
                </a:lnTo>
                <a:lnTo>
                  <a:pt x="546" y="39"/>
                </a:lnTo>
                <a:lnTo>
                  <a:pt x="546" y="39"/>
                </a:lnTo>
                <a:lnTo>
                  <a:pt x="541" y="36"/>
                </a:lnTo>
                <a:lnTo>
                  <a:pt x="535" y="33"/>
                </a:lnTo>
                <a:lnTo>
                  <a:pt x="532" y="27"/>
                </a:lnTo>
                <a:lnTo>
                  <a:pt x="532" y="19"/>
                </a:lnTo>
                <a:lnTo>
                  <a:pt x="566" y="19"/>
                </a:lnTo>
                <a:lnTo>
                  <a:pt x="566" y="19"/>
                </a:lnTo>
                <a:lnTo>
                  <a:pt x="563" y="8"/>
                </a:lnTo>
                <a:lnTo>
                  <a:pt x="560" y="0"/>
                </a:lnTo>
                <a:lnTo>
                  <a:pt x="560" y="0"/>
                </a:lnTo>
                <a:lnTo>
                  <a:pt x="557" y="0"/>
                </a:lnTo>
                <a:lnTo>
                  <a:pt x="574" y="0"/>
                </a:lnTo>
                <a:lnTo>
                  <a:pt x="574" y="41"/>
                </a:lnTo>
                <a:lnTo>
                  <a:pt x="583" y="41"/>
                </a:lnTo>
                <a:lnTo>
                  <a:pt x="583" y="5"/>
                </a:lnTo>
                <a:lnTo>
                  <a:pt x="583" y="5"/>
                </a:lnTo>
                <a:lnTo>
                  <a:pt x="591" y="0"/>
                </a:lnTo>
                <a:lnTo>
                  <a:pt x="591" y="0"/>
                </a:lnTo>
                <a:lnTo>
                  <a:pt x="597" y="0"/>
                </a:lnTo>
                <a:lnTo>
                  <a:pt x="597" y="0"/>
                </a:lnTo>
                <a:lnTo>
                  <a:pt x="602" y="0"/>
                </a:lnTo>
                <a:lnTo>
                  <a:pt x="605" y="3"/>
                </a:lnTo>
                <a:lnTo>
                  <a:pt x="605" y="3"/>
                </a:lnTo>
                <a:lnTo>
                  <a:pt x="605" y="5"/>
                </a:lnTo>
                <a:lnTo>
                  <a:pt x="605" y="11"/>
                </a:lnTo>
                <a:lnTo>
                  <a:pt x="605" y="41"/>
                </a:lnTo>
                <a:lnTo>
                  <a:pt x="613" y="41"/>
                </a:lnTo>
                <a:lnTo>
                  <a:pt x="613" y="8"/>
                </a:lnTo>
                <a:lnTo>
                  <a:pt x="613" y="8"/>
                </a:lnTo>
                <a:lnTo>
                  <a:pt x="611" y="0"/>
                </a:lnTo>
                <a:lnTo>
                  <a:pt x="622" y="0"/>
                </a:lnTo>
                <a:lnTo>
                  <a:pt x="622" y="0"/>
                </a:lnTo>
                <a:lnTo>
                  <a:pt x="627" y="0"/>
                </a:lnTo>
                <a:lnTo>
                  <a:pt x="627" y="27"/>
                </a:lnTo>
                <a:lnTo>
                  <a:pt x="627" y="27"/>
                </a:lnTo>
                <a:lnTo>
                  <a:pt x="627" y="33"/>
                </a:lnTo>
                <a:lnTo>
                  <a:pt x="630" y="39"/>
                </a:lnTo>
                <a:lnTo>
                  <a:pt x="636" y="41"/>
                </a:lnTo>
                <a:lnTo>
                  <a:pt x="641" y="41"/>
                </a:lnTo>
                <a:lnTo>
                  <a:pt x="641" y="41"/>
                </a:lnTo>
                <a:lnTo>
                  <a:pt x="653" y="39"/>
                </a:lnTo>
                <a:lnTo>
                  <a:pt x="650" y="36"/>
                </a:lnTo>
                <a:lnTo>
                  <a:pt x="650" y="36"/>
                </a:lnTo>
                <a:lnTo>
                  <a:pt x="641" y="36"/>
                </a:lnTo>
                <a:lnTo>
                  <a:pt x="641" y="36"/>
                </a:lnTo>
                <a:lnTo>
                  <a:pt x="639" y="36"/>
                </a:lnTo>
                <a:lnTo>
                  <a:pt x="636" y="33"/>
                </a:lnTo>
                <a:lnTo>
                  <a:pt x="636" y="25"/>
                </a:lnTo>
                <a:lnTo>
                  <a:pt x="636" y="0"/>
                </a:lnTo>
                <a:lnTo>
                  <a:pt x="647" y="0"/>
                </a:lnTo>
                <a:lnTo>
                  <a:pt x="647" y="0"/>
                </a:lnTo>
                <a:lnTo>
                  <a:pt x="1249" y="0"/>
                </a:lnTo>
                <a:lnTo>
                  <a:pt x="1249" y="318"/>
                </a:lnTo>
                <a:lnTo>
                  <a:pt x="1047" y="468"/>
                </a:lnTo>
                <a:lnTo>
                  <a:pt x="1039" y="460"/>
                </a:lnTo>
                <a:lnTo>
                  <a:pt x="1039" y="460"/>
                </a:lnTo>
                <a:lnTo>
                  <a:pt x="1025" y="482"/>
                </a:lnTo>
                <a:lnTo>
                  <a:pt x="1025" y="482"/>
                </a:lnTo>
                <a:lnTo>
                  <a:pt x="1005" y="504"/>
                </a:lnTo>
                <a:lnTo>
                  <a:pt x="1005" y="504"/>
                </a:lnTo>
                <a:lnTo>
                  <a:pt x="1033" y="493"/>
                </a:lnTo>
                <a:lnTo>
                  <a:pt x="1033" y="493"/>
                </a:lnTo>
                <a:lnTo>
                  <a:pt x="1059" y="485"/>
                </a:lnTo>
                <a:lnTo>
                  <a:pt x="1050" y="474"/>
                </a:lnTo>
                <a:lnTo>
                  <a:pt x="1249" y="324"/>
                </a:lnTo>
                <a:lnTo>
                  <a:pt x="1249" y="836"/>
                </a:lnTo>
                <a:lnTo>
                  <a:pt x="1036" y="8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6" name="Freeform 105"/>
          <p:cNvSpPr>
            <a:spLocks/>
          </p:cNvSpPr>
          <p:nvPr/>
        </p:nvSpPr>
        <p:spPr bwMode="auto">
          <a:xfrm>
            <a:off x="7216016" y="3564997"/>
            <a:ext cx="50876" cy="97224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0" y="56"/>
              </a:cxn>
              <a:cxn ang="0">
                <a:pos x="3" y="61"/>
              </a:cxn>
              <a:cxn ang="0">
                <a:pos x="5" y="64"/>
              </a:cxn>
              <a:cxn ang="0">
                <a:pos x="5" y="64"/>
              </a:cxn>
              <a:cxn ang="0">
                <a:pos x="11" y="67"/>
              </a:cxn>
              <a:cxn ang="0">
                <a:pos x="17" y="67"/>
              </a:cxn>
              <a:cxn ang="0">
                <a:pos x="17" y="67"/>
              </a:cxn>
              <a:cxn ang="0">
                <a:pos x="25" y="67"/>
              </a:cxn>
              <a:cxn ang="0">
                <a:pos x="31" y="61"/>
              </a:cxn>
              <a:cxn ang="0">
                <a:pos x="31" y="61"/>
              </a:cxn>
              <a:cxn ang="0">
                <a:pos x="33" y="56"/>
              </a:cxn>
              <a:cxn ang="0">
                <a:pos x="33" y="45"/>
              </a:cxn>
              <a:cxn ang="0">
                <a:pos x="33" y="0"/>
              </a:cxn>
              <a:cxn ang="0">
                <a:pos x="28" y="0"/>
              </a:cxn>
              <a:cxn ang="0">
                <a:pos x="28" y="3"/>
              </a:cxn>
              <a:cxn ang="0">
                <a:pos x="28" y="3"/>
              </a:cxn>
              <a:cxn ang="0">
                <a:pos x="28" y="3"/>
              </a:cxn>
              <a:cxn ang="0">
                <a:pos x="22" y="0"/>
              </a:cxn>
              <a:cxn ang="0">
                <a:pos x="17" y="0"/>
              </a:cxn>
              <a:cxn ang="0">
                <a:pos x="17" y="0"/>
              </a:cxn>
              <a:cxn ang="0">
                <a:pos x="8" y="0"/>
              </a:cxn>
              <a:cxn ang="0">
                <a:pos x="3" y="6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4"/>
              </a:cxn>
              <a:cxn ang="0">
                <a:pos x="3" y="39"/>
              </a:cxn>
              <a:cxn ang="0">
                <a:pos x="8" y="45"/>
              </a:cxn>
              <a:cxn ang="0">
                <a:pos x="17" y="45"/>
              </a:cxn>
              <a:cxn ang="0">
                <a:pos x="17" y="45"/>
              </a:cxn>
              <a:cxn ang="0">
                <a:pos x="22" y="45"/>
              </a:cxn>
              <a:cxn ang="0">
                <a:pos x="25" y="42"/>
              </a:cxn>
              <a:cxn ang="0">
                <a:pos x="28" y="42"/>
              </a:cxn>
              <a:cxn ang="0">
                <a:pos x="28" y="45"/>
              </a:cxn>
              <a:cxn ang="0">
                <a:pos x="28" y="45"/>
              </a:cxn>
              <a:cxn ang="0">
                <a:pos x="25" y="53"/>
              </a:cxn>
              <a:cxn ang="0">
                <a:pos x="25" y="58"/>
              </a:cxn>
              <a:cxn ang="0">
                <a:pos x="25" y="58"/>
              </a:cxn>
              <a:cxn ang="0">
                <a:pos x="19" y="61"/>
              </a:cxn>
              <a:cxn ang="0">
                <a:pos x="17" y="64"/>
              </a:cxn>
              <a:cxn ang="0">
                <a:pos x="17" y="64"/>
              </a:cxn>
              <a:cxn ang="0">
                <a:pos x="11" y="61"/>
              </a:cxn>
              <a:cxn ang="0">
                <a:pos x="11" y="61"/>
              </a:cxn>
              <a:cxn ang="0">
                <a:pos x="8" y="56"/>
              </a:cxn>
              <a:cxn ang="0">
                <a:pos x="0" y="56"/>
              </a:cxn>
            </a:cxnLst>
            <a:rect l="0" t="0" r="r" b="b"/>
            <a:pathLst>
              <a:path w="33" h="67">
                <a:moveTo>
                  <a:pt x="0" y="56"/>
                </a:moveTo>
                <a:lnTo>
                  <a:pt x="0" y="56"/>
                </a:lnTo>
                <a:lnTo>
                  <a:pt x="3" y="61"/>
                </a:lnTo>
                <a:lnTo>
                  <a:pt x="5" y="64"/>
                </a:lnTo>
                <a:lnTo>
                  <a:pt x="5" y="64"/>
                </a:lnTo>
                <a:lnTo>
                  <a:pt x="11" y="67"/>
                </a:lnTo>
                <a:lnTo>
                  <a:pt x="17" y="67"/>
                </a:lnTo>
                <a:lnTo>
                  <a:pt x="17" y="67"/>
                </a:lnTo>
                <a:lnTo>
                  <a:pt x="25" y="67"/>
                </a:lnTo>
                <a:lnTo>
                  <a:pt x="31" y="61"/>
                </a:lnTo>
                <a:lnTo>
                  <a:pt x="31" y="61"/>
                </a:lnTo>
                <a:lnTo>
                  <a:pt x="33" y="56"/>
                </a:lnTo>
                <a:lnTo>
                  <a:pt x="33" y="45"/>
                </a:lnTo>
                <a:lnTo>
                  <a:pt x="33" y="0"/>
                </a:lnTo>
                <a:lnTo>
                  <a:pt x="28" y="0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2" y="0"/>
                </a:lnTo>
                <a:lnTo>
                  <a:pt x="17" y="0"/>
                </a:lnTo>
                <a:lnTo>
                  <a:pt x="17" y="0"/>
                </a:lnTo>
                <a:lnTo>
                  <a:pt x="8" y="0"/>
                </a:lnTo>
                <a:lnTo>
                  <a:pt x="3" y="6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4"/>
                </a:lnTo>
                <a:lnTo>
                  <a:pt x="3" y="39"/>
                </a:lnTo>
                <a:lnTo>
                  <a:pt x="8" y="45"/>
                </a:lnTo>
                <a:lnTo>
                  <a:pt x="17" y="45"/>
                </a:lnTo>
                <a:lnTo>
                  <a:pt x="17" y="45"/>
                </a:lnTo>
                <a:lnTo>
                  <a:pt x="22" y="45"/>
                </a:lnTo>
                <a:lnTo>
                  <a:pt x="25" y="42"/>
                </a:lnTo>
                <a:lnTo>
                  <a:pt x="28" y="42"/>
                </a:lnTo>
                <a:lnTo>
                  <a:pt x="28" y="45"/>
                </a:lnTo>
                <a:lnTo>
                  <a:pt x="28" y="45"/>
                </a:lnTo>
                <a:lnTo>
                  <a:pt x="25" y="53"/>
                </a:lnTo>
                <a:lnTo>
                  <a:pt x="25" y="58"/>
                </a:lnTo>
                <a:lnTo>
                  <a:pt x="25" y="58"/>
                </a:lnTo>
                <a:lnTo>
                  <a:pt x="19" y="61"/>
                </a:lnTo>
                <a:lnTo>
                  <a:pt x="17" y="64"/>
                </a:lnTo>
                <a:lnTo>
                  <a:pt x="17" y="64"/>
                </a:lnTo>
                <a:lnTo>
                  <a:pt x="11" y="61"/>
                </a:lnTo>
                <a:lnTo>
                  <a:pt x="11" y="61"/>
                </a:lnTo>
                <a:lnTo>
                  <a:pt x="8" y="56"/>
                </a:lnTo>
                <a:lnTo>
                  <a:pt x="0" y="5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7" name="Freeform 106"/>
          <p:cNvSpPr>
            <a:spLocks/>
          </p:cNvSpPr>
          <p:nvPr/>
        </p:nvSpPr>
        <p:spPr bwMode="auto">
          <a:xfrm>
            <a:off x="7280767" y="3564997"/>
            <a:ext cx="64751" cy="65300"/>
          </a:xfrm>
          <a:custGeom>
            <a:avLst/>
            <a:gdLst/>
            <a:ahLst/>
            <a:cxnLst>
              <a:cxn ang="0">
                <a:pos x="5" y="3"/>
              </a:cxn>
              <a:cxn ang="0">
                <a:pos x="5" y="3"/>
              </a:cxn>
              <a:cxn ang="0">
                <a:pos x="3" y="11"/>
              </a:cxn>
              <a:cxn ang="0">
                <a:pos x="0" y="22"/>
              </a:cxn>
              <a:cxn ang="0">
                <a:pos x="0" y="22"/>
              </a:cxn>
              <a:cxn ang="0">
                <a:pos x="3" y="34"/>
              </a:cxn>
              <a:cxn ang="0">
                <a:pos x="5" y="42"/>
              </a:cxn>
              <a:cxn ang="0">
                <a:pos x="5" y="42"/>
              </a:cxn>
              <a:cxn ang="0">
                <a:pos x="14" y="45"/>
              </a:cxn>
              <a:cxn ang="0">
                <a:pos x="22" y="45"/>
              </a:cxn>
              <a:cxn ang="0">
                <a:pos x="22" y="45"/>
              </a:cxn>
              <a:cxn ang="0">
                <a:pos x="31" y="45"/>
              </a:cxn>
              <a:cxn ang="0">
                <a:pos x="36" y="42"/>
              </a:cxn>
              <a:cxn ang="0">
                <a:pos x="36" y="42"/>
              </a:cxn>
              <a:cxn ang="0">
                <a:pos x="42" y="34"/>
              </a:cxn>
              <a:cxn ang="0">
                <a:pos x="33" y="34"/>
              </a:cxn>
              <a:cxn ang="0">
                <a:pos x="33" y="34"/>
              </a:cxn>
              <a:cxn ang="0">
                <a:pos x="28" y="39"/>
              </a:cxn>
              <a:cxn ang="0">
                <a:pos x="22" y="42"/>
              </a:cxn>
              <a:cxn ang="0">
                <a:pos x="22" y="42"/>
              </a:cxn>
              <a:cxn ang="0">
                <a:pos x="17" y="42"/>
              </a:cxn>
              <a:cxn ang="0">
                <a:pos x="11" y="39"/>
              </a:cxn>
              <a:cxn ang="0">
                <a:pos x="8" y="34"/>
              </a:cxn>
              <a:cxn ang="0">
                <a:pos x="8" y="22"/>
              </a:cxn>
              <a:cxn ang="0">
                <a:pos x="42" y="22"/>
              </a:cxn>
              <a:cxn ang="0">
                <a:pos x="42" y="22"/>
              </a:cxn>
              <a:cxn ang="0">
                <a:pos x="39" y="11"/>
              </a:cxn>
              <a:cxn ang="0">
                <a:pos x="36" y="3"/>
              </a:cxn>
              <a:cxn ang="0">
                <a:pos x="36" y="3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5" y="3"/>
              </a:cxn>
            </a:cxnLst>
            <a:rect l="0" t="0" r="r" b="b"/>
            <a:pathLst>
              <a:path w="42" h="45">
                <a:moveTo>
                  <a:pt x="5" y="3"/>
                </a:moveTo>
                <a:lnTo>
                  <a:pt x="5" y="3"/>
                </a:lnTo>
                <a:lnTo>
                  <a:pt x="3" y="11"/>
                </a:lnTo>
                <a:lnTo>
                  <a:pt x="0" y="22"/>
                </a:lnTo>
                <a:lnTo>
                  <a:pt x="0" y="22"/>
                </a:lnTo>
                <a:lnTo>
                  <a:pt x="3" y="34"/>
                </a:lnTo>
                <a:lnTo>
                  <a:pt x="5" y="42"/>
                </a:lnTo>
                <a:lnTo>
                  <a:pt x="5" y="42"/>
                </a:lnTo>
                <a:lnTo>
                  <a:pt x="14" y="45"/>
                </a:lnTo>
                <a:lnTo>
                  <a:pt x="22" y="45"/>
                </a:lnTo>
                <a:lnTo>
                  <a:pt x="22" y="45"/>
                </a:lnTo>
                <a:lnTo>
                  <a:pt x="31" y="45"/>
                </a:lnTo>
                <a:lnTo>
                  <a:pt x="36" y="42"/>
                </a:lnTo>
                <a:lnTo>
                  <a:pt x="36" y="42"/>
                </a:lnTo>
                <a:lnTo>
                  <a:pt x="42" y="34"/>
                </a:lnTo>
                <a:lnTo>
                  <a:pt x="33" y="34"/>
                </a:lnTo>
                <a:lnTo>
                  <a:pt x="33" y="34"/>
                </a:lnTo>
                <a:lnTo>
                  <a:pt x="28" y="39"/>
                </a:lnTo>
                <a:lnTo>
                  <a:pt x="22" y="42"/>
                </a:lnTo>
                <a:lnTo>
                  <a:pt x="22" y="42"/>
                </a:lnTo>
                <a:lnTo>
                  <a:pt x="17" y="42"/>
                </a:lnTo>
                <a:lnTo>
                  <a:pt x="11" y="39"/>
                </a:lnTo>
                <a:lnTo>
                  <a:pt x="8" y="34"/>
                </a:lnTo>
                <a:lnTo>
                  <a:pt x="8" y="22"/>
                </a:lnTo>
                <a:lnTo>
                  <a:pt x="42" y="22"/>
                </a:lnTo>
                <a:lnTo>
                  <a:pt x="42" y="22"/>
                </a:lnTo>
                <a:lnTo>
                  <a:pt x="39" y="11"/>
                </a:lnTo>
                <a:lnTo>
                  <a:pt x="36" y="3"/>
                </a:lnTo>
                <a:lnTo>
                  <a:pt x="36" y="3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5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8" name="Freeform 107"/>
          <p:cNvSpPr>
            <a:spLocks/>
          </p:cNvSpPr>
          <p:nvPr/>
        </p:nvSpPr>
        <p:spPr bwMode="auto">
          <a:xfrm>
            <a:off x="7134306" y="3541779"/>
            <a:ext cx="64751" cy="8851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0" y="38"/>
              </a:cxn>
              <a:cxn ang="0">
                <a:pos x="2" y="50"/>
              </a:cxn>
              <a:cxn ang="0">
                <a:pos x="5" y="55"/>
              </a:cxn>
              <a:cxn ang="0">
                <a:pos x="11" y="61"/>
              </a:cxn>
              <a:cxn ang="0">
                <a:pos x="19" y="61"/>
              </a:cxn>
              <a:cxn ang="0">
                <a:pos x="19" y="61"/>
              </a:cxn>
              <a:cxn ang="0">
                <a:pos x="30" y="61"/>
              </a:cxn>
              <a:cxn ang="0">
                <a:pos x="33" y="55"/>
              </a:cxn>
              <a:cxn ang="0">
                <a:pos x="36" y="55"/>
              </a:cxn>
              <a:cxn ang="0">
                <a:pos x="33" y="61"/>
              </a:cxn>
              <a:cxn ang="0">
                <a:pos x="42" y="61"/>
              </a:cxn>
              <a:cxn ang="0">
                <a:pos x="42" y="0"/>
              </a:cxn>
              <a:cxn ang="0">
                <a:pos x="33" y="0"/>
              </a:cxn>
              <a:cxn ang="0">
                <a:pos x="33" y="19"/>
              </a:cxn>
              <a:cxn ang="0">
                <a:pos x="33" y="19"/>
              </a:cxn>
              <a:cxn ang="0">
                <a:pos x="33" y="19"/>
              </a:cxn>
              <a:cxn ang="0">
                <a:pos x="28" y="16"/>
              </a:cxn>
              <a:cxn ang="0">
                <a:pos x="19" y="16"/>
              </a:cxn>
              <a:cxn ang="0">
                <a:pos x="19" y="16"/>
              </a:cxn>
              <a:cxn ang="0">
                <a:pos x="14" y="16"/>
              </a:cxn>
              <a:cxn ang="0">
                <a:pos x="5" y="22"/>
              </a:cxn>
              <a:cxn ang="0">
                <a:pos x="2" y="27"/>
              </a:cxn>
              <a:cxn ang="0">
                <a:pos x="0" y="38"/>
              </a:cxn>
            </a:cxnLst>
            <a:rect l="0" t="0" r="r" b="b"/>
            <a:pathLst>
              <a:path w="42" h="61">
                <a:moveTo>
                  <a:pt x="0" y="38"/>
                </a:moveTo>
                <a:lnTo>
                  <a:pt x="0" y="38"/>
                </a:lnTo>
                <a:lnTo>
                  <a:pt x="2" y="50"/>
                </a:lnTo>
                <a:lnTo>
                  <a:pt x="5" y="55"/>
                </a:lnTo>
                <a:lnTo>
                  <a:pt x="11" y="61"/>
                </a:lnTo>
                <a:lnTo>
                  <a:pt x="19" y="61"/>
                </a:lnTo>
                <a:lnTo>
                  <a:pt x="19" y="61"/>
                </a:lnTo>
                <a:lnTo>
                  <a:pt x="30" y="61"/>
                </a:lnTo>
                <a:lnTo>
                  <a:pt x="33" y="55"/>
                </a:lnTo>
                <a:lnTo>
                  <a:pt x="36" y="55"/>
                </a:lnTo>
                <a:lnTo>
                  <a:pt x="33" y="61"/>
                </a:lnTo>
                <a:lnTo>
                  <a:pt x="42" y="61"/>
                </a:lnTo>
                <a:lnTo>
                  <a:pt x="42" y="0"/>
                </a:lnTo>
                <a:lnTo>
                  <a:pt x="33" y="0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28" y="16"/>
                </a:lnTo>
                <a:lnTo>
                  <a:pt x="19" y="16"/>
                </a:lnTo>
                <a:lnTo>
                  <a:pt x="19" y="16"/>
                </a:lnTo>
                <a:lnTo>
                  <a:pt x="14" y="16"/>
                </a:lnTo>
                <a:lnTo>
                  <a:pt x="5" y="22"/>
                </a:lnTo>
                <a:lnTo>
                  <a:pt x="2" y="27"/>
                </a:lnTo>
                <a:lnTo>
                  <a:pt x="0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9" name="Freeform 108"/>
          <p:cNvSpPr>
            <a:spLocks/>
          </p:cNvSpPr>
          <p:nvPr/>
        </p:nvSpPr>
        <p:spPr bwMode="auto">
          <a:xfrm>
            <a:off x="7060304" y="3564997"/>
            <a:ext cx="64751" cy="65300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3" y="11"/>
              </a:cxn>
              <a:cxn ang="0">
                <a:pos x="0" y="22"/>
              </a:cxn>
              <a:cxn ang="0">
                <a:pos x="0" y="22"/>
              </a:cxn>
              <a:cxn ang="0">
                <a:pos x="3" y="34"/>
              </a:cxn>
              <a:cxn ang="0">
                <a:pos x="6" y="42"/>
              </a:cxn>
              <a:cxn ang="0">
                <a:pos x="6" y="42"/>
              </a:cxn>
              <a:cxn ang="0">
                <a:pos x="14" y="45"/>
              </a:cxn>
              <a:cxn ang="0">
                <a:pos x="22" y="45"/>
              </a:cxn>
              <a:cxn ang="0">
                <a:pos x="22" y="45"/>
              </a:cxn>
              <a:cxn ang="0">
                <a:pos x="31" y="45"/>
              </a:cxn>
              <a:cxn ang="0">
                <a:pos x="36" y="42"/>
              </a:cxn>
              <a:cxn ang="0">
                <a:pos x="36" y="42"/>
              </a:cxn>
              <a:cxn ang="0">
                <a:pos x="42" y="34"/>
              </a:cxn>
              <a:cxn ang="0">
                <a:pos x="34" y="34"/>
              </a:cxn>
              <a:cxn ang="0">
                <a:pos x="34" y="34"/>
              </a:cxn>
              <a:cxn ang="0">
                <a:pos x="28" y="39"/>
              </a:cxn>
              <a:cxn ang="0">
                <a:pos x="22" y="42"/>
              </a:cxn>
              <a:cxn ang="0">
                <a:pos x="22" y="42"/>
              </a:cxn>
              <a:cxn ang="0">
                <a:pos x="17" y="42"/>
              </a:cxn>
              <a:cxn ang="0">
                <a:pos x="11" y="39"/>
              </a:cxn>
              <a:cxn ang="0">
                <a:pos x="8" y="34"/>
              </a:cxn>
              <a:cxn ang="0">
                <a:pos x="8" y="22"/>
              </a:cxn>
              <a:cxn ang="0">
                <a:pos x="42" y="22"/>
              </a:cxn>
              <a:cxn ang="0">
                <a:pos x="42" y="22"/>
              </a:cxn>
              <a:cxn ang="0">
                <a:pos x="39" y="11"/>
              </a:cxn>
              <a:cxn ang="0">
                <a:pos x="36" y="3"/>
              </a:cxn>
              <a:cxn ang="0">
                <a:pos x="36" y="3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6" y="3"/>
              </a:cxn>
            </a:cxnLst>
            <a:rect l="0" t="0" r="r" b="b"/>
            <a:pathLst>
              <a:path w="42" h="45">
                <a:moveTo>
                  <a:pt x="6" y="3"/>
                </a:moveTo>
                <a:lnTo>
                  <a:pt x="6" y="3"/>
                </a:lnTo>
                <a:lnTo>
                  <a:pt x="3" y="11"/>
                </a:lnTo>
                <a:lnTo>
                  <a:pt x="0" y="22"/>
                </a:lnTo>
                <a:lnTo>
                  <a:pt x="0" y="22"/>
                </a:lnTo>
                <a:lnTo>
                  <a:pt x="3" y="34"/>
                </a:lnTo>
                <a:lnTo>
                  <a:pt x="6" y="42"/>
                </a:lnTo>
                <a:lnTo>
                  <a:pt x="6" y="42"/>
                </a:lnTo>
                <a:lnTo>
                  <a:pt x="14" y="45"/>
                </a:lnTo>
                <a:lnTo>
                  <a:pt x="22" y="45"/>
                </a:lnTo>
                <a:lnTo>
                  <a:pt x="22" y="45"/>
                </a:lnTo>
                <a:lnTo>
                  <a:pt x="31" y="45"/>
                </a:lnTo>
                <a:lnTo>
                  <a:pt x="36" y="42"/>
                </a:lnTo>
                <a:lnTo>
                  <a:pt x="36" y="42"/>
                </a:lnTo>
                <a:lnTo>
                  <a:pt x="42" y="34"/>
                </a:lnTo>
                <a:lnTo>
                  <a:pt x="34" y="34"/>
                </a:lnTo>
                <a:lnTo>
                  <a:pt x="34" y="34"/>
                </a:lnTo>
                <a:lnTo>
                  <a:pt x="28" y="39"/>
                </a:lnTo>
                <a:lnTo>
                  <a:pt x="22" y="42"/>
                </a:lnTo>
                <a:lnTo>
                  <a:pt x="22" y="42"/>
                </a:lnTo>
                <a:lnTo>
                  <a:pt x="17" y="42"/>
                </a:lnTo>
                <a:lnTo>
                  <a:pt x="11" y="39"/>
                </a:lnTo>
                <a:lnTo>
                  <a:pt x="8" y="34"/>
                </a:lnTo>
                <a:lnTo>
                  <a:pt x="8" y="22"/>
                </a:lnTo>
                <a:lnTo>
                  <a:pt x="42" y="22"/>
                </a:lnTo>
                <a:lnTo>
                  <a:pt x="42" y="22"/>
                </a:lnTo>
                <a:lnTo>
                  <a:pt x="39" y="11"/>
                </a:lnTo>
                <a:lnTo>
                  <a:pt x="36" y="3"/>
                </a:lnTo>
                <a:lnTo>
                  <a:pt x="36" y="3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0" name="Freeform 109"/>
          <p:cNvSpPr>
            <a:spLocks/>
          </p:cNvSpPr>
          <p:nvPr/>
        </p:nvSpPr>
        <p:spPr bwMode="auto">
          <a:xfrm>
            <a:off x="6832132" y="3564997"/>
            <a:ext cx="72460" cy="65300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34"/>
              </a:cxn>
              <a:cxn ang="0">
                <a:pos x="5" y="39"/>
              </a:cxn>
              <a:cxn ang="0">
                <a:pos x="11" y="45"/>
              </a:cxn>
              <a:cxn ang="0">
                <a:pos x="22" y="45"/>
              </a:cxn>
              <a:cxn ang="0">
                <a:pos x="22" y="45"/>
              </a:cxn>
              <a:cxn ang="0">
                <a:pos x="33" y="45"/>
              </a:cxn>
              <a:cxn ang="0">
                <a:pos x="39" y="39"/>
              </a:cxn>
              <a:cxn ang="0">
                <a:pos x="44" y="34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4" y="11"/>
              </a:cxn>
              <a:cxn ang="0">
                <a:pos x="39" y="3"/>
              </a:cxn>
              <a:cxn ang="0">
                <a:pos x="33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5" y="3"/>
              </a:cxn>
              <a:cxn ang="0">
                <a:pos x="0" y="11"/>
              </a:cxn>
              <a:cxn ang="0">
                <a:pos x="0" y="22"/>
              </a:cxn>
            </a:cxnLst>
            <a:rect l="0" t="0" r="r" b="b"/>
            <a:pathLst>
              <a:path w="47" h="45">
                <a:moveTo>
                  <a:pt x="0" y="22"/>
                </a:moveTo>
                <a:lnTo>
                  <a:pt x="0" y="22"/>
                </a:lnTo>
                <a:lnTo>
                  <a:pt x="0" y="34"/>
                </a:lnTo>
                <a:lnTo>
                  <a:pt x="5" y="39"/>
                </a:lnTo>
                <a:lnTo>
                  <a:pt x="11" y="45"/>
                </a:lnTo>
                <a:lnTo>
                  <a:pt x="22" y="45"/>
                </a:lnTo>
                <a:lnTo>
                  <a:pt x="22" y="45"/>
                </a:lnTo>
                <a:lnTo>
                  <a:pt x="33" y="45"/>
                </a:lnTo>
                <a:lnTo>
                  <a:pt x="39" y="39"/>
                </a:lnTo>
                <a:lnTo>
                  <a:pt x="44" y="34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4" y="11"/>
                </a:lnTo>
                <a:lnTo>
                  <a:pt x="39" y="3"/>
                </a:lnTo>
                <a:lnTo>
                  <a:pt x="33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5" y="3"/>
                </a:lnTo>
                <a:lnTo>
                  <a:pt x="0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1" name="Rectangle 110"/>
          <p:cNvSpPr>
            <a:spLocks noChangeArrowheads="1"/>
          </p:cNvSpPr>
          <p:nvPr/>
        </p:nvSpPr>
        <p:spPr bwMode="auto">
          <a:xfrm>
            <a:off x="7034095" y="3541779"/>
            <a:ext cx="9250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2" name="Freeform 111"/>
          <p:cNvSpPr>
            <a:spLocks/>
          </p:cNvSpPr>
          <p:nvPr/>
        </p:nvSpPr>
        <p:spPr bwMode="auto">
          <a:xfrm>
            <a:off x="6913843" y="3564997"/>
            <a:ext cx="103294" cy="65300"/>
          </a:xfrm>
          <a:custGeom>
            <a:avLst/>
            <a:gdLst/>
            <a:ahLst/>
            <a:cxnLst>
              <a:cxn ang="0">
                <a:pos x="33" y="6"/>
              </a:cxn>
              <a:cxn ang="0">
                <a:pos x="33" y="6"/>
              </a:cxn>
              <a:cxn ang="0">
                <a:pos x="39" y="25"/>
              </a:cxn>
              <a:cxn ang="0">
                <a:pos x="45" y="45"/>
              </a:cxn>
              <a:cxn ang="0">
                <a:pos x="53" y="45"/>
              </a:cxn>
              <a:cxn ang="0">
                <a:pos x="67" y="0"/>
              </a:cxn>
              <a:cxn ang="0">
                <a:pos x="61" y="0"/>
              </a:cxn>
              <a:cxn ang="0">
                <a:pos x="56" y="20"/>
              </a:cxn>
              <a:cxn ang="0">
                <a:pos x="56" y="20"/>
              </a:cxn>
              <a:cxn ang="0">
                <a:pos x="50" y="39"/>
              </a:cxn>
              <a:cxn ang="0">
                <a:pos x="50" y="39"/>
              </a:cxn>
              <a:cxn ang="0">
                <a:pos x="50" y="39"/>
              </a:cxn>
              <a:cxn ang="0">
                <a:pos x="45" y="20"/>
              </a:cxn>
              <a:cxn ang="0">
                <a:pos x="39" y="0"/>
              </a:cxn>
              <a:cxn ang="0">
                <a:pos x="28" y="0"/>
              </a:cxn>
              <a:cxn ang="0">
                <a:pos x="22" y="20"/>
              </a:cxn>
              <a:cxn ang="0">
                <a:pos x="22" y="20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11" y="20"/>
              </a:cxn>
              <a:cxn ang="0">
                <a:pos x="5" y="0"/>
              </a:cxn>
              <a:cxn ang="0">
                <a:pos x="0" y="0"/>
              </a:cxn>
              <a:cxn ang="0">
                <a:pos x="14" y="45"/>
              </a:cxn>
              <a:cxn ang="0">
                <a:pos x="22" y="45"/>
              </a:cxn>
              <a:cxn ang="0">
                <a:pos x="28" y="25"/>
              </a:cxn>
              <a:cxn ang="0">
                <a:pos x="28" y="25"/>
              </a:cxn>
              <a:cxn ang="0">
                <a:pos x="33" y="6"/>
              </a:cxn>
              <a:cxn ang="0">
                <a:pos x="33" y="6"/>
              </a:cxn>
            </a:cxnLst>
            <a:rect l="0" t="0" r="r" b="b"/>
            <a:pathLst>
              <a:path w="67" h="45">
                <a:moveTo>
                  <a:pt x="33" y="6"/>
                </a:moveTo>
                <a:lnTo>
                  <a:pt x="33" y="6"/>
                </a:lnTo>
                <a:lnTo>
                  <a:pt x="39" y="25"/>
                </a:lnTo>
                <a:lnTo>
                  <a:pt x="45" y="45"/>
                </a:lnTo>
                <a:lnTo>
                  <a:pt x="53" y="45"/>
                </a:lnTo>
                <a:lnTo>
                  <a:pt x="67" y="0"/>
                </a:lnTo>
                <a:lnTo>
                  <a:pt x="61" y="0"/>
                </a:lnTo>
                <a:lnTo>
                  <a:pt x="56" y="20"/>
                </a:lnTo>
                <a:lnTo>
                  <a:pt x="56" y="20"/>
                </a:lnTo>
                <a:lnTo>
                  <a:pt x="50" y="39"/>
                </a:lnTo>
                <a:lnTo>
                  <a:pt x="50" y="39"/>
                </a:lnTo>
                <a:lnTo>
                  <a:pt x="50" y="39"/>
                </a:lnTo>
                <a:lnTo>
                  <a:pt x="45" y="20"/>
                </a:lnTo>
                <a:lnTo>
                  <a:pt x="39" y="0"/>
                </a:lnTo>
                <a:lnTo>
                  <a:pt x="28" y="0"/>
                </a:lnTo>
                <a:lnTo>
                  <a:pt x="22" y="20"/>
                </a:lnTo>
                <a:lnTo>
                  <a:pt x="22" y="20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11" y="20"/>
                </a:lnTo>
                <a:lnTo>
                  <a:pt x="5" y="0"/>
                </a:lnTo>
                <a:lnTo>
                  <a:pt x="0" y="0"/>
                </a:lnTo>
                <a:lnTo>
                  <a:pt x="14" y="45"/>
                </a:lnTo>
                <a:lnTo>
                  <a:pt x="22" y="45"/>
                </a:lnTo>
                <a:lnTo>
                  <a:pt x="28" y="25"/>
                </a:lnTo>
                <a:lnTo>
                  <a:pt x="28" y="25"/>
                </a:lnTo>
                <a:lnTo>
                  <a:pt x="33" y="6"/>
                </a:lnTo>
                <a:lnTo>
                  <a:pt x="33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3" name="Freeform 112"/>
          <p:cNvSpPr>
            <a:spLocks/>
          </p:cNvSpPr>
          <p:nvPr/>
        </p:nvSpPr>
        <p:spPr bwMode="auto">
          <a:xfrm>
            <a:off x="6753506" y="3564997"/>
            <a:ext cx="60126" cy="65300"/>
          </a:xfrm>
          <a:custGeom>
            <a:avLst/>
            <a:gdLst/>
            <a:ahLst/>
            <a:cxnLst>
              <a:cxn ang="0">
                <a:pos x="31" y="6"/>
              </a:cxn>
              <a:cxn ang="0">
                <a:pos x="31" y="6"/>
              </a:cxn>
              <a:cxn ang="0">
                <a:pos x="31" y="9"/>
              </a:cxn>
              <a:cxn ang="0">
                <a:pos x="31" y="14"/>
              </a:cxn>
              <a:cxn ang="0">
                <a:pos x="31" y="45"/>
              </a:cxn>
              <a:cxn ang="0">
                <a:pos x="39" y="45"/>
              </a:cxn>
              <a:cxn ang="0">
                <a:pos x="39" y="11"/>
              </a:cxn>
              <a:cxn ang="0">
                <a:pos x="39" y="11"/>
              </a:cxn>
              <a:cxn ang="0">
                <a:pos x="39" y="6"/>
              </a:cxn>
              <a:cxn ang="0">
                <a:pos x="37" y="3"/>
              </a:cxn>
              <a:cxn ang="0">
                <a:pos x="37" y="3"/>
              </a:cxn>
              <a:cxn ang="0">
                <a:pos x="31" y="0"/>
              </a:cxn>
              <a:cxn ang="0">
                <a:pos x="25" y="0"/>
              </a:cxn>
              <a:cxn ang="0">
                <a:pos x="25" y="0"/>
              </a:cxn>
              <a:cxn ang="0">
                <a:pos x="17" y="0"/>
              </a:cxn>
              <a:cxn ang="0">
                <a:pos x="17" y="0"/>
              </a:cxn>
              <a:cxn ang="0">
                <a:pos x="9" y="6"/>
              </a:cxn>
              <a:cxn ang="0">
                <a:pos x="9" y="6"/>
              </a:cxn>
              <a:cxn ang="0">
                <a:pos x="9" y="0"/>
              </a:cxn>
              <a:cxn ang="0">
                <a:pos x="0" y="0"/>
              </a:cxn>
              <a:cxn ang="0">
                <a:pos x="0" y="45"/>
              </a:cxn>
              <a:cxn ang="0">
                <a:pos x="9" y="45"/>
              </a:cxn>
              <a:cxn ang="0">
                <a:pos x="9" y="11"/>
              </a:cxn>
              <a:cxn ang="0">
                <a:pos x="9" y="11"/>
              </a:cxn>
              <a:cxn ang="0">
                <a:pos x="17" y="6"/>
              </a:cxn>
              <a:cxn ang="0">
                <a:pos x="17" y="6"/>
              </a:cxn>
              <a:cxn ang="0">
                <a:pos x="23" y="3"/>
              </a:cxn>
              <a:cxn ang="0">
                <a:pos x="23" y="3"/>
              </a:cxn>
              <a:cxn ang="0">
                <a:pos x="28" y="3"/>
              </a:cxn>
              <a:cxn ang="0">
                <a:pos x="31" y="6"/>
              </a:cxn>
            </a:cxnLst>
            <a:rect l="0" t="0" r="r" b="b"/>
            <a:pathLst>
              <a:path w="39" h="45">
                <a:moveTo>
                  <a:pt x="31" y="6"/>
                </a:moveTo>
                <a:lnTo>
                  <a:pt x="31" y="6"/>
                </a:lnTo>
                <a:lnTo>
                  <a:pt x="31" y="9"/>
                </a:lnTo>
                <a:lnTo>
                  <a:pt x="31" y="14"/>
                </a:lnTo>
                <a:lnTo>
                  <a:pt x="31" y="45"/>
                </a:lnTo>
                <a:lnTo>
                  <a:pt x="39" y="45"/>
                </a:lnTo>
                <a:lnTo>
                  <a:pt x="39" y="11"/>
                </a:lnTo>
                <a:lnTo>
                  <a:pt x="39" y="11"/>
                </a:lnTo>
                <a:lnTo>
                  <a:pt x="39" y="6"/>
                </a:lnTo>
                <a:lnTo>
                  <a:pt x="37" y="3"/>
                </a:lnTo>
                <a:lnTo>
                  <a:pt x="37" y="3"/>
                </a:lnTo>
                <a:lnTo>
                  <a:pt x="31" y="0"/>
                </a:lnTo>
                <a:lnTo>
                  <a:pt x="25" y="0"/>
                </a:lnTo>
                <a:lnTo>
                  <a:pt x="25" y="0"/>
                </a:lnTo>
                <a:lnTo>
                  <a:pt x="17" y="0"/>
                </a:lnTo>
                <a:lnTo>
                  <a:pt x="17" y="0"/>
                </a:lnTo>
                <a:lnTo>
                  <a:pt x="9" y="6"/>
                </a:lnTo>
                <a:lnTo>
                  <a:pt x="9" y="6"/>
                </a:lnTo>
                <a:lnTo>
                  <a:pt x="9" y="0"/>
                </a:lnTo>
                <a:lnTo>
                  <a:pt x="0" y="0"/>
                </a:lnTo>
                <a:lnTo>
                  <a:pt x="0" y="45"/>
                </a:lnTo>
                <a:lnTo>
                  <a:pt x="9" y="45"/>
                </a:lnTo>
                <a:lnTo>
                  <a:pt x="9" y="11"/>
                </a:lnTo>
                <a:lnTo>
                  <a:pt x="9" y="11"/>
                </a:lnTo>
                <a:lnTo>
                  <a:pt x="17" y="6"/>
                </a:lnTo>
                <a:lnTo>
                  <a:pt x="17" y="6"/>
                </a:lnTo>
                <a:lnTo>
                  <a:pt x="23" y="3"/>
                </a:lnTo>
                <a:lnTo>
                  <a:pt x="23" y="3"/>
                </a:lnTo>
                <a:lnTo>
                  <a:pt x="28" y="3"/>
                </a:lnTo>
                <a:lnTo>
                  <a:pt x="31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4" name="Freeform 113"/>
          <p:cNvSpPr>
            <a:spLocks/>
          </p:cNvSpPr>
          <p:nvPr/>
        </p:nvSpPr>
        <p:spPr bwMode="auto">
          <a:xfrm>
            <a:off x="6659462" y="3533072"/>
            <a:ext cx="81710" cy="97224"/>
          </a:xfrm>
          <a:custGeom>
            <a:avLst/>
            <a:gdLst/>
            <a:ahLst/>
            <a:cxnLst>
              <a:cxn ang="0">
                <a:pos x="44" y="67"/>
              </a:cxn>
              <a:cxn ang="0">
                <a:pos x="53" y="67"/>
              </a:cxn>
              <a:cxn ang="0">
                <a:pos x="25" y="28"/>
              </a:cxn>
              <a:cxn ang="0">
                <a:pos x="50" y="0"/>
              </a:cxn>
              <a:cxn ang="0">
                <a:pos x="39" y="0"/>
              </a:cxn>
              <a:cxn ang="0">
                <a:pos x="25" y="17"/>
              </a:cxn>
              <a:cxn ang="0">
                <a:pos x="25" y="17"/>
              </a:cxn>
              <a:cxn ang="0">
                <a:pos x="8" y="36"/>
              </a:cxn>
              <a:cxn ang="0">
                <a:pos x="8" y="36"/>
              </a:cxn>
              <a:cxn ang="0">
                <a:pos x="8" y="36"/>
              </a:cxn>
              <a:cxn ang="0">
                <a:pos x="8" y="17"/>
              </a:cxn>
              <a:cxn ang="0">
                <a:pos x="8" y="0"/>
              </a:cxn>
              <a:cxn ang="0">
                <a:pos x="0" y="0"/>
              </a:cxn>
              <a:cxn ang="0">
                <a:pos x="0" y="67"/>
              </a:cxn>
              <a:cxn ang="0">
                <a:pos x="8" y="67"/>
              </a:cxn>
              <a:cxn ang="0">
                <a:pos x="8" y="44"/>
              </a:cxn>
              <a:cxn ang="0">
                <a:pos x="19" y="33"/>
              </a:cxn>
              <a:cxn ang="0">
                <a:pos x="44" y="67"/>
              </a:cxn>
            </a:cxnLst>
            <a:rect l="0" t="0" r="r" b="b"/>
            <a:pathLst>
              <a:path w="53" h="67">
                <a:moveTo>
                  <a:pt x="44" y="67"/>
                </a:moveTo>
                <a:lnTo>
                  <a:pt x="53" y="67"/>
                </a:lnTo>
                <a:lnTo>
                  <a:pt x="25" y="28"/>
                </a:lnTo>
                <a:lnTo>
                  <a:pt x="50" y="0"/>
                </a:lnTo>
                <a:lnTo>
                  <a:pt x="39" y="0"/>
                </a:lnTo>
                <a:lnTo>
                  <a:pt x="25" y="17"/>
                </a:lnTo>
                <a:lnTo>
                  <a:pt x="25" y="17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8" y="17"/>
                </a:lnTo>
                <a:lnTo>
                  <a:pt x="8" y="0"/>
                </a:lnTo>
                <a:lnTo>
                  <a:pt x="0" y="0"/>
                </a:lnTo>
                <a:lnTo>
                  <a:pt x="0" y="67"/>
                </a:lnTo>
                <a:lnTo>
                  <a:pt x="8" y="67"/>
                </a:lnTo>
                <a:lnTo>
                  <a:pt x="8" y="44"/>
                </a:lnTo>
                <a:lnTo>
                  <a:pt x="19" y="33"/>
                </a:lnTo>
                <a:lnTo>
                  <a:pt x="44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5" name="Rectangle 114"/>
          <p:cNvSpPr>
            <a:spLocks noChangeArrowheads="1"/>
          </p:cNvSpPr>
          <p:nvPr/>
        </p:nvSpPr>
        <p:spPr bwMode="auto">
          <a:xfrm>
            <a:off x="6076699" y="3255912"/>
            <a:ext cx="3083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6" name="Freeform 115"/>
          <p:cNvSpPr>
            <a:spLocks/>
          </p:cNvSpPr>
          <p:nvPr/>
        </p:nvSpPr>
        <p:spPr bwMode="auto">
          <a:xfrm>
            <a:off x="6455957" y="2990361"/>
            <a:ext cx="60126" cy="68202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6" y="6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6" y="42"/>
              </a:cxn>
              <a:cxn ang="0">
                <a:pos x="6" y="42"/>
              </a:cxn>
              <a:cxn ang="0">
                <a:pos x="11" y="44"/>
              </a:cxn>
              <a:cxn ang="0">
                <a:pos x="20" y="47"/>
              </a:cxn>
              <a:cxn ang="0">
                <a:pos x="20" y="47"/>
              </a:cxn>
              <a:cxn ang="0">
                <a:pos x="28" y="47"/>
              </a:cxn>
              <a:cxn ang="0">
                <a:pos x="34" y="44"/>
              </a:cxn>
              <a:cxn ang="0">
                <a:pos x="34" y="44"/>
              </a:cxn>
              <a:cxn ang="0">
                <a:pos x="39" y="36"/>
              </a:cxn>
              <a:cxn ang="0">
                <a:pos x="31" y="36"/>
              </a:cxn>
              <a:cxn ang="0">
                <a:pos x="31" y="36"/>
              </a:cxn>
              <a:cxn ang="0">
                <a:pos x="28" y="42"/>
              </a:cxn>
              <a:cxn ang="0">
                <a:pos x="20" y="44"/>
              </a:cxn>
              <a:cxn ang="0">
                <a:pos x="20" y="44"/>
              </a:cxn>
              <a:cxn ang="0">
                <a:pos x="14" y="42"/>
              </a:cxn>
              <a:cxn ang="0">
                <a:pos x="11" y="39"/>
              </a:cxn>
              <a:cxn ang="0">
                <a:pos x="8" y="33"/>
              </a:cxn>
              <a:cxn ang="0">
                <a:pos x="6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4" y="6"/>
              </a:cxn>
              <a:cxn ang="0">
                <a:pos x="34" y="6"/>
              </a:cxn>
              <a:cxn ang="0">
                <a:pos x="28" y="0"/>
              </a:cxn>
              <a:cxn ang="0">
                <a:pos x="20" y="0"/>
              </a:cxn>
              <a:cxn ang="0">
                <a:pos x="20" y="0"/>
              </a:cxn>
              <a:cxn ang="0">
                <a:pos x="11" y="0"/>
              </a:cxn>
              <a:cxn ang="0">
                <a:pos x="6" y="6"/>
              </a:cxn>
            </a:cxnLst>
            <a:rect l="0" t="0" r="r" b="b"/>
            <a:pathLst>
              <a:path w="39" h="47">
                <a:moveTo>
                  <a:pt x="6" y="6"/>
                </a:moveTo>
                <a:lnTo>
                  <a:pt x="6" y="6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6" y="42"/>
                </a:lnTo>
                <a:lnTo>
                  <a:pt x="6" y="42"/>
                </a:lnTo>
                <a:lnTo>
                  <a:pt x="11" y="44"/>
                </a:lnTo>
                <a:lnTo>
                  <a:pt x="20" y="47"/>
                </a:lnTo>
                <a:lnTo>
                  <a:pt x="20" y="47"/>
                </a:lnTo>
                <a:lnTo>
                  <a:pt x="28" y="47"/>
                </a:lnTo>
                <a:lnTo>
                  <a:pt x="34" y="44"/>
                </a:lnTo>
                <a:lnTo>
                  <a:pt x="34" y="44"/>
                </a:lnTo>
                <a:lnTo>
                  <a:pt x="39" y="36"/>
                </a:lnTo>
                <a:lnTo>
                  <a:pt x="31" y="36"/>
                </a:lnTo>
                <a:lnTo>
                  <a:pt x="31" y="36"/>
                </a:lnTo>
                <a:lnTo>
                  <a:pt x="28" y="42"/>
                </a:lnTo>
                <a:lnTo>
                  <a:pt x="20" y="44"/>
                </a:lnTo>
                <a:lnTo>
                  <a:pt x="20" y="44"/>
                </a:lnTo>
                <a:lnTo>
                  <a:pt x="14" y="42"/>
                </a:lnTo>
                <a:lnTo>
                  <a:pt x="11" y="39"/>
                </a:lnTo>
                <a:lnTo>
                  <a:pt x="8" y="33"/>
                </a:lnTo>
                <a:lnTo>
                  <a:pt x="6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4" y="6"/>
                </a:lnTo>
                <a:lnTo>
                  <a:pt x="34" y="6"/>
                </a:lnTo>
                <a:lnTo>
                  <a:pt x="28" y="0"/>
                </a:lnTo>
                <a:lnTo>
                  <a:pt x="20" y="0"/>
                </a:lnTo>
                <a:lnTo>
                  <a:pt x="20" y="0"/>
                </a:lnTo>
                <a:lnTo>
                  <a:pt x="11" y="0"/>
                </a:lnTo>
                <a:lnTo>
                  <a:pt x="6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7" name="Freeform 116"/>
          <p:cNvSpPr>
            <a:spLocks/>
          </p:cNvSpPr>
          <p:nvPr/>
        </p:nvSpPr>
        <p:spPr bwMode="auto">
          <a:xfrm>
            <a:off x="6314121" y="2990361"/>
            <a:ext cx="60126" cy="68202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5" y="6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1" y="44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9" y="36"/>
              </a:cxn>
              <a:cxn ang="0">
                <a:pos x="30" y="36"/>
              </a:cxn>
              <a:cxn ang="0">
                <a:pos x="30" y="36"/>
              </a:cxn>
              <a:cxn ang="0">
                <a:pos x="28" y="42"/>
              </a:cxn>
              <a:cxn ang="0">
                <a:pos x="19" y="44"/>
              </a:cxn>
              <a:cxn ang="0">
                <a:pos x="19" y="44"/>
              </a:cxn>
              <a:cxn ang="0">
                <a:pos x="14" y="42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3" y="6"/>
              </a:cxn>
              <a:cxn ang="0">
                <a:pos x="33" y="6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6"/>
              </a:cxn>
            </a:cxnLst>
            <a:rect l="0" t="0" r="r" b="b"/>
            <a:pathLst>
              <a:path w="39" h="47">
                <a:moveTo>
                  <a:pt x="5" y="6"/>
                </a:moveTo>
                <a:lnTo>
                  <a:pt x="5" y="6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1" y="44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9" y="36"/>
                </a:lnTo>
                <a:lnTo>
                  <a:pt x="30" y="36"/>
                </a:lnTo>
                <a:lnTo>
                  <a:pt x="30" y="36"/>
                </a:lnTo>
                <a:lnTo>
                  <a:pt x="28" y="42"/>
                </a:lnTo>
                <a:lnTo>
                  <a:pt x="19" y="44"/>
                </a:lnTo>
                <a:lnTo>
                  <a:pt x="19" y="44"/>
                </a:lnTo>
                <a:lnTo>
                  <a:pt x="14" y="42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3" y="6"/>
                </a:lnTo>
                <a:lnTo>
                  <a:pt x="33" y="6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8" name="Rectangle 117"/>
          <p:cNvSpPr>
            <a:spLocks noChangeArrowheads="1"/>
          </p:cNvSpPr>
          <p:nvPr/>
        </p:nvSpPr>
        <p:spPr bwMode="auto">
          <a:xfrm>
            <a:off x="6533042" y="2967143"/>
            <a:ext cx="13875" cy="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9" name="Freeform 118"/>
          <p:cNvSpPr>
            <a:spLocks/>
          </p:cNvSpPr>
          <p:nvPr/>
        </p:nvSpPr>
        <p:spPr bwMode="auto">
          <a:xfrm>
            <a:off x="6381956" y="2990361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26" y="47"/>
              </a:cxn>
              <a:cxn ang="0">
                <a:pos x="42" y="0"/>
              </a:cxn>
              <a:cxn ang="0">
                <a:pos x="34" y="0"/>
              </a:cxn>
              <a:cxn ang="0">
                <a:pos x="28" y="20"/>
              </a:cxn>
              <a:cxn ang="0">
                <a:pos x="28" y="20"/>
              </a:cxn>
              <a:cxn ang="0">
                <a:pos x="20" y="42"/>
              </a:cxn>
              <a:cxn ang="0">
                <a:pos x="20" y="42"/>
              </a:cxn>
              <a:cxn ang="0">
                <a:pos x="20" y="42"/>
              </a:cxn>
              <a:cxn ang="0">
                <a:pos x="14" y="20"/>
              </a:cxn>
              <a:cxn ang="0">
                <a:pos x="9" y="0"/>
              </a:cxn>
              <a:cxn ang="0">
                <a:pos x="0" y="0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26" y="47"/>
                </a:lnTo>
                <a:lnTo>
                  <a:pt x="42" y="0"/>
                </a:lnTo>
                <a:lnTo>
                  <a:pt x="34" y="0"/>
                </a:lnTo>
                <a:lnTo>
                  <a:pt x="28" y="20"/>
                </a:lnTo>
                <a:lnTo>
                  <a:pt x="28" y="20"/>
                </a:lnTo>
                <a:lnTo>
                  <a:pt x="20" y="42"/>
                </a:lnTo>
                <a:lnTo>
                  <a:pt x="20" y="42"/>
                </a:lnTo>
                <a:lnTo>
                  <a:pt x="20" y="42"/>
                </a:lnTo>
                <a:lnTo>
                  <a:pt x="14" y="20"/>
                </a:lnTo>
                <a:lnTo>
                  <a:pt x="9" y="0"/>
                </a:lnTo>
                <a:lnTo>
                  <a:pt x="0" y="0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0" name="Freeform 119"/>
          <p:cNvSpPr>
            <a:spLocks/>
          </p:cNvSpPr>
          <p:nvPr/>
        </p:nvSpPr>
        <p:spPr bwMode="auto">
          <a:xfrm>
            <a:off x="6240119" y="2958436"/>
            <a:ext cx="60126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39" y="69"/>
              </a:cxn>
              <a:cxn ang="0">
                <a:pos x="39" y="64"/>
              </a:cxn>
              <a:cxn ang="0">
                <a:pos x="8" y="64"/>
              </a:cxn>
              <a:cxn ang="0">
                <a:pos x="8" y="0"/>
              </a:cxn>
              <a:cxn ang="0">
                <a:pos x="0" y="0"/>
              </a:cxn>
              <a:cxn ang="0">
                <a:pos x="0" y="69"/>
              </a:cxn>
            </a:cxnLst>
            <a:rect l="0" t="0" r="r" b="b"/>
            <a:pathLst>
              <a:path w="39" h="69">
                <a:moveTo>
                  <a:pt x="0" y="69"/>
                </a:moveTo>
                <a:lnTo>
                  <a:pt x="39" y="69"/>
                </a:lnTo>
                <a:lnTo>
                  <a:pt x="39" y="64"/>
                </a:lnTo>
                <a:lnTo>
                  <a:pt x="8" y="64"/>
                </a:lnTo>
                <a:lnTo>
                  <a:pt x="8" y="0"/>
                </a:lnTo>
                <a:lnTo>
                  <a:pt x="0" y="0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1" name="Freeform 120"/>
          <p:cNvSpPr>
            <a:spLocks/>
          </p:cNvSpPr>
          <p:nvPr/>
        </p:nvSpPr>
        <p:spPr bwMode="auto">
          <a:xfrm>
            <a:off x="2160779" y="2822033"/>
            <a:ext cx="1925584" cy="1081070"/>
          </a:xfrm>
          <a:custGeom>
            <a:avLst/>
            <a:gdLst/>
            <a:ahLst/>
            <a:cxnLst>
              <a:cxn ang="0">
                <a:pos x="0" y="343"/>
              </a:cxn>
              <a:cxn ang="0">
                <a:pos x="177" y="474"/>
              </a:cxn>
              <a:cxn ang="0">
                <a:pos x="168" y="485"/>
              </a:cxn>
              <a:cxn ang="0">
                <a:pos x="168" y="485"/>
              </a:cxn>
              <a:cxn ang="0">
                <a:pos x="194" y="493"/>
              </a:cxn>
              <a:cxn ang="0">
                <a:pos x="194" y="493"/>
              </a:cxn>
              <a:cxn ang="0">
                <a:pos x="222" y="504"/>
              </a:cxn>
              <a:cxn ang="0">
                <a:pos x="222" y="504"/>
              </a:cxn>
              <a:cxn ang="0">
                <a:pos x="202" y="482"/>
              </a:cxn>
              <a:cxn ang="0">
                <a:pos x="202" y="482"/>
              </a:cxn>
              <a:cxn ang="0">
                <a:pos x="188" y="460"/>
              </a:cxn>
              <a:cxn ang="0">
                <a:pos x="180" y="468"/>
              </a:cxn>
              <a:cxn ang="0">
                <a:pos x="0" y="335"/>
              </a:cxn>
              <a:cxn ang="0">
                <a:pos x="0" y="0"/>
              </a:cxn>
              <a:cxn ang="0">
                <a:pos x="927" y="0"/>
              </a:cxn>
              <a:cxn ang="0">
                <a:pos x="927" y="299"/>
              </a:cxn>
              <a:cxn ang="0">
                <a:pos x="930" y="299"/>
              </a:cxn>
              <a:cxn ang="0">
                <a:pos x="927" y="299"/>
              </a:cxn>
              <a:cxn ang="0">
                <a:pos x="927" y="302"/>
              </a:cxn>
              <a:cxn ang="0">
                <a:pos x="930" y="302"/>
              </a:cxn>
              <a:cxn ang="0">
                <a:pos x="1249" y="302"/>
              </a:cxn>
              <a:cxn ang="0">
                <a:pos x="1249" y="321"/>
              </a:cxn>
              <a:cxn ang="0">
                <a:pos x="1249" y="321"/>
              </a:cxn>
              <a:cxn ang="0">
                <a:pos x="1243" y="368"/>
              </a:cxn>
              <a:cxn ang="0">
                <a:pos x="661" y="368"/>
              </a:cxn>
              <a:cxn ang="0">
                <a:pos x="658" y="368"/>
              </a:cxn>
              <a:cxn ang="0">
                <a:pos x="658" y="371"/>
              </a:cxn>
              <a:cxn ang="0">
                <a:pos x="658" y="559"/>
              </a:cxn>
              <a:cxn ang="0">
                <a:pos x="658" y="559"/>
              </a:cxn>
              <a:cxn ang="0">
                <a:pos x="549" y="568"/>
              </a:cxn>
              <a:cxn ang="0">
                <a:pos x="446" y="579"/>
              </a:cxn>
              <a:cxn ang="0">
                <a:pos x="350" y="595"/>
              </a:cxn>
              <a:cxn ang="0">
                <a:pos x="261" y="618"/>
              </a:cxn>
              <a:cxn ang="0">
                <a:pos x="219" y="629"/>
              </a:cxn>
              <a:cxn ang="0">
                <a:pos x="180" y="643"/>
              </a:cxn>
              <a:cxn ang="0">
                <a:pos x="143" y="659"/>
              </a:cxn>
              <a:cxn ang="0">
                <a:pos x="110" y="673"/>
              </a:cxn>
              <a:cxn ang="0">
                <a:pos x="79" y="690"/>
              </a:cxn>
              <a:cxn ang="0">
                <a:pos x="48" y="706"/>
              </a:cxn>
              <a:cxn ang="0">
                <a:pos x="23" y="726"/>
              </a:cxn>
              <a:cxn ang="0">
                <a:pos x="0" y="745"/>
              </a:cxn>
              <a:cxn ang="0">
                <a:pos x="0" y="343"/>
              </a:cxn>
            </a:cxnLst>
            <a:rect l="0" t="0" r="r" b="b"/>
            <a:pathLst>
              <a:path w="1249" h="745">
                <a:moveTo>
                  <a:pt x="0" y="343"/>
                </a:moveTo>
                <a:lnTo>
                  <a:pt x="177" y="474"/>
                </a:lnTo>
                <a:lnTo>
                  <a:pt x="168" y="485"/>
                </a:lnTo>
                <a:lnTo>
                  <a:pt x="168" y="485"/>
                </a:lnTo>
                <a:lnTo>
                  <a:pt x="194" y="493"/>
                </a:lnTo>
                <a:lnTo>
                  <a:pt x="194" y="493"/>
                </a:lnTo>
                <a:lnTo>
                  <a:pt x="222" y="504"/>
                </a:lnTo>
                <a:lnTo>
                  <a:pt x="222" y="504"/>
                </a:lnTo>
                <a:lnTo>
                  <a:pt x="202" y="482"/>
                </a:lnTo>
                <a:lnTo>
                  <a:pt x="202" y="482"/>
                </a:lnTo>
                <a:lnTo>
                  <a:pt x="188" y="460"/>
                </a:lnTo>
                <a:lnTo>
                  <a:pt x="180" y="468"/>
                </a:lnTo>
                <a:lnTo>
                  <a:pt x="0" y="335"/>
                </a:lnTo>
                <a:lnTo>
                  <a:pt x="0" y="0"/>
                </a:lnTo>
                <a:lnTo>
                  <a:pt x="927" y="0"/>
                </a:lnTo>
                <a:lnTo>
                  <a:pt x="927" y="299"/>
                </a:lnTo>
                <a:lnTo>
                  <a:pt x="930" y="299"/>
                </a:lnTo>
                <a:lnTo>
                  <a:pt x="927" y="299"/>
                </a:lnTo>
                <a:lnTo>
                  <a:pt x="927" y="302"/>
                </a:lnTo>
                <a:lnTo>
                  <a:pt x="930" y="302"/>
                </a:lnTo>
                <a:lnTo>
                  <a:pt x="1249" y="302"/>
                </a:lnTo>
                <a:lnTo>
                  <a:pt x="1249" y="321"/>
                </a:lnTo>
                <a:lnTo>
                  <a:pt x="1249" y="321"/>
                </a:lnTo>
                <a:lnTo>
                  <a:pt x="1243" y="368"/>
                </a:lnTo>
                <a:lnTo>
                  <a:pt x="661" y="368"/>
                </a:lnTo>
                <a:lnTo>
                  <a:pt x="658" y="368"/>
                </a:lnTo>
                <a:lnTo>
                  <a:pt x="658" y="371"/>
                </a:lnTo>
                <a:lnTo>
                  <a:pt x="658" y="559"/>
                </a:lnTo>
                <a:lnTo>
                  <a:pt x="658" y="559"/>
                </a:lnTo>
                <a:lnTo>
                  <a:pt x="549" y="568"/>
                </a:lnTo>
                <a:lnTo>
                  <a:pt x="446" y="579"/>
                </a:lnTo>
                <a:lnTo>
                  <a:pt x="350" y="595"/>
                </a:lnTo>
                <a:lnTo>
                  <a:pt x="261" y="618"/>
                </a:lnTo>
                <a:lnTo>
                  <a:pt x="219" y="629"/>
                </a:lnTo>
                <a:lnTo>
                  <a:pt x="180" y="643"/>
                </a:lnTo>
                <a:lnTo>
                  <a:pt x="143" y="659"/>
                </a:lnTo>
                <a:lnTo>
                  <a:pt x="110" y="673"/>
                </a:lnTo>
                <a:lnTo>
                  <a:pt x="79" y="690"/>
                </a:lnTo>
                <a:lnTo>
                  <a:pt x="48" y="706"/>
                </a:lnTo>
                <a:lnTo>
                  <a:pt x="23" y="726"/>
                </a:lnTo>
                <a:lnTo>
                  <a:pt x="0" y="745"/>
                </a:lnTo>
                <a:lnTo>
                  <a:pt x="0" y="34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2" name="Freeform 121"/>
          <p:cNvSpPr>
            <a:spLocks/>
          </p:cNvSpPr>
          <p:nvPr/>
        </p:nvSpPr>
        <p:spPr bwMode="auto">
          <a:xfrm>
            <a:off x="6489875" y="3356038"/>
            <a:ext cx="1542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h="3">
                <a:moveTo>
                  <a:pt x="0" y="0"/>
                </a:move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3" name="Freeform 122"/>
          <p:cNvSpPr>
            <a:spLocks/>
          </p:cNvSpPr>
          <p:nvPr/>
        </p:nvSpPr>
        <p:spPr bwMode="auto">
          <a:xfrm>
            <a:off x="6270953" y="2822033"/>
            <a:ext cx="38543" cy="47886"/>
          </a:xfrm>
          <a:custGeom>
            <a:avLst/>
            <a:gdLst/>
            <a:ahLst/>
            <a:cxnLst>
              <a:cxn ang="0">
                <a:pos x="14" y="33"/>
              </a:cxn>
              <a:cxn ang="0">
                <a:pos x="14" y="33"/>
              </a:cxn>
              <a:cxn ang="0">
                <a:pos x="0" y="0"/>
              </a:cxn>
              <a:cxn ang="0">
                <a:pos x="25" y="0"/>
              </a:cxn>
              <a:cxn ang="0">
                <a:pos x="25" y="0"/>
              </a:cxn>
              <a:cxn ang="0">
                <a:pos x="14" y="33"/>
              </a:cxn>
              <a:cxn ang="0">
                <a:pos x="14" y="33"/>
              </a:cxn>
            </a:cxnLst>
            <a:rect l="0" t="0" r="r" b="b"/>
            <a:pathLst>
              <a:path w="25" h="33">
                <a:moveTo>
                  <a:pt x="14" y="33"/>
                </a:moveTo>
                <a:lnTo>
                  <a:pt x="14" y="33"/>
                </a:lnTo>
                <a:lnTo>
                  <a:pt x="0" y="0"/>
                </a:lnTo>
                <a:lnTo>
                  <a:pt x="25" y="0"/>
                </a:lnTo>
                <a:lnTo>
                  <a:pt x="25" y="0"/>
                </a:lnTo>
                <a:lnTo>
                  <a:pt x="14" y="33"/>
                </a:lnTo>
                <a:lnTo>
                  <a:pt x="14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4" name="Freeform 123"/>
          <p:cNvSpPr>
            <a:spLocks/>
          </p:cNvSpPr>
          <p:nvPr/>
        </p:nvSpPr>
        <p:spPr bwMode="auto">
          <a:xfrm>
            <a:off x="6762756" y="2822033"/>
            <a:ext cx="7709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5" h="3">
                <a:moveTo>
                  <a:pt x="3" y="3"/>
                </a:moveTo>
                <a:lnTo>
                  <a:pt x="3" y="3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" name="Freeform 124"/>
          <p:cNvSpPr>
            <a:spLocks/>
          </p:cNvSpPr>
          <p:nvPr/>
        </p:nvSpPr>
        <p:spPr bwMode="auto">
          <a:xfrm>
            <a:off x="6724213" y="2822033"/>
            <a:ext cx="308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6" name="Freeform 125"/>
          <p:cNvSpPr>
            <a:spLocks/>
          </p:cNvSpPr>
          <p:nvPr/>
        </p:nvSpPr>
        <p:spPr bwMode="auto">
          <a:xfrm>
            <a:off x="6918468" y="2822033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7" name="Freeform 126"/>
          <p:cNvSpPr>
            <a:spLocks/>
          </p:cNvSpPr>
          <p:nvPr/>
        </p:nvSpPr>
        <p:spPr bwMode="auto">
          <a:xfrm>
            <a:off x="6438999" y="2822033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8" name="Freeform 127"/>
          <p:cNvSpPr>
            <a:spLocks/>
          </p:cNvSpPr>
          <p:nvPr/>
        </p:nvSpPr>
        <p:spPr bwMode="auto">
          <a:xfrm>
            <a:off x="6611669" y="2822033"/>
            <a:ext cx="1542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9" name="Freeform 128"/>
          <p:cNvSpPr>
            <a:spLocks/>
          </p:cNvSpPr>
          <p:nvPr/>
        </p:nvSpPr>
        <p:spPr bwMode="auto">
          <a:xfrm>
            <a:off x="4086363" y="1607462"/>
            <a:ext cx="1933293" cy="973689"/>
          </a:xfrm>
          <a:custGeom>
            <a:avLst/>
            <a:gdLst/>
            <a:ahLst/>
            <a:cxnLst>
              <a:cxn ang="0">
                <a:pos x="795" y="671"/>
              </a:cxn>
              <a:cxn ang="0">
                <a:pos x="795" y="671"/>
              </a:cxn>
              <a:cxn ang="0">
                <a:pos x="767" y="635"/>
              </a:cxn>
              <a:cxn ang="0">
                <a:pos x="736" y="601"/>
              </a:cxn>
              <a:cxn ang="0">
                <a:pos x="1089" y="601"/>
              </a:cxn>
              <a:cxn ang="0">
                <a:pos x="1089" y="599"/>
              </a:cxn>
              <a:cxn ang="0">
                <a:pos x="1092" y="599"/>
              </a:cxn>
              <a:cxn ang="0">
                <a:pos x="1092" y="136"/>
              </a:cxn>
              <a:cxn ang="0">
                <a:pos x="1092" y="133"/>
              </a:cxn>
              <a:cxn ang="0">
                <a:pos x="1089" y="133"/>
              </a:cxn>
              <a:cxn ang="0">
                <a:pos x="0" y="133"/>
              </a:cxn>
              <a:cxn ang="0">
                <a:pos x="0" y="0"/>
              </a:cxn>
              <a:cxn ang="0">
                <a:pos x="1254" y="0"/>
              </a:cxn>
              <a:cxn ang="0">
                <a:pos x="1254" y="299"/>
              </a:cxn>
              <a:cxn ang="0">
                <a:pos x="1254" y="299"/>
              </a:cxn>
              <a:cxn ang="0">
                <a:pos x="1254" y="299"/>
              </a:cxn>
              <a:cxn ang="0">
                <a:pos x="1254" y="299"/>
              </a:cxn>
              <a:cxn ang="0">
                <a:pos x="1246" y="302"/>
              </a:cxn>
              <a:cxn ang="0">
                <a:pos x="1246" y="302"/>
              </a:cxn>
              <a:cxn ang="0">
                <a:pos x="1237" y="305"/>
              </a:cxn>
              <a:cxn ang="0">
                <a:pos x="1237" y="305"/>
              </a:cxn>
              <a:cxn ang="0">
                <a:pos x="1237" y="299"/>
              </a:cxn>
              <a:cxn ang="0">
                <a:pos x="1232" y="299"/>
              </a:cxn>
              <a:cxn ang="0">
                <a:pos x="1232" y="346"/>
              </a:cxn>
              <a:cxn ang="0">
                <a:pos x="1237" y="346"/>
              </a:cxn>
              <a:cxn ang="0">
                <a:pos x="1237" y="310"/>
              </a:cxn>
              <a:cxn ang="0">
                <a:pos x="1237" y="310"/>
              </a:cxn>
              <a:cxn ang="0">
                <a:pos x="1246" y="305"/>
              </a:cxn>
              <a:cxn ang="0">
                <a:pos x="1246" y="305"/>
              </a:cxn>
              <a:cxn ang="0">
                <a:pos x="1251" y="305"/>
              </a:cxn>
              <a:cxn ang="0">
                <a:pos x="1251" y="305"/>
              </a:cxn>
              <a:cxn ang="0">
                <a:pos x="1254" y="305"/>
              </a:cxn>
              <a:cxn ang="0">
                <a:pos x="1254" y="435"/>
              </a:cxn>
              <a:cxn ang="0">
                <a:pos x="1251" y="421"/>
              </a:cxn>
              <a:cxn ang="0">
                <a:pos x="1243" y="421"/>
              </a:cxn>
              <a:cxn ang="0">
                <a:pos x="1254" y="454"/>
              </a:cxn>
              <a:cxn ang="0">
                <a:pos x="1254" y="671"/>
              </a:cxn>
              <a:cxn ang="0">
                <a:pos x="795" y="671"/>
              </a:cxn>
            </a:cxnLst>
            <a:rect l="0" t="0" r="r" b="b"/>
            <a:pathLst>
              <a:path w="1254" h="671">
                <a:moveTo>
                  <a:pt x="795" y="671"/>
                </a:moveTo>
                <a:lnTo>
                  <a:pt x="795" y="671"/>
                </a:lnTo>
                <a:lnTo>
                  <a:pt x="767" y="635"/>
                </a:lnTo>
                <a:lnTo>
                  <a:pt x="736" y="601"/>
                </a:lnTo>
                <a:lnTo>
                  <a:pt x="1089" y="601"/>
                </a:lnTo>
                <a:lnTo>
                  <a:pt x="1089" y="599"/>
                </a:lnTo>
                <a:lnTo>
                  <a:pt x="1092" y="599"/>
                </a:lnTo>
                <a:lnTo>
                  <a:pt x="1092" y="136"/>
                </a:lnTo>
                <a:lnTo>
                  <a:pt x="1092" y="133"/>
                </a:lnTo>
                <a:lnTo>
                  <a:pt x="1089" y="133"/>
                </a:lnTo>
                <a:lnTo>
                  <a:pt x="0" y="133"/>
                </a:lnTo>
                <a:lnTo>
                  <a:pt x="0" y="0"/>
                </a:lnTo>
                <a:lnTo>
                  <a:pt x="1254" y="0"/>
                </a:lnTo>
                <a:lnTo>
                  <a:pt x="1254" y="299"/>
                </a:lnTo>
                <a:lnTo>
                  <a:pt x="1254" y="299"/>
                </a:lnTo>
                <a:lnTo>
                  <a:pt x="1254" y="299"/>
                </a:lnTo>
                <a:lnTo>
                  <a:pt x="1254" y="299"/>
                </a:lnTo>
                <a:lnTo>
                  <a:pt x="1246" y="302"/>
                </a:lnTo>
                <a:lnTo>
                  <a:pt x="1246" y="302"/>
                </a:lnTo>
                <a:lnTo>
                  <a:pt x="1237" y="305"/>
                </a:lnTo>
                <a:lnTo>
                  <a:pt x="1237" y="305"/>
                </a:lnTo>
                <a:lnTo>
                  <a:pt x="1237" y="299"/>
                </a:lnTo>
                <a:lnTo>
                  <a:pt x="1232" y="299"/>
                </a:lnTo>
                <a:lnTo>
                  <a:pt x="1232" y="346"/>
                </a:lnTo>
                <a:lnTo>
                  <a:pt x="1237" y="346"/>
                </a:lnTo>
                <a:lnTo>
                  <a:pt x="1237" y="310"/>
                </a:lnTo>
                <a:lnTo>
                  <a:pt x="1237" y="310"/>
                </a:lnTo>
                <a:lnTo>
                  <a:pt x="1246" y="305"/>
                </a:lnTo>
                <a:lnTo>
                  <a:pt x="1246" y="305"/>
                </a:lnTo>
                <a:lnTo>
                  <a:pt x="1251" y="305"/>
                </a:lnTo>
                <a:lnTo>
                  <a:pt x="1251" y="305"/>
                </a:lnTo>
                <a:lnTo>
                  <a:pt x="1254" y="305"/>
                </a:lnTo>
                <a:lnTo>
                  <a:pt x="1254" y="435"/>
                </a:lnTo>
                <a:lnTo>
                  <a:pt x="1251" y="421"/>
                </a:lnTo>
                <a:lnTo>
                  <a:pt x="1243" y="421"/>
                </a:lnTo>
                <a:lnTo>
                  <a:pt x="1254" y="454"/>
                </a:lnTo>
                <a:lnTo>
                  <a:pt x="1254" y="671"/>
                </a:lnTo>
                <a:lnTo>
                  <a:pt x="795" y="67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0" name="Rectangle 129"/>
          <p:cNvSpPr>
            <a:spLocks noChangeArrowheads="1"/>
          </p:cNvSpPr>
          <p:nvPr/>
        </p:nvSpPr>
        <p:spPr bwMode="auto">
          <a:xfrm>
            <a:off x="5765275" y="2476671"/>
            <a:ext cx="4625" cy="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1" name="Freeform 130"/>
          <p:cNvSpPr>
            <a:spLocks/>
          </p:cNvSpPr>
          <p:nvPr/>
        </p:nvSpPr>
        <p:spPr bwMode="auto">
          <a:xfrm>
            <a:off x="5933321" y="2218375"/>
            <a:ext cx="60126" cy="68202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6" y="6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6" y="42"/>
              </a:cxn>
              <a:cxn ang="0">
                <a:pos x="6" y="42"/>
              </a:cxn>
              <a:cxn ang="0">
                <a:pos x="11" y="47"/>
              </a:cxn>
              <a:cxn ang="0">
                <a:pos x="20" y="47"/>
              </a:cxn>
              <a:cxn ang="0">
                <a:pos x="20" y="47"/>
              </a:cxn>
              <a:cxn ang="0">
                <a:pos x="28" y="47"/>
              </a:cxn>
              <a:cxn ang="0">
                <a:pos x="34" y="45"/>
              </a:cxn>
              <a:cxn ang="0">
                <a:pos x="34" y="45"/>
              </a:cxn>
              <a:cxn ang="0">
                <a:pos x="39" y="36"/>
              </a:cxn>
              <a:cxn ang="0">
                <a:pos x="31" y="36"/>
              </a:cxn>
              <a:cxn ang="0">
                <a:pos x="31" y="36"/>
              </a:cxn>
              <a:cxn ang="0">
                <a:pos x="28" y="42"/>
              </a:cxn>
              <a:cxn ang="0">
                <a:pos x="20" y="45"/>
              </a:cxn>
              <a:cxn ang="0">
                <a:pos x="20" y="45"/>
              </a:cxn>
              <a:cxn ang="0">
                <a:pos x="14" y="42"/>
              </a:cxn>
              <a:cxn ang="0">
                <a:pos x="11" y="39"/>
              </a:cxn>
              <a:cxn ang="0">
                <a:pos x="9" y="33"/>
              </a:cxn>
              <a:cxn ang="0">
                <a:pos x="6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4" y="6"/>
              </a:cxn>
              <a:cxn ang="0">
                <a:pos x="34" y="6"/>
              </a:cxn>
              <a:cxn ang="0">
                <a:pos x="28" y="3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</a:cxnLst>
            <a:rect l="0" t="0" r="r" b="b"/>
            <a:pathLst>
              <a:path w="39" h="47">
                <a:moveTo>
                  <a:pt x="6" y="6"/>
                </a:moveTo>
                <a:lnTo>
                  <a:pt x="6" y="6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6" y="42"/>
                </a:lnTo>
                <a:lnTo>
                  <a:pt x="6" y="42"/>
                </a:lnTo>
                <a:lnTo>
                  <a:pt x="11" y="47"/>
                </a:lnTo>
                <a:lnTo>
                  <a:pt x="20" y="47"/>
                </a:lnTo>
                <a:lnTo>
                  <a:pt x="20" y="47"/>
                </a:lnTo>
                <a:lnTo>
                  <a:pt x="28" y="47"/>
                </a:lnTo>
                <a:lnTo>
                  <a:pt x="34" y="45"/>
                </a:lnTo>
                <a:lnTo>
                  <a:pt x="34" y="45"/>
                </a:lnTo>
                <a:lnTo>
                  <a:pt x="39" y="36"/>
                </a:lnTo>
                <a:lnTo>
                  <a:pt x="31" y="36"/>
                </a:lnTo>
                <a:lnTo>
                  <a:pt x="31" y="36"/>
                </a:lnTo>
                <a:lnTo>
                  <a:pt x="28" y="42"/>
                </a:lnTo>
                <a:lnTo>
                  <a:pt x="20" y="45"/>
                </a:lnTo>
                <a:lnTo>
                  <a:pt x="20" y="45"/>
                </a:lnTo>
                <a:lnTo>
                  <a:pt x="14" y="42"/>
                </a:lnTo>
                <a:lnTo>
                  <a:pt x="11" y="39"/>
                </a:lnTo>
                <a:lnTo>
                  <a:pt x="9" y="33"/>
                </a:lnTo>
                <a:lnTo>
                  <a:pt x="6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4" y="6"/>
                </a:lnTo>
                <a:lnTo>
                  <a:pt x="34" y="6"/>
                </a:lnTo>
                <a:lnTo>
                  <a:pt x="28" y="3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2" name="Freeform 131"/>
          <p:cNvSpPr>
            <a:spLocks/>
          </p:cNvSpPr>
          <p:nvPr/>
        </p:nvSpPr>
        <p:spPr bwMode="auto">
          <a:xfrm>
            <a:off x="5860861" y="2186451"/>
            <a:ext cx="60126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39" y="69"/>
              </a:cxn>
              <a:cxn ang="0">
                <a:pos x="39" y="64"/>
              </a:cxn>
              <a:cxn ang="0">
                <a:pos x="8" y="64"/>
              </a:cxn>
              <a:cxn ang="0">
                <a:pos x="8" y="0"/>
              </a:cxn>
              <a:cxn ang="0">
                <a:pos x="0" y="0"/>
              </a:cxn>
              <a:cxn ang="0">
                <a:pos x="0" y="69"/>
              </a:cxn>
            </a:cxnLst>
            <a:rect l="0" t="0" r="r" b="b"/>
            <a:pathLst>
              <a:path w="39" h="69">
                <a:moveTo>
                  <a:pt x="0" y="69"/>
                </a:moveTo>
                <a:lnTo>
                  <a:pt x="39" y="69"/>
                </a:lnTo>
                <a:lnTo>
                  <a:pt x="39" y="64"/>
                </a:lnTo>
                <a:lnTo>
                  <a:pt x="8" y="64"/>
                </a:lnTo>
                <a:lnTo>
                  <a:pt x="8" y="0"/>
                </a:lnTo>
                <a:lnTo>
                  <a:pt x="0" y="0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3" name="Freeform 132"/>
          <p:cNvSpPr>
            <a:spLocks/>
          </p:cNvSpPr>
          <p:nvPr/>
        </p:nvSpPr>
        <p:spPr bwMode="auto">
          <a:xfrm>
            <a:off x="5856236" y="2009416"/>
            <a:ext cx="60126" cy="100126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0" y="56"/>
              </a:cxn>
              <a:cxn ang="0">
                <a:pos x="3" y="61"/>
              </a:cxn>
              <a:cxn ang="0">
                <a:pos x="5" y="67"/>
              </a:cxn>
              <a:cxn ang="0">
                <a:pos x="11" y="69"/>
              </a:cxn>
              <a:cxn ang="0">
                <a:pos x="19" y="69"/>
              </a:cxn>
              <a:cxn ang="0">
                <a:pos x="19" y="69"/>
              </a:cxn>
              <a:cxn ang="0">
                <a:pos x="28" y="67"/>
              </a:cxn>
              <a:cxn ang="0">
                <a:pos x="33" y="64"/>
              </a:cxn>
              <a:cxn ang="0">
                <a:pos x="33" y="64"/>
              </a:cxn>
              <a:cxn ang="0">
                <a:pos x="36" y="58"/>
              </a:cxn>
              <a:cxn ang="0">
                <a:pos x="39" y="50"/>
              </a:cxn>
              <a:cxn ang="0">
                <a:pos x="39" y="50"/>
              </a:cxn>
              <a:cxn ang="0">
                <a:pos x="36" y="44"/>
              </a:cxn>
              <a:cxn ang="0">
                <a:pos x="33" y="39"/>
              </a:cxn>
              <a:cxn ang="0">
                <a:pos x="33" y="39"/>
              </a:cxn>
              <a:cxn ang="0">
                <a:pos x="22" y="31"/>
              </a:cxn>
              <a:cxn ang="0">
                <a:pos x="22" y="31"/>
              </a:cxn>
              <a:cxn ang="0">
                <a:pos x="11" y="22"/>
              </a:cxn>
              <a:cxn ang="0">
                <a:pos x="11" y="22"/>
              </a:cxn>
              <a:cxn ang="0">
                <a:pos x="8" y="20"/>
              </a:cxn>
              <a:cxn ang="0">
                <a:pos x="8" y="14"/>
              </a:cxn>
              <a:cxn ang="0">
                <a:pos x="8" y="14"/>
              </a:cxn>
              <a:cxn ang="0">
                <a:pos x="11" y="8"/>
              </a:cxn>
              <a:cxn ang="0">
                <a:pos x="11" y="8"/>
              </a:cxn>
              <a:cxn ang="0">
                <a:pos x="14" y="6"/>
              </a:cxn>
              <a:cxn ang="0">
                <a:pos x="19" y="3"/>
              </a:cxn>
              <a:cxn ang="0">
                <a:pos x="19" y="3"/>
              </a:cxn>
              <a:cxn ang="0">
                <a:pos x="22" y="6"/>
              </a:cxn>
              <a:cxn ang="0">
                <a:pos x="25" y="6"/>
              </a:cxn>
              <a:cxn ang="0">
                <a:pos x="31" y="11"/>
              </a:cxn>
              <a:cxn ang="0">
                <a:pos x="36" y="11"/>
              </a:cxn>
              <a:cxn ang="0">
                <a:pos x="36" y="11"/>
              </a:cxn>
              <a:cxn ang="0">
                <a:pos x="36" y="6"/>
              </a:cxn>
              <a:cxn ang="0">
                <a:pos x="31" y="3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6"/>
              </a:cxn>
              <a:cxn ang="0">
                <a:pos x="5" y="6"/>
              </a:cxn>
              <a:cxn ang="0">
                <a:pos x="3" y="8"/>
              </a:cxn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5" y="28"/>
              </a:cxn>
              <a:cxn ang="0">
                <a:pos x="5" y="28"/>
              </a:cxn>
              <a:cxn ang="0">
                <a:pos x="17" y="36"/>
              </a:cxn>
              <a:cxn ang="0">
                <a:pos x="17" y="36"/>
              </a:cxn>
              <a:cxn ang="0">
                <a:pos x="28" y="42"/>
              </a:cxn>
              <a:cxn ang="0">
                <a:pos x="28" y="42"/>
              </a:cxn>
              <a:cxn ang="0">
                <a:pos x="31" y="47"/>
              </a:cxn>
              <a:cxn ang="0">
                <a:pos x="31" y="53"/>
              </a:cxn>
              <a:cxn ang="0">
                <a:pos x="31" y="53"/>
              </a:cxn>
              <a:cxn ang="0">
                <a:pos x="28" y="61"/>
              </a:cxn>
              <a:cxn ang="0">
                <a:pos x="28" y="61"/>
              </a:cxn>
              <a:cxn ang="0">
                <a:pos x="25" y="64"/>
              </a:cxn>
              <a:cxn ang="0">
                <a:pos x="19" y="64"/>
              </a:cxn>
              <a:cxn ang="0">
                <a:pos x="19" y="64"/>
              </a:cxn>
              <a:cxn ang="0">
                <a:pos x="14" y="64"/>
              </a:cxn>
              <a:cxn ang="0">
                <a:pos x="11" y="61"/>
              </a:cxn>
              <a:cxn ang="0">
                <a:pos x="5" y="56"/>
              </a:cxn>
              <a:cxn ang="0">
                <a:pos x="0" y="56"/>
              </a:cxn>
            </a:cxnLst>
            <a:rect l="0" t="0" r="r" b="b"/>
            <a:pathLst>
              <a:path w="39" h="69">
                <a:moveTo>
                  <a:pt x="0" y="56"/>
                </a:moveTo>
                <a:lnTo>
                  <a:pt x="0" y="56"/>
                </a:lnTo>
                <a:lnTo>
                  <a:pt x="3" y="61"/>
                </a:lnTo>
                <a:lnTo>
                  <a:pt x="5" y="67"/>
                </a:lnTo>
                <a:lnTo>
                  <a:pt x="11" y="69"/>
                </a:lnTo>
                <a:lnTo>
                  <a:pt x="19" y="69"/>
                </a:lnTo>
                <a:lnTo>
                  <a:pt x="19" y="69"/>
                </a:lnTo>
                <a:lnTo>
                  <a:pt x="28" y="67"/>
                </a:lnTo>
                <a:lnTo>
                  <a:pt x="33" y="64"/>
                </a:lnTo>
                <a:lnTo>
                  <a:pt x="33" y="64"/>
                </a:lnTo>
                <a:lnTo>
                  <a:pt x="36" y="58"/>
                </a:lnTo>
                <a:lnTo>
                  <a:pt x="39" y="50"/>
                </a:lnTo>
                <a:lnTo>
                  <a:pt x="39" y="50"/>
                </a:lnTo>
                <a:lnTo>
                  <a:pt x="36" y="44"/>
                </a:lnTo>
                <a:lnTo>
                  <a:pt x="33" y="39"/>
                </a:lnTo>
                <a:lnTo>
                  <a:pt x="33" y="39"/>
                </a:lnTo>
                <a:lnTo>
                  <a:pt x="22" y="31"/>
                </a:lnTo>
                <a:lnTo>
                  <a:pt x="22" y="31"/>
                </a:lnTo>
                <a:lnTo>
                  <a:pt x="11" y="22"/>
                </a:lnTo>
                <a:lnTo>
                  <a:pt x="11" y="22"/>
                </a:lnTo>
                <a:lnTo>
                  <a:pt x="8" y="20"/>
                </a:lnTo>
                <a:lnTo>
                  <a:pt x="8" y="14"/>
                </a:lnTo>
                <a:lnTo>
                  <a:pt x="8" y="14"/>
                </a:lnTo>
                <a:lnTo>
                  <a:pt x="11" y="8"/>
                </a:lnTo>
                <a:lnTo>
                  <a:pt x="11" y="8"/>
                </a:lnTo>
                <a:lnTo>
                  <a:pt x="14" y="6"/>
                </a:lnTo>
                <a:lnTo>
                  <a:pt x="19" y="3"/>
                </a:lnTo>
                <a:lnTo>
                  <a:pt x="19" y="3"/>
                </a:lnTo>
                <a:lnTo>
                  <a:pt x="22" y="6"/>
                </a:lnTo>
                <a:lnTo>
                  <a:pt x="25" y="6"/>
                </a:lnTo>
                <a:lnTo>
                  <a:pt x="31" y="11"/>
                </a:lnTo>
                <a:lnTo>
                  <a:pt x="36" y="11"/>
                </a:lnTo>
                <a:lnTo>
                  <a:pt x="36" y="11"/>
                </a:lnTo>
                <a:lnTo>
                  <a:pt x="36" y="6"/>
                </a:lnTo>
                <a:lnTo>
                  <a:pt x="31" y="3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6"/>
                </a:lnTo>
                <a:lnTo>
                  <a:pt x="5" y="6"/>
                </a:lnTo>
                <a:lnTo>
                  <a:pt x="3" y="8"/>
                </a:lnTo>
                <a:lnTo>
                  <a:pt x="0" y="14"/>
                </a:lnTo>
                <a:lnTo>
                  <a:pt x="0" y="14"/>
                </a:lnTo>
                <a:lnTo>
                  <a:pt x="3" y="22"/>
                </a:lnTo>
                <a:lnTo>
                  <a:pt x="5" y="28"/>
                </a:lnTo>
                <a:lnTo>
                  <a:pt x="5" y="28"/>
                </a:lnTo>
                <a:lnTo>
                  <a:pt x="17" y="36"/>
                </a:lnTo>
                <a:lnTo>
                  <a:pt x="17" y="36"/>
                </a:lnTo>
                <a:lnTo>
                  <a:pt x="28" y="42"/>
                </a:lnTo>
                <a:lnTo>
                  <a:pt x="28" y="42"/>
                </a:lnTo>
                <a:lnTo>
                  <a:pt x="31" y="47"/>
                </a:lnTo>
                <a:lnTo>
                  <a:pt x="31" y="53"/>
                </a:lnTo>
                <a:lnTo>
                  <a:pt x="31" y="53"/>
                </a:lnTo>
                <a:lnTo>
                  <a:pt x="28" y="61"/>
                </a:lnTo>
                <a:lnTo>
                  <a:pt x="28" y="61"/>
                </a:lnTo>
                <a:lnTo>
                  <a:pt x="25" y="64"/>
                </a:lnTo>
                <a:lnTo>
                  <a:pt x="19" y="64"/>
                </a:lnTo>
                <a:lnTo>
                  <a:pt x="19" y="64"/>
                </a:lnTo>
                <a:lnTo>
                  <a:pt x="14" y="64"/>
                </a:lnTo>
                <a:lnTo>
                  <a:pt x="11" y="61"/>
                </a:lnTo>
                <a:lnTo>
                  <a:pt x="5" y="56"/>
                </a:lnTo>
                <a:lnTo>
                  <a:pt x="0" y="5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4" name="Freeform 133"/>
          <p:cNvSpPr>
            <a:spLocks/>
          </p:cNvSpPr>
          <p:nvPr/>
        </p:nvSpPr>
        <p:spPr bwMode="auto">
          <a:xfrm>
            <a:off x="5925612" y="2029732"/>
            <a:ext cx="46251" cy="79811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14"/>
              </a:cxn>
              <a:cxn ang="0">
                <a:pos x="5" y="42"/>
              </a:cxn>
              <a:cxn ang="0">
                <a:pos x="5" y="42"/>
              </a:cxn>
              <a:cxn ang="0">
                <a:pos x="5" y="47"/>
              </a:cxn>
              <a:cxn ang="0">
                <a:pos x="8" y="53"/>
              </a:cxn>
              <a:cxn ang="0">
                <a:pos x="14" y="55"/>
              </a:cxn>
              <a:cxn ang="0">
                <a:pos x="19" y="55"/>
              </a:cxn>
              <a:cxn ang="0">
                <a:pos x="19" y="55"/>
              </a:cxn>
              <a:cxn ang="0">
                <a:pos x="30" y="53"/>
              </a:cxn>
              <a:cxn ang="0">
                <a:pos x="28" y="50"/>
              </a:cxn>
              <a:cxn ang="0">
                <a:pos x="28" y="50"/>
              </a:cxn>
              <a:cxn ang="0">
                <a:pos x="22" y="50"/>
              </a:cxn>
              <a:cxn ang="0">
                <a:pos x="22" y="50"/>
              </a:cxn>
              <a:cxn ang="0">
                <a:pos x="16" y="50"/>
              </a:cxn>
              <a:cxn ang="0">
                <a:pos x="14" y="47"/>
              </a:cxn>
              <a:cxn ang="0">
                <a:pos x="14" y="39"/>
              </a:cxn>
              <a:cxn ang="0">
                <a:pos x="14" y="14"/>
              </a:cxn>
              <a:cxn ang="0">
                <a:pos x="25" y="14"/>
              </a:cxn>
              <a:cxn ang="0">
                <a:pos x="25" y="8"/>
              </a:cxn>
              <a:cxn ang="0">
                <a:pos x="14" y="8"/>
              </a:cxn>
              <a:cxn ang="0">
                <a:pos x="14" y="0"/>
              </a:cxn>
              <a:cxn ang="0">
                <a:pos x="5" y="0"/>
              </a:cxn>
              <a:cxn ang="0">
                <a:pos x="5" y="8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30" h="55">
                <a:moveTo>
                  <a:pt x="0" y="14"/>
                </a:moveTo>
                <a:lnTo>
                  <a:pt x="5" y="14"/>
                </a:lnTo>
                <a:lnTo>
                  <a:pt x="5" y="42"/>
                </a:lnTo>
                <a:lnTo>
                  <a:pt x="5" y="42"/>
                </a:lnTo>
                <a:lnTo>
                  <a:pt x="5" y="47"/>
                </a:lnTo>
                <a:lnTo>
                  <a:pt x="8" y="53"/>
                </a:lnTo>
                <a:lnTo>
                  <a:pt x="14" y="55"/>
                </a:lnTo>
                <a:lnTo>
                  <a:pt x="19" y="55"/>
                </a:lnTo>
                <a:lnTo>
                  <a:pt x="19" y="55"/>
                </a:lnTo>
                <a:lnTo>
                  <a:pt x="30" y="53"/>
                </a:lnTo>
                <a:lnTo>
                  <a:pt x="28" y="50"/>
                </a:lnTo>
                <a:lnTo>
                  <a:pt x="28" y="50"/>
                </a:lnTo>
                <a:lnTo>
                  <a:pt x="22" y="50"/>
                </a:lnTo>
                <a:lnTo>
                  <a:pt x="22" y="50"/>
                </a:lnTo>
                <a:lnTo>
                  <a:pt x="16" y="50"/>
                </a:lnTo>
                <a:lnTo>
                  <a:pt x="14" y="47"/>
                </a:lnTo>
                <a:lnTo>
                  <a:pt x="14" y="39"/>
                </a:lnTo>
                <a:lnTo>
                  <a:pt x="14" y="14"/>
                </a:lnTo>
                <a:lnTo>
                  <a:pt x="25" y="14"/>
                </a:lnTo>
                <a:lnTo>
                  <a:pt x="25" y="8"/>
                </a:lnTo>
                <a:lnTo>
                  <a:pt x="14" y="8"/>
                </a:lnTo>
                <a:lnTo>
                  <a:pt x="14" y="0"/>
                </a:lnTo>
                <a:lnTo>
                  <a:pt x="5" y="0"/>
                </a:lnTo>
                <a:lnTo>
                  <a:pt x="5" y="8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5" name="Freeform 134"/>
          <p:cNvSpPr>
            <a:spLocks/>
          </p:cNvSpPr>
          <p:nvPr/>
        </p:nvSpPr>
        <p:spPr bwMode="auto">
          <a:xfrm>
            <a:off x="4419370" y="1655348"/>
            <a:ext cx="94044" cy="101577"/>
          </a:xfrm>
          <a:custGeom>
            <a:avLst/>
            <a:gdLst/>
            <a:ahLst/>
            <a:cxnLst>
              <a:cxn ang="0">
                <a:pos x="8" y="9"/>
              </a:cxn>
              <a:cxn ang="0">
                <a:pos x="8" y="9"/>
              </a:cxn>
              <a:cxn ang="0">
                <a:pos x="2" y="20"/>
              </a:cxn>
              <a:cxn ang="0">
                <a:pos x="0" y="36"/>
              </a:cxn>
              <a:cxn ang="0">
                <a:pos x="0" y="36"/>
              </a:cxn>
              <a:cxn ang="0">
                <a:pos x="2" y="50"/>
              </a:cxn>
              <a:cxn ang="0">
                <a:pos x="8" y="61"/>
              </a:cxn>
              <a:cxn ang="0">
                <a:pos x="8" y="61"/>
              </a:cxn>
              <a:cxn ang="0">
                <a:pos x="19" y="70"/>
              </a:cxn>
              <a:cxn ang="0">
                <a:pos x="30" y="70"/>
              </a:cxn>
              <a:cxn ang="0">
                <a:pos x="30" y="70"/>
              </a:cxn>
              <a:cxn ang="0">
                <a:pos x="42" y="70"/>
              </a:cxn>
              <a:cxn ang="0">
                <a:pos x="50" y="64"/>
              </a:cxn>
              <a:cxn ang="0">
                <a:pos x="56" y="59"/>
              </a:cxn>
              <a:cxn ang="0">
                <a:pos x="61" y="53"/>
              </a:cxn>
              <a:cxn ang="0">
                <a:pos x="53" y="50"/>
              </a:cxn>
              <a:cxn ang="0">
                <a:pos x="53" y="50"/>
              </a:cxn>
              <a:cxn ang="0">
                <a:pos x="44" y="61"/>
              </a:cxn>
              <a:cxn ang="0">
                <a:pos x="39" y="64"/>
              </a:cxn>
              <a:cxn ang="0">
                <a:pos x="30" y="67"/>
              </a:cxn>
              <a:cxn ang="0">
                <a:pos x="30" y="67"/>
              </a:cxn>
              <a:cxn ang="0">
                <a:pos x="22" y="64"/>
              </a:cxn>
              <a:cxn ang="0">
                <a:pos x="14" y="59"/>
              </a:cxn>
              <a:cxn ang="0">
                <a:pos x="8" y="50"/>
              </a:cxn>
              <a:cxn ang="0">
                <a:pos x="8" y="36"/>
              </a:cxn>
              <a:cxn ang="0">
                <a:pos x="8" y="36"/>
              </a:cxn>
              <a:cxn ang="0">
                <a:pos x="8" y="22"/>
              </a:cxn>
              <a:cxn ang="0">
                <a:pos x="14" y="11"/>
              </a:cxn>
              <a:cxn ang="0">
                <a:pos x="22" y="6"/>
              </a:cxn>
              <a:cxn ang="0">
                <a:pos x="30" y="6"/>
              </a:cxn>
              <a:cxn ang="0">
                <a:pos x="30" y="6"/>
              </a:cxn>
              <a:cxn ang="0">
                <a:pos x="39" y="6"/>
              </a:cxn>
              <a:cxn ang="0">
                <a:pos x="44" y="9"/>
              </a:cxn>
              <a:cxn ang="0">
                <a:pos x="50" y="17"/>
              </a:cxn>
              <a:cxn ang="0">
                <a:pos x="58" y="17"/>
              </a:cxn>
              <a:cxn ang="0">
                <a:pos x="58" y="17"/>
              </a:cxn>
              <a:cxn ang="0">
                <a:pos x="56" y="11"/>
              </a:cxn>
              <a:cxn ang="0">
                <a:pos x="50" y="6"/>
              </a:cxn>
              <a:cxn ang="0">
                <a:pos x="42" y="0"/>
              </a:cxn>
              <a:cxn ang="0">
                <a:pos x="33" y="0"/>
              </a:cxn>
              <a:cxn ang="0">
                <a:pos x="33" y="0"/>
              </a:cxn>
              <a:cxn ang="0">
                <a:pos x="19" y="3"/>
              </a:cxn>
              <a:cxn ang="0">
                <a:pos x="8" y="9"/>
              </a:cxn>
            </a:cxnLst>
            <a:rect l="0" t="0" r="r" b="b"/>
            <a:pathLst>
              <a:path w="61" h="70">
                <a:moveTo>
                  <a:pt x="8" y="9"/>
                </a:moveTo>
                <a:lnTo>
                  <a:pt x="8" y="9"/>
                </a:lnTo>
                <a:lnTo>
                  <a:pt x="2" y="20"/>
                </a:lnTo>
                <a:lnTo>
                  <a:pt x="0" y="36"/>
                </a:lnTo>
                <a:lnTo>
                  <a:pt x="0" y="36"/>
                </a:lnTo>
                <a:lnTo>
                  <a:pt x="2" y="50"/>
                </a:lnTo>
                <a:lnTo>
                  <a:pt x="8" y="61"/>
                </a:lnTo>
                <a:lnTo>
                  <a:pt x="8" y="61"/>
                </a:lnTo>
                <a:lnTo>
                  <a:pt x="19" y="70"/>
                </a:lnTo>
                <a:lnTo>
                  <a:pt x="30" y="70"/>
                </a:lnTo>
                <a:lnTo>
                  <a:pt x="30" y="70"/>
                </a:lnTo>
                <a:lnTo>
                  <a:pt x="42" y="70"/>
                </a:lnTo>
                <a:lnTo>
                  <a:pt x="50" y="64"/>
                </a:lnTo>
                <a:lnTo>
                  <a:pt x="56" y="59"/>
                </a:lnTo>
                <a:lnTo>
                  <a:pt x="61" y="53"/>
                </a:lnTo>
                <a:lnTo>
                  <a:pt x="53" y="50"/>
                </a:lnTo>
                <a:lnTo>
                  <a:pt x="53" y="50"/>
                </a:lnTo>
                <a:lnTo>
                  <a:pt x="44" y="61"/>
                </a:lnTo>
                <a:lnTo>
                  <a:pt x="39" y="64"/>
                </a:lnTo>
                <a:lnTo>
                  <a:pt x="30" y="67"/>
                </a:lnTo>
                <a:lnTo>
                  <a:pt x="30" y="67"/>
                </a:lnTo>
                <a:lnTo>
                  <a:pt x="22" y="64"/>
                </a:lnTo>
                <a:lnTo>
                  <a:pt x="14" y="59"/>
                </a:lnTo>
                <a:lnTo>
                  <a:pt x="8" y="50"/>
                </a:lnTo>
                <a:lnTo>
                  <a:pt x="8" y="36"/>
                </a:lnTo>
                <a:lnTo>
                  <a:pt x="8" y="36"/>
                </a:lnTo>
                <a:lnTo>
                  <a:pt x="8" y="22"/>
                </a:lnTo>
                <a:lnTo>
                  <a:pt x="14" y="11"/>
                </a:lnTo>
                <a:lnTo>
                  <a:pt x="22" y="6"/>
                </a:lnTo>
                <a:lnTo>
                  <a:pt x="30" y="6"/>
                </a:lnTo>
                <a:lnTo>
                  <a:pt x="30" y="6"/>
                </a:lnTo>
                <a:lnTo>
                  <a:pt x="39" y="6"/>
                </a:lnTo>
                <a:lnTo>
                  <a:pt x="44" y="9"/>
                </a:lnTo>
                <a:lnTo>
                  <a:pt x="50" y="17"/>
                </a:lnTo>
                <a:lnTo>
                  <a:pt x="58" y="17"/>
                </a:lnTo>
                <a:lnTo>
                  <a:pt x="58" y="17"/>
                </a:lnTo>
                <a:lnTo>
                  <a:pt x="56" y="11"/>
                </a:lnTo>
                <a:lnTo>
                  <a:pt x="50" y="6"/>
                </a:lnTo>
                <a:lnTo>
                  <a:pt x="42" y="0"/>
                </a:lnTo>
                <a:lnTo>
                  <a:pt x="33" y="0"/>
                </a:lnTo>
                <a:lnTo>
                  <a:pt x="33" y="0"/>
                </a:lnTo>
                <a:lnTo>
                  <a:pt x="19" y="3"/>
                </a:lnTo>
                <a:lnTo>
                  <a:pt x="8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6" name="Freeform 135"/>
          <p:cNvSpPr>
            <a:spLocks/>
          </p:cNvSpPr>
          <p:nvPr/>
        </p:nvSpPr>
        <p:spPr bwMode="auto">
          <a:xfrm>
            <a:off x="5100802" y="1687272"/>
            <a:ext cx="74002" cy="6965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34"/>
              </a:cxn>
              <a:cxn ang="0">
                <a:pos x="6" y="42"/>
              </a:cxn>
              <a:cxn ang="0">
                <a:pos x="14" y="48"/>
              </a:cxn>
              <a:cxn ang="0">
                <a:pos x="25" y="48"/>
              </a:cxn>
              <a:cxn ang="0">
                <a:pos x="25" y="48"/>
              </a:cxn>
              <a:cxn ang="0">
                <a:pos x="34" y="48"/>
              </a:cxn>
              <a:cxn ang="0">
                <a:pos x="42" y="42"/>
              </a:cxn>
              <a:cxn ang="0">
                <a:pos x="48" y="34"/>
              </a:cxn>
              <a:cxn ang="0">
                <a:pos x="48" y="25"/>
              </a:cxn>
              <a:cxn ang="0">
                <a:pos x="48" y="25"/>
              </a:cxn>
              <a:cxn ang="0">
                <a:pos x="48" y="25"/>
              </a:cxn>
              <a:cxn ang="0">
                <a:pos x="48" y="14"/>
              </a:cxn>
              <a:cxn ang="0">
                <a:pos x="42" y="6"/>
              </a:cxn>
              <a:cxn ang="0">
                <a:pos x="34" y="3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  <a:cxn ang="0">
                <a:pos x="8" y="6"/>
              </a:cxn>
              <a:cxn ang="0">
                <a:pos x="3" y="14"/>
              </a:cxn>
              <a:cxn ang="0">
                <a:pos x="0" y="25"/>
              </a:cxn>
            </a:cxnLst>
            <a:rect l="0" t="0" r="r" b="b"/>
            <a:pathLst>
              <a:path w="48" h="48">
                <a:moveTo>
                  <a:pt x="0" y="25"/>
                </a:moveTo>
                <a:lnTo>
                  <a:pt x="0" y="25"/>
                </a:lnTo>
                <a:lnTo>
                  <a:pt x="3" y="34"/>
                </a:lnTo>
                <a:lnTo>
                  <a:pt x="6" y="42"/>
                </a:lnTo>
                <a:lnTo>
                  <a:pt x="14" y="48"/>
                </a:lnTo>
                <a:lnTo>
                  <a:pt x="25" y="48"/>
                </a:lnTo>
                <a:lnTo>
                  <a:pt x="25" y="48"/>
                </a:lnTo>
                <a:lnTo>
                  <a:pt x="34" y="48"/>
                </a:lnTo>
                <a:lnTo>
                  <a:pt x="42" y="42"/>
                </a:lnTo>
                <a:lnTo>
                  <a:pt x="48" y="34"/>
                </a:lnTo>
                <a:lnTo>
                  <a:pt x="48" y="25"/>
                </a:lnTo>
                <a:lnTo>
                  <a:pt x="48" y="25"/>
                </a:lnTo>
                <a:lnTo>
                  <a:pt x="48" y="25"/>
                </a:lnTo>
                <a:lnTo>
                  <a:pt x="48" y="14"/>
                </a:lnTo>
                <a:lnTo>
                  <a:pt x="42" y="6"/>
                </a:lnTo>
                <a:lnTo>
                  <a:pt x="34" y="3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  <a:lnTo>
                  <a:pt x="8" y="6"/>
                </a:lnTo>
                <a:lnTo>
                  <a:pt x="3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7" name="Freeform 136"/>
          <p:cNvSpPr>
            <a:spLocks/>
          </p:cNvSpPr>
          <p:nvPr/>
        </p:nvSpPr>
        <p:spPr bwMode="auto">
          <a:xfrm>
            <a:off x="5009842" y="1675663"/>
            <a:ext cx="52418" cy="8126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9" y="14"/>
              </a:cxn>
              <a:cxn ang="0">
                <a:pos x="9" y="42"/>
              </a:cxn>
              <a:cxn ang="0">
                <a:pos x="9" y="42"/>
              </a:cxn>
              <a:cxn ang="0">
                <a:pos x="9" y="50"/>
              </a:cxn>
              <a:cxn ang="0">
                <a:pos x="11" y="53"/>
              </a:cxn>
              <a:cxn ang="0">
                <a:pos x="17" y="56"/>
              </a:cxn>
              <a:cxn ang="0">
                <a:pos x="23" y="56"/>
              </a:cxn>
              <a:cxn ang="0">
                <a:pos x="23" y="56"/>
              </a:cxn>
              <a:cxn ang="0">
                <a:pos x="34" y="53"/>
              </a:cxn>
              <a:cxn ang="0">
                <a:pos x="31" y="50"/>
              </a:cxn>
              <a:cxn ang="0">
                <a:pos x="31" y="50"/>
              </a:cxn>
              <a:cxn ang="0">
                <a:pos x="23" y="53"/>
              </a:cxn>
              <a:cxn ang="0">
                <a:pos x="23" y="53"/>
              </a:cxn>
              <a:cxn ang="0">
                <a:pos x="20" y="53"/>
              </a:cxn>
              <a:cxn ang="0">
                <a:pos x="17" y="50"/>
              </a:cxn>
              <a:cxn ang="0">
                <a:pos x="14" y="39"/>
              </a:cxn>
              <a:cxn ang="0">
                <a:pos x="14" y="14"/>
              </a:cxn>
              <a:cxn ang="0">
                <a:pos x="28" y="14"/>
              </a:cxn>
              <a:cxn ang="0">
                <a:pos x="28" y="11"/>
              </a:cxn>
              <a:cxn ang="0">
                <a:pos x="14" y="11"/>
              </a:cxn>
              <a:cxn ang="0">
                <a:pos x="14" y="0"/>
              </a:cxn>
              <a:cxn ang="0">
                <a:pos x="9" y="0"/>
              </a:cxn>
              <a:cxn ang="0">
                <a:pos x="9" y="11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34" h="56">
                <a:moveTo>
                  <a:pt x="0" y="14"/>
                </a:moveTo>
                <a:lnTo>
                  <a:pt x="9" y="14"/>
                </a:lnTo>
                <a:lnTo>
                  <a:pt x="9" y="42"/>
                </a:lnTo>
                <a:lnTo>
                  <a:pt x="9" y="42"/>
                </a:lnTo>
                <a:lnTo>
                  <a:pt x="9" y="50"/>
                </a:lnTo>
                <a:lnTo>
                  <a:pt x="11" y="53"/>
                </a:lnTo>
                <a:lnTo>
                  <a:pt x="17" y="56"/>
                </a:lnTo>
                <a:lnTo>
                  <a:pt x="23" y="56"/>
                </a:lnTo>
                <a:lnTo>
                  <a:pt x="23" y="56"/>
                </a:lnTo>
                <a:lnTo>
                  <a:pt x="34" y="53"/>
                </a:lnTo>
                <a:lnTo>
                  <a:pt x="31" y="50"/>
                </a:lnTo>
                <a:lnTo>
                  <a:pt x="31" y="50"/>
                </a:lnTo>
                <a:lnTo>
                  <a:pt x="23" y="53"/>
                </a:lnTo>
                <a:lnTo>
                  <a:pt x="23" y="53"/>
                </a:lnTo>
                <a:lnTo>
                  <a:pt x="20" y="53"/>
                </a:lnTo>
                <a:lnTo>
                  <a:pt x="17" y="50"/>
                </a:lnTo>
                <a:lnTo>
                  <a:pt x="14" y="39"/>
                </a:lnTo>
                <a:lnTo>
                  <a:pt x="14" y="14"/>
                </a:lnTo>
                <a:lnTo>
                  <a:pt x="28" y="14"/>
                </a:lnTo>
                <a:lnTo>
                  <a:pt x="28" y="11"/>
                </a:lnTo>
                <a:lnTo>
                  <a:pt x="14" y="11"/>
                </a:lnTo>
                <a:lnTo>
                  <a:pt x="14" y="0"/>
                </a:lnTo>
                <a:lnTo>
                  <a:pt x="9" y="0"/>
                </a:lnTo>
                <a:lnTo>
                  <a:pt x="9" y="11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8" name="Freeform 137"/>
          <p:cNvSpPr>
            <a:spLocks/>
          </p:cNvSpPr>
          <p:nvPr/>
        </p:nvSpPr>
        <p:spPr bwMode="auto">
          <a:xfrm>
            <a:off x="4949716" y="1687272"/>
            <a:ext cx="52418" cy="69653"/>
          </a:xfrm>
          <a:custGeom>
            <a:avLst/>
            <a:gdLst/>
            <a:ahLst/>
            <a:cxnLst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14" y="20"/>
              </a:cxn>
              <a:cxn ang="0">
                <a:pos x="6" y="25"/>
              </a:cxn>
              <a:cxn ang="0">
                <a:pos x="0" y="31"/>
              </a:cxn>
              <a:cxn ang="0">
                <a:pos x="0" y="37"/>
              </a:cxn>
              <a:cxn ang="0">
                <a:pos x="0" y="37"/>
              </a:cxn>
              <a:cxn ang="0">
                <a:pos x="0" y="42"/>
              </a:cxn>
              <a:cxn ang="0">
                <a:pos x="3" y="45"/>
              </a:cxn>
              <a:cxn ang="0">
                <a:pos x="8" y="48"/>
              </a:cxn>
              <a:cxn ang="0">
                <a:pos x="14" y="48"/>
              </a:cxn>
              <a:cxn ang="0">
                <a:pos x="14" y="48"/>
              </a:cxn>
              <a:cxn ang="0">
                <a:pos x="20" y="48"/>
              </a:cxn>
              <a:cxn ang="0">
                <a:pos x="25" y="45"/>
              </a:cxn>
              <a:cxn ang="0">
                <a:pos x="25" y="45"/>
              </a:cxn>
              <a:cxn ang="0">
                <a:pos x="25" y="45"/>
              </a:cxn>
              <a:cxn ang="0">
                <a:pos x="28" y="48"/>
              </a:cxn>
              <a:cxn ang="0">
                <a:pos x="34" y="48"/>
              </a:cxn>
              <a:cxn ang="0">
                <a:pos x="34" y="48"/>
              </a:cxn>
              <a:cxn ang="0">
                <a:pos x="34" y="48"/>
              </a:cxn>
              <a:cxn ang="0">
                <a:pos x="34" y="39"/>
              </a:cxn>
              <a:cxn ang="0">
                <a:pos x="34" y="17"/>
              </a:cxn>
              <a:cxn ang="0">
                <a:pos x="34" y="17"/>
              </a:cxn>
              <a:cxn ang="0">
                <a:pos x="31" y="12"/>
              </a:cxn>
              <a:cxn ang="0">
                <a:pos x="28" y="6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6"/>
              </a:cxn>
              <a:cxn ang="0">
                <a:pos x="3" y="9"/>
              </a:cxn>
              <a:cxn ang="0">
                <a:pos x="0" y="14"/>
              </a:cxn>
              <a:cxn ang="0">
                <a:pos x="8" y="14"/>
              </a:cxn>
              <a:cxn ang="0">
                <a:pos x="8" y="14"/>
              </a:cxn>
              <a:cxn ang="0">
                <a:pos x="11" y="9"/>
              </a:cxn>
              <a:cxn ang="0">
                <a:pos x="14" y="6"/>
              </a:cxn>
              <a:cxn ang="0">
                <a:pos x="17" y="6"/>
              </a:cxn>
              <a:cxn ang="0">
                <a:pos x="17" y="6"/>
              </a:cxn>
              <a:cxn ang="0">
                <a:pos x="22" y="6"/>
              </a:cxn>
              <a:cxn ang="0">
                <a:pos x="25" y="9"/>
              </a:cxn>
              <a:cxn ang="0">
                <a:pos x="25" y="17"/>
              </a:cxn>
            </a:cxnLst>
            <a:rect l="0" t="0" r="r" b="b"/>
            <a:pathLst>
              <a:path w="34" h="48">
                <a:moveTo>
                  <a:pt x="25" y="17"/>
                </a:moveTo>
                <a:lnTo>
                  <a:pt x="25" y="17"/>
                </a:lnTo>
                <a:lnTo>
                  <a:pt x="25" y="17"/>
                </a:lnTo>
                <a:lnTo>
                  <a:pt x="14" y="20"/>
                </a:lnTo>
                <a:lnTo>
                  <a:pt x="6" y="25"/>
                </a:lnTo>
                <a:lnTo>
                  <a:pt x="0" y="31"/>
                </a:lnTo>
                <a:lnTo>
                  <a:pt x="0" y="37"/>
                </a:lnTo>
                <a:lnTo>
                  <a:pt x="0" y="37"/>
                </a:lnTo>
                <a:lnTo>
                  <a:pt x="0" y="42"/>
                </a:lnTo>
                <a:lnTo>
                  <a:pt x="3" y="45"/>
                </a:lnTo>
                <a:lnTo>
                  <a:pt x="8" y="48"/>
                </a:lnTo>
                <a:lnTo>
                  <a:pt x="14" y="48"/>
                </a:lnTo>
                <a:lnTo>
                  <a:pt x="14" y="48"/>
                </a:lnTo>
                <a:lnTo>
                  <a:pt x="20" y="48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8" y="48"/>
                </a:lnTo>
                <a:lnTo>
                  <a:pt x="34" y="48"/>
                </a:lnTo>
                <a:lnTo>
                  <a:pt x="34" y="48"/>
                </a:lnTo>
                <a:lnTo>
                  <a:pt x="34" y="48"/>
                </a:lnTo>
                <a:lnTo>
                  <a:pt x="34" y="39"/>
                </a:lnTo>
                <a:lnTo>
                  <a:pt x="34" y="17"/>
                </a:lnTo>
                <a:lnTo>
                  <a:pt x="34" y="17"/>
                </a:lnTo>
                <a:lnTo>
                  <a:pt x="31" y="12"/>
                </a:lnTo>
                <a:lnTo>
                  <a:pt x="28" y="6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6"/>
                </a:lnTo>
                <a:lnTo>
                  <a:pt x="3" y="9"/>
                </a:lnTo>
                <a:lnTo>
                  <a:pt x="0" y="14"/>
                </a:lnTo>
                <a:lnTo>
                  <a:pt x="8" y="14"/>
                </a:lnTo>
                <a:lnTo>
                  <a:pt x="8" y="14"/>
                </a:lnTo>
                <a:lnTo>
                  <a:pt x="11" y="9"/>
                </a:lnTo>
                <a:lnTo>
                  <a:pt x="14" y="6"/>
                </a:lnTo>
                <a:lnTo>
                  <a:pt x="17" y="6"/>
                </a:lnTo>
                <a:lnTo>
                  <a:pt x="17" y="6"/>
                </a:lnTo>
                <a:lnTo>
                  <a:pt x="22" y="6"/>
                </a:lnTo>
                <a:lnTo>
                  <a:pt x="25" y="9"/>
                </a:lnTo>
                <a:lnTo>
                  <a:pt x="25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9" name="Freeform 138"/>
          <p:cNvSpPr>
            <a:spLocks/>
          </p:cNvSpPr>
          <p:nvPr/>
        </p:nvSpPr>
        <p:spPr bwMode="auto">
          <a:xfrm>
            <a:off x="4760086" y="1668408"/>
            <a:ext cx="60126" cy="8851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0" y="38"/>
              </a:cxn>
              <a:cxn ang="0">
                <a:pos x="0" y="47"/>
              </a:cxn>
              <a:cxn ang="0">
                <a:pos x="3" y="55"/>
              </a:cxn>
              <a:cxn ang="0">
                <a:pos x="11" y="61"/>
              </a:cxn>
              <a:cxn ang="0">
                <a:pos x="19" y="61"/>
              </a:cxn>
              <a:cxn ang="0">
                <a:pos x="19" y="61"/>
              </a:cxn>
              <a:cxn ang="0">
                <a:pos x="28" y="61"/>
              </a:cxn>
              <a:cxn ang="0">
                <a:pos x="33" y="55"/>
              </a:cxn>
              <a:cxn ang="0">
                <a:pos x="33" y="55"/>
              </a:cxn>
              <a:cxn ang="0">
                <a:pos x="33" y="61"/>
              </a:cxn>
              <a:cxn ang="0">
                <a:pos x="39" y="61"/>
              </a:cxn>
              <a:cxn ang="0">
                <a:pos x="39" y="0"/>
              </a:cxn>
              <a:cxn ang="0">
                <a:pos x="33" y="0"/>
              </a:cxn>
              <a:cxn ang="0">
                <a:pos x="33" y="19"/>
              </a:cxn>
              <a:cxn ang="0">
                <a:pos x="33" y="19"/>
              </a:cxn>
              <a:cxn ang="0">
                <a:pos x="33" y="19"/>
              </a:cxn>
              <a:cxn ang="0">
                <a:pos x="25" y="16"/>
              </a:cxn>
              <a:cxn ang="0">
                <a:pos x="19" y="13"/>
              </a:cxn>
              <a:cxn ang="0">
                <a:pos x="19" y="13"/>
              </a:cxn>
              <a:cxn ang="0">
                <a:pos x="11" y="16"/>
              </a:cxn>
              <a:cxn ang="0">
                <a:pos x="5" y="22"/>
              </a:cxn>
              <a:cxn ang="0">
                <a:pos x="0" y="27"/>
              </a:cxn>
              <a:cxn ang="0">
                <a:pos x="0" y="38"/>
              </a:cxn>
            </a:cxnLst>
            <a:rect l="0" t="0" r="r" b="b"/>
            <a:pathLst>
              <a:path w="39" h="61">
                <a:moveTo>
                  <a:pt x="0" y="38"/>
                </a:moveTo>
                <a:lnTo>
                  <a:pt x="0" y="38"/>
                </a:lnTo>
                <a:lnTo>
                  <a:pt x="0" y="47"/>
                </a:lnTo>
                <a:lnTo>
                  <a:pt x="3" y="55"/>
                </a:lnTo>
                <a:lnTo>
                  <a:pt x="11" y="61"/>
                </a:lnTo>
                <a:lnTo>
                  <a:pt x="19" y="61"/>
                </a:lnTo>
                <a:lnTo>
                  <a:pt x="19" y="61"/>
                </a:lnTo>
                <a:lnTo>
                  <a:pt x="28" y="61"/>
                </a:lnTo>
                <a:lnTo>
                  <a:pt x="33" y="55"/>
                </a:lnTo>
                <a:lnTo>
                  <a:pt x="33" y="55"/>
                </a:lnTo>
                <a:lnTo>
                  <a:pt x="33" y="61"/>
                </a:lnTo>
                <a:lnTo>
                  <a:pt x="39" y="61"/>
                </a:lnTo>
                <a:lnTo>
                  <a:pt x="39" y="0"/>
                </a:lnTo>
                <a:lnTo>
                  <a:pt x="33" y="0"/>
                </a:lnTo>
                <a:lnTo>
                  <a:pt x="33" y="19"/>
                </a:lnTo>
                <a:lnTo>
                  <a:pt x="33" y="19"/>
                </a:lnTo>
                <a:lnTo>
                  <a:pt x="33" y="19"/>
                </a:lnTo>
                <a:lnTo>
                  <a:pt x="25" y="16"/>
                </a:lnTo>
                <a:lnTo>
                  <a:pt x="19" y="13"/>
                </a:lnTo>
                <a:lnTo>
                  <a:pt x="19" y="13"/>
                </a:lnTo>
                <a:lnTo>
                  <a:pt x="11" y="16"/>
                </a:lnTo>
                <a:lnTo>
                  <a:pt x="5" y="22"/>
                </a:lnTo>
                <a:lnTo>
                  <a:pt x="0" y="27"/>
                </a:lnTo>
                <a:lnTo>
                  <a:pt x="0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0" name="Freeform 139"/>
          <p:cNvSpPr>
            <a:spLocks/>
          </p:cNvSpPr>
          <p:nvPr/>
        </p:nvSpPr>
        <p:spPr bwMode="auto">
          <a:xfrm>
            <a:off x="4613625" y="1687272"/>
            <a:ext cx="72460" cy="6965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34"/>
              </a:cxn>
              <a:cxn ang="0">
                <a:pos x="5" y="42"/>
              </a:cxn>
              <a:cxn ang="0">
                <a:pos x="11" y="48"/>
              </a:cxn>
              <a:cxn ang="0">
                <a:pos x="22" y="48"/>
              </a:cxn>
              <a:cxn ang="0">
                <a:pos x="22" y="48"/>
              </a:cxn>
              <a:cxn ang="0">
                <a:pos x="33" y="48"/>
              </a:cxn>
              <a:cxn ang="0">
                <a:pos x="39" y="42"/>
              </a:cxn>
              <a:cxn ang="0">
                <a:pos x="44" y="34"/>
              </a:cxn>
              <a:cxn ang="0">
                <a:pos x="47" y="25"/>
              </a:cxn>
              <a:cxn ang="0">
                <a:pos x="47" y="25"/>
              </a:cxn>
              <a:cxn ang="0">
                <a:pos x="47" y="25"/>
              </a:cxn>
              <a:cxn ang="0">
                <a:pos x="44" y="14"/>
              </a:cxn>
              <a:cxn ang="0">
                <a:pos x="39" y="6"/>
              </a:cxn>
              <a:cxn ang="0">
                <a:pos x="30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6"/>
              </a:cxn>
              <a:cxn ang="0">
                <a:pos x="0" y="14"/>
              </a:cxn>
              <a:cxn ang="0">
                <a:pos x="0" y="25"/>
              </a:cxn>
            </a:cxnLst>
            <a:rect l="0" t="0" r="r" b="b"/>
            <a:pathLst>
              <a:path w="47" h="48">
                <a:moveTo>
                  <a:pt x="0" y="25"/>
                </a:moveTo>
                <a:lnTo>
                  <a:pt x="0" y="25"/>
                </a:lnTo>
                <a:lnTo>
                  <a:pt x="0" y="34"/>
                </a:lnTo>
                <a:lnTo>
                  <a:pt x="5" y="42"/>
                </a:lnTo>
                <a:lnTo>
                  <a:pt x="11" y="48"/>
                </a:lnTo>
                <a:lnTo>
                  <a:pt x="22" y="48"/>
                </a:lnTo>
                <a:lnTo>
                  <a:pt x="22" y="48"/>
                </a:lnTo>
                <a:lnTo>
                  <a:pt x="33" y="48"/>
                </a:lnTo>
                <a:lnTo>
                  <a:pt x="39" y="42"/>
                </a:lnTo>
                <a:lnTo>
                  <a:pt x="44" y="34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4" y="14"/>
                </a:lnTo>
                <a:lnTo>
                  <a:pt x="39" y="6"/>
                </a:lnTo>
                <a:lnTo>
                  <a:pt x="30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6"/>
                </a:lnTo>
                <a:lnTo>
                  <a:pt x="0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1" name="Freeform 140"/>
          <p:cNvSpPr>
            <a:spLocks/>
          </p:cNvSpPr>
          <p:nvPr/>
        </p:nvSpPr>
        <p:spPr bwMode="auto">
          <a:xfrm>
            <a:off x="4527289" y="1687272"/>
            <a:ext cx="72460" cy="6965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34"/>
              </a:cxn>
              <a:cxn ang="0">
                <a:pos x="5" y="42"/>
              </a:cxn>
              <a:cxn ang="0">
                <a:pos x="11" y="48"/>
              </a:cxn>
              <a:cxn ang="0">
                <a:pos x="22" y="48"/>
              </a:cxn>
              <a:cxn ang="0">
                <a:pos x="22" y="48"/>
              </a:cxn>
              <a:cxn ang="0">
                <a:pos x="33" y="48"/>
              </a:cxn>
              <a:cxn ang="0">
                <a:pos x="42" y="42"/>
              </a:cxn>
              <a:cxn ang="0">
                <a:pos x="44" y="34"/>
              </a:cxn>
              <a:cxn ang="0">
                <a:pos x="47" y="25"/>
              </a:cxn>
              <a:cxn ang="0">
                <a:pos x="47" y="25"/>
              </a:cxn>
              <a:cxn ang="0">
                <a:pos x="47" y="25"/>
              </a:cxn>
              <a:cxn ang="0">
                <a:pos x="44" y="14"/>
              </a:cxn>
              <a:cxn ang="0">
                <a:pos x="39" y="6"/>
              </a:cxn>
              <a:cxn ang="0">
                <a:pos x="33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6"/>
              </a:cxn>
              <a:cxn ang="0">
                <a:pos x="0" y="14"/>
              </a:cxn>
              <a:cxn ang="0">
                <a:pos x="0" y="25"/>
              </a:cxn>
            </a:cxnLst>
            <a:rect l="0" t="0" r="r" b="b"/>
            <a:pathLst>
              <a:path w="47" h="48">
                <a:moveTo>
                  <a:pt x="0" y="25"/>
                </a:moveTo>
                <a:lnTo>
                  <a:pt x="0" y="25"/>
                </a:lnTo>
                <a:lnTo>
                  <a:pt x="0" y="34"/>
                </a:lnTo>
                <a:lnTo>
                  <a:pt x="5" y="42"/>
                </a:lnTo>
                <a:lnTo>
                  <a:pt x="11" y="48"/>
                </a:lnTo>
                <a:lnTo>
                  <a:pt x="22" y="48"/>
                </a:lnTo>
                <a:lnTo>
                  <a:pt x="22" y="48"/>
                </a:lnTo>
                <a:lnTo>
                  <a:pt x="33" y="48"/>
                </a:lnTo>
                <a:lnTo>
                  <a:pt x="42" y="42"/>
                </a:lnTo>
                <a:lnTo>
                  <a:pt x="44" y="34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4" y="14"/>
                </a:lnTo>
                <a:lnTo>
                  <a:pt x="39" y="6"/>
                </a:lnTo>
                <a:lnTo>
                  <a:pt x="33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6"/>
                </a:lnTo>
                <a:lnTo>
                  <a:pt x="0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2" name="Freeform 141"/>
          <p:cNvSpPr>
            <a:spLocks/>
          </p:cNvSpPr>
          <p:nvPr/>
        </p:nvSpPr>
        <p:spPr bwMode="auto">
          <a:xfrm>
            <a:off x="5191763" y="1687272"/>
            <a:ext cx="60126" cy="69653"/>
          </a:xfrm>
          <a:custGeom>
            <a:avLst/>
            <a:gdLst/>
            <a:ahLst/>
            <a:cxnLst>
              <a:cxn ang="0">
                <a:pos x="28" y="9"/>
              </a:cxn>
              <a:cxn ang="0">
                <a:pos x="28" y="9"/>
              </a:cxn>
              <a:cxn ang="0">
                <a:pos x="31" y="12"/>
              </a:cxn>
              <a:cxn ang="0">
                <a:pos x="31" y="17"/>
              </a:cxn>
              <a:cxn ang="0">
                <a:pos x="31" y="48"/>
              </a:cxn>
              <a:cxn ang="0">
                <a:pos x="39" y="48"/>
              </a:cxn>
              <a:cxn ang="0">
                <a:pos x="39" y="14"/>
              </a:cxn>
              <a:cxn ang="0">
                <a:pos x="39" y="14"/>
              </a:cxn>
              <a:cxn ang="0">
                <a:pos x="36" y="9"/>
              </a:cxn>
              <a:cxn ang="0">
                <a:pos x="33" y="6"/>
              </a:cxn>
              <a:cxn ang="0">
                <a:pos x="33" y="6"/>
              </a:cxn>
              <a:cxn ang="0">
                <a:pos x="31" y="3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8" y="9"/>
              </a:cxn>
              <a:cxn ang="0">
                <a:pos x="5" y="9"/>
              </a:cxn>
              <a:cxn ang="0">
                <a:pos x="5" y="3"/>
              </a:cxn>
              <a:cxn ang="0">
                <a:pos x="0" y="3"/>
              </a:cxn>
              <a:cxn ang="0">
                <a:pos x="0" y="48"/>
              </a:cxn>
              <a:cxn ang="0">
                <a:pos x="5" y="48"/>
              </a:cxn>
              <a:cxn ang="0">
                <a:pos x="5" y="14"/>
              </a:cxn>
              <a:cxn ang="0">
                <a:pos x="5" y="14"/>
              </a:cxn>
              <a:cxn ang="0">
                <a:pos x="14" y="9"/>
              </a:cxn>
              <a:cxn ang="0">
                <a:pos x="14" y="9"/>
              </a:cxn>
              <a:cxn ang="0">
                <a:pos x="22" y="6"/>
              </a:cxn>
              <a:cxn ang="0">
                <a:pos x="22" y="6"/>
              </a:cxn>
              <a:cxn ang="0">
                <a:pos x="25" y="6"/>
              </a:cxn>
              <a:cxn ang="0">
                <a:pos x="28" y="9"/>
              </a:cxn>
            </a:cxnLst>
            <a:rect l="0" t="0" r="r" b="b"/>
            <a:pathLst>
              <a:path w="39" h="48">
                <a:moveTo>
                  <a:pt x="28" y="9"/>
                </a:moveTo>
                <a:lnTo>
                  <a:pt x="28" y="9"/>
                </a:lnTo>
                <a:lnTo>
                  <a:pt x="31" y="12"/>
                </a:lnTo>
                <a:lnTo>
                  <a:pt x="31" y="17"/>
                </a:lnTo>
                <a:lnTo>
                  <a:pt x="31" y="48"/>
                </a:lnTo>
                <a:lnTo>
                  <a:pt x="39" y="48"/>
                </a:lnTo>
                <a:lnTo>
                  <a:pt x="39" y="14"/>
                </a:lnTo>
                <a:lnTo>
                  <a:pt x="39" y="14"/>
                </a:lnTo>
                <a:lnTo>
                  <a:pt x="36" y="9"/>
                </a:lnTo>
                <a:lnTo>
                  <a:pt x="33" y="6"/>
                </a:lnTo>
                <a:lnTo>
                  <a:pt x="33" y="6"/>
                </a:lnTo>
                <a:lnTo>
                  <a:pt x="31" y="3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8" y="9"/>
                </a:lnTo>
                <a:lnTo>
                  <a:pt x="5" y="9"/>
                </a:lnTo>
                <a:lnTo>
                  <a:pt x="5" y="3"/>
                </a:lnTo>
                <a:lnTo>
                  <a:pt x="0" y="3"/>
                </a:lnTo>
                <a:lnTo>
                  <a:pt x="0" y="48"/>
                </a:lnTo>
                <a:lnTo>
                  <a:pt x="5" y="48"/>
                </a:lnTo>
                <a:lnTo>
                  <a:pt x="5" y="14"/>
                </a:lnTo>
                <a:lnTo>
                  <a:pt x="5" y="14"/>
                </a:lnTo>
                <a:lnTo>
                  <a:pt x="14" y="9"/>
                </a:lnTo>
                <a:lnTo>
                  <a:pt x="14" y="9"/>
                </a:lnTo>
                <a:lnTo>
                  <a:pt x="22" y="6"/>
                </a:lnTo>
                <a:lnTo>
                  <a:pt x="22" y="6"/>
                </a:lnTo>
                <a:lnTo>
                  <a:pt x="25" y="6"/>
                </a:lnTo>
                <a:lnTo>
                  <a:pt x="28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3" name="Rectangle 142"/>
          <p:cNvSpPr>
            <a:spLocks noChangeArrowheads="1"/>
          </p:cNvSpPr>
          <p:nvPr/>
        </p:nvSpPr>
        <p:spPr bwMode="auto">
          <a:xfrm>
            <a:off x="5069968" y="1691625"/>
            <a:ext cx="13875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4" name="Freeform 143"/>
          <p:cNvSpPr>
            <a:spLocks/>
          </p:cNvSpPr>
          <p:nvPr/>
        </p:nvSpPr>
        <p:spPr bwMode="auto">
          <a:xfrm>
            <a:off x="4875714" y="1687272"/>
            <a:ext cx="57043" cy="69653"/>
          </a:xfrm>
          <a:custGeom>
            <a:avLst/>
            <a:gdLst/>
            <a:ahLst/>
            <a:cxnLst>
              <a:cxn ang="0">
                <a:pos x="28" y="9"/>
              </a:cxn>
              <a:cxn ang="0">
                <a:pos x="28" y="9"/>
              </a:cxn>
              <a:cxn ang="0">
                <a:pos x="31" y="12"/>
              </a:cxn>
              <a:cxn ang="0">
                <a:pos x="31" y="17"/>
              </a:cxn>
              <a:cxn ang="0">
                <a:pos x="31" y="48"/>
              </a:cxn>
              <a:cxn ang="0">
                <a:pos x="37" y="48"/>
              </a:cxn>
              <a:cxn ang="0">
                <a:pos x="37" y="14"/>
              </a:cxn>
              <a:cxn ang="0">
                <a:pos x="37" y="14"/>
              </a:cxn>
              <a:cxn ang="0">
                <a:pos x="37" y="9"/>
              </a:cxn>
              <a:cxn ang="0">
                <a:pos x="34" y="6"/>
              </a:cxn>
              <a:cxn ang="0">
                <a:pos x="34" y="6"/>
              </a:cxn>
              <a:cxn ang="0">
                <a:pos x="31" y="3"/>
              </a:cxn>
              <a:cxn ang="0">
                <a:pos x="26" y="0"/>
              </a:cxn>
              <a:cxn ang="0">
                <a:pos x="26" y="0"/>
              </a:cxn>
              <a:cxn ang="0">
                <a:pos x="14" y="3"/>
              </a:cxn>
              <a:cxn ang="0">
                <a:pos x="14" y="3"/>
              </a:cxn>
              <a:cxn ang="0">
                <a:pos x="6" y="9"/>
              </a:cxn>
              <a:cxn ang="0">
                <a:pos x="6" y="9"/>
              </a:cxn>
              <a:cxn ang="0">
                <a:pos x="6" y="3"/>
              </a:cxn>
              <a:cxn ang="0">
                <a:pos x="0" y="3"/>
              </a:cxn>
              <a:cxn ang="0">
                <a:pos x="0" y="48"/>
              </a:cxn>
              <a:cxn ang="0">
                <a:pos x="6" y="48"/>
              </a:cxn>
              <a:cxn ang="0">
                <a:pos x="6" y="14"/>
              </a:cxn>
              <a:cxn ang="0">
                <a:pos x="6" y="14"/>
              </a:cxn>
              <a:cxn ang="0">
                <a:pos x="14" y="9"/>
              </a:cxn>
              <a:cxn ang="0">
                <a:pos x="14" y="9"/>
              </a:cxn>
              <a:cxn ang="0">
                <a:pos x="23" y="6"/>
              </a:cxn>
              <a:cxn ang="0">
                <a:pos x="23" y="6"/>
              </a:cxn>
              <a:cxn ang="0">
                <a:pos x="26" y="6"/>
              </a:cxn>
              <a:cxn ang="0">
                <a:pos x="28" y="9"/>
              </a:cxn>
            </a:cxnLst>
            <a:rect l="0" t="0" r="r" b="b"/>
            <a:pathLst>
              <a:path w="37" h="48">
                <a:moveTo>
                  <a:pt x="28" y="9"/>
                </a:moveTo>
                <a:lnTo>
                  <a:pt x="28" y="9"/>
                </a:lnTo>
                <a:lnTo>
                  <a:pt x="31" y="12"/>
                </a:lnTo>
                <a:lnTo>
                  <a:pt x="31" y="17"/>
                </a:lnTo>
                <a:lnTo>
                  <a:pt x="31" y="48"/>
                </a:lnTo>
                <a:lnTo>
                  <a:pt x="37" y="48"/>
                </a:lnTo>
                <a:lnTo>
                  <a:pt x="37" y="14"/>
                </a:lnTo>
                <a:lnTo>
                  <a:pt x="37" y="14"/>
                </a:lnTo>
                <a:lnTo>
                  <a:pt x="37" y="9"/>
                </a:lnTo>
                <a:lnTo>
                  <a:pt x="34" y="6"/>
                </a:lnTo>
                <a:lnTo>
                  <a:pt x="34" y="6"/>
                </a:lnTo>
                <a:lnTo>
                  <a:pt x="31" y="3"/>
                </a:lnTo>
                <a:lnTo>
                  <a:pt x="26" y="0"/>
                </a:lnTo>
                <a:lnTo>
                  <a:pt x="26" y="0"/>
                </a:lnTo>
                <a:lnTo>
                  <a:pt x="14" y="3"/>
                </a:lnTo>
                <a:lnTo>
                  <a:pt x="14" y="3"/>
                </a:lnTo>
                <a:lnTo>
                  <a:pt x="6" y="9"/>
                </a:lnTo>
                <a:lnTo>
                  <a:pt x="6" y="9"/>
                </a:lnTo>
                <a:lnTo>
                  <a:pt x="6" y="3"/>
                </a:lnTo>
                <a:lnTo>
                  <a:pt x="0" y="3"/>
                </a:lnTo>
                <a:lnTo>
                  <a:pt x="0" y="48"/>
                </a:lnTo>
                <a:lnTo>
                  <a:pt x="6" y="48"/>
                </a:lnTo>
                <a:lnTo>
                  <a:pt x="6" y="14"/>
                </a:lnTo>
                <a:lnTo>
                  <a:pt x="6" y="14"/>
                </a:lnTo>
                <a:lnTo>
                  <a:pt x="14" y="9"/>
                </a:lnTo>
                <a:lnTo>
                  <a:pt x="14" y="9"/>
                </a:lnTo>
                <a:lnTo>
                  <a:pt x="23" y="6"/>
                </a:lnTo>
                <a:lnTo>
                  <a:pt x="23" y="6"/>
                </a:lnTo>
                <a:lnTo>
                  <a:pt x="26" y="6"/>
                </a:lnTo>
                <a:lnTo>
                  <a:pt x="28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" name="Rectangle 144"/>
          <p:cNvSpPr>
            <a:spLocks noChangeArrowheads="1"/>
          </p:cNvSpPr>
          <p:nvPr/>
        </p:nvSpPr>
        <p:spPr bwMode="auto">
          <a:xfrm>
            <a:off x="4841796" y="1691625"/>
            <a:ext cx="12334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" name="Freeform 145"/>
          <p:cNvSpPr>
            <a:spLocks/>
          </p:cNvSpPr>
          <p:nvPr/>
        </p:nvSpPr>
        <p:spPr bwMode="auto">
          <a:xfrm>
            <a:off x="4703043" y="1687272"/>
            <a:ext cx="43168" cy="6965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6" y="48"/>
              </a:cxn>
              <a:cxn ang="0">
                <a:pos x="6" y="14"/>
              </a:cxn>
              <a:cxn ang="0">
                <a:pos x="6" y="14"/>
              </a:cxn>
              <a:cxn ang="0">
                <a:pos x="14" y="9"/>
              </a:cxn>
              <a:cxn ang="0">
                <a:pos x="14" y="9"/>
              </a:cxn>
              <a:cxn ang="0">
                <a:pos x="20" y="6"/>
              </a:cxn>
              <a:cxn ang="0">
                <a:pos x="20" y="6"/>
              </a:cxn>
              <a:cxn ang="0">
                <a:pos x="26" y="6"/>
              </a:cxn>
              <a:cxn ang="0">
                <a:pos x="26" y="6"/>
              </a:cxn>
              <a:cxn ang="0">
                <a:pos x="28" y="9"/>
              </a:cxn>
              <a:cxn ang="0">
                <a:pos x="28" y="3"/>
              </a:cxn>
              <a:cxn ang="0">
                <a:pos x="28" y="3"/>
              </a:cxn>
              <a:cxn ang="0">
                <a:pos x="26" y="3"/>
              </a:cxn>
              <a:cxn ang="0">
                <a:pos x="26" y="3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14" y="3"/>
              </a:cxn>
              <a:cxn ang="0">
                <a:pos x="6" y="9"/>
              </a:cxn>
              <a:cxn ang="0">
                <a:pos x="6" y="9"/>
              </a:cxn>
              <a:cxn ang="0">
                <a:pos x="6" y="3"/>
              </a:cxn>
              <a:cxn ang="0">
                <a:pos x="0" y="3"/>
              </a:cxn>
              <a:cxn ang="0">
                <a:pos x="0" y="48"/>
              </a:cxn>
            </a:cxnLst>
            <a:rect l="0" t="0" r="r" b="b"/>
            <a:pathLst>
              <a:path w="28" h="48">
                <a:moveTo>
                  <a:pt x="0" y="48"/>
                </a:moveTo>
                <a:lnTo>
                  <a:pt x="6" y="48"/>
                </a:lnTo>
                <a:lnTo>
                  <a:pt x="6" y="14"/>
                </a:lnTo>
                <a:lnTo>
                  <a:pt x="6" y="14"/>
                </a:lnTo>
                <a:lnTo>
                  <a:pt x="14" y="9"/>
                </a:lnTo>
                <a:lnTo>
                  <a:pt x="14" y="9"/>
                </a:lnTo>
                <a:lnTo>
                  <a:pt x="20" y="6"/>
                </a:lnTo>
                <a:lnTo>
                  <a:pt x="20" y="6"/>
                </a:lnTo>
                <a:lnTo>
                  <a:pt x="26" y="6"/>
                </a:lnTo>
                <a:lnTo>
                  <a:pt x="26" y="6"/>
                </a:lnTo>
                <a:lnTo>
                  <a:pt x="28" y="9"/>
                </a:lnTo>
                <a:lnTo>
                  <a:pt x="28" y="3"/>
                </a:lnTo>
                <a:lnTo>
                  <a:pt x="28" y="3"/>
                </a:lnTo>
                <a:lnTo>
                  <a:pt x="26" y="3"/>
                </a:lnTo>
                <a:lnTo>
                  <a:pt x="26" y="3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14" y="3"/>
                </a:lnTo>
                <a:lnTo>
                  <a:pt x="6" y="9"/>
                </a:lnTo>
                <a:lnTo>
                  <a:pt x="6" y="9"/>
                </a:lnTo>
                <a:lnTo>
                  <a:pt x="6" y="3"/>
                </a:lnTo>
                <a:lnTo>
                  <a:pt x="0" y="3"/>
                </a:lnTo>
                <a:lnTo>
                  <a:pt x="0" y="4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" name="Rectangle 146"/>
          <p:cNvSpPr>
            <a:spLocks noChangeArrowheads="1"/>
          </p:cNvSpPr>
          <p:nvPr/>
        </p:nvSpPr>
        <p:spPr bwMode="auto">
          <a:xfrm>
            <a:off x="5069968" y="1668408"/>
            <a:ext cx="1387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" name="Rectangle 147"/>
          <p:cNvSpPr>
            <a:spLocks noChangeArrowheads="1"/>
          </p:cNvSpPr>
          <p:nvPr/>
        </p:nvSpPr>
        <p:spPr bwMode="auto">
          <a:xfrm>
            <a:off x="4841796" y="1668408"/>
            <a:ext cx="12334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" name="Freeform 148"/>
          <p:cNvSpPr>
            <a:spLocks/>
          </p:cNvSpPr>
          <p:nvPr/>
        </p:nvSpPr>
        <p:spPr bwMode="auto">
          <a:xfrm>
            <a:off x="4086363" y="2479573"/>
            <a:ext cx="383884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0"/>
              </a:cxn>
              <a:cxn ang="0">
                <a:pos x="249" y="0"/>
              </a:cxn>
              <a:cxn ang="0">
                <a:pos x="249" y="0"/>
              </a:cxn>
              <a:cxn ang="0">
                <a:pos x="221" y="34"/>
              </a:cxn>
              <a:cxn ang="0">
                <a:pos x="193" y="70"/>
              </a:cxn>
              <a:cxn ang="0">
                <a:pos x="0" y="70"/>
              </a:cxn>
            </a:cxnLst>
            <a:rect l="0" t="0" r="r" b="b"/>
            <a:pathLst>
              <a:path w="249" h="70">
                <a:moveTo>
                  <a:pt x="0" y="70"/>
                </a:moveTo>
                <a:lnTo>
                  <a:pt x="0" y="0"/>
                </a:lnTo>
                <a:lnTo>
                  <a:pt x="249" y="0"/>
                </a:lnTo>
                <a:lnTo>
                  <a:pt x="249" y="0"/>
                </a:lnTo>
                <a:lnTo>
                  <a:pt x="221" y="34"/>
                </a:lnTo>
                <a:lnTo>
                  <a:pt x="193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" name="Freeform 149"/>
          <p:cNvSpPr>
            <a:spLocks/>
          </p:cNvSpPr>
          <p:nvPr/>
        </p:nvSpPr>
        <p:spPr bwMode="auto">
          <a:xfrm>
            <a:off x="5765275" y="1800458"/>
            <a:ext cx="1542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h="3">
                <a:moveTo>
                  <a:pt x="0" y="0"/>
                </a:move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1" name="Freeform 150"/>
          <p:cNvSpPr>
            <a:spLocks noEditPoints="1"/>
          </p:cNvSpPr>
          <p:nvPr/>
        </p:nvSpPr>
        <p:spPr bwMode="auto">
          <a:xfrm>
            <a:off x="2412076" y="1695979"/>
            <a:ext cx="5399037" cy="3449267"/>
          </a:xfrm>
          <a:custGeom>
            <a:avLst/>
            <a:gdLst/>
            <a:ahLst/>
            <a:cxnLst>
              <a:cxn ang="0">
                <a:pos x="17" y="2374"/>
              </a:cxn>
              <a:cxn ang="0">
                <a:pos x="2953" y="2338"/>
              </a:cxn>
              <a:cxn ang="0">
                <a:pos x="299" y="2358"/>
              </a:cxn>
              <a:cxn ang="0">
                <a:pos x="316" y="2374"/>
              </a:cxn>
              <a:cxn ang="0">
                <a:pos x="3141" y="2338"/>
              </a:cxn>
              <a:cxn ang="0">
                <a:pos x="2864" y="2338"/>
              </a:cxn>
              <a:cxn ang="0">
                <a:pos x="159" y="2338"/>
              </a:cxn>
              <a:cxn ang="0">
                <a:pos x="2819" y="2322"/>
              </a:cxn>
              <a:cxn ang="0">
                <a:pos x="3060" y="2239"/>
              </a:cxn>
              <a:cxn ang="0">
                <a:pos x="2298" y="2252"/>
              </a:cxn>
              <a:cxn ang="0">
                <a:pos x="2318" y="2228"/>
              </a:cxn>
              <a:cxn ang="0">
                <a:pos x="758" y="2236"/>
              </a:cxn>
              <a:cxn ang="0">
                <a:pos x="582" y="2239"/>
              </a:cxn>
              <a:cxn ang="0">
                <a:pos x="182" y="2241"/>
              </a:cxn>
              <a:cxn ang="0">
                <a:pos x="0" y="2247"/>
              </a:cxn>
              <a:cxn ang="0">
                <a:pos x="288" y="2255"/>
              </a:cxn>
              <a:cxn ang="0">
                <a:pos x="294" y="2219"/>
              </a:cxn>
              <a:cxn ang="0">
                <a:pos x="2556" y="2216"/>
              </a:cxn>
              <a:cxn ang="0">
                <a:pos x="2550" y="2244"/>
              </a:cxn>
              <a:cxn ang="0">
                <a:pos x="1052" y="2250"/>
              </a:cxn>
              <a:cxn ang="0">
                <a:pos x="70" y="2219"/>
              </a:cxn>
              <a:cxn ang="0">
                <a:pos x="2153" y="2194"/>
              </a:cxn>
              <a:cxn ang="0">
                <a:pos x="3214" y="2045"/>
              </a:cxn>
              <a:cxn ang="0">
                <a:pos x="3121" y="2045"/>
              </a:cxn>
              <a:cxn ang="0">
                <a:pos x="3502" y="1956"/>
              </a:cxn>
              <a:cxn ang="0">
                <a:pos x="3298" y="1939"/>
              </a:cxn>
              <a:cxn ang="0">
                <a:pos x="3382" y="1950"/>
              </a:cxn>
              <a:cxn ang="0">
                <a:pos x="3412" y="1942"/>
              </a:cxn>
              <a:cxn ang="0">
                <a:pos x="3149" y="1926"/>
              </a:cxn>
              <a:cxn ang="0">
                <a:pos x="3161" y="1962"/>
              </a:cxn>
              <a:cxn ang="0">
                <a:pos x="3099" y="1903"/>
              </a:cxn>
              <a:cxn ang="0">
                <a:pos x="3063" y="1945"/>
              </a:cxn>
              <a:cxn ang="0">
                <a:pos x="3217" y="1939"/>
              </a:cxn>
              <a:cxn ang="0">
                <a:pos x="2889" y="1291"/>
              </a:cxn>
              <a:cxn ang="0">
                <a:pos x="3085" y="1330"/>
              </a:cxn>
              <a:cxn ang="0">
                <a:pos x="3091" y="1294"/>
              </a:cxn>
              <a:cxn ang="0">
                <a:pos x="3127" y="1294"/>
              </a:cxn>
              <a:cxn ang="0">
                <a:pos x="3121" y="1319"/>
              </a:cxn>
              <a:cxn ang="0">
                <a:pos x="3191" y="1308"/>
              </a:cxn>
              <a:cxn ang="0">
                <a:pos x="3049" y="1308"/>
              </a:cxn>
              <a:cxn ang="0">
                <a:pos x="2657" y="914"/>
              </a:cxn>
              <a:cxn ang="0">
                <a:pos x="2564" y="914"/>
              </a:cxn>
              <a:cxn ang="0">
                <a:pos x="2668" y="812"/>
              </a:cxn>
              <a:cxn ang="0">
                <a:pos x="2575" y="812"/>
              </a:cxn>
              <a:cxn ang="0">
                <a:pos x="2724" y="781"/>
              </a:cxn>
              <a:cxn ang="0">
                <a:pos x="2872" y="784"/>
              </a:cxn>
              <a:cxn ang="0">
                <a:pos x="2746" y="784"/>
              </a:cxn>
              <a:cxn ang="0">
                <a:pos x="2385" y="374"/>
              </a:cxn>
              <a:cxn ang="0">
                <a:pos x="2293" y="374"/>
              </a:cxn>
              <a:cxn ang="0">
                <a:pos x="2360" y="269"/>
              </a:cxn>
              <a:cxn ang="0">
                <a:pos x="2486" y="263"/>
              </a:cxn>
              <a:cxn ang="0">
                <a:pos x="2497" y="280"/>
              </a:cxn>
              <a:cxn ang="0">
                <a:pos x="2449" y="241"/>
              </a:cxn>
              <a:cxn ang="0">
                <a:pos x="1671" y="33"/>
              </a:cxn>
              <a:cxn ang="0">
                <a:pos x="1752" y="19"/>
              </a:cxn>
              <a:cxn ang="0">
                <a:pos x="1783" y="28"/>
              </a:cxn>
              <a:cxn ang="0">
                <a:pos x="1436" y="11"/>
              </a:cxn>
              <a:cxn ang="0">
                <a:pos x="1458" y="36"/>
              </a:cxn>
              <a:cxn ang="0">
                <a:pos x="1388" y="0"/>
              </a:cxn>
              <a:cxn ang="0">
                <a:pos x="1394" y="39"/>
              </a:cxn>
              <a:cxn ang="0">
                <a:pos x="1542" y="0"/>
              </a:cxn>
            </a:cxnLst>
            <a:rect l="0" t="0" r="r" b="b"/>
            <a:pathLst>
              <a:path w="3502" h="2377">
                <a:moveTo>
                  <a:pt x="14" y="2369"/>
                </a:moveTo>
                <a:lnTo>
                  <a:pt x="14" y="2369"/>
                </a:lnTo>
                <a:lnTo>
                  <a:pt x="14" y="2363"/>
                </a:lnTo>
                <a:lnTo>
                  <a:pt x="19" y="2360"/>
                </a:lnTo>
                <a:lnTo>
                  <a:pt x="25" y="2358"/>
                </a:lnTo>
                <a:lnTo>
                  <a:pt x="33" y="2355"/>
                </a:lnTo>
                <a:lnTo>
                  <a:pt x="33" y="2372"/>
                </a:lnTo>
                <a:lnTo>
                  <a:pt x="33" y="2372"/>
                </a:lnTo>
                <a:lnTo>
                  <a:pt x="28" y="2374"/>
                </a:lnTo>
                <a:lnTo>
                  <a:pt x="22" y="2377"/>
                </a:lnTo>
                <a:lnTo>
                  <a:pt x="22" y="2377"/>
                </a:lnTo>
                <a:lnTo>
                  <a:pt x="17" y="2374"/>
                </a:lnTo>
                <a:lnTo>
                  <a:pt x="14" y="2369"/>
                </a:lnTo>
                <a:close/>
                <a:moveTo>
                  <a:pt x="2953" y="2377"/>
                </a:moveTo>
                <a:lnTo>
                  <a:pt x="2953" y="2377"/>
                </a:lnTo>
                <a:lnTo>
                  <a:pt x="2945" y="2374"/>
                </a:lnTo>
                <a:lnTo>
                  <a:pt x="2942" y="2372"/>
                </a:lnTo>
                <a:lnTo>
                  <a:pt x="2937" y="2366"/>
                </a:lnTo>
                <a:lnTo>
                  <a:pt x="2937" y="2358"/>
                </a:lnTo>
                <a:lnTo>
                  <a:pt x="2937" y="2358"/>
                </a:lnTo>
                <a:lnTo>
                  <a:pt x="2937" y="2349"/>
                </a:lnTo>
                <a:lnTo>
                  <a:pt x="2942" y="2341"/>
                </a:lnTo>
                <a:lnTo>
                  <a:pt x="2948" y="2338"/>
                </a:lnTo>
                <a:lnTo>
                  <a:pt x="2953" y="2338"/>
                </a:lnTo>
                <a:lnTo>
                  <a:pt x="2953" y="2338"/>
                </a:lnTo>
                <a:lnTo>
                  <a:pt x="2959" y="2338"/>
                </a:lnTo>
                <a:lnTo>
                  <a:pt x="2965" y="2341"/>
                </a:lnTo>
                <a:lnTo>
                  <a:pt x="2967" y="2349"/>
                </a:lnTo>
                <a:lnTo>
                  <a:pt x="2967" y="2358"/>
                </a:lnTo>
                <a:lnTo>
                  <a:pt x="2967" y="2358"/>
                </a:lnTo>
                <a:lnTo>
                  <a:pt x="2967" y="2366"/>
                </a:lnTo>
                <a:lnTo>
                  <a:pt x="2965" y="2372"/>
                </a:lnTo>
                <a:lnTo>
                  <a:pt x="2959" y="2374"/>
                </a:lnTo>
                <a:lnTo>
                  <a:pt x="2953" y="2377"/>
                </a:lnTo>
                <a:lnTo>
                  <a:pt x="2953" y="2377"/>
                </a:lnTo>
                <a:close/>
                <a:moveTo>
                  <a:pt x="299" y="2358"/>
                </a:moveTo>
                <a:lnTo>
                  <a:pt x="299" y="2358"/>
                </a:lnTo>
                <a:lnTo>
                  <a:pt x="299" y="2358"/>
                </a:lnTo>
                <a:lnTo>
                  <a:pt x="299" y="2349"/>
                </a:lnTo>
                <a:lnTo>
                  <a:pt x="302" y="2344"/>
                </a:lnTo>
                <a:lnTo>
                  <a:pt x="305" y="2338"/>
                </a:lnTo>
                <a:lnTo>
                  <a:pt x="311" y="2338"/>
                </a:lnTo>
                <a:lnTo>
                  <a:pt x="311" y="2338"/>
                </a:lnTo>
                <a:lnTo>
                  <a:pt x="316" y="2341"/>
                </a:lnTo>
                <a:lnTo>
                  <a:pt x="319" y="2344"/>
                </a:lnTo>
                <a:lnTo>
                  <a:pt x="319" y="2372"/>
                </a:lnTo>
                <a:lnTo>
                  <a:pt x="319" y="2372"/>
                </a:lnTo>
                <a:lnTo>
                  <a:pt x="316" y="2374"/>
                </a:lnTo>
                <a:lnTo>
                  <a:pt x="311" y="2377"/>
                </a:lnTo>
                <a:lnTo>
                  <a:pt x="311" y="2377"/>
                </a:lnTo>
                <a:lnTo>
                  <a:pt x="305" y="2374"/>
                </a:lnTo>
                <a:lnTo>
                  <a:pt x="302" y="2372"/>
                </a:lnTo>
                <a:lnTo>
                  <a:pt x="299" y="2366"/>
                </a:lnTo>
                <a:lnTo>
                  <a:pt x="299" y="2358"/>
                </a:lnTo>
                <a:close/>
                <a:moveTo>
                  <a:pt x="3127" y="2355"/>
                </a:moveTo>
                <a:lnTo>
                  <a:pt x="3127" y="2355"/>
                </a:lnTo>
                <a:lnTo>
                  <a:pt x="3127" y="2347"/>
                </a:lnTo>
                <a:lnTo>
                  <a:pt x="3130" y="2341"/>
                </a:lnTo>
                <a:lnTo>
                  <a:pt x="3135" y="2338"/>
                </a:lnTo>
                <a:lnTo>
                  <a:pt x="3141" y="2338"/>
                </a:lnTo>
                <a:lnTo>
                  <a:pt x="3141" y="2338"/>
                </a:lnTo>
                <a:lnTo>
                  <a:pt x="3144" y="2338"/>
                </a:lnTo>
                <a:lnTo>
                  <a:pt x="3149" y="2341"/>
                </a:lnTo>
                <a:lnTo>
                  <a:pt x="3152" y="2347"/>
                </a:lnTo>
                <a:lnTo>
                  <a:pt x="3152" y="2355"/>
                </a:lnTo>
                <a:lnTo>
                  <a:pt x="3127" y="2355"/>
                </a:lnTo>
                <a:close/>
                <a:moveTo>
                  <a:pt x="2850" y="2355"/>
                </a:moveTo>
                <a:lnTo>
                  <a:pt x="2850" y="2355"/>
                </a:lnTo>
                <a:lnTo>
                  <a:pt x="2850" y="2347"/>
                </a:lnTo>
                <a:lnTo>
                  <a:pt x="2853" y="2341"/>
                </a:lnTo>
                <a:lnTo>
                  <a:pt x="2858" y="2338"/>
                </a:lnTo>
                <a:lnTo>
                  <a:pt x="2864" y="2338"/>
                </a:lnTo>
                <a:lnTo>
                  <a:pt x="2864" y="2338"/>
                </a:lnTo>
                <a:lnTo>
                  <a:pt x="2867" y="2338"/>
                </a:lnTo>
                <a:lnTo>
                  <a:pt x="2872" y="2341"/>
                </a:lnTo>
                <a:lnTo>
                  <a:pt x="2875" y="2347"/>
                </a:lnTo>
                <a:lnTo>
                  <a:pt x="2875" y="2355"/>
                </a:lnTo>
                <a:lnTo>
                  <a:pt x="2850" y="2355"/>
                </a:lnTo>
                <a:close/>
                <a:moveTo>
                  <a:pt x="145" y="2355"/>
                </a:moveTo>
                <a:lnTo>
                  <a:pt x="145" y="2355"/>
                </a:lnTo>
                <a:lnTo>
                  <a:pt x="148" y="2347"/>
                </a:lnTo>
                <a:lnTo>
                  <a:pt x="151" y="2341"/>
                </a:lnTo>
                <a:lnTo>
                  <a:pt x="154" y="2338"/>
                </a:lnTo>
                <a:lnTo>
                  <a:pt x="159" y="2338"/>
                </a:lnTo>
                <a:lnTo>
                  <a:pt x="159" y="2338"/>
                </a:lnTo>
                <a:lnTo>
                  <a:pt x="165" y="2338"/>
                </a:lnTo>
                <a:lnTo>
                  <a:pt x="168" y="2341"/>
                </a:lnTo>
                <a:lnTo>
                  <a:pt x="171" y="2347"/>
                </a:lnTo>
                <a:lnTo>
                  <a:pt x="171" y="2355"/>
                </a:lnTo>
                <a:lnTo>
                  <a:pt x="145" y="2355"/>
                </a:lnTo>
                <a:close/>
                <a:moveTo>
                  <a:pt x="2794" y="2347"/>
                </a:moveTo>
                <a:lnTo>
                  <a:pt x="2794" y="2316"/>
                </a:lnTo>
                <a:lnTo>
                  <a:pt x="2805" y="2316"/>
                </a:lnTo>
                <a:lnTo>
                  <a:pt x="2805" y="2316"/>
                </a:lnTo>
                <a:lnTo>
                  <a:pt x="2813" y="2319"/>
                </a:lnTo>
                <a:lnTo>
                  <a:pt x="2819" y="2322"/>
                </a:lnTo>
                <a:lnTo>
                  <a:pt x="2825" y="2324"/>
                </a:lnTo>
                <a:lnTo>
                  <a:pt x="2825" y="2330"/>
                </a:lnTo>
                <a:lnTo>
                  <a:pt x="2825" y="2330"/>
                </a:lnTo>
                <a:lnTo>
                  <a:pt x="2825" y="2338"/>
                </a:lnTo>
                <a:lnTo>
                  <a:pt x="2819" y="2341"/>
                </a:lnTo>
                <a:lnTo>
                  <a:pt x="2813" y="2344"/>
                </a:lnTo>
                <a:lnTo>
                  <a:pt x="2808" y="2347"/>
                </a:lnTo>
                <a:lnTo>
                  <a:pt x="2794" y="2347"/>
                </a:lnTo>
                <a:close/>
                <a:moveTo>
                  <a:pt x="3054" y="2247"/>
                </a:moveTo>
                <a:lnTo>
                  <a:pt x="3054" y="2247"/>
                </a:lnTo>
                <a:lnTo>
                  <a:pt x="3054" y="2241"/>
                </a:lnTo>
                <a:lnTo>
                  <a:pt x="3060" y="2239"/>
                </a:lnTo>
                <a:lnTo>
                  <a:pt x="3065" y="2236"/>
                </a:lnTo>
                <a:lnTo>
                  <a:pt x="3074" y="2233"/>
                </a:lnTo>
                <a:lnTo>
                  <a:pt x="3074" y="2250"/>
                </a:lnTo>
                <a:lnTo>
                  <a:pt x="3074" y="2250"/>
                </a:lnTo>
                <a:lnTo>
                  <a:pt x="3068" y="2252"/>
                </a:lnTo>
                <a:lnTo>
                  <a:pt x="3063" y="2255"/>
                </a:lnTo>
                <a:lnTo>
                  <a:pt x="3063" y="2255"/>
                </a:lnTo>
                <a:lnTo>
                  <a:pt x="3057" y="2252"/>
                </a:lnTo>
                <a:lnTo>
                  <a:pt x="3054" y="2247"/>
                </a:lnTo>
                <a:close/>
                <a:moveTo>
                  <a:pt x="2304" y="2255"/>
                </a:moveTo>
                <a:lnTo>
                  <a:pt x="2304" y="2255"/>
                </a:lnTo>
                <a:lnTo>
                  <a:pt x="2298" y="2252"/>
                </a:lnTo>
                <a:lnTo>
                  <a:pt x="2293" y="2250"/>
                </a:lnTo>
                <a:lnTo>
                  <a:pt x="2290" y="2244"/>
                </a:lnTo>
                <a:lnTo>
                  <a:pt x="2287" y="2236"/>
                </a:lnTo>
                <a:lnTo>
                  <a:pt x="2287" y="2236"/>
                </a:lnTo>
                <a:lnTo>
                  <a:pt x="2290" y="2228"/>
                </a:lnTo>
                <a:lnTo>
                  <a:pt x="2293" y="2219"/>
                </a:lnTo>
                <a:lnTo>
                  <a:pt x="2298" y="2216"/>
                </a:lnTo>
                <a:lnTo>
                  <a:pt x="2304" y="2216"/>
                </a:lnTo>
                <a:lnTo>
                  <a:pt x="2304" y="2216"/>
                </a:lnTo>
                <a:lnTo>
                  <a:pt x="2309" y="2216"/>
                </a:lnTo>
                <a:lnTo>
                  <a:pt x="2315" y="2219"/>
                </a:lnTo>
                <a:lnTo>
                  <a:pt x="2318" y="2228"/>
                </a:lnTo>
                <a:lnTo>
                  <a:pt x="2321" y="2236"/>
                </a:lnTo>
                <a:lnTo>
                  <a:pt x="2321" y="2236"/>
                </a:lnTo>
                <a:lnTo>
                  <a:pt x="2318" y="2244"/>
                </a:lnTo>
                <a:lnTo>
                  <a:pt x="2315" y="2250"/>
                </a:lnTo>
                <a:lnTo>
                  <a:pt x="2309" y="2252"/>
                </a:lnTo>
                <a:lnTo>
                  <a:pt x="2304" y="2255"/>
                </a:lnTo>
                <a:lnTo>
                  <a:pt x="2304" y="2255"/>
                </a:lnTo>
                <a:close/>
                <a:moveTo>
                  <a:pt x="747" y="2247"/>
                </a:moveTo>
                <a:lnTo>
                  <a:pt x="747" y="2247"/>
                </a:lnTo>
                <a:lnTo>
                  <a:pt x="747" y="2241"/>
                </a:lnTo>
                <a:lnTo>
                  <a:pt x="753" y="2239"/>
                </a:lnTo>
                <a:lnTo>
                  <a:pt x="758" y="2236"/>
                </a:lnTo>
                <a:lnTo>
                  <a:pt x="767" y="2233"/>
                </a:lnTo>
                <a:lnTo>
                  <a:pt x="767" y="2250"/>
                </a:lnTo>
                <a:lnTo>
                  <a:pt x="767" y="2250"/>
                </a:lnTo>
                <a:lnTo>
                  <a:pt x="761" y="2252"/>
                </a:lnTo>
                <a:lnTo>
                  <a:pt x="756" y="2255"/>
                </a:lnTo>
                <a:lnTo>
                  <a:pt x="756" y="2255"/>
                </a:lnTo>
                <a:lnTo>
                  <a:pt x="750" y="2252"/>
                </a:lnTo>
                <a:lnTo>
                  <a:pt x="747" y="2247"/>
                </a:lnTo>
                <a:close/>
                <a:moveTo>
                  <a:pt x="579" y="2247"/>
                </a:moveTo>
                <a:lnTo>
                  <a:pt x="579" y="2247"/>
                </a:lnTo>
                <a:lnTo>
                  <a:pt x="579" y="2241"/>
                </a:lnTo>
                <a:lnTo>
                  <a:pt x="582" y="2239"/>
                </a:lnTo>
                <a:lnTo>
                  <a:pt x="588" y="2236"/>
                </a:lnTo>
                <a:lnTo>
                  <a:pt x="596" y="2233"/>
                </a:lnTo>
                <a:lnTo>
                  <a:pt x="596" y="2250"/>
                </a:lnTo>
                <a:lnTo>
                  <a:pt x="596" y="2250"/>
                </a:lnTo>
                <a:lnTo>
                  <a:pt x="593" y="2252"/>
                </a:lnTo>
                <a:lnTo>
                  <a:pt x="588" y="2255"/>
                </a:lnTo>
                <a:lnTo>
                  <a:pt x="588" y="2255"/>
                </a:lnTo>
                <a:lnTo>
                  <a:pt x="579" y="2252"/>
                </a:lnTo>
                <a:lnTo>
                  <a:pt x="579" y="2247"/>
                </a:lnTo>
                <a:close/>
                <a:moveTo>
                  <a:pt x="179" y="2247"/>
                </a:moveTo>
                <a:lnTo>
                  <a:pt x="179" y="2247"/>
                </a:lnTo>
                <a:lnTo>
                  <a:pt x="182" y="2241"/>
                </a:lnTo>
                <a:lnTo>
                  <a:pt x="185" y="2239"/>
                </a:lnTo>
                <a:lnTo>
                  <a:pt x="190" y="2236"/>
                </a:lnTo>
                <a:lnTo>
                  <a:pt x="199" y="2233"/>
                </a:lnTo>
                <a:lnTo>
                  <a:pt x="199" y="2250"/>
                </a:lnTo>
                <a:lnTo>
                  <a:pt x="199" y="2250"/>
                </a:lnTo>
                <a:lnTo>
                  <a:pt x="193" y="2252"/>
                </a:lnTo>
                <a:lnTo>
                  <a:pt x="187" y="2255"/>
                </a:lnTo>
                <a:lnTo>
                  <a:pt x="187" y="2255"/>
                </a:lnTo>
                <a:lnTo>
                  <a:pt x="182" y="2252"/>
                </a:lnTo>
                <a:lnTo>
                  <a:pt x="179" y="2247"/>
                </a:lnTo>
                <a:close/>
                <a:moveTo>
                  <a:pt x="0" y="2247"/>
                </a:moveTo>
                <a:lnTo>
                  <a:pt x="0" y="2247"/>
                </a:lnTo>
                <a:lnTo>
                  <a:pt x="0" y="2241"/>
                </a:lnTo>
                <a:lnTo>
                  <a:pt x="3" y="2239"/>
                </a:lnTo>
                <a:lnTo>
                  <a:pt x="11" y="2236"/>
                </a:lnTo>
                <a:lnTo>
                  <a:pt x="19" y="2233"/>
                </a:lnTo>
                <a:lnTo>
                  <a:pt x="19" y="2250"/>
                </a:lnTo>
                <a:lnTo>
                  <a:pt x="19" y="2250"/>
                </a:lnTo>
                <a:lnTo>
                  <a:pt x="14" y="2252"/>
                </a:lnTo>
                <a:lnTo>
                  <a:pt x="8" y="2255"/>
                </a:lnTo>
                <a:lnTo>
                  <a:pt x="8" y="2255"/>
                </a:lnTo>
                <a:lnTo>
                  <a:pt x="3" y="2252"/>
                </a:lnTo>
                <a:lnTo>
                  <a:pt x="0" y="2247"/>
                </a:lnTo>
                <a:close/>
                <a:moveTo>
                  <a:pt x="288" y="2255"/>
                </a:moveTo>
                <a:lnTo>
                  <a:pt x="288" y="2255"/>
                </a:lnTo>
                <a:lnTo>
                  <a:pt x="283" y="2252"/>
                </a:lnTo>
                <a:lnTo>
                  <a:pt x="277" y="2250"/>
                </a:lnTo>
                <a:lnTo>
                  <a:pt x="274" y="2244"/>
                </a:lnTo>
                <a:lnTo>
                  <a:pt x="274" y="2236"/>
                </a:lnTo>
                <a:lnTo>
                  <a:pt x="274" y="2236"/>
                </a:lnTo>
                <a:lnTo>
                  <a:pt x="274" y="2228"/>
                </a:lnTo>
                <a:lnTo>
                  <a:pt x="277" y="2222"/>
                </a:lnTo>
                <a:lnTo>
                  <a:pt x="283" y="2216"/>
                </a:lnTo>
                <a:lnTo>
                  <a:pt x="288" y="2216"/>
                </a:lnTo>
                <a:lnTo>
                  <a:pt x="288" y="2216"/>
                </a:lnTo>
                <a:lnTo>
                  <a:pt x="294" y="2219"/>
                </a:lnTo>
                <a:lnTo>
                  <a:pt x="299" y="2222"/>
                </a:lnTo>
                <a:lnTo>
                  <a:pt x="299" y="2247"/>
                </a:lnTo>
                <a:lnTo>
                  <a:pt x="299" y="2247"/>
                </a:lnTo>
                <a:lnTo>
                  <a:pt x="297" y="2252"/>
                </a:lnTo>
                <a:lnTo>
                  <a:pt x="288" y="2255"/>
                </a:lnTo>
                <a:lnTo>
                  <a:pt x="288" y="2255"/>
                </a:lnTo>
                <a:close/>
                <a:moveTo>
                  <a:pt x="2550" y="2236"/>
                </a:moveTo>
                <a:lnTo>
                  <a:pt x="2550" y="2236"/>
                </a:lnTo>
                <a:lnTo>
                  <a:pt x="2550" y="2236"/>
                </a:lnTo>
                <a:lnTo>
                  <a:pt x="2550" y="2228"/>
                </a:lnTo>
                <a:lnTo>
                  <a:pt x="2553" y="2222"/>
                </a:lnTo>
                <a:lnTo>
                  <a:pt x="2556" y="2216"/>
                </a:lnTo>
                <a:lnTo>
                  <a:pt x="2561" y="2216"/>
                </a:lnTo>
                <a:lnTo>
                  <a:pt x="2561" y="2216"/>
                </a:lnTo>
                <a:lnTo>
                  <a:pt x="2567" y="2219"/>
                </a:lnTo>
                <a:lnTo>
                  <a:pt x="2570" y="2222"/>
                </a:lnTo>
                <a:lnTo>
                  <a:pt x="2570" y="2250"/>
                </a:lnTo>
                <a:lnTo>
                  <a:pt x="2570" y="2250"/>
                </a:lnTo>
                <a:lnTo>
                  <a:pt x="2567" y="2252"/>
                </a:lnTo>
                <a:lnTo>
                  <a:pt x="2561" y="2255"/>
                </a:lnTo>
                <a:lnTo>
                  <a:pt x="2561" y="2255"/>
                </a:lnTo>
                <a:lnTo>
                  <a:pt x="2556" y="2252"/>
                </a:lnTo>
                <a:lnTo>
                  <a:pt x="2553" y="2250"/>
                </a:lnTo>
                <a:lnTo>
                  <a:pt x="2550" y="2244"/>
                </a:lnTo>
                <a:lnTo>
                  <a:pt x="2550" y="2236"/>
                </a:lnTo>
                <a:close/>
                <a:moveTo>
                  <a:pt x="1030" y="2236"/>
                </a:moveTo>
                <a:lnTo>
                  <a:pt x="1030" y="2236"/>
                </a:lnTo>
                <a:lnTo>
                  <a:pt x="1030" y="2236"/>
                </a:lnTo>
                <a:lnTo>
                  <a:pt x="1030" y="2228"/>
                </a:lnTo>
                <a:lnTo>
                  <a:pt x="1033" y="2222"/>
                </a:lnTo>
                <a:lnTo>
                  <a:pt x="1036" y="2216"/>
                </a:lnTo>
                <a:lnTo>
                  <a:pt x="1041" y="2216"/>
                </a:lnTo>
                <a:lnTo>
                  <a:pt x="1041" y="2216"/>
                </a:lnTo>
                <a:lnTo>
                  <a:pt x="1047" y="2219"/>
                </a:lnTo>
                <a:lnTo>
                  <a:pt x="1052" y="2222"/>
                </a:lnTo>
                <a:lnTo>
                  <a:pt x="1052" y="2250"/>
                </a:lnTo>
                <a:lnTo>
                  <a:pt x="1052" y="2250"/>
                </a:lnTo>
                <a:lnTo>
                  <a:pt x="1047" y="2252"/>
                </a:lnTo>
                <a:lnTo>
                  <a:pt x="1041" y="2255"/>
                </a:lnTo>
                <a:lnTo>
                  <a:pt x="1041" y="2255"/>
                </a:lnTo>
                <a:lnTo>
                  <a:pt x="1036" y="2252"/>
                </a:lnTo>
                <a:lnTo>
                  <a:pt x="1033" y="2250"/>
                </a:lnTo>
                <a:lnTo>
                  <a:pt x="1030" y="2244"/>
                </a:lnTo>
                <a:lnTo>
                  <a:pt x="1030" y="2236"/>
                </a:lnTo>
                <a:close/>
                <a:moveTo>
                  <a:pt x="64" y="2233"/>
                </a:moveTo>
                <a:lnTo>
                  <a:pt x="64" y="2233"/>
                </a:lnTo>
                <a:lnTo>
                  <a:pt x="67" y="2225"/>
                </a:lnTo>
                <a:lnTo>
                  <a:pt x="70" y="2219"/>
                </a:lnTo>
                <a:lnTo>
                  <a:pt x="73" y="2216"/>
                </a:lnTo>
                <a:lnTo>
                  <a:pt x="78" y="2216"/>
                </a:lnTo>
                <a:lnTo>
                  <a:pt x="78" y="2216"/>
                </a:lnTo>
                <a:lnTo>
                  <a:pt x="84" y="2216"/>
                </a:lnTo>
                <a:lnTo>
                  <a:pt x="87" y="2219"/>
                </a:lnTo>
                <a:lnTo>
                  <a:pt x="89" y="2225"/>
                </a:lnTo>
                <a:lnTo>
                  <a:pt x="92" y="2233"/>
                </a:lnTo>
                <a:lnTo>
                  <a:pt x="64" y="2233"/>
                </a:lnTo>
                <a:close/>
                <a:moveTo>
                  <a:pt x="2141" y="2230"/>
                </a:moveTo>
                <a:lnTo>
                  <a:pt x="2147" y="2214"/>
                </a:lnTo>
                <a:lnTo>
                  <a:pt x="2147" y="2214"/>
                </a:lnTo>
                <a:lnTo>
                  <a:pt x="2153" y="2194"/>
                </a:lnTo>
                <a:lnTo>
                  <a:pt x="2155" y="2194"/>
                </a:lnTo>
                <a:lnTo>
                  <a:pt x="2155" y="2194"/>
                </a:lnTo>
                <a:lnTo>
                  <a:pt x="2161" y="2214"/>
                </a:lnTo>
                <a:lnTo>
                  <a:pt x="2167" y="2230"/>
                </a:lnTo>
                <a:lnTo>
                  <a:pt x="2141" y="2230"/>
                </a:lnTo>
                <a:close/>
                <a:moveTo>
                  <a:pt x="3200" y="2061"/>
                </a:moveTo>
                <a:lnTo>
                  <a:pt x="3200" y="2061"/>
                </a:lnTo>
                <a:lnTo>
                  <a:pt x="3203" y="2053"/>
                </a:lnTo>
                <a:lnTo>
                  <a:pt x="3205" y="2047"/>
                </a:lnTo>
                <a:lnTo>
                  <a:pt x="3208" y="2045"/>
                </a:lnTo>
                <a:lnTo>
                  <a:pt x="3214" y="2045"/>
                </a:lnTo>
                <a:lnTo>
                  <a:pt x="3214" y="2045"/>
                </a:lnTo>
                <a:lnTo>
                  <a:pt x="3219" y="2045"/>
                </a:lnTo>
                <a:lnTo>
                  <a:pt x="3222" y="2050"/>
                </a:lnTo>
                <a:lnTo>
                  <a:pt x="3225" y="2053"/>
                </a:lnTo>
                <a:lnTo>
                  <a:pt x="3228" y="2061"/>
                </a:lnTo>
                <a:lnTo>
                  <a:pt x="3200" y="2061"/>
                </a:lnTo>
                <a:close/>
                <a:moveTo>
                  <a:pt x="3107" y="2061"/>
                </a:moveTo>
                <a:lnTo>
                  <a:pt x="3107" y="2061"/>
                </a:lnTo>
                <a:lnTo>
                  <a:pt x="3110" y="2053"/>
                </a:lnTo>
                <a:lnTo>
                  <a:pt x="3113" y="2047"/>
                </a:lnTo>
                <a:lnTo>
                  <a:pt x="3116" y="2045"/>
                </a:lnTo>
                <a:lnTo>
                  <a:pt x="3121" y="2045"/>
                </a:lnTo>
                <a:lnTo>
                  <a:pt x="3121" y="2045"/>
                </a:lnTo>
                <a:lnTo>
                  <a:pt x="3127" y="2045"/>
                </a:lnTo>
                <a:lnTo>
                  <a:pt x="3130" y="2050"/>
                </a:lnTo>
                <a:lnTo>
                  <a:pt x="3133" y="2053"/>
                </a:lnTo>
                <a:lnTo>
                  <a:pt x="3133" y="2061"/>
                </a:lnTo>
                <a:lnTo>
                  <a:pt x="3107" y="2061"/>
                </a:lnTo>
                <a:close/>
                <a:moveTo>
                  <a:pt x="3485" y="1953"/>
                </a:moveTo>
                <a:lnTo>
                  <a:pt x="3485" y="1953"/>
                </a:lnTo>
                <a:lnTo>
                  <a:pt x="3485" y="1948"/>
                </a:lnTo>
                <a:lnTo>
                  <a:pt x="3488" y="1945"/>
                </a:lnTo>
                <a:lnTo>
                  <a:pt x="3494" y="1942"/>
                </a:lnTo>
                <a:lnTo>
                  <a:pt x="3502" y="1939"/>
                </a:lnTo>
                <a:lnTo>
                  <a:pt x="3502" y="1956"/>
                </a:lnTo>
                <a:lnTo>
                  <a:pt x="3502" y="1956"/>
                </a:lnTo>
                <a:lnTo>
                  <a:pt x="3499" y="1962"/>
                </a:lnTo>
                <a:lnTo>
                  <a:pt x="3494" y="1962"/>
                </a:lnTo>
                <a:lnTo>
                  <a:pt x="3494" y="1962"/>
                </a:lnTo>
                <a:lnTo>
                  <a:pt x="3485" y="1959"/>
                </a:lnTo>
                <a:lnTo>
                  <a:pt x="3485" y="1953"/>
                </a:lnTo>
                <a:close/>
                <a:moveTo>
                  <a:pt x="3281" y="1953"/>
                </a:moveTo>
                <a:lnTo>
                  <a:pt x="3281" y="1953"/>
                </a:lnTo>
                <a:lnTo>
                  <a:pt x="3281" y="1948"/>
                </a:lnTo>
                <a:lnTo>
                  <a:pt x="3284" y="1945"/>
                </a:lnTo>
                <a:lnTo>
                  <a:pt x="3289" y="1942"/>
                </a:lnTo>
                <a:lnTo>
                  <a:pt x="3298" y="1939"/>
                </a:lnTo>
                <a:lnTo>
                  <a:pt x="3298" y="1956"/>
                </a:lnTo>
                <a:lnTo>
                  <a:pt x="3298" y="1956"/>
                </a:lnTo>
                <a:lnTo>
                  <a:pt x="3292" y="1962"/>
                </a:lnTo>
                <a:lnTo>
                  <a:pt x="3289" y="1962"/>
                </a:lnTo>
                <a:lnTo>
                  <a:pt x="3289" y="1962"/>
                </a:lnTo>
                <a:lnTo>
                  <a:pt x="3281" y="1959"/>
                </a:lnTo>
                <a:lnTo>
                  <a:pt x="3281" y="1953"/>
                </a:lnTo>
                <a:close/>
                <a:moveTo>
                  <a:pt x="3396" y="1962"/>
                </a:moveTo>
                <a:lnTo>
                  <a:pt x="3396" y="1962"/>
                </a:lnTo>
                <a:lnTo>
                  <a:pt x="3387" y="1962"/>
                </a:lnTo>
                <a:lnTo>
                  <a:pt x="3385" y="1956"/>
                </a:lnTo>
                <a:lnTo>
                  <a:pt x="3382" y="1950"/>
                </a:lnTo>
                <a:lnTo>
                  <a:pt x="3379" y="1942"/>
                </a:lnTo>
                <a:lnTo>
                  <a:pt x="3379" y="1942"/>
                </a:lnTo>
                <a:lnTo>
                  <a:pt x="3382" y="1934"/>
                </a:lnTo>
                <a:lnTo>
                  <a:pt x="3385" y="1928"/>
                </a:lnTo>
                <a:lnTo>
                  <a:pt x="3390" y="1923"/>
                </a:lnTo>
                <a:lnTo>
                  <a:pt x="3396" y="1923"/>
                </a:lnTo>
                <a:lnTo>
                  <a:pt x="3396" y="1923"/>
                </a:lnTo>
                <a:lnTo>
                  <a:pt x="3401" y="1923"/>
                </a:lnTo>
                <a:lnTo>
                  <a:pt x="3407" y="1928"/>
                </a:lnTo>
                <a:lnTo>
                  <a:pt x="3410" y="1934"/>
                </a:lnTo>
                <a:lnTo>
                  <a:pt x="3412" y="1942"/>
                </a:lnTo>
                <a:lnTo>
                  <a:pt x="3412" y="1942"/>
                </a:lnTo>
                <a:lnTo>
                  <a:pt x="3410" y="1950"/>
                </a:lnTo>
                <a:lnTo>
                  <a:pt x="3407" y="1956"/>
                </a:lnTo>
                <a:lnTo>
                  <a:pt x="3401" y="1962"/>
                </a:lnTo>
                <a:lnTo>
                  <a:pt x="3396" y="1962"/>
                </a:lnTo>
                <a:lnTo>
                  <a:pt x="3396" y="1962"/>
                </a:lnTo>
                <a:close/>
                <a:moveTo>
                  <a:pt x="3149" y="1959"/>
                </a:moveTo>
                <a:lnTo>
                  <a:pt x="3149" y="1959"/>
                </a:lnTo>
                <a:lnTo>
                  <a:pt x="3144" y="1953"/>
                </a:lnTo>
                <a:lnTo>
                  <a:pt x="3144" y="1931"/>
                </a:lnTo>
                <a:lnTo>
                  <a:pt x="3144" y="1931"/>
                </a:lnTo>
                <a:lnTo>
                  <a:pt x="3149" y="1926"/>
                </a:lnTo>
                <a:lnTo>
                  <a:pt x="3149" y="1926"/>
                </a:lnTo>
                <a:lnTo>
                  <a:pt x="3155" y="1923"/>
                </a:lnTo>
                <a:lnTo>
                  <a:pt x="3155" y="1923"/>
                </a:lnTo>
                <a:lnTo>
                  <a:pt x="3161" y="1926"/>
                </a:lnTo>
                <a:lnTo>
                  <a:pt x="3166" y="1928"/>
                </a:lnTo>
                <a:lnTo>
                  <a:pt x="3166" y="1928"/>
                </a:lnTo>
                <a:lnTo>
                  <a:pt x="3169" y="1934"/>
                </a:lnTo>
                <a:lnTo>
                  <a:pt x="3169" y="1942"/>
                </a:lnTo>
                <a:lnTo>
                  <a:pt x="3169" y="1942"/>
                </a:lnTo>
                <a:lnTo>
                  <a:pt x="3169" y="1950"/>
                </a:lnTo>
                <a:lnTo>
                  <a:pt x="3166" y="1956"/>
                </a:lnTo>
                <a:lnTo>
                  <a:pt x="3166" y="1956"/>
                </a:lnTo>
                <a:lnTo>
                  <a:pt x="3161" y="1962"/>
                </a:lnTo>
                <a:lnTo>
                  <a:pt x="3158" y="1962"/>
                </a:lnTo>
                <a:lnTo>
                  <a:pt x="3158" y="1962"/>
                </a:lnTo>
                <a:lnTo>
                  <a:pt x="3149" y="1959"/>
                </a:lnTo>
                <a:close/>
                <a:moveTo>
                  <a:pt x="3063" y="1931"/>
                </a:moveTo>
                <a:lnTo>
                  <a:pt x="3063" y="1931"/>
                </a:lnTo>
                <a:lnTo>
                  <a:pt x="3063" y="1917"/>
                </a:lnTo>
                <a:lnTo>
                  <a:pt x="3071" y="1906"/>
                </a:lnTo>
                <a:lnTo>
                  <a:pt x="3079" y="1903"/>
                </a:lnTo>
                <a:lnTo>
                  <a:pt x="3088" y="1901"/>
                </a:lnTo>
                <a:lnTo>
                  <a:pt x="3088" y="1901"/>
                </a:lnTo>
                <a:lnTo>
                  <a:pt x="3088" y="1901"/>
                </a:lnTo>
                <a:lnTo>
                  <a:pt x="3099" y="1903"/>
                </a:lnTo>
                <a:lnTo>
                  <a:pt x="3107" y="1906"/>
                </a:lnTo>
                <a:lnTo>
                  <a:pt x="3113" y="1917"/>
                </a:lnTo>
                <a:lnTo>
                  <a:pt x="3116" y="1931"/>
                </a:lnTo>
                <a:lnTo>
                  <a:pt x="3116" y="1931"/>
                </a:lnTo>
                <a:lnTo>
                  <a:pt x="3113" y="1945"/>
                </a:lnTo>
                <a:lnTo>
                  <a:pt x="3107" y="1953"/>
                </a:lnTo>
                <a:lnTo>
                  <a:pt x="3099" y="1959"/>
                </a:lnTo>
                <a:lnTo>
                  <a:pt x="3088" y="1962"/>
                </a:lnTo>
                <a:lnTo>
                  <a:pt x="3088" y="1962"/>
                </a:lnTo>
                <a:lnTo>
                  <a:pt x="3079" y="1959"/>
                </a:lnTo>
                <a:lnTo>
                  <a:pt x="3071" y="1953"/>
                </a:lnTo>
                <a:lnTo>
                  <a:pt x="3063" y="1945"/>
                </a:lnTo>
                <a:lnTo>
                  <a:pt x="3063" y="1931"/>
                </a:lnTo>
                <a:close/>
                <a:moveTo>
                  <a:pt x="3191" y="1939"/>
                </a:moveTo>
                <a:lnTo>
                  <a:pt x="3191" y="1939"/>
                </a:lnTo>
                <a:lnTo>
                  <a:pt x="3194" y="1931"/>
                </a:lnTo>
                <a:lnTo>
                  <a:pt x="3197" y="1926"/>
                </a:lnTo>
                <a:lnTo>
                  <a:pt x="3200" y="1923"/>
                </a:lnTo>
                <a:lnTo>
                  <a:pt x="3205" y="1923"/>
                </a:lnTo>
                <a:lnTo>
                  <a:pt x="3205" y="1923"/>
                </a:lnTo>
                <a:lnTo>
                  <a:pt x="3211" y="1923"/>
                </a:lnTo>
                <a:lnTo>
                  <a:pt x="3214" y="1928"/>
                </a:lnTo>
                <a:lnTo>
                  <a:pt x="3217" y="1931"/>
                </a:lnTo>
                <a:lnTo>
                  <a:pt x="3217" y="1939"/>
                </a:lnTo>
                <a:lnTo>
                  <a:pt x="3191" y="1939"/>
                </a:lnTo>
                <a:close/>
                <a:moveTo>
                  <a:pt x="2889" y="1330"/>
                </a:moveTo>
                <a:lnTo>
                  <a:pt x="2889" y="1330"/>
                </a:lnTo>
                <a:lnTo>
                  <a:pt x="2883" y="1330"/>
                </a:lnTo>
                <a:lnTo>
                  <a:pt x="2878" y="1324"/>
                </a:lnTo>
                <a:lnTo>
                  <a:pt x="2875" y="1319"/>
                </a:lnTo>
                <a:lnTo>
                  <a:pt x="2872" y="1310"/>
                </a:lnTo>
                <a:lnTo>
                  <a:pt x="2872" y="1310"/>
                </a:lnTo>
                <a:lnTo>
                  <a:pt x="2875" y="1302"/>
                </a:lnTo>
                <a:lnTo>
                  <a:pt x="2878" y="1297"/>
                </a:lnTo>
                <a:lnTo>
                  <a:pt x="2883" y="1291"/>
                </a:lnTo>
                <a:lnTo>
                  <a:pt x="2889" y="1291"/>
                </a:lnTo>
                <a:lnTo>
                  <a:pt x="2889" y="1291"/>
                </a:lnTo>
                <a:lnTo>
                  <a:pt x="2895" y="1291"/>
                </a:lnTo>
                <a:lnTo>
                  <a:pt x="2900" y="1297"/>
                </a:lnTo>
                <a:lnTo>
                  <a:pt x="2903" y="1302"/>
                </a:lnTo>
                <a:lnTo>
                  <a:pt x="2906" y="1310"/>
                </a:lnTo>
                <a:lnTo>
                  <a:pt x="2906" y="1310"/>
                </a:lnTo>
                <a:lnTo>
                  <a:pt x="2903" y="1319"/>
                </a:lnTo>
                <a:lnTo>
                  <a:pt x="2900" y="1324"/>
                </a:lnTo>
                <a:lnTo>
                  <a:pt x="2897" y="1327"/>
                </a:lnTo>
                <a:lnTo>
                  <a:pt x="2889" y="1330"/>
                </a:lnTo>
                <a:lnTo>
                  <a:pt x="2889" y="1330"/>
                </a:lnTo>
                <a:close/>
                <a:moveTo>
                  <a:pt x="3085" y="1330"/>
                </a:moveTo>
                <a:lnTo>
                  <a:pt x="3085" y="1330"/>
                </a:lnTo>
                <a:lnTo>
                  <a:pt x="3079" y="1327"/>
                </a:lnTo>
                <a:lnTo>
                  <a:pt x="3074" y="1324"/>
                </a:lnTo>
                <a:lnTo>
                  <a:pt x="3071" y="1319"/>
                </a:lnTo>
                <a:lnTo>
                  <a:pt x="3071" y="1310"/>
                </a:lnTo>
                <a:lnTo>
                  <a:pt x="3071" y="1310"/>
                </a:lnTo>
                <a:lnTo>
                  <a:pt x="3071" y="1302"/>
                </a:lnTo>
                <a:lnTo>
                  <a:pt x="3074" y="1297"/>
                </a:lnTo>
                <a:lnTo>
                  <a:pt x="3079" y="1294"/>
                </a:lnTo>
                <a:lnTo>
                  <a:pt x="3085" y="1291"/>
                </a:lnTo>
                <a:lnTo>
                  <a:pt x="3085" y="1291"/>
                </a:lnTo>
                <a:lnTo>
                  <a:pt x="3091" y="1294"/>
                </a:lnTo>
                <a:lnTo>
                  <a:pt x="3096" y="1297"/>
                </a:lnTo>
                <a:lnTo>
                  <a:pt x="3096" y="1322"/>
                </a:lnTo>
                <a:lnTo>
                  <a:pt x="3096" y="1322"/>
                </a:lnTo>
                <a:lnTo>
                  <a:pt x="3093" y="1327"/>
                </a:lnTo>
                <a:lnTo>
                  <a:pt x="3085" y="1330"/>
                </a:lnTo>
                <a:lnTo>
                  <a:pt x="3085" y="1330"/>
                </a:lnTo>
                <a:close/>
                <a:moveTo>
                  <a:pt x="3121" y="1310"/>
                </a:moveTo>
                <a:lnTo>
                  <a:pt x="3121" y="1310"/>
                </a:lnTo>
                <a:lnTo>
                  <a:pt x="3121" y="1310"/>
                </a:lnTo>
                <a:lnTo>
                  <a:pt x="3121" y="1302"/>
                </a:lnTo>
                <a:lnTo>
                  <a:pt x="3124" y="1297"/>
                </a:lnTo>
                <a:lnTo>
                  <a:pt x="3127" y="1294"/>
                </a:lnTo>
                <a:lnTo>
                  <a:pt x="3133" y="1291"/>
                </a:lnTo>
                <a:lnTo>
                  <a:pt x="3133" y="1291"/>
                </a:lnTo>
                <a:lnTo>
                  <a:pt x="3138" y="1294"/>
                </a:lnTo>
                <a:lnTo>
                  <a:pt x="3144" y="1297"/>
                </a:lnTo>
                <a:lnTo>
                  <a:pt x="3144" y="1324"/>
                </a:lnTo>
                <a:lnTo>
                  <a:pt x="3144" y="1324"/>
                </a:lnTo>
                <a:lnTo>
                  <a:pt x="3138" y="1327"/>
                </a:lnTo>
                <a:lnTo>
                  <a:pt x="3133" y="1330"/>
                </a:lnTo>
                <a:lnTo>
                  <a:pt x="3133" y="1330"/>
                </a:lnTo>
                <a:lnTo>
                  <a:pt x="3127" y="1327"/>
                </a:lnTo>
                <a:lnTo>
                  <a:pt x="3124" y="1324"/>
                </a:lnTo>
                <a:lnTo>
                  <a:pt x="3121" y="1319"/>
                </a:lnTo>
                <a:lnTo>
                  <a:pt x="3121" y="1310"/>
                </a:lnTo>
                <a:close/>
                <a:moveTo>
                  <a:pt x="3166" y="1308"/>
                </a:moveTo>
                <a:lnTo>
                  <a:pt x="3166" y="1308"/>
                </a:lnTo>
                <a:lnTo>
                  <a:pt x="3166" y="1299"/>
                </a:lnTo>
                <a:lnTo>
                  <a:pt x="3169" y="1294"/>
                </a:lnTo>
                <a:lnTo>
                  <a:pt x="3175" y="1291"/>
                </a:lnTo>
                <a:lnTo>
                  <a:pt x="3180" y="1291"/>
                </a:lnTo>
                <a:lnTo>
                  <a:pt x="3180" y="1291"/>
                </a:lnTo>
                <a:lnTo>
                  <a:pt x="3183" y="1291"/>
                </a:lnTo>
                <a:lnTo>
                  <a:pt x="3189" y="1294"/>
                </a:lnTo>
                <a:lnTo>
                  <a:pt x="3191" y="1299"/>
                </a:lnTo>
                <a:lnTo>
                  <a:pt x="3191" y="1308"/>
                </a:lnTo>
                <a:lnTo>
                  <a:pt x="3166" y="1308"/>
                </a:lnTo>
                <a:close/>
                <a:moveTo>
                  <a:pt x="3023" y="1308"/>
                </a:moveTo>
                <a:lnTo>
                  <a:pt x="3023" y="1308"/>
                </a:lnTo>
                <a:lnTo>
                  <a:pt x="3023" y="1299"/>
                </a:lnTo>
                <a:lnTo>
                  <a:pt x="3026" y="1294"/>
                </a:lnTo>
                <a:lnTo>
                  <a:pt x="3032" y="1291"/>
                </a:lnTo>
                <a:lnTo>
                  <a:pt x="3037" y="1291"/>
                </a:lnTo>
                <a:lnTo>
                  <a:pt x="3037" y="1291"/>
                </a:lnTo>
                <a:lnTo>
                  <a:pt x="3040" y="1291"/>
                </a:lnTo>
                <a:lnTo>
                  <a:pt x="3046" y="1294"/>
                </a:lnTo>
                <a:lnTo>
                  <a:pt x="3049" y="1299"/>
                </a:lnTo>
                <a:lnTo>
                  <a:pt x="3049" y="1308"/>
                </a:lnTo>
                <a:lnTo>
                  <a:pt x="3023" y="1308"/>
                </a:lnTo>
                <a:close/>
                <a:moveTo>
                  <a:pt x="2629" y="914"/>
                </a:moveTo>
                <a:lnTo>
                  <a:pt x="2629" y="914"/>
                </a:lnTo>
                <a:lnTo>
                  <a:pt x="2631" y="906"/>
                </a:lnTo>
                <a:lnTo>
                  <a:pt x="2634" y="900"/>
                </a:lnTo>
                <a:lnTo>
                  <a:pt x="2637" y="898"/>
                </a:lnTo>
                <a:lnTo>
                  <a:pt x="2643" y="895"/>
                </a:lnTo>
                <a:lnTo>
                  <a:pt x="2643" y="895"/>
                </a:lnTo>
                <a:lnTo>
                  <a:pt x="2648" y="898"/>
                </a:lnTo>
                <a:lnTo>
                  <a:pt x="2651" y="900"/>
                </a:lnTo>
                <a:lnTo>
                  <a:pt x="2654" y="906"/>
                </a:lnTo>
                <a:lnTo>
                  <a:pt x="2657" y="914"/>
                </a:lnTo>
                <a:lnTo>
                  <a:pt x="2629" y="914"/>
                </a:lnTo>
                <a:close/>
                <a:moveTo>
                  <a:pt x="2536" y="914"/>
                </a:moveTo>
                <a:lnTo>
                  <a:pt x="2536" y="914"/>
                </a:lnTo>
                <a:lnTo>
                  <a:pt x="2539" y="906"/>
                </a:lnTo>
                <a:lnTo>
                  <a:pt x="2542" y="900"/>
                </a:lnTo>
                <a:lnTo>
                  <a:pt x="2545" y="898"/>
                </a:lnTo>
                <a:lnTo>
                  <a:pt x="2550" y="895"/>
                </a:lnTo>
                <a:lnTo>
                  <a:pt x="2550" y="895"/>
                </a:lnTo>
                <a:lnTo>
                  <a:pt x="2556" y="898"/>
                </a:lnTo>
                <a:lnTo>
                  <a:pt x="2559" y="900"/>
                </a:lnTo>
                <a:lnTo>
                  <a:pt x="2561" y="906"/>
                </a:lnTo>
                <a:lnTo>
                  <a:pt x="2564" y="914"/>
                </a:lnTo>
                <a:lnTo>
                  <a:pt x="2536" y="914"/>
                </a:lnTo>
                <a:close/>
                <a:moveTo>
                  <a:pt x="2659" y="803"/>
                </a:moveTo>
                <a:lnTo>
                  <a:pt x="2659" y="803"/>
                </a:lnTo>
                <a:lnTo>
                  <a:pt x="2659" y="801"/>
                </a:lnTo>
                <a:lnTo>
                  <a:pt x="2662" y="795"/>
                </a:lnTo>
                <a:lnTo>
                  <a:pt x="2671" y="792"/>
                </a:lnTo>
                <a:lnTo>
                  <a:pt x="2679" y="790"/>
                </a:lnTo>
                <a:lnTo>
                  <a:pt x="2679" y="809"/>
                </a:lnTo>
                <a:lnTo>
                  <a:pt x="2679" y="809"/>
                </a:lnTo>
                <a:lnTo>
                  <a:pt x="2673" y="812"/>
                </a:lnTo>
                <a:lnTo>
                  <a:pt x="2668" y="812"/>
                </a:lnTo>
                <a:lnTo>
                  <a:pt x="2668" y="812"/>
                </a:lnTo>
                <a:lnTo>
                  <a:pt x="2662" y="812"/>
                </a:lnTo>
                <a:lnTo>
                  <a:pt x="2659" y="803"/>
                </a:lnTo>
                <a:close/>
                <a:moveTo>
                  <a:pt x="2564" y="803"/>
                </a:moveTo>
                <a:lnTo>
                  <a:pt x="2564" y="803"/>
                </a:lnTo>
                <a:lnTo>
                  <a:pt x="2567" y="801"/>
                </a:lnTo>
                <a:lnTo>
                  <a:pt x="2570" y="795"/>
                </a:lnTo>
                <a:lnTo>
                  <a:pt x="2575" y="792"/>
                </a:lnTo>
                <a:lnTo>
                  <a:pt x="2584" y="790"/>
                </a:lnTo>
                <a:lnTo>
                  <a:pt x="2584" y="809"/>
                </a:lnTo>
                <a:lnTo>
                  <a:pt x="2584" y="809"/>
                </a:lnTo>
                <a:lnTo>
                  <a:pt x="2578" y="812"/>
                </a:lnTo>
                <a:lnTo>
                  <a:pt x="2575" y="812"/>
                </a:lnTo>
                <a:lnTo>
                  <a:pt x="2575" y="812"/>
                </a:lnTo>
                <a:lnTo>
                  <a:pt x="2567" y="812"/>
                </a:lnTo>
                <a:lnTo>
                  <a:pt x="2564" y="803"/>
                </a:lnTo>
                <a:close/>
                <a:moveTo>
                  <a:pt x="2701" y="795"/>
                </a:moveTo>
                <a:lnTo>
                  <a:pt x="2701" y="795"/>
                </a:lnTo>
                <a:lnTo>
                  <a:pt x="2701" y="787"/>
                </a:lnTo>
                <a:lnTo>
                  <a:pt x="2704" y="779"/>
                </a:lnTo>
                <a:lnTo>
                  <a:pt x="2707" y="776"/>
                </a:lnTo>
                <a:lnTo>
                  <a:pt x="2713" y="776"/>
                </a:lnTo>
                <a:lnTo>
                  <a:pt x="2713" y="776"/>
                </a:lnTo>
                <a:lnTo>
                  <a:pt x="2718" y="776"/>
                </a:lnTo>
                <a:lnTo>
                  <a:pt x="2724" y="781"/>
                </a:lnTo>
                <a:lnTo>
                  <a:pt x="2724" y="806"/>
                </a:lnTo>
                <a:lnTo>
                  <a:pt x="2724" y="806"/>
                </a:lnTo>
                <a:lnTo>
                  <a:pt x="2718" y="812"/>
                </a:lnTo>
                <a:lnTo>
                  <a:pt x="2713" y="812"/>
                </a:lnTo>
                <a:lnTo>
                  <a:pt x="2713" y="812"/>
                </a:lnTo>
                <a:lnTo>
                  <a:pt x="2707" y="812"/>
                </a:lnTo>
                <a:lnTo>
                  <a:pt x="2704" y="809"/>
                </a:lnTo>
                <a:lnTo>
                  <a:pt x="2701" y="801"/>
                </a:lnTo>
                <a:lnTo>
                  <a:pt x="2701" y="795"/>
                </a:lnTo>
                <a:close/>
                <a:moveTo>
                  <a:pt x="2872" y="792"/>
                </a:moveTo>
                <a:lnTo>
                  <a:pt x="2872" y="792"/>
                </a:lnTo>
                <a:lnTo>
                  <a:pt x="2872" y="784"/>
                </a:lnTo>
                <a:lnTo>
                  <a:pt x="2875" y="779"/>
                </a:lnTo>
                <a:lnTo>
                  <a:pt x="2881" y="776"/>
                </a:lnTo>
                <a:lnTo>
                  <a:pt x="2886" y="773"/>
                </a:lnTo>
                <a:lnTo>
                  <a:pt x="2886" y="773"/>
                </a:lnTo>
                <a:lnTo>
                  <a:pt x="2889" y="776"/>
                </a:lnTo>
                <a:lnTo>
                  <a:pt x="2895" y="779"/>
                </a:lnTo>
                <a:lnTo>
                  <a:pt x="2897" y="784"/>
                </a:lnTo>
                <a:lnTo>
                  <a:pt x="2897" y="792"/>
                </a:lnTo>
                <a:lnTo>
                  <a:pt x="2872" y="792"/>
                </a:lnTo>
                <a:close/>
                <a:moveTo>
                  <a:pt x="2746" y="792"/>
                </a:moveTo>
                <a:lnTo>
                  <a:pt x="2746" y="792"/>
                </a:lnTo>
                <a:lnTo>
                  <a:pt x="2746" y="784"/>
                </a:lnTo>
                <a:lnTo>
                  <a:pt x="2749" y="779"/>
                </a:lnTo>
                <a:lnTo>
                  <a:pt x="2755" y="776"/>
                </a:lnTo>
                <a:lnTo>
                  <a:pt x="2760" y="773"/>
                </a:lnTo>
                <a:lnTo>
                  <a:pt x="2760" y="773"/>
                </a:lnTo>
                <a:lnTo>
                  <a:pt x="2763" y="776"/>
                </a:lnTo>
                <a:lnTo>
                  <a:pt x="2769" y="779"/>
                </a:lnTo>
                <a:lnTo>
                  <a:pt x="2771" y="784"/>
                </a:lnTo>
                <a:lnTo>
                  <a:pt x="2771" y="792"/>
                </a:lnTo>
                <a:lnTo>
                  <a:pt x="2746" y="792"/>
                </a:lnTo>
                <a:close/>
                <a:moveTo>
                  <a:pt x="2382" y="382"/>
                </a:moveTo>
                <a:lnTo>
                  <a:pt x="2382" y="382"/>
                </a:lnTo>
                <a:lnTo>
                  <a:pt x="2385" y="374"/>
                </a:lnTo>
                <a:lnTo>
                  <a:pt x="2388" y="369"/>
                </a:lnTo>
                <a:lnTo>
                  <a:pt x="2391" y="366"/>
                </a:lnTo>
                <a:lnTo>
                  <a:pt x="2396" y="363"/>
                </a:lnTo>
                <a:lnTo>
                  <a:pt x="2396" y="363"/>
                </a:lnTo>
                <a:lnTo>
                  <a:pt x="2402" y="366"/>
                </a:lnTo>
                <a:lnTo>
                  <a:pt x="2405" y="369"/>
                </a:lnTo>
                <a:lnTo>
                  <a:pt x="2407" y="374"/>
                </a:lnTo>
                <a:lnTo>
                  <a:pt x="2410" y="382"/>
                </a:lnTo>
                <a:lnTo>
                  <a:pt x="2382" y="382"/>
                </a:lnTo>
                <a:close/>
                <a:moveTo>
                  <a:pt x="2290" y="382"/>
                </a:moveTo>
                <a:lnTo>
                  <a:pt x="2290" y="382"/>
                </a:lnTo>
                <a:lnTo>
                  <a:pt x="2293" y="374"/>
                </a:lnTo>
                <a:lnTo>
                  <a:pt x="2295" y="369"/>
                </a:lnTo>
                <a:lnTo>
                  <a:pt x="2298" y="366"/>
                </a:lnTo>
                <a:lnTo>
                  <a:pt x="2304" y="363"/>
                </a:lnTo>
                <a:lnTo>
                  <a:pt x="2304" y="363"/>
                </a:lnTo>
                <a:lnTo>
                  <a:pt x="2309" y="366"/>
                </a:lnTo>
                <a:lnTo>
                  <a:pt x="2312" y="369"/>
                </a:lnTo>
                <a:lnTo>
                  <a:pt x="2315" y="374"/>
                </a:lnTo>
                <a:lnTo>
                  <a:pt x="2315" y="382"/>
                </a:lnTo>
                <a:lnTo>
                  <a:pt x="2290" y="382"/>
                </a:lnTo>
                <a:close/>
                <a:moveTo>
                  <a:pt x="2360" y="272"/>
                </a:moveTo>
                <a:lnTo>
                  <a:pt x="2360" y="272"/>
                </a:lnTo>
                <a:lnTo>
                  <a:pt x="2360" y="269"/>
                </a:lnTo>
                <a:lnTo>
                  <a:pt x="2365" y="263"/>
                </a:lnTo>
                <a:lnTo>
                  <a:pt x="2371" y="260"/>
                </a:lnTo>
                <a:lnTo>
                  <a:pt x="2379" y="258"/>
                </a:lnTo>
                <a:lnTo>
                  <a:pt x="2379" y="277"/>
                </a:lnTo>
                <a:lnTo>
                  <a:pt x="2379" y="277"/>
                </a:lnTo>
                <a:lnTo>
                  <a:pt x="2374" y="280"/>
                </a:lnTo>
                <a:lnTo>
                  <a:pt x="2368" y="283"/>
                </a:lnTo>
                <a:lnTo>
                  <a:pt x="2368" y="283"/>
                </a:lnTo>
                <a:lnTo>
                  <a:pt x="2363" y="280"/>
                </a:lnTo>
                <a:lnTo>
                  <a:pt x="2360" y="272"/>
                </a:lnTo>
                <a:close/>
                <a:moveTo>
                  <a:pt x="2486" y="263"/>
                </a:moveTo>
                <a:lnTo>
                  <a:pt x="2486" y="263"/>
                </a:lnTo>
                <a:lnTo>
                  <a:pt x="2486" y="263"/>
                </a:lnTo>
                <a:lnTo>
                  <a:pt x="2486" y="255"/>
                </a:lnTo>
                <a:lnTo>
                  <a:pt x="2489" y="247"/>
                </a:lnTo>
                <a:lnTo>
                  <a:pt x="2491" y="244"/>
                </a:lnTo>
                <a:lnTo>
                  <a:pt x="2497" y="244"/>
                </a:lnTo>
                <a:lnTo>
                  <a:pt x="2497" y="244"/>
                </a:lnTo>
                <a:lnTo>
                  <a:pt x="2503" y="244"/>
                </a:lnTo>
                <a:lnTo>
                  <a:pt x="2505" y="249"/>
                </a:lnTo>
                <a:lnTo>
                  <a:pt x="2505" y="274"/>
                </a:lnTo>
                <a:lnTo>
                  <a:pt x="2505" y="274"/>
                </a:lnTo>
                <a:lnTo>
                  <a:pt x="2503" y="280"/>
                </a:lnTo>
                <a:lnTo>
                  <a:pt x="2497" y="280"/>
                </a:lnTo>
                <a:lnTo>
                  <a:pt x="2497" y="280"/>
                </a:lnTo>
                <a:lnTo>
                  <a:pt x="2491" y="280"/>
                </a:lnTo>
                <a:lnTo>
                  <a:pt x="2489" y="277"/>
                </a:lnTo>
                <a:lnTo>
                  <a:pt x="2486" y="269"/>
                </a:lnTo>
                <a:lnTo>
                  <a:pt x="2486" y="263"/>
                </a:lnTo>
                <a:close/>
                <a:moveTo>
                  <a:pt x="2438" y="260"/>
                </a:moveTo>
                <a:lnTo>
                  <a:pt x="2438" y="260"/>
                </a:lnTo>
                <a:lnTo>
                  <a:pt x="2438" y="252"/>
                </a:lnTo>
                <a:lnTo>
                  <a:pt x="2441" y="247"/>
                </a:lnTo>
                <a:lnTo>
                  <a:pt x="2447" y="244"/>
                </a:lnTo>
                <a:lnTo>
                  <a:pt x="2449" y="241"/>
                </a:lnTo>
                <a:lnTo>
                  <a:pt x="2449" y="241"/>
                </a:lnTo>
                <a:lnTo>
                  <a:pt x="2455" y="244"/>
                </a:lnTo>
                <a:lnTo>
                  <a:pt x="2461" y="247"/>
                </a:lnTo>
                <a:lnTo>
                  <a:pt x="2461" y="252"/>
                </a:lnTo>
                <a:lnTo>
                  <a:pt x="2463" y="260"/>
                </a:lnTo>
                <a:lnTo>
                  <a:pt x="2438" y="260"/>
                </a:lnTo>
                <a:close/>
                <a:moveTo>
                  <a:pt x="1652" y="31"/>
                </a:moveTo>
                <a:lnTo>
                  <a:pt x="1652" y="31"/>
                </a:lnTo>
                <a:lnTo>
                  <a:pt x="1654" y="25"/>
                </a:lnTo>
                <a:lnTo>
                  <a:pt x="1657" y="22"/>
                </a:lnTo>
                <a:lnTo>
                  <a:pt x="1663" y="19"/>
                </a:lnTo>
                <a:lnTo>
                  <a:pt x="1671" y="17"/>
                </a:lnTo>
                <a:lnTo>
                  <a:pt x="1671" y="33"/>
                </a:lnTo>
                <a:lnTo>
                  <a:pt x="1671" y="33"/>
                </a:lnTo>
                <a:lnTo>
                  <a:pt x="1666" y="36"/>
                </a:lnTo>
                <a:lnTo>
                  <a:pt x="1660" y="39"/>
                </a:lnTo>
                <a:lnTo>
                  <a:pt x="1660" y="39"/>
                </a:lnTo>
                <a:lnTo>
                  <a:pt x="1654" y="36"/>
                </a:lnTo>
                <a:lnTo>
                  <a:pt x="1652" y="31"/>
                </a:lnTo>
                <a:close/>
                <a:moveTo>
                  <a:pt x="1769" y="39"/>
                </a:moveTo>
                <a:lnTo>
                  <a:pt x="1769" y="39"/>
                </a:lnTo>
                <a:lnTo>
                  <a:pt x="1761" y="36"/>
                </a:lnTo>
                <a:lnTo>
                  <a:pt x="1758" y="33"/>
                </a:lnTo>
                <a:lnTo>
                  <a:pt x="1752" y="28"/>
                </a:lnTo>
                <a:lnTo>
                  <a:pt x="1752" y="19"/>
                </a:lnTo>
                <a:lnTo>
                  <a:pt x="1752" y="19"/>
                </a:lnTo>
                <a:lnTo>
                  <a:pt x="1752" y="11"/>
                </a:lnTo>
                <a:lnTo>
                  <a:pt x="1758" y="3"/>
                </a:lnTo>
                <a:lnTo>
                  <a:pt x="1764" y="0"/>
                </a:lnTo>
                <a:lnTo>
                  <a:pt x="1769" y="0"/>
                </a:lnTo>
                <a:lnTo>
                  <a:pt x="1769" y="0"/>
                </a:lnTo>
                <a:lnTo>
                  <a:pt x="1775" y="0"/>
                </a:lnTo>
                <a:lnTo>
                  <a:pt x="1780" y="3"/>
                </a:lnTo>
                <a:lnTo>
                  <a:pt x="1783" y="11"/>
                </a:lnTo>
                <a:lnTo>
                  <a:pt x="1783" y="19"/>
                </a:lnTo>
                <a:lnTo>
                  <a:pt x="1783" y="19"/>
                </a:lnTo>
                <a:lnTo>
                  <a:pt x="1783" y="28"/>
                </a:lnTo>
                <a:lnTo>
                  <a:pt x="1780" y="33"/>
                </a:lnTo>
                <a:lnTo>
                  <a:pt x="1775" y="36"/>
                </a:lnTo>
                <a:lnTo>
                  <a:pt x="1769" y="39"/>
                </a:lnTo>
                <a:lnTo>
                  <a:pt x="1769" y="39"/>
                </a:lnTo>
                <a:close/>
                <a:moveTo>
                  <a:pt x="1450" y="39"/>
                </a:moveTo>
                <a:lnTo>
                  <a:pt x="1450" y="39"/>
                </a:lnTo>
                <a:lnTo>
                  <a:pt x="1444" y="36"/>
                </a:lnTo>
                <a:lnTo>
                  <a:pt x="1439" y="33"/>
                </a:lnTo>
                <a:lnTo>
                  <a:pt x="1436" y="28"/>
                </a:lnTo>
                <a:lnTo>
                  <a:pt x="1433" y="19"/>
                </a:lnTo>
                <a:lnTo>
                  <a:pt x="1433" y="19"/>
                </a:lnTo>
                <a:lnTo>
                  <a:pt x="1436" y="11"/>
                </a:lnTo>
                <a:lnTo>
                  <a:pt x="1439" y="3"/>
                </a:lnTo>
                <a:lnTo>
                  <a:pt x="1444" y="0"/>
                </a:lnTo>
                <a:lnTo>
                  <a:pt x="1450" y="0"/>
                </a:lnTo>
                <a:lnTo>
                  <a:pt x="1450" y="0"/>
                </a:lnTo>
                <a:lnTo>
                  <a:pt x="1456" y="0"/>
                </a:lnTo>
                <a:lnTo>
                  <a:pt x="1461" y="3"/>
                </a:lnTo>
                <a:lnTo>
                  <a:pt x="1464" y="11"/>
                </a:lnTo>
                <a:lnTo>
                  <a:pt x="1467" y="19"/>
                </a:lnTo>
                <a:lnTo>
                  <a:pt x="1467" y="19"/>
                </a:lnTo>
                <a:lnTo>
                  <a:pt x="1464" y="28"/>
                </a:lnTo>
                <a:lnTo>
                  <a:pt x="1461" y="33"/>
                </a:lnTo>
                <a:lnTo>
                  <a:pt x="1458" y="36"/>
                </a:lnTo>
                <a:lnTo>
                  <a:pt x="1450" y="39"/>
                </a:lnTo>
                <a:lnTo>
                  <a:pt x="1450" y="39"/>
                </a:lnTo>
                <a:close/>
                <a:moveTo>
                  <a:pt x="1394" y="39"/>
                </a:moveTo>
                <a:lnTo>
                  <a:pt x="1394" y="39"/>
                </a:lnTo>
                <a:lnTo>
                  <a:pt x="1388" y="36"/>
                </a:lnTo>
                <a:lnTo>
                  <a:pt x="1383" y="33"/>
                </a:lnTo>
                <a:lnTo>
                  <a:pt x="1380" y="28"/>
                </a:lnTo>
                <a:lnTo>
                  <a:pt x="1377" y="19"/>
                </a:lnTo>
                <a:lnTo>
                  <a:pt x="1377" y="19"/>
                </a:lnTo>
                <a:lnTo>
                  <a:pt x="1380" y="11"/>
                </a:lnTo>
                <a:lnTo>
                  <a:pt x="1383" y="3"/>
                </a:lnTo>
                <a:lnTo>
                  <a:pt x="1388" y="0"/>
                </a:lnTo>
                <a:lnTo>
                  <a:pt x="1394" y="0"/>
                </a:lnTo>
                <a:lnTo>
                  <a:pt x="1394" y="0"/>
                </a:lnTo>
                <a:lnTo>
                  <a:pt x="1400" y="0"/>
                </a:lnTo>
                <a:lnTo>
                  <a:pt x="1405" y="3"/>
                </a:lnTo>
                <a:lnTo>
                  <a:pt x="1408" y="11"/>
                </a:lnTo>
                <a:lnTo>
                  <a:pt x="1411" y="19"/>
                </a:lnTo>
                <a:lnTo>
                  <a:pt x="1411" y="19"/>
                </a:lnTo>
                <a:lnTo>
                  <a:pt x="1411" y="28"/>
                </a:lnTo>
                <a:lnTo>
                  <a:pt x="1405" y="33"/>
                </a:lnTo>
                <a:lnTo>
                  <a:pt x="1402" y="36"/>
                </a:lnTo>
                <a:lnTo>
                  <a:pt x="1394" y="39"/>
                </a:lnTo>
                <a:lnTo>
                  <a:pt x="1394" y="39"/>
                </a:lnTo>
                <a:close/>
                <a:moveTo>
                  <a:pt x="1542" y="39"/>
                </a:moveTo>
                <a:lnTo>
                  <a:pt x="1542" y="39"/>
                </a:lnTo>
                <a:lnTo>
                  <a:pt x="1537" y="36"/>
                </a:lnTo>
                <a:lnTo>
                  <a:pt x="1534" y="33"/>
                </a:lnTo>
                <a:lnTo>
                  <a:pt x="1531" y="28"/>
                </a:lnTo>
                <a:lnTo>
                  <a:pt x="1528" y="19"/>
                </a:lnTo>
                <a:lnTo>
                  <a:pt x="1528" y="19"/>
                </a:lnTo>
                <a:lnTo>
                  <a:pt x="1531" y="11"/>
                </a:lnTo>
                <a:lnTo>
                  <a:pt x="1534" y="6"/>
                </a:lnTo>
                <a:lnTo>
                  <a:pt x="1537" y="0"/>
                </a:lnTo>
                <a:lnTo>
                  <a:pt x="1542" y="0"/>
                </a:lnTo>
                <a:lnTo>
                  <a:pt x="1542" y="0"/>
                </a:lnTo>
                <a:lnTo>
                  <a:pt x="1551" y="3"/>
                </a:lnTo>
                <a:lnTo>
                  <a:pt x="1556" y="6"/>
                </a:lnTo>
                <a:lnTo>
                  <a:pt x="1556" y="31"/>
                </a:lnTo>
                <a:lnTo>
                  <a:pt x="1556" y="31"/>
                </a:lnTo>
                <a:lnTo>
                  <a:pt x="1551" y="36"/>
                </a:lnTo>
                <a:lnTo>
                  <a:pt x="1542" y="39"/>
                </a:lnTo>
                <a:lnTo>
                  <a:pt x="1542" y="39"/>
                </a:lnTo>
                <a:close/>
              </a:path>
            </a:pathLst>
          </a:custGeom>
          <a:solidFill>
            <a:srgbClr val="E6E6B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2" name="Freeform 151"/>
          <p:cNvSpPr>
            <a:spLocks/>
          </p:cNvSpPr>
          <p:nvPr/>
        </p:nvSpPr>
        <p:spPr bwMode="auto">
          <a:xfrm>
            <a:off x="2433660" y="5113321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17"/>
              </a:cxn>
              <a:cxn ang="0">
                <a:pos x="19" y="17"/>
              </a:cxn>
              <a:cxn ang="0">
                <a:pos x="14" y="19"/>
              </a:cxn>
              <a:cxn ang="0">
                <a:pos x="8" y="22"/>
              </a:cxn>
              <a:cxn ang="0">
                <a:pos x="8" y="22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0" y="8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17"/>
                </a:lnTo>
                <a:lnTo>
                  <a:pt x="19" y="17"/>
                </a:lnTo>
                <a:lnTo>
                  <a:pt x="14" y="19"/>
                </a:lnTo>
                <a:lnTo>
                  <a:pt x="8" y="22"/>
                </a:lnTo>
                <a:lnTo>
                  <a:pt x="8" y="22"/>
                </a:lnTo>
                <a:lnTo>
                  <a:pt x="3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3" name="Freeform 152"/>
          <p:cNvSpPr>
            <a:spLocks/>
          </p:cNvSpPr>
          <p:nvPr/>
        </p:nvSpPr>
        <p:spPr bwMode="auto">
          <a:xfrm>
            <a:off x="6940051" y="5088653"/>
            <a:ext cx="46251" cy="56593"/>
          </a:xfrm>
          <a:custGeom>
            <a:avLst/>
            <a:gdLst/>
            <a:ahLst/>
            <a:cxnLst>
              <a:cxn ang="0">
                <a:pos x="16" y="39"/>
              </a:cxn>
              <a:cxn ang="0">
                <a:pos x="16" y="39"/>
              </a:cxn>
              <a:cxn ang="0">
                <a:pos x="8" y="36"/>
              </a:cxn>
              <a:cxn ang="0">
                <a:pos x="5" y="34"/>
              </a:cxn>
              <a:cxn ang="0">
                <a:pos x="0" y="28"/>
              </a:cxn>
              <a:cxn ang="0">
                <a:pos x="0" y="20"/>
              </a:cxn>
              <a:cxn ang="0">
                <a:pos x="0" y="20"/>
              </a:cxn>
              <a:cxn ang="0">
                <a:pos x="0" y="11"/>
              </a:cxn>
              <a:cxn ang="0">
                <a:pos x="5" y="3"/>
              </a:cxn>
              <a:cxn ang="0">
                <a:pos x="11" y="0"/>
              </a:cxn>
              <a:cxn ang="0">
                <a:pos x="16" y="0"/>
              </a:cxn>
              <a:cxn ang="0">
                <a:pos x="16" y="0"/>
              </a:cxn>
              <a:cxn ang="0">
                <a:pos x="22" y="0"/>
              </a:cxn>
              <a:cxn ang="0">
                <a:pos x="28" y="3"/>
              </a:cxn>
              <a:cxn ang="0">
                <a:pos x="30" y="11"/>
              </a:cxn>
              <a:cxn ang="0">
                <a:pos x="30" y="20"/>
              </a:cxn>
              <a:cxn ang="0">
                <a:pos x="30" y="20"/>
              </a:cxn>
              <a:cxn ang="0">
                <a:pos x="30" y="28"/>
              </a:cxn>
              <a:cxn ang="0">
                <a:pos x="28" y="34"/>
              </a:cxn>
              <a:cxn ang="0">
                <a:pos x="22" y="36"/>
              </a:cxn>
              <a:cxn ang="0">
                <a:pos x="16" y="39"/>
              </a:cxn>
              <a:cxn ang="0">
                <a:pos x="16" y="39"/>
              </a:cxn>
            </a:cxnLst>
            <a:rect l="0" t="0" r="r" b="b"/>
            <a:pathLst>
              <a:path w="30" h="39">
                <a:moveTo>
                  <a:pt x="16" y="39"/>
                </a:moveTo>
                <a:lnTo>
                  <a:pt x="16" y="39"/>
                </a:lnTo>
                <a:lnTo>
                  <a:pt x="8" y="36"/>
                </a:lnTo>
                <a:lnTo>
                  <a:pt x="5" y="34"/>
                </a:lnTo>
                <a:lnTo>
                  <a:pt x="0" y="28"/>
                </a:lnTo>
                <a:lnTo>
                  <a:pt x="0" y="20"/>
                </a:lnTo>
                <a:lnTo>
                  <a:pt x="0" y="20"/>
                </a:lnTo>
                <a:lnTo>
                  <a:pt x="0" y="11"/>
                </a:lnTo>
                <a:lnTo>
                  <a:pt x="5" y="3"/>
                </a:lnTo>
                <a:lnTo>
                  <a:pt x="11" y="0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8" y="3"/>
                </a:lnTo>
                <a:lnTo>
                  <a:pt x="30" y="11"/>
                </a:lnTo>
                <a:lnTo>
                  <a:pt x="30" y="20"/>
                </a:lnTo>
                <a:lnTo>
                  <a:pt x="30" y="20"/>
                </a:lnTo>
                <a:lnTo>
                  <a:pt x="30" y="28"/>
                </a:lnTo>
                <a:lnTo>
                  <a:pt x="28" y="34"/>
                </a:lnTo>
                <a:lnTo>
                  <a:pt x="22" y="36"/>
                </a:lnTo>
                <a:lnTo>
                  <a:pt x="16" y="39"/>
                </a:lnTo>
                <a:lnTo>
                  <a:pt x="16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4" name="Freeform 153"/>
          <p:cNvSpPr>
            <a:spLocks/>
          </p:cNvSpPr>
          <p:nvPr/>
        </p:nvSpPr>
        <p:spPr bwMode="auto">
          <a:xfrm>
            <a:off x="2873044" y="5088653"/>
            <a:ext cx="30834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11"/>
              </a:cxn>
              <a:cxn ang="0">
                <a:pos x="3" y="6"/>
              </a:cxn>
              <a:cxn ang="0">
                <a:pos x="6" y="0"/>
              </a:cxn>
              <a:cxn ang="0">
                <a:pos x="12" y="0"/>
              </a:cxn>
              <a:cxn ang="0">
                <a:pos x="12" y="0"/>
              </a:cxn>
              <a:cxn ang="0">
                <a:pos x="17" y="3"/>
              </a:cxn>
              <a:cxn ang="0">
                <a:pos x="20" y="6"/>
              </a:cxn>
              <a:cxn ang="0">
                <a:pos x="20" y="34"/>
              </a:cxn>
              <a:cxn ang="0">
                <a:pos x="20" y="34"/>
              </a:cxn>
              <a:cxn ang="0">
                <a:pos x="17" y="36"/>
              </a:cxn>
              <a:cxn ang="0">
                <a:pos x="12" y="39"/>
              </a:cxn>
              <a:cxn ang="0">
                <a:pos x="12" y="39"/>
              </a:cxn>
              <a:cxn ang="0">
                <a:pos x="6" y="36"/>
              </a:cxn>
              <a:cxn ang="0">
                <a:pos x="3" y="34"/>
              </a:cxn>
              <a:cxn ang="0">
                <a:pos x="0" y="28"/>
              </a:cxn>
              <a:cxn ang="0">
                <a:pos x="0" y="20"/>
              </a:cxn>
            </a:cxnLst>
            <a:rect l="0" t="0" r="r" b="b"/>
            <a:pathLst>
              <a:path w="20" h="39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11"/>
                </a:lnTo>
                <a:lnTo>
                  <a:pt x="3" y="6"/>
                </a:lnTo>
                <a:lnTo>
                  <a:pt x="6" y="0"/>
                </a:lnTo>
                <a:lnTo>
                  <a:pt x="12" y="0"/>
                </a:lnTo>
                <a:lnTo>
                  <a:pt x="12" y="0"/>
                </a:lnTo>
                <a:lnTo>
                  <a:pt x="17" y="3"/>
                </a:lnTo>
                <a:lnTo>
                  <a:pt x="20" y="6"/>
                </a:lnTo>
                <a:lnTo>
                  <a:pt x="20" y="34"/>
                </a:lnTo>
                <a:lnTo>
                  <a:pt x="20" y="34"/>
                </a:lnTo>
                <a:lnTo>
                  <a:pt x="17" y="36"/>
                </a:lnTo>
                <a:lnTo>
                  <a:pt x="12" y="39"/>
                </a:lnTo>
                <a:lnTo>
                  <a:pt x="12" y="39"/>
                </a:lnTo>
                <a:lnTo>
                  <a:pt x="6" y="36"/>
                </a:lnTo>
                <a:lnTo>
                  <a:pt x="3" y="34"/>
                </a:lnTo>
                <a:lnTo>
                  <a:pt x="0" y="28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5" name="Freeform 154"/>
          <p:cNvSpPr>
            <a:spLocks/>
          </p:cNvSpPr>
          <p:nvPr/>
        </p:nvSpPr>
        <p:spPr bwMode="auto">
          <a:xfrm>
            <a:off x="7232975" y="5088653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0" y="9"/>
              </a:cxn>
              <a:cxn ang="0">
                <a:pos x="3" y="3"/>
              </a:cxn>
              <a:cxn ang="0">
                <a:pos x="8" y="0"/>
              </a:cxn>
              <a:cxn ang="0">
                <a:pos x="14" y="0"/>
              </a:cxn>
              <a:cxn ang="0">
                <a:pos x="14" y="0"/>
              </a:cxn>
              <a:cxn ang="0">
                <a:pos x="17" y="0"/>
              </a:cxn>
              <a:cxn ang="0">
                <a:pos x="22" y="3"/>
              </a:cxn>
              <a:cxn ang="0">
                <a:pos x="25" y="9"/>
              </a:cxn>
              <a:cxn ang="0">
                <a:pos x="25" y="17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0" y="17"/>
                </a:lnTo>
                <a:lnTo>
                  <a:pt x="0" y="9"/>
                </a:lnTo>
                <a:lnTo>
                  <a:pt x="3" y="3"/>
                </a:lnTo>
                <a:lnTo>
                  <a:pt x="8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2" y="3"/>
                </a:lnTo>
                <a:lnTo>
                  <a:pt x="25" y="9"/>
                </a:lnTo>
                <a:lnTo>
                  <a:pt x="25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6" name="Freeform 155"/>
          <p:cNvSpPr>
            <a:spLocks/>
          </p:cNvSpPr>
          <p:nvPr/>
        </p:nvSpPr>
        <p:spPr bwMode="auto">
          <a:xfrm>
            <a:off x="6805923" y="5088653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0" y="9"/>
              </a:cxn>
              <a:cxn ang="0">
                <a:pos x="3" y="3"/>
              </a:cxn>
              <a:cxn ang="0">
                <a:pos x="8" y="0"/>
              </a:cxn>
              <a:cxn ang="0">
                <a:pos x="14" y="0"/>
              </a:cxn>
              <a:cxn ang="0">
                <a:pos x="14" y="0"/>
              </a:cxn>
              <a:cxn ang="0">
                <a:pos x="17" y="0"/>
              </a:cxn>
              <a:cxn ang="0">
                <a:pos x="22" y="3"/>
              </a:cxn>
              <a:cxn ang="0">
                <a:pos x="25" y="9"/>
              </a:cxn>
              <a:cxn ang="0">
                <a:pos x="25" y="17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0" y="17"/>
                </a:lnTo>
                <a:lnTo>
                  <a:pt x="0" y="9"/>
                </a:lnTo>
                <a:lnTo>
                  <a:pt x="3" y="3"/>
                </a:lnTo>
                <a:lnTo>
                  <a:pt x="8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2" y="3"/>
                </a:lnTo>
                <a:lnTo>
                  <a:pt x="25" y="9"/>
                </a:lnTo>
                <a:lnTo>
                  <a:pt x="25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7" name="Freeform 156"/>
          <p:cNvSpPr>
            <a:spLocks/>
          </p:cNvSpPr>
          <p:nvPr/>
        </p:nvSpPr>
        <p:spPr bwMode="auto">
          <a:xfrm>
            <a:off x="2635622" y="5088653"/>
            <a:ext cx="40084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3" y="9"/>
              </a:cxn>
              <a:cxn ang="0">
                <a:pos x="6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0" y="0"/>
              </a:cxn>
              <a:cxn ang="0">
                <a:pos x="23" y="3"/>
              </a:cxn>
              <a:cxn ang="0">
                <a:pos x="26" y="9"/>
              </a:cxn>
              <a:cxn ang="0">
                <a:pos x="26" y="17"/>
              </a:cxn>
              <a:cxn ang="0">
                <a:pos x="0" y="17"/>
              </a:cxn>
            </a:cxnLst>
            <a:rect l="0" t="0" r="r" b="b"/>
            <a:pathLst>
              <a:path w="26" h="17">
                <a:moveTo>
                  <a:pt x="0" y="17"/>
                </a:moveTo>
                <a:lnTo>
                  <a:pt x="0" y="17"/>
                </a:lnTo>
                <a:lnTo>
                  <a:pt x="3" y="9"/>
                </a:lnTo>
                <a:lnTo>
                  <a:pt x="6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0" y="0"/>
                </a:lnTo>
                <a:lnTo>
                  <a:pt x="23" y="3"/>
                </a:lnTo>
                <a:lnTo>
                  <a:pt x="26" y="9"/>
                </a:lnTo>
                <a:lnTo>
                  <a:pt x="26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8" name="Freeform 157"/>
          <p:cNvSpPr>
            <a:spLocks/>
          </p:cNvSpPr>
          <p:nvPr/>
        </p:nvSpPr>
        <p:spPr bwMode="auto">
          <a:xfrm>
            <a:off x="6719588" y="5056728"/>
            <a:ext cx="47793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19" y="3"/>
              </a:cxn>
              <a:cxn ang="0">
                <a:pos x="25" y="6"/>
              </a:cxn>
              <a:cxn ang="0">
                <a:pos x="31" y="8"/>
              </a:cxn>
              <a:cxn ang="0">
                <a:pos x="31" y="14"/>
              </a:cxn>
              <a:cxn ang="0">
                <a:pos x="31" y="14"/>
              </a:cxn>
              <a:cxn ang="0">
                <a:pos x="31" y="22"/>
              </a:cxn>
              <a:cxn ang="0">
                <a:pos x="25" y="25"/>
              </a:cxn>
              <a:cxn ang="0">
                <a:pos x="19" y="28"/>
              </a:cxn>
              <a:cxn ang="0">
                <a:pos x="14" y="31"/>
              </a:cxn>
              <a:cxn ang="0">
                <a:pos x="0" y="31"/>
              </a:cxn>
            </a:cxnLst>
            <a:rect l="0" t="0" r="r" b="b"/>
            <a:pathLst>
              <a:path w="31" h="31">
                <a:moveTo>
                  <a:pt x="0" y="31"/>
                </a:move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19" y="3"/>
                </a:lnTo>
                <a:lnTo>
                  <a:pt x="25" y="6"/>
                </a:lnTo>
                <a:lnTo>
                  <a:pt x="31" y="8"/>
                </a:lnTo>
                <a:lnTo>
                  <a:pt x="31" y="14"/>
                </a:lnTo>
                <a:lnTo>
                  <a:pt x="31" y="14"/>
                </a:lnTo>
                <a:lnTo>
                  <a:pt x="31" y="22"/>
                </a:lnTo>
                <a:lnTo>
                  <a:pt x="25" y="25"/>
                </a:lnTo>
                <a:lnTo>
                  <a:pt x="19" y="28"/>
                </a:lnTo>
                <a:lnTo>
                  <a:pt x="14" y="31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9" name="Freeform 158"/>
          <p:cNvSpPr>
            <a:spLocks/>
          </p:cNvSpPr>
          <p:nvPr/>
        </p:nvSpPr>
        <p:spPr bwMode="auto">
          <a:xfrm>
            <a:off x="7120430" y="4936287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17"/>
              </a:cxn>
              <a:cxn ang="0">
                <a:pos x="20" y="17"/>
              </a:cxn>
              <a:cxn ang="0">
                <a:pos x="14" y="19"/>
              </a:cxn>
              <a:cxn ang="0">
                <a:pos x="9" y="22"/>
              </a:cxn>
              <a:cxn ang="0">
                <a:pos x="9" y="22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0" y="8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17"/>
                </a:lnTo>
                <a:lnTo>
                  <a:pt x="20" y="17"/>
                </a:lnTo>
                <a:lnTo>
                  <a:pt x="14" y="19"/>
                </a:lnTo>
                <a:lnTo>
                  <a:pt x="9" y="22"/>
                </a:lnTo>
                <a:lnTo>
                  <a:pt x="9" y="22"/>
                </a:lnTo>
                <a:lnTo>
                  <a:pt x="3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0" name="Freeform 159"/>
          <p:cNvSpPr>
            <a:spLocks/>
          </p:cNvSpPr>
          <p:nvPr/>
        </p:nvSpPr>
        <p:spPr bwMode="auto">
          <a:xfrm>
            <a:off x="5937946" y="4911618"/>
            <a:ext cx="52418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11" y="36"/>
              </a:cxn>
              <a:cxn ang="0">
                <a:pos x="6" y="34"/>
              </a:cxn>
              <a:cxn ang="0">
                <a:pos x="3" y="28"/>
              </a:cxn>
              <a:cxn ang="0">
                <a:pos x="0" y="20"/>
              </a:cxn>
              <a:cxn ang="0">
                <a:pos x="0" y="20"/>
              </a:cxn>
              <a:cxn ang="0">
                <a:pos x="3" y="12"/>
              </a:cxn>
              <a:cxn ang="0">
                <a:pos x="6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2" y="0"/>
              </a:cxn>
              <a:cxn ang="0">
                <a:pos x="28" y="3"/>
              </a:cxn>
              <a:cxn ang="0">
                <a:pos x="31" y="12"/>
              </a:cxn>
              <a:cxn ang="0">
                <a:pos x="34" y="20"/>
              </a:cxn>
              <a:cxn ang="0">
                <a:pos x="34" y="20"/>
              </a:cxn>
              <a:cxn ang="0">
                <a:pos x="31" y="28"/>
              </a:cxn>
              <a:cxn ang="0">
                <a:pos x="28" y="34"/>
              </a:cxn>
              <a:cxn ang="0">
                <a:pos x="22" y="36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4" h="39">
                <a:moveTo>
                  <a:pt x="17" y="39"/>
                </a:moveTo>
                <a:lnTo>
                  <a:pt x="17" y="39"/>
                </a:lnTo>
                <a:lnTo>
                  <a:pt x="11" y="36"/>
                </a:lnTo>
                <a:lnTo>
                  <a:pt x="6" y="34"/>
                </a:lnTo>
                <a:lnTo>
                  <a:pt x="3" y="28"/>
                </a:lnTo>
                <a:lnTo>
                  <a:pt x="0" y="20"/>
                </a:lnTo>
                <a:lnTo>
                  <a:pt x="0" y="20"/>
                </a:lnTo>
                <a:lnTo>
                  <a:pt x="3" y="12"/>
                </a:lnTo>
                <a:lnTo>
                  <a:pt x="6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8" y="3"/>
                </a:lnTo>
                <a:lnTo>
                  <a:pt x="31" y="12"/>
                </a:lnTo>
                <a:lnTo>
                  <a:pt x="34" y="20"/>
                </a:lnTo>
                <a:lnTo>
                  <a:pt x="34" y="20"/>
                </a:lnTo>
                <a:lnTo>
                  <a:pt x="31" y="28"/>
                </a:lnTo>
                <a:lnTo>
                  <a:pt x="28" y="34"/>
                </a:lnTo>
                <a:lnTo>
                  <a:pt x="22" y="36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1" name="Freeform 160"/>
          <p:cNvSpPr>
            <a:spLocks/>
          </p:cNvSpPr>
          <p:nvPr/>
        </p:nvSpPr>
        <p:spPr bwMode="auto">
          <a:xfrm>
            <a:off x="3563726" y="4936287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17"/>
              </a:cxn>
              <a:cxn ang="0">
                <a:pos x="20" y="17"/>
              </a:cxn>
              <a:cxn ang="0">
                <a:pos x="14" y="19"/>
              </a:cxn>
              <a:cxn ang="0">
                <a:pos x="9" y="22"/>
              </a:cxn>
              <a:cxn ang="0">
                <a:pos x="9" y="22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0" y="8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17"/>
                </a:lnTo>
                <a:lnTo>
                  <a:pt x="20" y="17"/>
                </a:lnTo>
                <a:lnTo>
                  <a:pt x="14" y="19"/>
                </a:lnTo>
                <a:lnTo>
                  <a:pt x="9" y="22"/>
                </a:lnTo>
                <a:lnTo>
                  <a:pt x="9" y="22"/>
                </a:lnTo>
                <a:lnTo>
                  <a:pt x="3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2" name="Freeform 161"/>
          <p:cNvSpPr>
            <a:spLocks/>
          </p:cNvSpPr>
          <p:nvPr/>
        </p:nvSpPr>
        <p:spPr bwMode="auto">
          <a:xfrm>
            <a:off x="3304721" y="4936287"/>
            <a:ext cx="26209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3" y="6"/>
              </a:cxn>
              <a:cxn ang="0">
                <a:pos x="9" y="3"/>
              </a:cxn>
              <a:cxn ang="0">
                <a:pos x="17" y="0"/>
              </a:cxn>
              <a:cxn ang="0">
                <a:pos x="17" y="17"/>
              </a:cxn>
              <a:cxn ang="0">
                <a:pos x="17" y="17"/>
              </a:cxn>
              <a:cxn ang="0">
                <a:pos x="14" y="19"/>
              </a:cxn>
              <a:cxn ang="0">
                <a:pos x="9" y="22"/>
              </a:cxn>
              <a:cxn ang="0">
                <a:pos x="9" y="22"/>
              </a:cxn>
              <a:cxn ang="0">
                <a:pos x="0" y="19"/>
              </a:cxn>
              <a:cxn ang="0">
                <a:pos x="0" y="14"/>
              </a:cxn>
            </a:cxnLst>
            <a:rect l="0" t="0" r="r" b="b"/>
            <a:pathLst>
              <a:path w="17" h="22">
                <a:moveTo>
                  <a:pt x="0" y="14"/>
                </a:moveTo>
                <a:lnTo>
                  <a:pt x="0" y="14"/>
                </a:lnTo>
                <a:lnTo>
                  <a:pt x="0" y="8"/>
                </a:lnTo>
                <a:lnTo>
                  <a:pt x="3" y="6"/>
                </a:lnTo>
                <a:lnTo>
                  <a:pt x="9" y="3"/>
                </a:lnTo>
                <a:lnTo>
                  <a:pt x="17" y="0"/>
                </a:lnTo>
                <a:lnTo>
                  <a:pt x="17" y="17"/>
                </a:lnTo>
                <a:lnTo>
                  <a:pt x="17" y="17"/>
                </a:lnTo>
                <a:lnTo>
                  <a:pt x="14" y="19"/>
                </a:lnTo>
                <a:lnTo>
                  <a:pt x="9" y="22"/>
                </a:lnTo>
                <a:lnTo>
                  <a:pt x="9" y="22"/>
                </a:lnTo>
                <a:lnTo>
                  <a:pt x="0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3" name="Freeform 162"/>
          <p:cNvSpPr>
            <a:spLocks/>
          </p:cNvSpPr>
          <p:nvPr/>
        </p:nvSpPr>
        <p:spPr bwMode="auto">
          <a:xfrm>
            <a:off x="2688040" y="4936287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8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17"/>
              </a:cxn>
              <a:cxn ang="0">
                <a:pos x="20" y="17"/>
              </a:cxn>
              <a:cxn ang="0">
                <a:pos x="14" y="19"/>
              </a:cxn>
              <a:cxn ang="0">
                <a:pos x="8" y="22"/>
              </a:cxn>
              <a:cxn ang="0">
                <a:pos x="8" y="22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8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17"/>
                </a:lnTo>
                <a:lnTo>
                  <a:pt x="20" y="17"/>
                </a:lnTo>
                <a:lnTo>
                  <a:pt x="14" y="19"/>
                </a:lnTo>
                <a:lnTo>
                  <a:pt x="8" y="22"/>
                </a:lnTo>
                <a:lnTo>
                  <a:pt x="8" y="22"/>
                </a:lnTo>
                <a:lnTo>
                  <a:pt x="3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4" name="Freeform 163"/>
          <p:cNvSpPr>
            <a:spLocks/>
          </p:cNvSpPr>
          <p:nvPr/>
        </p:nvSpPr>
        <p:spPr bwMode="auto">
          <a:xfrm>
            <a:off x="2412076" y="4936287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3" y="6"/>
              </a:cxn>
              <a:cxn ang="0">
                <a:pos x="11" y="3"/>
              </a:cxn>
              <a:cxn ang="0">
                <a:pos x="19" y="0"/>
              </a:cxn>
              <a:cxn ang="0">
                <a:pos x="19" y="17"/>
              </a:cxn>
              <a:cxn ang="0">
                <a:pos x="19" y="17"/>
              </a:cxn>
              <a:cxn ang="0">
                <a:pos x="14" y="19"/>
              </a:cxn>
              <a:cxn ang="0">
                <a:pos x="8" y="22"/>
              </a:cxn>
              <a:cxn ang="0">
                <a:pos x="8" y="22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0" y="8"/>
                </a:lnTo>
                <a:lnTo>
                  <a:pt x="3" y="6"/>
                </a:lnTo>
                <a:lnTo>
                  <a:pt x="11" y="3"/>
                </a:lnTo>
                <a:lnTo>
                  <a:pt x="19" y="0"/>
                </a:lnTo>
                <a:lnTo>
                  <a:pt x="19" y="17"/>
                </a:lnTo>
                <a:lnTo>
                  <a:pt x="19" y="17"/>
                </a:lnTo>
                <a:lnTo>
                  <a:pt x="14" y="19"/>
                </a:lnTo>
                <a:lnTo>
                  <a:pt x="8" y="22"/>
                </a:lnTo>
                <a:lnTo>
                  <a:pt x="8" y="22"/>
                </a:lnTo>
                <a:lnTo>
                  <a:pt x="3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5" name="Freeform 164"/>
          <p:cNvSpPr>
            <a:spLocks/>
          </p:cNvSpPr>
          <p:nvPr/>
        </p:nvSpPr>
        <p:spPr bwMode="auto">
          <a:xfrm>
            <a:off x="2834502" y="4911618"/>
            <a:ext cx="38543" cy="56593"/>
          </a:xfrm>
          <a:custGeom>
            <a:avLst/>
            <a:gdLst/>
            <a:ahLst/>
            <a:cxnLst>
              <a:cxn ang="0">
                <a:pos x="14" y="39"/>
              </a:cxn>
              <a:cxn ang="0">
                <a:pos x="14" y="39"/>
              </a:cxn>
              <a:cxn ang="0">
                <a:pos x="9" y="36"/>
              </a:cxn>
              <a:cxn ang="0">
                <a:pos x="3" y="34"/>
              </a:cxn>
              <a:cxn ang="0">
                <a:pos x="0" y="28"/>
              </a:cxn>
              <a:cxn ang="0">
                <a:pos x="0" y="20"/>
              </a:cxn>
              <a:cxn ang="0">
                <a:pos x="0" y="20"/>
              </a:cxn>
              <a:cxn ang="0">
                <a:pos x="0" y="12"/>
              </a:cxn>
              <a:cxn ang="0">
                <a:pos x="3" y="6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0" y="3"/>
              </a:cxn>
              <a:cxn ang="0">
                <a:pos x="25" y="6"/>
              </a:cxn>
              <a:cxn ang="0">
                <a:pos x="25" y="31"/>
              </a:cxn>
              <a:cxn ang="0">
                <a:pos x="25" y="31"/>
              </a:cxn>
              <a:cxn ang="0">
                <a:pos x="23" y="36"/>
              </a:cxn>
              <a:cxn ang="0">
                <a:pos x="14" y="39"/>
              </a:cxn>
              <a:cxn ang="0">
                <a:pos x="14" y="39"/>
              </a:cxn>
            </a:cxnLst>
            <a:rect l="0" t="0" r="r" b="b"/>
            <a:pathLst>
              <a:path w="25" h="39">
                <a:moveTo>
                  <a:pt x="14" y="39"/>
                </a:moveTo>
                <a:lnTo>
                  <a:pt x="14" y="39"/>
                </a:lnTo>
                <a:lnTo>
                  <a:pt x="9" y="36"/>
                </a:lnTo>
                <a:lnTo>
                  <a:pt x="3" y="34"/>
                </a:lnTo>
                <a:lnTo>
                  <a:pt x="0" y="28"/>
                </a:lnTo>
                <a:lnTo>
                  <a:pt x="0" y="20"/>
                </a:lnTo>
                <a:lnTo>
                  <a:pt x="0" y="20"/>
                </a:lnTo>
                <a:lnTo>
                  <a:pt x="0" y="12"/>
                </a:lnTo>
                <a:lnTo>
                  <a:pt x="3" y="6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0" y="3"/>
                </a:lnTo>
                <a:lnTo>
                  <a:pt x="25" y="6"/>
                </a:lnTo>
                <a:lnTo>
                  <a:pt x="25" y="31"/>
                </a:lnTo>
                <a:lnTo>
                  <a:pt x="25" y="31"/>
                </a:lnTo>
                <a:lnTo>
                  <a:pt x="23" y="36"/>
                </a:lnTo>
                <a:lnTo>
                  <a:pt x="14" y="39"/>
                </a:lnTo>
                <a:lnTo>
                  <a:pt x="14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6" name="Freeform 165"/>
          <p:cNvSpPr>
            <a:spLocks/>
          </p:cNvSpPr>
          <p:nvPr/>
        </p:nvSpPr>
        <p:spPr bwMode="auto">
          <a:xfrm>
            <a:off x="6343413" y="4911618"/>
            <a:ext cx="30834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12"/>
              </a:cxn>
              <a:cxn ang="0">
                <a:pos x="3" y="6"/>
              </a:cxn>
              <a:cxn ang="0">
                <a:pos x="6" y="0"/>
              </a:cxn>
              <a:cxn ang="0">
                <a:pos x="11" y="0"/>
              </a:cxn>
              <a:cxn ang="0">
                <a:pos x="11" y="0"/>
              </a:cxn>
              <a:cxn ang="0">
                <a:pos x="17" y="3"/>
              </a:cxn>
              <a:cxn ang="0">
                <a:pos x="20" y="6"/>
              </a:cxn>
              <a:cxn ang="0">
                <a:pos x="20" y="34"/>
              </a:cxn>
              <a:cxn ang="0">
                <a:pos x="20" y="34"/>
              </a:cxn>
              <a:cxn ang="0">
                <a:pos x="17" y="36"/>
              </a:cxn>
              <a:cxn ang="0">
                <a:pos x="11" y="39"/>
              </a:cxn>
              <a:cxn ang="0">
                <a:pos x="11" y="39"/>
              </a:cxn>
              <a:cxn ang="0">
                <a:pos x="6" y="36"/>
              </a:cxn>
              <a:cxn ang="0">
                <a:pos x="3" y="34"/>
              </a:cxn>
              <a:cxn ang="0">
                <a:pos x="0" y="28"/>
              </a:cxn>
              <a:cxn ang="0">
                <a:pos x="0" y="20"/>
              </a:cxn>
            </a:cxnLst>
            <a:rect l="0" t="0" r="r" b="b"/>
            <a:pathLst>
              <a:path w="20" h="39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12"/>
                </a:lnTo>
                <a:lnTo>
                  <a:pt x="3" y="6"/>
                </a:lnTo>
                <a:lnTo>
                  <a:pt x="6" y="0"/>
                </a:lnTo>
                <a:lnTo>
                  <a:pt x="11" y="0"/>
                </a:lnTo>
                <a:lnTo>
                  <a:pt x="11" y="0"/>
                </a:lnTo>
                <a:lnTo>
                  <a:pt x="17" y="3"/>
                </a:lnTo>
                <a:lnTo>
                  <a:pt x="20" y="6"/>
                </a:lnTo>
                <a:lnTo>
                  <a:pt x="20" y="34"/>
                </a:lnTo>
                <a:lnTo>
                  <a:pt x="20" y="34"/>
                </a:lnTo>
                <a:lnTo>
                  <a:pt x="17" y="36"/>
                </a:lnTo>
                <a:lnTo>
                  <a:pt x="11" y="39"/>
                </a:lnTo>
                <a:lnTo>
                  <a:pt x="11" y="39"/>
                </a:lnTo>
                <a:lnTo>
                  <a:pt x="6" y="36"/>
                </a:lnTo>
                <a:lnTo>
                  <a:pt x="3" y="34"/>
                </a:lnTo>
                <a:lnTo>
                  <a:pt x="0" y="28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7" name="Freeform 166"/>
          <p:cNvSpPr>
            <a:spLocks/>
          </p:cNvSpPr>
          <p:nvPr/>
        </p:nvSpPr>
        <p:spPr bwMode="auto">
          <a:xfrm>
            <a:off x="4000028" y="4911618"/>
            <a:ext cx="33917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12"/>
              </a:cxn>
              <a:cxn ang="0">
                <a:pos x="3" y="6"/>
              </a:cxn>
              <a:cxn ang="0">
                <a:pos x="6" y="0"/>
              </a:cxn>
              <a:cxn ang="0">
                <a:pos x="11" y="0"/>
              </a:cxn>
              <a:cxn ang="0">
                <a:pos x="11" y="0"/>
              </a:cxn>
              <a:cxn ang="0">
                <a:pos x="17" y="3"/>
              </a:cxn>
              <a:cxn ang="0">
                <a:pos x="22" y="6"/>
              </a:cxn>
              <a:cxn ang="0">
                <a:pos x="22" y="34"/>
              </a:cxn>
              <a:cxn ang="0">
                <a:pos x="22" y="34"/>
              </a:cxn>
              <a:cxn ang="0">
                <a:pos x="17" y="36"/>
              </a:cxn>
              <a:cxn ang="0">
                <a:pos x="11" y="39"/>
              </a:cxn>
              <a:cxn ang="0">
                <a:pos x="11" y="39"/>
              </a:cxn>
              <a:cxn ang="0">
                <a:pos x="6" y="36"/>
              </a:cxn>
              <a:cxn ang="0">
                <a:pos x="3" y="34"/>
              </a:cxn>
              <a:cxn ang="0">
                <a:pos x="0" y="28"/>
              </a:cxn>
              <a:cxn ang="0">
                <a:pos x="0" y="20"/>
              </a:cxn>
            </a:cxnLst>
            <a:rect l="0" t="0" r="r" b="b"/>
            <a:pathLst>
              <a:path w="22" h="39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12"/>
                </a:lnTo>
                <a:lnTo>
                  <a:pt x="3" y="6"/>
                </a:lnTo>
                <a:lnTo>
                  <a:pt x="6" y="0"/>
                </a:lnTo>
                <a:lnTo>
                  <a:pt x="11" y="0"/>
                </a:lnTo>
                <a:lnTo>
                  <a:pt x="11" y="0"/>
                </a:lnTo>
                <a:lnTo>
                  <a:pt x="17" y="3"/>
                </a:lnTo>
                <a:lnTo>
                  <a:pt x="22" y="6"/>
                </a:lnTo>
                <a:lnTo>
                  <a:pt x="22" y="34"/>
                </a:lnTo>
                <a:lnTo>
                  <a:pt x="22" y="34"/>
                </a:lnTo>
                <a:lnTo>
                  <a:pt x="17" y="36"/>
                </a:lnTo>
                <a:lnTo>
                  <a:pt x="11" y="39"/>
                </a:lnTo>
                <a:lnTo>
                  <a:pt x="11" y="39"/>
                </a:lnTo>
                <a:lnTo>
                  <a:pt x="6" y="36"/>
                </a:lnTo>
                <a:lnTo>
                  <a:pt x="3" y="34"/>
                </a:lnTo>
                <a:lnTo>
                  <a:pt x="0" y="28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8" name="Freeform 167"/>
          <p:cNvSpPr>
            <a:spLocks/>
          </p:cNvSpPr>
          <p:nvPr/>
        </p:nvSpPr>
        <p:spPr bwMode="auto">
          <a:xfrm>
            <a:off x="2510745" y="4911618"/>
            <a:ext cx="43168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3" y="9"/>
              </a:cxn>
              <a:cxn ang="0">
                <a:pos x="6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0" y="0"/>
              </a:cxn>
              <a:cxn ang="0">
                <a:pos x="23" y="3"/>
              </a:cxn>
              <a:cxn ang="0">
                <a:pos x="25" y="9"/>
              </a:cxn>
              <a:cxn ang="0">
                <a:pos x="28" y="17"/>
              </a:cxn>
              <a:cxn ang="0">
                <a:pos x="0" y="17"/>
              </a:cxn>
            </a:cxnLst>
            <a:rect l="0" t="0" r="r" b="b"/>
            <a:pathLst>
              <a:path w="28" h="17">
                <a:moveTo>
                  <a:pt x="0" y="17"/>
                </a:moveTo>
                <a:lnTo>
                  <a:pt x="0" y="17"/>
                </a:lnTo>
                <a:lnTo>
                  <a:pt x="3" y="9"/>
                </a:lnTo>
                <a:lnTo>
                  <a:pt x="6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0" y="0"/>
                </a:lnTo>
                <a:lnTo>
                  <a:pt x="23" y="3"/>
                </a:lnTo>
                <a:lnTo>
                  <a:pt x="25" y="9"/>
                </a:lnTo>
                <a:lnTo>
                  <a:pt x="28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9" name="Freeform 168"/>
          <p:cNvSpPr>
            <a:spLocks/>
          </p:cNvSpPr>
          <p:nvPr/>
        </p:nvSpPr>
        <p:spPr bwMode="auto">
          <a:xfrm>
            <a:off x="5712858" y="4879694"/>
            <a:ext cx="40084" cy="5224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6" y="20"/>
              </a:cxn>
              <a:cxn ang="0">
                <a:pos x="6" y="20"/>
              </a:cxn>
              <a:cxn ang="0">
                <a:pos x="12" y="0"/>
              </a:cxn>
              <a:cxn ang="0">
                <a:pos x="14" y="0"/>
              </a:cxn>
              <a:cxn ang="0">
                <a:pos x="14" y="0"/>
              </a:cxn>
              <a:cxn ang="0">
                <a:pos x="20" y="20"/>
              </a:cxn>
              <a:cxn ang="0">
                <a:pos x="26" y="36"/>
              </a:cxn>
              <a:cxn ang="0">
                <a:pos x="0" y="36"/>
              </a:cxn>
            </a:cxnLst>
            <a:rect l="0" t="0" r="r" b="b"/>
            <a:pathLst>
              <a:path w="26" h="36">
                <a:moveTo>
                  <a:pt x="0" y="36"/>
                </a:moveTo>
                <a:lnTo>
                  <a:pt x="6" y="20"/>
                </a:lnTo>
                <a:lnTo>
                  <a:pt x="6" y="20"/>
                </a:lnTo>
                <a:lnTo>
                  <a:pt x="12" y="0"/>
                </a:lnTo>
                <a:lnTo>
                  <a:pt x="14" y="0"/>
                </a:lnTo>
                <a:lnTo>
                  <a:pt x="14" y="0"/>
                </a:lnTo>
                <a:lnTo>
                  <a:pt x="20" y="20"/>
                </a:lnTo>
                <a:lnTo>
                  <a:pt x="26" y="36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0" name="Freeform 169"/>
          <p:cNvSpPr>
            <a:spLocks/>
          </p:cNvSpPr>
          <p:nvPr/>
        </p:nvSpPr>
        <p:spPr bwMode="auto">
          <a:xfrm>
            <a:off x="7345519" y="4663480"/>
            <a:ext cx="43168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3" y="8"/>
              </a:cxn>
              <a:cxn ang="0">
                <a:pos x="5" y="2"/>
              </a:cxn>
              <a:cxn ang="0">
                <a:pos x="8" y="0"/>
              </a:cxn>
              <a:cxn ang="0">
                <a:pos x="14" y="0"/>
              </a:cxn>
              <a:cxn ang="0">
                <a:pos x="14" y="0"/>
              </a:cxn>
              <a:cxn ang="0">
                <a:pos x="19" y="0"/>
              </a:cxn>
              <a:cxn ang="0">
                <a:pos x="22" y="5"/>
              </a:cxn>
              <a:cxn ang="0">
                <a:pos x="25" y="8"/>
              </a:cxn>
              <a:cxn ang="0">
                <a:pos x="28" y="16"/>
              </a:cxn>
              <a:cxn ang="0">
                <a:pos x="0" y="16"/>
              </a:cxn>
            </a:cxnLst>
            <a:rect l="0" t="0" r="r" b="b"/>
            <a:pathLst>
              <a:path w="28" h="16">
                <a:moveTo>
                  <a:pt x="0" y="16"/>
                </a:moveTo>
                <a:lnTo>
                  <a:pt x="0" y="16"/>
                </a:lnTo>
                <a:lnTo>
                  <a:pt x="3" y="8"/>
                </a:lnTo>
                <a:lnTo>
                  <a:pt x="5" y="2"/>
                </a:lnTo>
                <a:lnTo>
                  <a:pt x="8" y="0"/>
                </a:lnTo>
                <a:lnTo>
                  <a:pt x="14" y="0"/>
                </a:lnTo>
                <a:lnTo>
                  <a:pt x="14" y="0"/>
                </a:lnTo>
                <a:lnTo>
                  <a:pt x="19" y="0"/>
                </a:lnTo>
                <a:lnTo>
                  <a:pt x="22" y="5"/>
                </a:lnTo>
                <a:lnTo>
                  <a:pt x="25" y="8"/>
                </a:lnTo>
                <a:lnTo>
                  <a:pt x="28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1" name="Freeform 170"/>
          <p:cNvSpPr>
            <a:spLocks/>
          </p:cNvSpPr>
          <p:nvPr/>
        </p:nvSpPr>
        <p:spPr bwMode="auto">
          <a:xfrm>
            <a:off x="7202141" y="4663480"/>
            <a:ext cx="40084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3" y="8"/>
              </a:cxn>
              <a:cxn ang="0">
                <a:pos x="6" y="2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0" y="0"/>
              </a:cxn>
              <a:cxn ang="0">
                <a:pos x="23" y="5"/>
              </a:cxn>
              <a:cxn ang="0">
                <a:pos x="26" y="8"/>
              </a:cxn>
              <a:cxn ang="0">
                <a:pos x="26" y="16"/>
              </a:cxn>
              <a:cxn ang="0">
                <a:pos x="0" y="16"/>
              </a:cxn>
            </a:cxnLst>
            <a:rect l="0" t="0" r="r" b="b"/>
            <a:pathLst>
              <a:path w="26" h="16">
                <a:moveTo>
                  <a:pt x="0" y="16"/>
                </a:moveTo>
                <a:lnTo>
                  <a:pt x="0" y="16"/>
                </a:lnTo>
                <a:lnTo>
                  <a:pt x="3" y="8"/>
                </a:lnTo>
                <a:lnTo>
                  <a:pt x="6" y="2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0" y="0"/>
                </a:lnTo>
                <a:lnTo>
                  <a:pt x="23" y="5"/>
                </a:lnTo>
                <a:lnTo>
                  <a:pt x="26" y="8"/>
                </a:lnTo>
                <a:lnTo>
                  <a:pt x="26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2" name="Freeform 171"/>
          <p:cNvSpPr>
            <a:spLocks/>
          </p:cNvSpPr>
          <p:nvPr/>
        </p:nvSpPr>
        <p:spPr bwMode="auto">
          <a:xfrm>
            <a:off x="7784904" y="4509663"/>
            <a:ext cx="26209" cy="333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9"/>
              </a:cxn>
              <a:cxn ang="0">
                <a:pos x="3" y="6"/>
              </a:cxn>
              <a:cxn ang="0">
                <a:pos x="9" y="3"/>
              </a:cxn>
              <a:cxn ang="0">
                <a:pos x="17" y="0"/>
              </a:cxn>
              <a:cxn ang="0">
                <a:pos x="17" y="17"/>
              </a:cxn>
              <a:cxn ang="0">
                <a:pos x="17" y="17"/>
              </a:cxn>
              <a:cxn ang="0">
                <a:pos x="14" y="23"/>
              </a:cxn>
              <a:cxn ang="0">
                <a:pos x="9" y="23"/>
              </a:cxn>
              <a:cxn ang="0">
                <a:pos x="9" y="23"/>
              </a:cxn>
              <a:cxn ang="0">
                <a:pos x="0" y="20"/>
              </a:cxn>
              <a:cxn ang="0">
                <a:pos x="0" y="14"/>
              </a:cxn>
            </a:cxnLst>
            <a:rect l="0" t="0" r="r" b="b"/>
            <a:pathLst>
              <a:path w="17" h="23">
                <a:moveTo>
                  <a:pt x="0" y="14"/>
                </a:moveTo>
                <a:lnTo>
                  <a:pt x="0" y="14"/>
                </a:lnTo>
                <a:lnTo>
                  <a:pt x="0" y="9"/>
                </a:lnTo>
                <a:lnTo>
                  <a:pt x="3" y="6"/>
                </a:lnTo>
                <a:lnTo>
                  <a:pt x="9" y="3"/>
                </a:lnTo>
                <a:lnTo>
                  <a:pt x="17" y="0"/>
                </a:lnTo>
                <a:lnTo>
                  <a:pt x="17" y="17"/>
                </a:lnTo>
                <a:lnTo>
                  <a:pt x="17" y="17"/>
                </a:lnTo>
                <a:lnTo>
                  <a:pt x="14" y="23"/>
                </a:lnTo>
                <a:lnTo>
                  <a:pt x="9" y="23"/>
                </a:lnTo>
                <a:lnTo>
                  <a:pt x="9" y="23"/>
                </a:lnTo>
                <a:lnTo>
                  <a:pt x="0" y="20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3" name="Freeform 172"/>
          <p:cNvSpPr>
            <a:spLocks/>
          </p:cNvSpPr>
          <p:nvPr/>
        </p:nvSpPr>
        <p:spPr bwMode="auto">
          <a:xfrm>
            <a:off x="7470397" y="4509663"/>
            <a:ext cx="26209" cy="333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9"/>
              </a:cxn>
              <a:cxn ang="0">
                <a:pos x="3" y="6"/>
              </a:cxn>
              <a:cxn ang="0">
                <a:pos x="8" y="3"/>
              </a:cxn>
              <a:cxn ang="0">
                <a:pos x="17" y="0"/>
              </a:cxn>
              <a:cxn ang="0">
                <a:pos x="17" y="17"/>
              </a:cxn>
              <a:cxn ang="0">
                <a:pos x="17" y="17"/>
              </a:cxn>
              <a:cxn ang="0">
                <a:pos x="11" y="23"/>
              </a:cxn>
              <a:cxn ang="0">
                <a:pos x="8" y="23"/>
              </a:cxn>
              <a:cxn ang="0">
                <a:pos x="8" y="23"/>
              </a:cxn>
              <a:cxn ang="0">
                <a:pos x="0" y="20"/>
              </a:cxn>
              <a:cxn ang="0">
                <a:pos x="0" y="14"/>
              </a:cxn>
            </a:cxnLst>
            <a:rect l="0" t="0" r="r" b="b"/>
            <a:pathLst>
              <a:path w="17" h="23">
                <a:moveTo>
                  <a:pt x="0" y="14"/>
                </a:moveTo>
                <a:lnTo>
                  <a:pt x="0" y="14"/>
                </a:lnTo>
                <a:lnTo>
                  <a:pt x="0" y="9"/>
                </a:lnTo>
                <a:lnTo>
                  <a:pt x="3" y="6"/>
                </a:lnTo>
                <a:lnTo>
                  <a:pt x="8" y="3"/>
                </a:lnTo>
                <a:lnTo>
                  <a:pt x="17" y="0"/>
                </a:lnTo>
                <a:lnTo>
                  <a:pt x="17" y="17"/>
                </a:lnTo>
                <a:lnTo>
                  <a:pt x="17" y="17"/>
                </a:lnTo>
                <a:lnTo>
                  <a:pt x="11" y="23"/>
                </a:lnTo>
                <a:lnTo>
                  <a:pt x="8" y="23"/>
                </a:lnTo>
                <a:lnTo>
                  <a:pt x="8" y="23"/>
                </a:lnTo>
                <a:lnTo>
                  <a:pt x="0" y="20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4" name="Freeform 173"/>
          <p:cNvSpPr>
            <a:spLocks/>
          </p:cNvSpPr>
          <p:nvPr/>
        </p:nvSpPr>
        <p:spPr bwMode="auto">
          <a:xfrm>
            <a:off x="7621483" y="4486446"/>
            <a:ext cx="50876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8" y="39"/>
              </a:cxn>
              <a:cxn ang="0">
                <a:pos x="6" y="33"/>
              </a:cxn>
              <a:cxn ang="0">
                <a:pos x="3" y="27"/>
              </a:cxn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5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2" y="0"/>
              </a:cxn>
              <a:cxn ang="0">
                <a:pos x="28" y="5"/>
              </a:cxn>
              <a:cxn ang="0">
                <a:pos x="31" y="11"/>
              </a:cxn>
              <a:cxn ang="0">
                <a:pos x="33" y="19"/>
              </a:cxn>
              <a:cxn ang="0">
                <a:pos x="33" y="19"/>
              </a:cxn>
              <a:cxn ang="0">
                <a:pos x="31" y="27"/>
              </a:cxn>
              <a:cxn ang="0">
                <a:pos x="28" y="33"/>
              </a:cxn>
              <a:cxn ang="0">
                <a:pos x="22" y="39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3" h="39">
                <a:moveTo>
                  <a:pt x="17" y="39"/>
                </a:moveTo>
                <a:lnTo>
                  <a:pt x="17" y="39"/>
                </a:lnTo>
                <a:lnTo>
                  <a:pt x="8" y="39"/>
                </a:lnTo>
                <a:lnTo>
                  <a:pt x="6" y="33"/>
                </a:lnTo>
                <a:lnTo>
                  <a:pt x="3" y="27"/>
                </a:lnTo>
                <a:lnTo>
                  <a:pt x="0" y="19"/>
                </a:lnTo>
                <a:lnTo>
                  <a:pt x="0" y="19"/>
                </a:lnTo>
                <a:lnTo>
                  <a:pt x="3" y="11"/>
                </a:lnTo>
                <a:lnTo>
                  <a:pt x="6" y="5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8" y="5"/>
                </a:lnTo>
                <a:lnTo>
                  <a:pt x="31" y="11"/>
                </a:lnTo>
                <a:lnTo>
                  <a:pt x="33" y="19"/>
                </a:lnTo>
                <a:lnTo>
                  <a:pt x="33" y="19"/>
                </a:lnTo>
                <a:lnTo>
                  <a:pt x="31" y="27"/>
                </a:lnTo>
                <a:lnTo>
                  <a:pt x="28" y="33"/>
                </a:lnTo>
                <a:lnTo>
                  <a:pt x="22" y="39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5" name="Freeform 174"/>
          <p:cNvSpPr>
            <a:spLocks/>
          </p:cNvSpPr>
          <p:nvPr/>
        </p:nvSpPr>
        <p:spPr bwMode="auto">
          <a:xfrm>
            <a:off x="7259184" y="4486446"/>
            <a:ext cx="38543" cy="56593"/>
          </a:xfrm>
          <a:custGeom>
            <a:avLst/>
            <a:gdLst/>
            <a:ahLst/>
            <a:cxnLst>
              <a:cxn ang="0">
                <a:pos x="5" y="36"/>
              </a:cxn>
              <a:cxn ang="0">
                <a:pos x="5" y="36"/>
              </a:cxn>
              <a:cxn ang="0">
                <a:pos x="0" y="30"/>
              </a:cxn>
              <a:cxn ang="0">
                <a:pos x="0" y="8"/>
              </a:cxn>
              <a:cxn ang="0">
                <a:pos x="0" y="8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1" y="0"/>
              </a:cxn>
              <a:cxn ang="0">
                <a:pos x="17" y="3"/>
              </a:cxn>
              <a:cxn ang="0">
                <a:pos x="22" y="5"/>
              </a:cxn>
              <a:cxn ang="0">
                <a:pos x="22" y="5"/>
              </a:cxn>
              <a:cxn ang="0">
                <a:pos x="25" y="11"/>
              </a:cxn>
              <a:cxn ang="0">
                <a:pos x="25" y="19"/>
              </a:cxn>
              <a:cxn ang="0">
                <a:pos x="25" y="19"/>
              </a:cxn>
              <a:cxn ang="0">
                <a:pos x="25" y="27"/>
              </a:cxn>
              <a:cxn ang="0">
                <a:pos x="22" y="33"/>
              </a:cxn>
              <a:cxn ang="0">
                <a:pos x="22" y="33"/>
              </a:cxn>
              <a:cxn ang="0">
                <a:pos x="17" y="39"/>
              </a:cxn>
              <a:cxn ang="0">
                <a:pos x="14" y="39"/>
              </a:cxn>
              <a:cxn ang="0">
                <a:pos x="14" y="39"/>
              </a:cxn>
              <a:cxn ang="0">
                <a:pos x="5" y="36"/>
              </a:cxn>
            </a:cxnLst>
            <a:rect l="0" t="0" r="r" b="b"/>
            <a:pathLst>
              <a:path w="25" h="39">
                <a:moveTo>
                  <a:pt x="5" y="36"/>
                </a:moveTo>
                <a:lnTo>
                  <a:pt x="5" y="36"/>
                </a:lnTo>
                <a:lnTo>
                  <a:pt x="0" y="30"/>
                </a:lnTo>
                <a:lnTo>
                  <a:pt x="0" y="8"/>
                </a:lnTo>
                <a:lnTo>
                  <a:pt x="0" y="8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1" y="0"/>
                </a:lnTo>
                <a:lnTo>
                  <a:pt x="17" y="3"/>
                </a:lnTo>
                <a:lnTo>
                  <a:pt x="22" y="5"/>
                </a:lnTo>
                <a:lnTo>
                  <a:pt x="22" y="5"/>
                </a:lnTo>
                <a:lnTo>
                  <a:pt x="25" y="11"/>
                </a:lnTo>
                <a:lnTo>
                  <a:pt x="25" y="19"/>
                </a:lnTo>
                <a:lnTo>
                  <a:pt x="25" y="19"/>
                </a:lnTo>
                <a:lnTo>
                  <a:pt x="25" y="27"/>
                </a:lnTo>
                <a:lnTo>
                  <a:pt x="22" y="33"/>
                </a:lnTo>
                <a:lnTo>
                  <a:pt x="22" y="33"/>
                </a:lnTo>
                <a:lnTo>
                  <a:pt x="17" y="39"/>
                </a:lnTo>
                <a:lnTo>
                  <a:pt x="14" y="39"/>
                </a:lnTo>
                <a:lnTo>
                  <a:pt x="14" y="39"/>
                </a:lnTo>
                <a:lnTo>
                  <a:pt x="5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6" name="Freeform 175"/>
          <p:cNvSpPr>
            <a:spLocks/>
          </p:cNvSpPr>
          <p:nvPr/>
        </p:nvSpPr>
        <p:spPr bwMode="auto">
          <a:xfrm>
            <a:off x="7134306" y="4454521"/>
            <a:ext cx="81710" cy="8851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0" y="16"/>
              </a:cxn>
              <a:cxn ang="0">
                <a:pos x="8" y="5"/>
              </a:cxn>
              <a:cxn ang="0">
                <a:pos x="16" y="2"/>
              </a:cxn>
              <a:cxn ang="0">
                <a:pos x="25" y="0"/>
              </a:cxn>
              <a:cxn ang="0">
                <a:pos x="25" y="0"/>
              </a:cxn>
              <a:cxn ang="0">
                <a:pos x="25" y="0"/>
              </a:cxn>
              <a:cxn ang="0">
                <a:pos x="36" y="2"/>
              </a:cxn>
              <a:cxn ang="0">
                <a:pos x="44" y="5"/>
              </a:cxn>
              <a:cxn ang="0">
                <a:pos x="50" y="16"/>
              </a:cxn>
              <a:cxn ang="0">
                <a:pos x="53" y="30"/>
              </a:cxn>
              <a:cxn ang="0">
                <a:pos x="53" y="30"/>
              </a:cxn>
              <a:cxn ang="0">
                <a:pos x="50" y="44"/>
              </a:cxn>
              <a:cxn ang="0">
                <a:pos x="44" y="52"/>
              </a:cxn>
              <a:cxn ang="0">
                <a:pos x="36" y="58"/>
              </a:cxn>
              <a:cxn ang="0">
                <a:pos x="25" y="61"/>
              </a:cxn>
              <a:cxn ang="0">
                <a:pos x="25" y="61"/>
              </a:cxn>
              <a:cxn ang="0">
                <a:pos x="16" y="58"/>
              </a:cxn>
              <a:cxn ang="0">
                <a:pos x="8" y="52"/>
              </a:cxn>
              <a:cxn ang="0">
                <a:pos x="0" y="44"/>
              </a:cxn>
              <a:cxn ang="0">
                <a:pos x="0" y="30"/>
              </a:cxn>
            </a:cxnLst>
            <a:rect l="0" t="0" r="r" b="b"/>
            <a:pathLst>
              <a:path w="53" h="61">
                <a:moveTo>
                  <a:pt x="0" y="30"/>
                </a:moveTo>
                <a:lnTo>
                  <a:pt x="0" y="30"/>
                </a:lnTo>
                <a:lnTo>
                  <a:pt x="0" y="16"/>
                </a:lnTo>
                <a:lnTo>
                  <a:pt x="8" y="5"/>
                </a:lnTo>
                <a:lnTo>
                  <a:pt x="16" y="2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36" y="2"/>
                </a:lnTo>
                <a:lnTo>
                  <a:pt x="44" y="5"/>
                </a:lnTo>
                <a:lnTo>
                  <a:pt x="50" y="16"/>
                </a:lnTo>
                <a:lnTo>
                  <a:pt x="53" y="30"/>
                </a:lnTo>
                <a:lnTo>
                  <a:pt x="53" y="30"/>
                </a:lnTo>
                <a:lnTo>
                  <a:pt x="50" y="44"/>
                </a:lnTo>
                <a:lnTo>
                  <a:pt x="44" y="52"/>
                </a:lnTo>
                <a:lnTo>
                  <a:pt x="36" y="58"/>
                </a:lnTo>
                <a:lnTo>
                  <a:pt x="25" y="61"/>
                </a:lnTo>
                <a:lnTo>
                  <a:pt x="25" y="61"/>
                </a:lnTo>
                <a:lnTo>
                  <a:pt x="16" y="58"/>
                </a:lnTo>
                <a:lnTo>
                  <a:pt x="8" y="52"/>
                </a:lnTo>
                <a:lnTo>
                  <a:pt x="0" y="44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7" name="Freeform 176"/>
          <p:cNvSpPr>
            <a:spLocks/>
          </p:cNvSpPr>
          <p:nvPr/>
        </p:nvSpPr>
        <p:spPr bwMode="auto">
          <a:xfrm>
            <a:off x="7331644" y="4486446"/>
            <a:ext cx="40084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3" y="8"/>
              </a:cxn>
              <a:cxn ang="0">
                <a:pos x="6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0" y="0"/>
              </a:cxn>
              <a:cxn ang="0">
                <a:pos x="23" y="5"/>
              </a:cxn>
              <a:cxn ang="0">
                <a:pos x="26" y="8"/>
              </a:cxn>
              <a:cxn ang="0">
                <a:pos x="26" y="16"/>
              </a:cxn>
              <a:cxn ang="0">
                <a:pos x="0" y="16"/>
              </a:cxn>
            </a:cxnLst>
            <a:rect l="0" t="0" r="r" b="b"/>
            <a:pathLst>
              <a:path w="26" h="16">
                <a:moveTo>
                  <a:pt x="0" y="16"/>
                </a:moveTo>
                <a:lnTo>
                  <a:pt x="0" y="16"/>
                </a:lnTo>
                <a:lnTo>
                  <a:pt x="3" y="8"/>
                </a:lnTo>
                <a:lnTo>
                  <a:pt x="6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0" y="0"/>
                </a:lnTo>
                <a:lnTo>
                  <a:pt x="23" y="5"/>
                </a:lnTo>
                <a:lnTo>
                  <a:pt x="26" y="8"/>
                </a:lnTo>
                <a:lnTo>
                  <a:pt x="26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8" name="Freeform 177"/>
          <p:cNvSpPr>
            <a:spLocks/>
          </p:cNvSpPr>
          <p:nvPr/>
        </p:nvSpPr>
        <p:spPr bwMode="auto">
          <a:xfrm>
            <a:off x="6839841" y="3569350"/>
            <a:ext cx="52418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11" y="39"/>
              </a:cxn>
              <a:cxn ang="0">
                <a:pos x="6" y="33"/>
              </a:cxn>
              <a:cxn ang="0">
                <a:pos x="3" y="28"/>
              </a:cxn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6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6"/>
              </a:cxn>
              <a:cxn ang="0">
                <a:pos x="31" y="11"/>
              </a:cxn>
              <a:cxn ang="0">
                <a:pos x="34" y="19"/>
              </a:cxn>
              <a:cxn ang="0">
                <a:pos x="34" y="19"/>
              </a:cxn>
              <a:cxn ang="0">
                <a:pos x="31" y="28"/>
              </a:cxn>
              <a:cxn ang="0">
                <a:pos x="28" y="33"/>
              </a:cxn>
              <a:cxn ang="0">
                <a:pos x="25" y="36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4" h="39">
                <a:moveTo>
                  <a:pt x="17" y="39"/>
                </a:moveTo>
                <a:lnTo>
                  <a:pt x="17" y="39"/>
                </a:lnTo>
                <a:lnTo>
                  <a:pt x="11" y="39"/>
                </a:lnTo>
                <a:lnTo>
                  <a:pt x="6" y="33"/>
                </a:lnTo>
                <a:lnTo>
                  <a:pt x="3" y="28"/>
                </a:lnTo>
                <a:lnTo>
                  <a:pt x="0" y="19"/>
                </a:lnTo>
                <a:lnTo>
                  <a:pt x="0" y="19"/>
                </a:lnTo>
                <a:lnTo>
                  <a:pt x="3" y="11"/>
                </a:lnTo>
                <a:lnTo>
                  <a:pt x="6" y="6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6"/>
                </a:lnTo>
                <a:lnTo>
                  <a:pt x="31" y="11"/>
                </a:lnTo>
                <a:lnTo>
                  <a:pt x="34" y="19"/>
                </a:lnTo>
                <a:lnTo>
                  <a:pt x="34" y="19"/>
                </a:lnTo>
                <a:lnTo>
                  <a:pt x="31" y="28"/>
                </a:lnTo>
                <a:lnTo>
                  <a:pt x="28" y="33"/>
                </a:lnTo>
                <a:lnTo>
                  <a:pt x="25" y="36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9" name="Freeform 178"/>
          <p:cNvSpPr>
            <a:spLocks/>
          </p:cNvSpPr>
          <p:nvPr/>
        </p:nvSpPr>
        <p:spPr bwMode="auto">
          <a:xfrm>
            <a:off x="7146639" y="3569350"/>
            <a:ext cx="38543" cy="56593"/>
          </a:xfrm>
          <a:custGeom>
            <a:avLst/>
            <a:gdLst/>
            <a:ahLst/>
            <a:cxnLst>
              <a:cxn ang="0">
                <a:pos x="14" y="39"/>
              </a:cxn>
              <a:cxn ang="0">
                <a:pos x="14" y="39"/>
              </a:cxn>
              <a:cxn ang="0">
                <a:pos x="8" y="36"/>
              </a:cxn>
              <a:cxn ang="0">
                <a:pos x="3" y="33"/>
              </a:cxn>
              <a:cxn ang="0">
                <a:pos x="0" y="28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6"/>
              </a:cxn>
              <a:cxn ang="0">
                <a:pos x="8" y="3"/>
              </a:cxn>
              <a:cxn ang="0">
                <a:pos x="14" y="0"/>
              </a:cxn>
              <a:cxn ang="0">
                <a:pos x="14" y="0"/>
              </a:cxn>
              <a:cxn ang="0">
                <a:pos x="20" y="3"/>
              </a:cxn>
              <a:cxn ang="0">
                <a:pos x="25" y="6"/>
              </a:cxn>
              <a:cxn ang="0">
                <a:pos x="25" y="31"/>
              </a:cxn>
              <a:cxn ang="0">
                <a:pos x="25" y="31"/>
              </a:cxn>
              <a:cxn ang="0">
                <a:pos x="22" y="36"/>
              </a:cxn>
              <a:cxn ang="0">
                <a:pos x="14" y="39"/>
              </a:cxn>
              <a:cxn ang="0">
                <a:pos x="14" y="39"/>
              </a:cxn>
            </a:cxnLst>
            <a:rect l="0" t="0" r="r" b="b"/>
            <a:pathLst>
              <a:path w="25" h="39">
                <a:moveTo>
                  <a:pt x="14" y="39"/>
                </a:moveTo>
                <a:lnTo>
                  <a:pt x="14" y="39"/>
                </a:lnTo>
                <a:lnTo>
                  <a:pt x="8" y="36"/>
                </a:lnTo>
                <a:lnTo>
                  <a:pt x="3" y="33"/>
                </a:lnTo>
                <a:lnTo>
                  <a:pt x="0" y="28"/>
                </a:ln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3" y="6"/>
                </a:lnTo>
                <a:lnTo>
                  <a:pt x="8" y="3"/>
                </a:lnTo>
                <a:lnTo>
                  <a:pt x="14" y="0"/>
                </a:lnTo>
                <a:lnTo>
                  <a:pt x="14" y="0"/>
                </a:lnTo>
                <a:lnTo>
                  <a:pt x="20" y="3"/>
                </a:lnTo>
                <a:lnTo>
                  <a:pt x="25" y="6"/>
                </a:lnTo>
                <a:lnTo>
                  <a:pt x="25" y="31"/>
                </a:lnTo>
                <a:lnTo>
                  <a:pt x="25" y="31"/>
                </a:lnTo>
                <a:lnTo>
                  <a:pt x="22" y="36"/>
                </a:lnTo>
                <a:lnTo>
                  <a:pt x="14" y="39"/>
                </a:lnTo>
                <a:lnTo>
                  <a:pt x="14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0" name="Freeform 179"/>
          <p:cNvSpPr>
            <a:spLocks/>
          </p:cNvSpPr>
          <p:nvPr/>
        </p:nvSpPr>
        <p:spPr bwMode="auto">
          <a:xfrm>
            <a:off x="7223724" y="3569350"/>
            <a:ext cx="35459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6"/>
              </a:cxn>
              <a:cxn ang="0">
                <a:pos x="6" y="3"/>
              </a:cxn>
              <a:cxn ang="0">
                <a:pos x="12" y="0"/>
              </a:cxn>
              <a:cxn ang="0">
                <a:pos x="12" y="0"/>
              </a:cxn>
              <a:cxn ang="0">
                <a:pos x="17" y="3"/>
              </a:cxn>
              <a:cxn ang="0">
                <a:pos x="23" y="6"/>
              </a:cxn>
              <a:cxn ang="0">
                <a:pos x="23" y="33"/>
              </a:cxn>
              <a:cxn ang="0">
                <a:pos x="23" y="33"/>
              </a:cxn>
              <a:cxn ang="0">
                <a:pos x="17" y="36"/>
              </a:cxn>
              <a:cxn ang="0">
                <a:pos x="12" y="39"/>
              </a:cxn>
              <a:cxn ang="0">
                <a:pos x="12" y="39"/>
              </a:cxn>
              <a:cxn ang="0">
                <a:pos x="6" y="36"/>
              </a:cxn>
              <a:cxn ang="0">
                <a:pos x="3" y="33"/>
              </a:cxn>
              <a:cxn ang="0">
                <a:pos x="0" y="28"/>
              </a:cxn>
              <a:cxn ang="0">
                <a:pos x="0" y="19"/>
              </a:cxn>
            </a:cxnLst>
            <a:rect l="0" t="0" r="r" b="b"/>
            <a:pathLst>
              <a:path w="23" h="39">
                <a:moveTo>
                  <a:pt x="0" y="19"/>
                </a:move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3" y="6"/>
                </a:lnTo>
                <a:lnTo>
                  <a:pt x="6" y="3"/>
                </a:lnTo>
                <a:lnTo>
                  <a:pt x="12" y="0"/>
                </a:lnTo>
                <a:lnTo>
                  <a:pt x="12" y="0"/>
                </a:lnTo>
                <a:lnTo>
                  <a:pt x="17" y="3"/>
                </a:lnTo>
                <a:lnTo>
                  <a:pt x="23" y="6"/>
                </a:lnTo>
                <a:lnTo>
                  <a:pt x="23" y="33"/>
                </a:lnTo>
                <a:lnTo>
                  <a:pt x="23" y="33"/>
                </a:lnTo>
                <a:lnTo>
                  <a:pt x="17" y="36"/>
                </a:lnTo>
                <a:lnTo>
                  <a:pt x="12" y="39"/>
                </a:lnTo>
                <a:lnTo>
                  <a:pt x="12" y="39"/>
                </a:lnTo>
                <a:lnTo>
                  <a:pt x="6" y="36"/>
                </a:lnTo>
                <a:lnTo>
                  <a:pt x="3" y="33"/>
                </a:lnTo>
                <a:lnTo>
                  <a:pt x="0" y="28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1" name="Freeform 180"/>
          <p:cNvSpPr>
            <a:spLocks/>
          </p:cNvSpPr>
          <p:nvPr/>
        </p:nvSpPr>
        <p:spPr bwMode="auto">
          <a:xfrm>
            <a:off x="7293101" y="3569350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0" y="8"/>
              </a:cxn>
              <a:cxn ang="0">
                <a:pos x="3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17" y="0"/>
              </a:cxn>
              <a:cxn ang="0">
                <a:pos x="23" y="3"/>
              </a:cxn>
              <a:cxn ang="0">
                <a:pos x="25" y="8"/>
              </a:cxn>
              <a:cxn ang="0">
                <a:pos x="25" y="17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0" y="17"/>
                </a:lnTo>
                <a:lnTo>
                  <a:pt x="0" y="8"/>
                </a:lnTo>
                <a:lnTo>
                  <a:pt x="3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3" y="3"/>
                </a:lnTo>
                <a:lnTo>
                  <a:pt x="25" y="8"/>
                </a:lnTo>
                <a:lnTo>
                  <a:pt x="25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2" name="Freeform 181"/>
          <p:cNvSpPr>
            <a:spLocks/>
          </p:cNvSpPr>
          <p:nvPr/>
        </p:nvSpPr>
        <p:spPr bwMode="auto">
          <a:xfrm>
            <a:off x="7072638" y="3569350"/>
            <a:ext cx="40084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0" y="8"/>
              </a:cxn>
              <a:cxn ang="0">
                <a:pos x="3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17" y="0"/>
              </a:cxn>
              <a:cxn ang="0">
                <a:pos x="23" y="3"/>
              </a:cxn>
              <a:cxn ang="0">
                <a:pos x="26" y="8"/>
              </a:cxn>
              <a:cxn ang="0">
                <a:pos x="26" y="17"/>
              </a:cxn>
              <a:cxn ang="0">
                <a:pos x="0" y="17"/>
              </a:cxn>
            </a:cxnLst>
            <a:rect l="0" t="0" r="r" b="b"/>
            <a:pathLst>
              <a:path w="26" h="17">
                <a:moveTo>
                  <a:pt x="0" y="17"/>
                </a:moveTo>
                <a:lnTo>
                  <a:pt x="0" y="17"/>
                </a:lnTo>
                <a:lnTo>
                  <a:pt x="0" y="8"/>
                </a:lnTo>
                <a:lnTo>
                  <a:pt x="3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3" y="3"/>
                </a:lnTo>
                <a:lnTo>
                  <a:pt x="26" y="8"/>
                </a:lnTo>
                <a:lnTo>
                  <a:pt x="26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3" name="Freeform 182"/>
          <p:cNvSpPr>
            <a:spLocks/>
          </p:cNvSpPr>
          <p:nvPr/>
        </p:nvSpPr>
        <p:spPr bwMode="auto">
          <a:xfrm>
            <a:off x="6465208" y="2994714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2" y="11"/>
              </a:cxn>
              <a:cxn ang="0">
                <a:pos x="5" y="5"/>
              </a:cxn>
              <a:cxn ang="0">
                <a:pos x="8" y="3"/>
              </a:cxn>
              <a:cxn ang="0">
                <a:pos x="14" y="0"/>
              </a:cxn>
              <a:cxn ang="0">
                <a:pos x="14" y="0"/>
              </a:cxn>
              <a:cxn ang="0">
                <a:pos x="19" y="3"/>
              </a:cxn>
              <a:cxn ang="0">
                <a:pos x="22" y="5"/>
              </a:cxn>
              <a:cxn ang="0">
                <a:pos x="25" y="11"/>
              </a:cxn>
              <a:cxn ang="0">
                <a:pos x="28" y="19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0" y="19"/>
                </a:lnTo>
                <a:lnTo>
                  <a:pt x="2" y="11"/>
                </a:lnTo>
                <a:lnTo>
                  <a:pt x="5" y="5"/>
                </a:lnTo>
                <a:lnTo>
                  <a:pt x="8" y="3"/>
                </a:lnTo>
                <a:lnTo>
                  <a:pt x="14" y="0"/>
                </a:lnTo>
                <a:lnTo>
                  <a:pt x="14" y="0"/>
                </a:lnTo>
                <a:lnTo>
                  <a:pt x="19" y="3"/>
                </a:lnTo>
                <a:lnTo>
                  <a:pt x="22" y="5"/>
                </a:lnTo>
                <a:lnTo>
                  <a:pt x="25" y="11"/>
                </a:lnTo>
                <a:lnTo>
                  <a:pt x="28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4" name="Freeform 183"/>
          <p:cNvSpPr>
            <a:spLocks/>
          </p:cNvSpPr>
          <p:nvPr/>
        </p:nvSpPr>
        <p:spPr bwMode="auto">
          <a:xfrm>
            <a:off x="6321829" y="2994714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5"/>
              </a:cxn>
              <a:cxn ang="0">
                <a:pos x="9" y="3"/>
              </a:cxn>
              <a:cxn ang="0">
                <a:pos x="14" y="0"/>
              </a:cxn>
              <a:cxn ang="0">
                <a:pos x="14" y="0"/>
              </a:cxn>
              <a:cxn ang="0">
                <a:pos x="20" y="3"/>
              </a:cxn>
              <a:cxn ang="0">
                <a:pos x="23" y="5"/>
              </a:cxn>
              <a:cxn ang="0">
                <a:pos x="25" y="11"/>
              </a:cxn>
              <a:cxn ang="0">
                <a:pos x="28" y="19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0" y="19"/>
                </a:lnTo>
                <a:lnTo>
                  <a:pt x="3" y="11"/>
                </a:lnTo>
                <a:lnTo>
                  <a:pt x="6" y="5"/>
                </a:lnTo>
                <a:lnTo>
                  <a:pt x="9" y="3"/>
                </a:lnTo>
                <a:lnTo>
                  <a:pt x="14" y="0"/>
                </a:lnTo>
                <a:lnTo>
                  <a:pt x="14" y="0"/>
                </a:lnTo>
                <a:lnTo>
                  <a:pt x="20" y="3"/>
                </a:lnTo>
                <a:lnTo>
                  <a:pt x="23" y="5"/>
                </a:lnTo>
                <a:lnTo>
                  <a:pt x="25" y="11"/>
                </a:lnTo>
                <a:lnTo>
                  <a:pt x="28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5" name="Freeform 184"/>
          <p:cNvSpPr>
            <a:spLocks/>
          </p:cNvSpPr>
          <p:nvPr/>
        </p:nvSpPr>
        <p:spPr bwMode="auto">
          <a:xfrm>
            <a:off x="6511459" y="2842348"/>
            <a:ext cx="30834" cy="31924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13"/>
              </a:cxn>
              <a:cxn ang="0">
                <a:pos x="0" y="11"/>
              </a:cxn>
              <a:cxn ang="0">
                <a:pos x="3" y="5"/>
              </a:cxn>
              <a:cxn ang="0">
                <a:pos x="12" y="2"/>
              </a:cxn>
              <a:cxn ang="0">
                <a:pos x="20" y="0"/>
              </a:cxn>
              <a:cxn ang="0">
                <a:pos x="20" y="19"/>
              </a:cxn>
              <a:cxn ang="0">
                <a:pos x="20" y="19"/>
              </a:cxn>
              <a:cxn ang="0">
                <a:pos x="14" y="22"/>
              </a:cxn>
              <a:cxn ang="0">
                <a:pos x="9" y="22"/>
              </a:cxn>
              <a:cxn ang="0">
                <a:pos x="9" y="22"/>
              </a:cxn>
              <a:cxn ang="0">
                <a:pos x="3" y="22"/>
              </a:cxn>
              <a:cxn ang="0">
                <a:pos x="0" y="13"/>
              </a:cxn>
            </a:cxnLst>
            <a:rect l="0" t="0" r="r" b="b"/>
            <a:pathLst>
              <a:path w="20" h="22">
                <a:moveTo>
                  <a:pt x="0" y="13"/>
                </a:moveTo>
                <a:lnTo>
                  <a:pt x="0" y="13"/>
                </a:lnTo>
                <a:lnTo>
                  <a:pt x="0" y="11"/>
                </a:lnTo>
                <a:lnTo>
                  <a:pt x="3" y="5"/>
                </a:lnTo>
                <a:lnTo>
                  <a:pt x="12" y="2"/>
                </a:lnTo>
                <a:lnTo>
                  <a:pt x="20" y="0"/>
                </a:lnTo>
                <a:lnTo>
                  <a:pt x="20" y="19"/>
                </a:lnTo>
                <a:lnTo>
                  <a:pt x="20" y="19"/>
                </a:lnTo>
                <a:lnTo>
                  <a:pt x="14" y="22"/>
                </a:lnTo>
                <a:lnTo>
                  <a:pt x="9" y="22"/>
                </a:lnTo>
                <a:lnTo>
                  <a:pt x="9" y="22"/>
                </a:lnTo>
                <a:lnTo>
                  <a:pt x="3" y="22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6" name="Freeform 185"/>
          <p:cNvSpPr>
            <a:spLocks/>
          </p:cNvSpPr>
          <p:nvPr/>
        </p:nvSpPr>
        <p:spPr bwMode="auto">
          <a:xfrm>
            <a:off x="6364997" y="2842348"/>
            <a:ext cx="30834" cy="31924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13"/>
              </a:cxn>
              <a:cxn ang="0">
                <a:pos x="3" y="11"/>
              </a:cxn>
              <a:cxn ang="0">
                <a:pos x="6" y="5"/>
              </a:cxn>
              <a:cxn ang="0">
                <a:pos x="11" y="2"/>
              </a:cxn>
              <a:cxn ang="0">
                <a:pos x="20" y="0"/>
              </a:cxn>
              <a:cxn ang="0">
                <a:pos x="20" y="19"/>
              </a:cxn>
              <a:cxn ang="0">
                <a:pos x="20" y="19"/>
              </a:cxn>
              <a:cxn ang="0">
                <a:pos x="14" y="22"/>
              </a:cxn>
              <a:cxn ang="0">
                <a:pos x="11" y="22"/>
              </a:cxn>
              <a:cxn ang="0">
                <a:pos x="11" y="22"/>
              </a:cxn>
              <a:cxn ang="0">
                <a:pos x="3" y="22"/>
              </a:cxn>
              <a:cxn ang="0">
                <a:pos x="0" y="13"/>
              </a:cxn>
            </a:cxnLst>
            <a:rect l="0" t="0" r="r" b="b"/>
            <a:pathLst>
              <a:path w="20" h="22">
                <a:moveTo>
                  <a:pt x="0" y="13"/>
                </a:moveTo>
                <a:lnTo>
                  <a:pt x="0" y="13"/>
                </a:lnTo>
                <a:lnTo>
                  <a:pt x="3" y="11"/>
                </a:lnTo>
                <a:lnTo>
                  <a:pt x="6" y="5"/>
                </a:lnTo>
                <a:lnTo>
                  <a:pt x="11" y="2"/>
                </a:lnTo>
                <a:lnTo>
                  <a:pt x="20" y="0"/>
                </a:lnTo>
                <a:lnTo>
                  <a:pt x="20" y="19"/>
                </a:lnTo>
                <a:lnTo>
                  <a:pt x="20" y="19"/>
                </a:lnTo>
                <a:lnTo>
                  <a:pt x="14" y="22"/>
                </a:lnTo>
                <a:lnTo>
                  <a:pt x="11" y="22"/>
                </a:lnTo>
                <a:lnTo>
                  <a:pt x="11" y="22"/>
                </a:lnTo>
                <a:lnTo>
                  <a:pt x="3" y="22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7" name="Freeform 186"/>
          <p:cNvSpPr>
            <a:spLocks/>
          </p:cNvSpPr>
          <p:nvPr/>
        </p:nvSpPr>
        <p:spPr bwMode="auto">
          <a:xfrm>
            <a:off x="6576210" y="2822033"/>
            <a:ext cx="35459" cy="5224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3"/>
              </a:cxn>
              <a:cxn ang="0">
                <a:pos x="6" y="0"/>
              </a:cxn>
              <a:cxn ang="0">
                <a:pos x="12" y="0"/>
              </a:cxn>
              <a:cxn ang="0">
                <a:pos x="12" y="0"/>
              </a:cxn>
              <a:cxn ang="0">
                <a:pos x="17" y="0"/>
              </a:cxn>
              <a:cxn ang="0">
                <a:pos x="23" y="5"/>
              </a:cxn>
              <a:cxn ang="0">
                <a:pos x="23" y="30"/>
              </a:cxn>
              <a:cxn ang="0">
                <a:pos x="23" y="30"/>
              </a:cxn>
              <a:cxn ang="0">
                <a:pos x="17" y="36"/>
              </a:cxn>
              <a:cxn ang="0">
                <a:pos x="12" y="36"/>
              </a:cxn>
              <a:cxn ang="0">
                <a:pos x="12" y="36"/>
              </a:cxn>
              <a:cxn ang="0">
                <a:pos x="6" y="36"/>
              </a:cxn>
              <a:cxn ang="0">
                <a:pos x="3" y="33"/>
              </a:cxn>
              <a:cxn ang="0">
                <a:pos x="0" y="25"/>
              </a:cxn>
              <a:cxn ang="0">
                <a:pos x="0" y="19"/>
              </a:cxn>
            </a:cxnLst>
            <a:rect l="0" t="0" r="r" b="b"/>
            <a:pathLst>
              <a:path w="23" h="36">
                <a:moveTo>
                  <a:pt x="0" y="19"/>
                </a:moveTo>
                <a:lnTo>
                  <a:pt x="0" y="19"/>
                </a:lnTo>
                <a:lnTo>
                  <a:pt x="0" y="11"/>
                </a:lnTo>
                <a:lnTo>
                  <a:pt x="3" y="3"/>
                </a:lnTo>
                <a:lnTo>
                  <a:pt x="6" y="0"/>
                </a:lnTo>
                <a:lnTo>
                  <a:pt x="12" y="0"/>
                </a:lnTo>
                <a:lnTo>
                  <a:pt x="12" y="0"/>
                </a:lnTo>
                <a:lnTo>
                  <a:pt x="17" y="0"/>
                </a:lnTo>
                <a:lnTo>
                  <a:pt x="23" y="5"/>
                </a:lnTo>
                <a:lnTo>
                  <a:pt x="23" y="30"/>
                </a:lnTo>
                <a:lnTo>
                  <a:pt x="23" y="30"/>
                </a:lnTo>
                <a:lnTo>
                  <a:pt x="17" y="36"/>
                </a:lnTo>
                <a:lnTo>
                  <a:pt x="12" y="36"/>
                </a:lnTo>
                <a:lnTo>
                  <a:pt x="12" y="36"/>
                </a:lnTo>
                <a:lnTo>
                  <a:pt x="6" y="36"/>
                </a:lnTo>
                <a:lnTo>
                  <a:pt x="3" y="33"/>
                </a:lnTo>
                <a:lnTo>
                  <a:pt x="0" y="25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8" name="Freeform 187"/>
          <p:cNvSpPr>
            <a:spLocks/>
          </p:cNvSpPr>
          <p:nvPr/>
        </p:nvSpPr>
        <p:spPr bwMode="auto">
          <a:xfrm>
            <a:off x="6839841" y="2817680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6"/>
              </a:cxn>
              <a:cxn ang="0">
                <a:pos x="9" y="3"/>
              </a:cxn>
              <a:cxn ang="0">
                <a:pos x="14" y="0"/>
              </a:cxn>
              <a:cxn ang="0">
                <a:pos x="14" y="0"/>
              </a:cxn>
              <a:cxn ang="0">
                <a:pos x="17" y="3"/>
              </a:cxn>
              <a:cxn ang="0">
                <a:pos x="23" y="6"/>
              </a:cxn>
              <a:cxn ang="0">
                <a:pos x="25" y="11"/>
              </a:cxn>
              <a:cxn ang="0">
                <a:pos x="25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19"/>
                </a:lnTo>
                <a:lnTo>
                  <a:pt x="0" y="11"/>
                </a:lnTo>
                <a:lnTo>
                  <a:pt x="3" y="6"/>
                </a:lnTo>
                <a:lnTo>
                  <a:pt x="9" y="3"/>
                </a:lnTo>
                <a:lnTo>
                  <a:pt x="14" y="0"/>
                </a:lnTo>
                <a:lnTo>
                  <a:pt x="14" y="0"/>
                </a:lnTo>
                <a:lnTo>
                  <a:pt x="17" y="3"/>
                </a:lnTo>
                <a:lnTo>
                  <a:pt x="23" y="6"/>
                </a:lnTo>
                <a:lnTo>
                  <a:pt x="25" y="11"/>
                </a:lnTo>
                <a:lnTo>
                  <a:pt x="25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9" name="Freeform 188"/>
          <p:cNvSpPr>
            <a:spLocks/>
          </p:cNvSpPr>
          <p:nvPr/>
        </p:nvSpPr>
        <p:spPr bwMode="auto">
          <a:xfrm>
            <a:off x="6645587" y="2817680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6"/>
              </a:cxn>
              <a:cxn ang="0">
                <a:pos x="9" y="3"/>
              </a:cxn>
              <a:cxn ang="0">
                <a:pos x="14" y="0"/>
              </a:cxn>
              <a:cxn ang="0">
                <a:pos x="14" y="0"/>
              </a:cxn>
              <a:cxn ang="0">
                <a:pos x="17" y="3"/>
              </a:cxn>
              <a:cxn ang="0">
                <a:pos x="23" y="6"/>
              </a:cxn>
              <a:cxn ang="0">
                <a:pos x="25" y="11"/>
              </a:cxn>
              <a:cxn ang="0">
                <a:pos x="25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19"/>
                </a:lnTo>
                <a:lnTo>
                  <a:pt x="0" y="11"/>
                </a:lnTo>
                <a:lnTo>
                  <a:pt x="3" y="6"/>
                </a:lnTo>
                <a:lnTo>
                  <a:pt x="9" y="3"/>
                </a:lnTo>
                <a:lnTo>
                  <a:pt x="14" y="0"/>
                </a:lnTo>
                <a:lnTo>
                  <a:pt x="14" y="0"/>
                </a:lnTo>
                <a:lnTo>
                  <a:pt x="17" y="3"/>
                </a:lnTo>
                <a:lnTo>
                  <a:pt x="23" y="6"/>
                </a:lnTo>
                <a:lnTo>
                  <a:pt x="25" y="11"/>
                </a:lnTo>
                <a:lnTo>
                  <a:pt x="25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0" name="Freeform 189"/>
          <p:cNvSpPr>
            <a:spLocks/>
          </p:cNvSpPr>
          <p:nvPr/>
        </p:nvSpPr>
        <p:spPr bwMode="auto">
          <a:xfrm>
            <a:off x="6084407" y="2222728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6"/>
              </a:cxn>
              <a:cxn ang="0">
                <a:pos x="9" y="3"/>
              </a:cxn>
              <a:cxn ang="0">
                <a:pos x="14" y="0"/>
              </a:cxn>
              <a:cxn ang="0">
                <a:pos x="14" y="0"/>
              </a:cxn>
              <a:cxn ang="0">
                <a:pos x="20" y="3"/>
              </a:cxn>
              <a:cxn ang="0">
                <a:pos x="23" y="6"/>
              </a:cxn>
              <a:cxn ang="0">
                <a:pos x="25" y="11"/>
              </a:cxn>
              <a:cxn ang="0">
                <a:pos x="28" y="19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0" y="19"/>
                </a:lnTo>
                <a:lnTo>
                  <a:pt x="3" y="11"/>
                </a:lnTo>
                <a:lnTo>
                  <a:pt x="6" y="6"/>
                </a:lnTo>
                <a:lnTo>
                  <a:pt x="9" y="3"/>
                </a:lnTo>
                <a:lnTo>
                  <a:pt x="14" y="0"/>
                </a:lnTo>
                <a:lnTo>
                  <a:pt x="14" y="0"/>
                </a:lnTo>
                <a:lnTo>
                  <a:pt x="20" y="3"/>
                </a:lnTo>
                <a:lnTo>
                  <a:pt x="23" y="6"/>
                </a:lnTo>
                <a:lnTo>
                  <a:pt x="25" y="11"/>
                </a:lnTo>
                <a:lnTo>
                  <a:pt x="28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1" name="Freeform 190"/>
          <p:cNvSpPr>
            <a:spLocks/>
          </p:cNvSpPr>
          <p:nvPr/>
        </p:nvSpPr>
        <p:spPr bwMode="auto">
          <a:xfrm>
            <a:off x="5942571" y="2222728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5" y="6"/>
              </a:cxn>
              <a:cxn ang="0">
                <a:pos x="8" y="3"/>
              </a:cxn>
              <a:cxn ang="0">
                <a:pos x="14" y="0"/>
              </a:cxn>
              <a:cxn ang="0">
                <a:pos x="14" y="0"/>
              </a:cxn>
              <a:cxn ang="0">
                <a:pos x="19" y="3"/>
              </a:cxn>
              <a:cxn ang="0">
                <a:pos x="22" y="6"/>
              </a:cxn>
              <a:cxn ang="0">
                <a:pos x="25" y="11"/>
              </a:cxn>
              <a:cxn ang="0">
                <a:pos x="25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19"/>
                </a:lnTo>
                <a:lnTo>
                  <a:pt x="3" y="11"/>
                </a:lnTo>
                <a:lnTo>
                  <a:pt x="5" y="6"/>
                </a:lnTo>
                <a:lnTo>
                  <a:pt x="8" y="3"/>
                </a:lnTo>
                <a:lnTo>
                  <a:pt x="14" y="0"/>
                </a:lnTo>
                <a:lnTo>
                  <a:pt x="14" y="0"/>
                </a:lnTo>
                <a:lnTo>
                  <a:pt x="19" y="3"/>
                </a:lnTo>
                <a:lnTo>
                  <a:pt x="22" y="6"/>
                </a:lnTo>
                <a:lnTo>
                  <a:pt x="25" y="11"/>
                </a:lnTo>
                <a:lnTo>
                  <a:pt x="25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2" name="Freeform 191"/>
          <p:cNvSpPr>
            <a:spLocks/>
          </p:cNvSpPr>
          <p:nvPr/>
        </p:nvSpPr>
        <p:spPr bwMode="auto">
          <a:xfrm>
            <a:off x="6050490" y="2070363"/>
            <a:ext cx="29292" cy="3627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1"/>
              </a:cxn>
              <a:cxn ang="0">
                <a:pos x="5" y="5"/>
              </a:cxn>
              <a:cxn ang="0">
                <a:pos x="11" y="2"/>
              </a:cxn>
              <a:cxn ang="0">
                <a:pos x="19" y="0"/>
              </a:cxn>
              <a:cxn ang="0">
                <a:pos x="19" y="19"/>
              </a:cxn>
              <a:cxn ang="0">
                <a:pos x="19" y="19"/>
              </a:cxn>
              <a:cxn ang="0">
                <a:pos x="14" y="22"/>
              </a:cxn>
              <a:cxn ang="0">
                <a:pos x="8" y="25"/>
              </a:cxn>
              <a:cxn ang="0">
                <a:pos x="8" y="25"/>
              </a:cxn>
              <a:cxn ang="0">
                <a:pos x="3" y="22"/>
              </a:cxn>
              <a:cxn ang="0">
                <a:pos x="0" y="14"/>
              </a:cxn>
            </a:cxnLst>
            <a:rect l="0" t="0" r="r" b="b"/>
            <a:pathLst>
              <a:path w="19" h="25">
                <a:moveTo>
                  <a:pt x="0" y="14"/>
                </a:moveTo>
                <a:lnTo>
                  <a:pt x="0" y="14"/>
                </a:lnTo>
                <a:lnTo>
                  <a:pt x="0" y="11"/>
                </a:lnTo>
                <a:lnTo>
                  <a:pt x="5" y="5"/>
                </a:lnTo>
                <a:lnTo>
                  <a:pt x="11" y="2"/>
                </a:lnTo>
                <a:lnTo>
                  <a:pt x="19" y="0"/>
                </a:lnTo>
                <a:lnTo>
                  <a:pt x="19" y="19"/>
                </a:lnTo>
                <a:lnTo>
                  <a:pt x="19" y="19"/>
                </a:lnTo>
                <a:lnTo>
                  <a:pt x="14" y="22"/>
                </a:lnTo>
                <a:lnTo>
                  <a:pt x="8" y="25"/>
                </a:lnTo>
                <a:lnTo>
                  <a:pt x="8" y="25"/>
                </a:lnTo>
                <a:lnTo>
                  <a:pt x="3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3" name="Freeform 192"/>
          <p:cNvSpPr>
            <a:spLocks/>
          </p:cNvSpPr>
          <p:nvPr/>
        </p:nvSpPr>
        <p:spPr bwMode="auto">
          <a:xfrm>
            <a:off x="6244744" y="2050047"/>
            <a:ext cx="29292" cy="5224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3"/>
              </a:cxn>
              <a:cxn ang="0">
                <a:pos x="5" y="0"/>
              </a:cxn>
              <a:cxn ang="0">
                <a:pos x="11" y="0"/>
              </a:cxn>
              <a:cxn ang="0">
                <a:pos x="11" y="0"/>
              </a:cxn>
              <a:cxn ang="0">
                <a:pos x="17" y="0"/>
              </a:cxn>
              <a:cxn ang="0">
                <a:pos x="19" y="5"/>
              </a:cxn>
              <a:cxn ang="0">
                <a:pos x="19" y="30"/>
              </a:cxn>
              <a:cxn ang="0">
                <a:pos x="19" y="30"/>
              </a:cxn>
              <a:cxn ang="0">
                <a:pos x="17" y="36"/>
              </a:cxn>
              <a:cxn ang="0">
                <a:pos x="11" y="36"/>
              </a:cxn>
              <a:cxn ang="0">
                <a:pos x="11" y="36"/>
              </a:cxn>
              <a:cxn ang="0">
                <a:pos x="5" y="36"/>
              </a:cxn>
              <a:cxn ang="0">
                <a:pos x="3" y="33"/>
              </a:cxn>
              <a:cxn ang="0">
                <a:pos x="0" y="25"/>
              </a:cxn>
              <a:cxn ang="0">
                <a:pos x="0" y="19"/>
              </a:cxn>
            </a:cxnLst>
            <a:rect l="0" t="0" r="r" b="b"/>
            <a:pathLst>
              <a:path w="19" h="36">
                <a:moveTo>
                  <a:pt x="0" y="19"/>
                </a:move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3" y="3"/>
                </a:lnTo>
                <a:lnTo>
                  <a:pt x="5" y="0"/>
                </a:lnTo>
                <a:lnTo>
                  <a:pt x="11" y="0"/>
                </a:lnTo>
                <a:lnTo>
                  <a:pt x="11" y="0"/>
                </a:lnTo>
                <a:lnTo>
                  <a:pt x="17" y="0"/>
                </a:lnTo>
                <a:lnTo>
                  <a:pt x="19" y="5"/>
                </a:lnTo>
                <a:lnTo>
                  <a:pt x="19" y="30"/>
                </a:lnTo>
                <a:lnTo>
                  <a:pt x="19" y="30"/>
                </a:lnTo>
                <a:lnTo>
                  <a:pt x="17" y="36"/>
                </a:lnTo>
                <a:lnTo>
                  <a:pt x="11" y="36"/>
                </a:lnTo>
                <a:lnTo>
                  <a:pt x="11" y="36"/>
                </a:lnTo>
                <a:lnTo>
                  <a:pt x="5" y="36"/>
                </a:lnTo>
                <a:lnTo>
                  <a:pt x="3" y="33"/>
                </a:lnTo>
                <a:lnTo>
                  <a:pt x="0" y="25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4" name="Freeform 193"/>
          <p:cNvSpPr>
            <a:spLocks/>
          </p:cNvSpPr>
          <p:nvPr/>
        </p:nvSpPr>
        <p:spPr bwMode="auto">
          <a:xfrm>
            <a:off x="6170743" y="2045694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6"/>
              </a:cxn>
              <a:cxn ang="0">
                <a:pos x="9" y="3"/>
              </a:cxn>
              <a:cxn ang="0">
                <a:pos x="11" y="0"/>
              </a:cxn>
              <a:cxn ang="0">
                <a:pos x="11" y="0"/>
              </a:cxn>
              <a:cxn ang="0">
                <a:pos x="17" y="3"/>
              </a:cxn>
              <a:cxn ang="0">
                <a:pos x="23" y="6"/>
              </a:cxn>
              <a:cxn ang="0">
                <a:pos x="23" y="11"/>
              </a:cxn>
              <a:cxn ang="0">
                <a:pos x="25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19"/>
                </a:lnTo>
                <a:lnTo>
                  <a:pt x="0" y="11"/>
                </a:lnTo>
                <a:lnTo>
                  <a:pt x="3" y="6"/>
                </a:lnTo>
                <a:lnTo>
                  <a:pt x="9" y="3"/>
                </a:lnTo>
                <a:lnTo>
                  <a:pt x="11" y="0"/>
                </a:lnTo>
                <a:lnTo>
                  <a:pt x="11" y="0"/>
                </a:lnTo>
                <a:lnTo>
                  <a:pt x="17" y="3"/>
                </a:lnTo>
                <a:lnTo>
                  <a:pt x="23" y="6"/>
                </a:lnTo>
                <a:lnTo>
                  <a:pt x="23" y="11"/>
                </a:lnTo>
                <a:lnTo>
                  <a:pt x="25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5" name="Freeform 194"/>
          <p:cNvSpPr>
            <a:spLocks/>
          </p:cNvSpPr>
          <p:nvPr/>
        </p:nvSpPr>
        <p:spPr bwMode="auto">
          <a:xfrm>
            <a:off x="4958966" y="1720647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2" y="8"/>
              </a:cxn>
              <a:cxn ang="0">
                <a:pos x="5" y="5"/>
              </a:cxn>
              <a:cxn ang="0">
                <a:pos x="11" y="2"/>
              </a:cxn>
              <a:cxn ang="0">
                <a:pos x="19" y="0"/>
              </a:cxn>
              <a:cxn ang="0">
                <a:pos x="19" y="16"/>
              </a:cxn>
              <a:cxn ang="0">
                <a:pos x="19" y="16"/>
              </a:cxn>
              <a:cxn ang="0">
                <a:pos x="14" y="19"/>
              </a:cxn>
              <a:cxn ang="0">
                <a:pos x="8" y="22"/>
              </a:cxn>
              <a:cxn ang="0">
                <a:pos x="8" y="22"/>
              </a:cxn>
              <a:cxn ang="0">
                <a:pos x="2" y="19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2" y="8"/>
                </a:lnTo>
                <a:lnTo>
                  <a:pt x="5" y="5"/>
                </a:lnTo>
                <a:lnTo>
                  <a:pt x="11" y="2"/>
                </a:lnTo>
                <a:lnTo>
                  <a:pt x="19" y="0"/>
                </a:lnTo>
                <a:lnTo>
                  <a:pt x="19" y="16"/>
                </a:lnTo>
                <a:lnTo>
                  <a:pt x="19" y="16"/>
                </a:lnTo>
                <a:lnTo>
                  <a:pt x="14" y="19"/>
                </a:lnTo>
                <a:lnTo>
                  <a:pt x="8" y="22"/>
                </a:lnTo>
                <a:lnTo>
                  <a:pt x="8" y="22"/>
                </a:lnTo>
                <a:lnTo>
                  <a:pt x="2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6" name="Freeform 195"/>
          <p:cNvSpPr>
            <a:spLocks/>
          </p:cNvSpPr>
          <p:nvPr/>
        </p:nvSpPr>
        <p:spPr bwMode="auto">
          <a:xfrm>
            <a:off x="5113136" y="1695979"/>
            <a:ext cx="47793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9" y="36"/>
              </a:cxn>
              <a:cxn ang="0">
                <a:pos x="6" y="33"/>
              </a:cxn>
              <a:cxn ang="0">
                <a:pos x="0" y="28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6" y="3"/>
              </a:cxn>
              <a:cxn ang="0">
                <a:pos x="12" y="0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3"/>
              </a:cxn>
              <a:cxn ang="0">
                <a:pos x="31" y="11"/>
              </a:cxn>
              <a:cxn ang="0">
                <a:pos x="31" y="19"/>
              </a:cxn>
              <a:cxn ang="0">
                <a:pos x="31" y="19"/>
              </a:cxn>
              <a:cxn ang="0">
                <a:pos x="31" y="28"/>
              </a:cxn>
              <a:cxn ang="0">
                <a:pos x="28" y="33"/>
              </a:cxn>
              <a:cxn ang="0">
                <a:pos x="23" y="36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1" h="39">
                <a:moveTo>
                  <a:pt x="17" y="39"/>
                </a:moveTo>
                <a:lnTo>
                  <a:pt x="17" y="39"/>
                </a:lnTo>
                <a:lnTo>
                  <a:pt x="9" y="36"/>
                </a:lnTo>
                <a:lnTo>
                  <a:pt x="6" y="33"/>
                </a:lnTo>
                <a:lnTo>
                  <a:pt x="0" y="28"/>
                </a:ln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6" y="3"/>
                </a:lnTo>
                <a:lnTo>
                  <a:pt x="12" y="0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3"/>
                </a:lnTo>
                <a:lnTo>
                  <a:pt x="31" y="11"/>
                </a:lnTo>
                <a:lnTo>
                  <a:pt x="31" y="19"/>
                </a:lnTo>
                <a:lnTo>
                  <a:pt x="31" y="19"/>
                </a:lnTo>
                <a:lnTo>
                  <a:pt x="31" y="28"/>
                </a:lnTo>
                <a:lnTo>
                  <a:pt x="28" y="33"/>
                </a:lnTo>
                <a:lnTo>
                  <a:pt x="23" y="36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7" name="Freeform 196"/>
          <p:cNvSpPr>
            <a:spLocks/>
          </p:cNvSpPr>
          <p:nvPr/>
        </p:nvSpPr>
        <p:spPr bwMode="auto">
          <a:xfrm>
            <a:off x="4621333" y="1695979"/>
            <a:ext cx="52418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11" y="36"/>
              </a:cxn>
              <a:cxn ang="0">
                <a:pos x="6" y="33"/>
              </a:cxn>
              <a:cxn ang="0">
                <a:pos x="3" y="28"/>
              </a:cxn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3"/>
              </a:cxn>
              <a:cxn ang="0">
                <a:pos x="31" y="11"/>
              </a:cxn>
              <a:cxn ang="0">
                <a:pos x="34" y="19"/>
              </a:cxn>
              <a:cxn ang="0">
                <a:pos x="34" y="19"/>
              </a:cxn>
              <a:cxn ang="0">
                <a:pos x="31" y="28"/>
              </a:cxn>
              <a:cxn ang="0">
                <a:pos x="28" y="33"/>
              </a:cxn>
              <a:cxn ang="0">
                <a:pos x="25" y="36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4" h="39">
                <a:moveTo>
                  <a:pt x="17" y="39"/>
                </a:moveTo>
                <a:lnTo>
                  <a:pt x="17" y="39"/>
                </a:lnTo>
                <a:lnTo>
                  <a:pt x="11" y="36"/>
                </a:lnTo>
                <a:lnTo>
                  <a:pt x="6" y="33"/>
                </a:lnTo>
                <a:lnTo>
                  <a:pt x="3" y="28"/>
                </a:lnTo>
                <a:lnTo>
                  <a:pt x="0" y="19"/>
                </a:lnTo>
                <a:lnTo>
                  <a:pt x="0" y="19"/>
                </a:lnTo>
                <a:lnTo>
                  <a:pt x="3" y="11"/>
                </a:lnTo>
                <a:lnTo>
                  <a:pt x="6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3"/>
                </a:lnTo>
                <a:lnTo>
                  <a:pt x="31" y="11"/>
                </a:lnTo>
                <a:lnTo>
                  <a:pt x="34" y="19"/>
                </a:lnTo>
                <a:lnTo>
                  <a:pt x="34" y="19"/>
                </a:lnTo>
                <a:lnTo>
                  <a:pt x="31" y="28"/>
                </a:lnTo>
                <a:lnTo>
                  <a:pt x="28" y="33"/>
                </a:lnTo>
                <a:lnTo>
                  <a:pt x="25" y="36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8" name="Freeform 197"/>
          <p:cNvSpPr>
            <a:spLocks/>
          </p:cNvSpPr>
          <p:nvPr/>
        </p:nvSpPr>
        <p:spPr bwMode="auto">
          <a:xfrm>
            <a:off x="4534998" y="1695979"/>
            <a:ext cx="52418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11" y="36"/>
              </a:cxn>
              <a:cxn ang="0">
                <a:pos x="6" y="33"/>
              </a:cxn>
              <a:cxn ang="0">
                <a:pos x="3" y="28"/>
              </a:cxn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3"/>
              </a:cxn>
              <a:cxn ang="0">
                <a:pos x="31" y="11"/>
              </a:cxn>
              <a:cxn ang="0">
                <a:pos x="34" y="19"/>
              </a:cxn>
              <a:cxn ang="0">
                <a:pos x="34" y="19"/>
              </a:cxn>
              <a:cxn ang="0">
                <a:pos x="34" y="28"/>
              </a:cxn>
              <a:cxn ang="0">
                <a:pos x="28" y="33"/>
              </a:cxn>
              <a:cxn ang="0">
                <a:pos x="25" y="36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4" h="39">
                <a:moveTo>
                  <a:pt x="17" y="39"/>
                </a:moveTo>
                <a:lnTo>
                  <a:pt x="17" y="39"/>
                </a:lnTo>
                <a:lnTo>
                  <a:pt x="11" y="36"/>
                </a:lnTo>
                <a:lnTo>
                  <a:pt x="6" y="33"/>
                </a:lnTo>
                <a:lnTo>
                  <a:pt x="3" y="28"/>
                </a:lnTo>
                <a:lnTo>
                  <a:pt x="0" y="19"/>
                </a:lnTo>
                <a:lnTo>
                  <a:pt x="0" y="19"/>
                </a:lnTo>
                <a:lnTo>
                  <a:pt x="3" y="11"/>
                </a:lnTo>
                <a:lnTo>
                  <a:pt x="6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3"/>
                </a:lnTo>
                <a:lnTo>
                  <a:pt x="31" y="11"/>
                </a:lnTo>
                <a:lnTo>
                  <a:pt x="34" y="19"/>
                </a:lnTo>
                <a:lnTo>
                  <a:pt x="34" y="19"/>
                </a:lnTo>
                <a:lnTo>
                  <a:pt x="34" y="28"/>
                </a:lnTo>
                <a:lnTo>
                  <a:pt x="28" y="33"/>
                </a:lnTo>
                <a:lnTo>
                  <a:pt x="25" y="36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9" name="Freeform 198"/>
          <p:cNvSpPr>
            <a:spLocks/>
          </p:cNvSpPr>
          <p:nvPr/>
        </p:nvSpPr>
        <p:spPr bwMode="auto">
          <a:xfrm>
            <a:off x="4767795" y="1695979"/>
            <a:ext cx="43168" cy="56593"/>
          </a:xfrm>
          <a:custGeom>
            <a:avLst/>
            <a:gdLst/>
            <a:ahLst/>
            <a:cxnLst>
              <a:cxn ang="0">
                <a:pos x="14" y="39"/>
              </a:cxn>
              <a:cxn ang="0">
                <a:pos x="14" y="39"/>
              </a:cxn>
              <a:cxn ang="0">
                <a:pos x="9" y="36"/>
              </a:cxn>
              <a:cxn ang="0">
                <a:pos x="6" y="33"/>
              </a:cxn>
              <a:cxn ang="0">
                <a:pos x="3" y="28"/>
              </a:cxn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6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3" y="3"/>
              </a:cxn>
              <a:cxn ang="0">
                <a:pos x="28" y="6"/>
              </a:cxn>
              <a:cxn ang="0">
                <a:pos x="28" y="31"/>
              </a:cxn>
              <a:cxn ang="0">
                <a:pos x="28" y="31"/>
              </a:cxn>
              <a:cxn ang="0">
                <a:pos x="23" y="36"/>
              </a:cxn>
              <a:cxn ang="0">
                <a:pos x="14" y="39"/>
              </a:cxn>
              <a:cxn ang="0">
                <a:pos x="14" y="39"/>
              </a:cxn>
            </a:cxnLst>
            <a:rect l="0" t="0" r="r" b="b"/>
            <a:pathLst>
              <a:path w="28" h="39">
                <a:moveTo>
                  <a:pt x="14" y="39"/>
                </a:moveTo>
                <a:lnTo>
                  <a:pt x="14" y="39"/>
                </a:lnTo>
                <a:lnTo>
                  <a:pt x="9" y="36"/>
                </a:lnTo>
                <a:lnTo>
                  <a:pt x="6" y="33"/>
                </a:lnTo>
                <a:lnTo>
                  <a:pt x="3" y="28"/>
                </a:lnTo>
                <a:lnTo>
                  <a:pt x="0" y="19"/>
                </a:lnTo>
                <a:lnTo>
                  <a:pt x="0" y="19"/>
                </a:lnTo>
                <a:lnTo>
                  <a:pt x="3" y="11"/>
                </a:lnTo>
                <a:lnTo>
                  <a:pt x="6" y="6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3" y="3"/>
                </a:lnTo>
                <a:lnTo>
                  <a:pt x="28" y="6"/>
                </a:lnTo>
                <a:lnTo>
                  <a:pt x="28" y="31"/>
                </a:lnTo>
                <a:lnTo>
                  <a:pt x="28" y="31"/>
                </a:lnTo>
                <a:lnTo>
                  <a:pt x="23" y="36"/>
                </a:lnTo>
                <a:lnTo>
                  <a:pt x="14" y="39"/>
                </a:lnTo>
                <a:lnTo>
                  <a:pt x="14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0" name="Freeform 199"/>
          <p:cNvSpPr>
            <a:spLocks noEditPoints="1"/>
          </p:cNvSpPr>
          <p:nvPr/>
        </p:nvSpPr>
        <p:spPr bwMode="auto">
          <a:xfrm>
            <a:off x="2153070" y="1600206"/>
            <a:ext cx="5799879" cy="3653872"/>
          </a:xfrm>
          <a:custGeom>
            <a:avLst/>
            <a:gdLst/>
            <a:ahLst/>
            <a:cxnLst>
              <a:cxn ang="0">
                <a:pos x="3760" y="2518"/>
              </a:cxn>
              <a:cxn ang="0">
                <a:pos x="3760" y="2515"/>
              </a:cxn>
              <a:cxn ang="0">
                <a:pos x="3762" y="2515"/>
              </a:cxn>
              <a:cxn ang="0">
                <a:pos x="3762" y="2518"/>
              </a:cxn>
              <a:cxn ang="0">
                <a:pos x="3760" y="2518"/>
              </a:cxn>
              <a:cxn ang="0">
                <a:pos x="3" y="2518"/>
              </a:cxn>
              <a:cxn ang="0">
                <a:pos x="0" y="2518"/>
              </a:cxn>
              <a:cxn ang="0">
                <a:pos x="0" y="2515"/>
              </a:cxn>
              <a:cxn ang="0">
                <a:pos x="3" y="2515"/>
              </a:cxn>
              <a:cxn ang="0">
                <a:pos x="0" y="2515"/>
              </a:cxn>
              <a:cxn ang="0">
                <a:pos x="0" y="1834"/>
              </a:cxn>
              <a:cxn ang="0">
                <a:pos x="0" y="1834"/>
              </a:cxn>
              <a:cxn ang="0">
                <a:pos x="3" y="1836"/>
              </a:cxn>
              <a:cxn ang="0">
                <a:pos x="3" y="2515"/>
              </a:cxn>
              <a:cxn ang="0">
                <a:pos x="3760" y="2515"/>
              </a:cxn>
              <a:cxn ang="0">
                <a:pos x="3760" y="1166"/>
              </a:cxn>
              <a:cxn ang="0">
                <a:pos x="3762" y="1163"/>
              </a:cxn>
              <a:cxn ang="0">
                <a:pos x="3762" y="2515"/>
              </a:cxn>
              <a:cxn ang="0">
                <a:pos x="3760" y="2515"/>
              </a:cxn>
              <a:cxn ang="0">
                <a:pos x="3760" y="2518"/>
              </a:cxn>
              <a:cxn ang="0">
                <a:pos x="3" y="2518"/>
              </a:cxn>
              <a:cxn ang="0">
                <a:pos x="0" y="1180"/>
              </a:cxn>
              <a:cxn ang="0">
                <a:pos x="3" y="1183"/>
              </a:cxn>
              <a:cxn ang="0">
                <a:pos x="3" y="1590"/>
              </a:cxn>
              <a:cxn ang="0">
                <a:pos x="3" y="1590"/>
              </a:cxn>
              <a:cxn ang="0">
                <a:pos x="0" y="1593"/>
              </a:cxn>
              <a:cxn ang="0">
                <a:pos x="0" y="1180"/>
              </a:cxn>
              <a:cxn ang="0">
                <a:pos x="0" y="1174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3760" y="0"/>
              </a:cxn>
              <a:cxn ang="0">
                <a:pos x="3760" y="2"/>
              </a:cxn>
              <a:cxn ang="0">
                <a:pos x="3760" y="0"/>
              </a:cxn>
              <a:cxn ang="0">
                <a:pos x="3762" y="0"/>
              </a:cxn>
              <a:cxn ang="0">
                <a:pos x="3762" y="2"/>
              </a:cxn>
              <a:cxn ang="0">
                <a:pos x="3762" y="1155"/>
              </a:cxn>
              <a:cxn ang="0">
                <a:pos x="3760" y="1158"/>
              </a:cxn>
              <a:cxn ang="0">
                <a:pos x="3760" y="2"/>
              </a:cxn>
              <a:cxn ang="0">
                <a:pos x="3" y="2"/>
              </a:cxn>
              <a:cxn ang="0">
                <a:pos x="3" y="1174"/>
              </a:cxn>
              <a:cxn ang="0">
                <a:pos x="0" y="1174"/>
              </a:cxn>
            </a:cxnLst>
            <a:rect l="0" t="0" r="r" b="b"/>
            <a:pathLst>
              <a:path w="3762" h="2518">
                <a:moveTo>
                  <a:pt x="3760" y="2518"/>
                </a:moveTo>
                <a:lnTo>
                  <a:pt x="3760" y="2515"/>
                </a:lnTo>
                <a:lnTo>
                  <a:pt x="3762" y="2515"/>
                </a:lnTo>
                <a:lnTo>
                  <a:pt x="3762" y="2518"/>
                </a:lnTo>
                <a:lnTo>
                  <a:pt x="3760" y="2518"/>
                </a:lnTo>
                <a:close/>
                <a:moveTo>
                  <a:pt x="3" y="2518"/>
                </a:moveTo>
                <a:lnTo>
                  <a:pt x="0" y="2518"/>
                </a:lnTo>
                <a:lnTo>
                  <a:pt x="0" y="2515"/>
                </a:lnTo>
                <a:lnTo>
                  <a:pt x="3" y="2515"/>
                </a:lnTo>
                <a:lnTo>
                  <a:pt x="0" y="2515"/>
                </a:lnTo>
                <a:lnTo>
                  <a:pt x="0" y="1834"/>
                </a:lnTo>
                <a:lnTo>
                  <a:pt x="0" y="1834"/>
                </a:lnTo>
                <a:lnTo>
                  <a:pt x="3" y="1836"/>
                </a:lnTo>
                <a:lnTo>
                  <a:pt x="3" y="2515"/>
                </a:lnTo>
                <a:lnTo>
                  <a:pt x="3760" y="2515"/>
                </a:lnTo>
                <a:lnTo>
                  <a:pt x="3760" y="1166"/>
                </a:lnTo>
                <a:lnTo>
                  <a:pt x="3762" y="1163"/>
                </a:lnTo>
                <a:lnTo>
                  <a:pt x="3762" y="2515"/>
                </a:lnTo>
                <a:lnTo>
                  <a:pt x="3760" y="2515"/>
                </a:lnTo>
                <a:lnTo>
                  <a:pt x="3760" y="2518"/>
                </a:lnTo>
                <a:lnTo>
                  <a:pt x="3" y="2518"/>
                </a:lnTo>
                <a:close/>
                <a:moveTo>
                  <a:pt x="0" y="1180"/>
                </a:moveTo>
                <a:lnTo>
                  <a:pt x="3" y="1183"/>
                </a:lnTo>
                <a:lnTo>
                  <a:pt x="3" y="1590"/>
                </a:lnTo>
                <a:lnTo>
                  <a:pt x="3" y="1590"/>
                </a:lnTo>
                <a:lnTo>
                  <a:pt x="0" y="1593"/>
                </a:lnTo>
                <a:lnTo>
                  <a:pt x="0" y="1180"/>
                </a:lnTo>
                <a:close/>
                <a:moveTo>
                  <a:pt x="0" y="1174"/>
                </a:move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3760" y="0"/>
                </a:lnTo>
                <a:lnTo>
                  <a:pt x="3760" y="2"/>
                </a:lnTo>
                <a:lnTo>
                  <a:pt x="3760" y="0"/>
                </a:lnTo>
                <a:lnTo>
                  <a:pt x="3762" y="0"/>
                </a:lnTo>
                <a:lnTo>
                  <a:pt x="3762" y="2"/>
                </a:lnTo>
                <a:lnTo>
                  <a:pt x="3762" y="1155"/>
                </a:lnTo>
                <a:lnTo>
                  <a:pt x="3760" y="1158"/>
                </a:lnTo>
                <a:lnTo>
                  <a:pt x="3760" y="2"/>
                </a:lnTo>
                <a:lnTo>
                  <a:pt x="3" y="2"/>
                </a:lnTo>
                <a:lnTo>
                  <a:pt x="3" y="1174"/>
                </a:lnTo>
                <a:lnTo>
                  <a:pt x="0" y="117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1" name="Rectangle 200"/>
          <p:cNvSpPr>
            <a:spLocks noChangeArrowheads="1"/>
          </p:cNvSpPr>
          <p:nvPr/>
        </p:nvSpPr>
        <p:spPr bwMode="auto">
          <a:xfrm>
            <a:off x="7949866" y="5249725"/>
            <a:ext cx="3083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2" name="Freeform 201"/>
          <p:cNvSpPr>
            <a:spLocks/>
          </p:cNvSpPr>
          <p:nvPr/>
        </p:nvSpPr>
        <p:spPr bwMode="auto">
          <a:xfrm>
            <a:off x="2153070" y="3287836"/>
            <a:ext cx="5799879" cy="1966242"/>
          </a:xfrm>
          <a:custGeom>
            <a:avLst/>
            <a:gdLst/>
            <a:ahLst/>
            <a:cxnLst>
              <a:cxn ang="0">
                <a:pos x="3" y="1355"/>
              </a:cxn>
              <a:cxn ang="0">
                <a:pos x="0" y="1355"/>
              </a:cxn>
              <a:cxn ang="0">
                <a:pos x="0" y="1352"/>
              </a:cxn>
              <a:cxn ang="0">
                <a:pos x="3" y="1352"/>
              </a:cxn>
              <a:cxn ang="0">
                <a:pos x="0" y="1352"/>
              </a:cxn>
              <a:cxn ang="0">
                <a:pos x="0" y="671"/>
              </a:cxn>
              <a:cxn ang="0">
                <a:pos x="0" y="671"/>
              </a:cxn>
              <a:cxn ang="0">
                <a:pos x="3" y="673"/>
              </a:cxn>
              <a:cxn ang="0">
                <a:pos x="3" y="1352"/>
              </a:cxn>
              <a:cxn ang="0">
                <a:pos x="3760" y="1352"/>
              </a:cxn>
              <a:cxn ang="0">
                <a:pos x="3760" y="3"/>
              </a:cxn>
              <a:cxn ang="0">
                <a:pos x="3762" y="0"/>
              </a:cxn>
              <a:cxn ang="0">
                <a:pos x="3762" y="1352"/>
              </a:cxn>
              <a:cxn ang="0">
                <a:pos x="3760" y="1352"/>
              </a:cxn>
              <a:cxn ang="0">
                <a:pos x="3760" y="1355"/>
              </a:cxn>
              <a:cxn ang="0">
                <a:pos x="3" y="1355"/>
              </a:cxn>
            </a:cxnLst>
            <a:rect l="0" t="0" r="r" b="b"/>
            <a:pathLst>
              <a:path w="3762" h="1355">
                <a:moveTo>
                  <a:pt x="3" y="1355"/>
                </a:moveTo>
                <a:lnTo>
                  <a:pt x="0" y="1355"/>
                </a:lnTo>
                <a:lnTo>
                  <a:pt x="0" y="1352"/>
                </a:lnTo>
                <a:lnTo>
                  <a:pt x="3" y="1352"/>
                </a:lnTo>
                <a:lnTo>
                  <a:pt x="0" y="1352"/>
                </a:lnTo>
                <a:lnTo>
                  <a:pt x="0" y="671"/>
                </a:lnTo>
                <a:lnTo>
                  <a:pt x="0" y="671"/>
                </a:lnTo>
                <a:lnTo>
                  <a:pt x="3" y="673"/>
                </a:lnTo>
                <a:lnTo>
                  <a:pt x="3" y="1352"/>
                </a:lnTo>
                <a:lnTo>
                  <a:pt x="3760" y="1352"/>
                </a:lnTo>
                <a:lnTo>
                  <a:pt x="3760" y="3"/>
                </a:lnTo>
                <a:lnTo>
                  <a:pt x="3762" y="0"/>
                </a:lnTo>
                <a:lnTo>
                  <a:pt x="3762" y="1352"/>
                </a:lnTo>
                <a:lnTo>
                  <a:pt x="3760" y="1352"/>
                </a:lnTo>
                <a:lnTo>
                  <a:pt x="3760" y="1355"/>
                </a:lnTo>
                <a:lnTo>
                  <a:pt x="3" y="13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3" name="Freeform 202"/>
          <p:cNvSpPr>
            <a:spLocks/>
          </p:cNvSpPr>
          <p:nvPr/>
        </p:nvSpPr>
        <p:spPr bwMode="auto">
          <a:xfrm>
            <a:off x="2153070" y="3312505"/>
            <a:ext cx="4625" cy="59930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"/>
              </a:cxn>
              <a:cxn ang="0">
                <a:pos x="3" y="410"/>
              </a:cxn>
              <a:cxn ang="0">
                <a:pos x="3" y="410"/>
              </a:cxn>
              <a:cxn ang="0">
                <a:pos x="0" y="413"/>
              </a:cxn>
              <a:cxn ang="0">
                <a:pos x="0" y="0"/>
              </a:cxn>
            </a:cxnLst>
            <a:rect l="0" t="0" r="r" b="b"/>
            <a:pathLst>
              <a:path w="3" h="413">
                <a:moveTo>
                  <a:pt x="0" y="0"/>
                </a:moveTo>
                <a:lnTo>
                  <a:pt x="3" y="3"/>
                </a:lnTo>
                <a:lnTo>
                  <a:pt x="3" y="410"/>
                </a:lnTo>
                <a:lnTo>
                  <a:pt x="3" y="410"/>
                </a:lnTo>
                <a:lnTo>
                  <a:pt x="0" y="41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4" name="Freeform 203"/>
          <p:cNvSpPr>
            <a:spLocks/>
          </p:cNvSpPr>
          <p:nvPr/>
        </p:nvSpPr>
        <p:spPr bwMode="auto">
          <a:xfrm>
            <a:off x="2153070" y="1600206"/>
            <a:ext cx="5799879" cy="1703592"/>
          </a:xfrm>
          <a:custGeom>
            <a:avLst/>
            <a:gdLst/>
            <a:ahLst/>
            <a:cxnLst>
              <a:cxn ang="0">
                <a:pos x="0" y="1174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3760" y="0"/>
              </a:cxn>
              <a:cxn ang="0">
                <a:pos x="3760" y="2"/>
              </a:cxn>
              <a:cxn ang="0">
                <a:pos x="3760" y="0"/>
              </a:cxn>
              <a:cxn ang="0">
                <a:pos x="3762" y="0"/>
              </a:cxn>
              <a:cxn ang="0">
                <a:pos x="3762" y="2"/>
              </a:cxn>
              <a:cxn ang="0">
                <a:pos x="3762" y="1155"/>
              </a:cxn>
              <a:cxn ang="0">
                <a:pos x="3760" y="1158"/>
              </a:cxn>
              <a:cxn ang="0">
                <a:pos x="3760" y="2"/>
              </a:cxn>
              <a:cxn ang="0">
                <a:pos x="3" y="2"/>
              </a:cxn>
              <a:cxn ang="0">
                <a:pos x="3" y="1174"/>
              </a:cxn>
              <a:cxn ang="0">
                <a:pos x="0" y="1174"/>
              </a:cxn>
            </a:cxnLst>
            <a:rect l="0" t="0" r="r" b="b"/>
            <a:pathLst>
              <a:path w="3762" h="1174">
                <a:moveTo>
                  <a:pt x="0" y="1174"/>
                </a:move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3760" y="0"/>
                </a:lnTo>
                <a:lnTo>
                  <a:pt x="3760" y="2"/>
                </a:lnTo>
                <a:lnTo>
                  <a:pt x="3760" y="0"/>
                </a:lnTo>
                <a:lnTo>
                  <a:pt x="3762" y="0"/>
                </a:lnTo>
                <a:lnTo>
                  <a:pt x="3762" y="2"/>
                </a:lnTo>
                <a:lnTo>
                  <a:pt x="3762" y="1155"/>
                </a:lnTo>
                <a:lnTo>
                  <a:pt x="3760" y="1158"/>
                </a:lnTo>
                <a:lnTo>
                  <a:pt x="3760" y="2"/>
                </a:lnTo>
                <a:lnTo>
                  <a:pt x="3" y="2"/>
                </a:lnTo>
                <a:lnTo>
                  <a:pt x="3" y="1174"/>
                </a:lnTo>
                <a:lnTo>
                  <a:pt x="0" y="117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5" name="Freeform 204"/>
          <p:cNvSpPr>
            <a:spLocks noEditPoints="1"/>
          </p:cNvSpPr>
          <p:nvPr/>
        </p:nvSpPr>
        <p:spPr bwMode="auto">
          <a:xfrm>
            <a:off x="2157695" y="1603108"/>
            <a:ext cx="5792170" cy="3646616"/>
          </a:xfrm>
          <a:custGeom>
            <a:avLst/>
            <a:gdLst/>
            <a:ahLst/>
            <a:cxnLst>
              <a:cxn ang="0">
                <a:pos x="0" y="2513"/>
              </a:cxn>
              <a:cxn ang="0">
                <a:pos x="0" y="1834"/>
              </a:cxn>
              <a:cxn ang="0">
                <a:pos x="0" y="1834"/>
              </a:cxn>
              <a:cxn ang="0">
                <a:pos x="2" y="1837"/>
              </a:cxn>
              <a:cxn ang="0">
                <a:pos x="2" y="2510"/>
              </a:cxn>
              <a:cxn ang="0">
                <a:pos x="3754" y="2510"/>
              </a:cxn>
              <a:cxn ang="0">
                <a:pos x="3754" y="1164"/>
              </a:cxn>
              <a:cxn ang="0">
                <a:pos x="3757" y="1164"/>
              </a:cxn>
              <a:cxn ang="0">
                <a:pos x="3757" y="2513"/>
              </a:cxn>
              <a:cxn ang="0">
                <a:pos x="0" y="2513"/>
              </a:cxn>
              <a:cxn ang="0">
                <a:pos x="0" y="1181"/>
              </a:cxn>
              <a:cxn ang="0">
                <a:pos x="2" y="1183"/>
              </a:cxn>
              <a:cxn ang="0">
                <a:pos x="2" y="1585"/>
              </a:cxn>
              <a:cxn ang="0">
                <a:pos x="2" y="1585"/>
              </a:cxn>
              <a:cxn ang="0">
                <a:pos x="0" y="1588"/>
              </a:cxn>
              <a:cxn ang="0">
                <a:pos x="0" y="1181"/>
              </a:cxn>
              <a:cxn ang="0">
                <a:pos x="0" y="1172"/>
              </a:cxn>
              <a:cxn ang="0">
                <a:pos x="0" y="0"/>
              </a:cxn>
              <a:cxn ang="0">
                <a:pos x="3757" y="0"/>
              </a:cxn>
              <a:cxn ang="0">
                <a:pos x="3757" y="1156"/>
              </a:cxn>
              <a:cxn ang="0">
                <a:pos x="3754" y="1158"/>
              </a:cxn>
              <a:cxn ang="0">
                <a:pos x="3754" y="3"/>
              </a:cxn>
              <a:cxn ang="0">
                <a:pos x="2" y="3"/>
              </a:cxn>
              <a:cxn ang="0">
                <a:pos x="2" y="1175"/>
              </a:cxn>
              <a:cxn ang="0">
                <a:pos x="0" y="1172"/>
              </a:cxn>
            </a:cxnLst>
            <a:rect l="0" t="0" r="r" b="b"/>
            <a:pathLst>
              <a:path w="3757" h="2513">
                <a:moveTo>
                  <a:pt x="0" y="2513"/>
                </a:moveTo>
                <a:lnTo>
                  <a:pt x="0" y="1834"/>
                </a:lnTo>
                <a:lnTo>
                  <a:pt x="0" y="1834"/>
                </a:lnTo>
                <a:lnTo>
                  <a:pt x="2" y="1837"/>
                </a:lnTo>
                <a:lnTo>
                  <a:pt x="2" y="2510"/>
                </a:lnTo>
                <a:lnTo>
                  <a:pt x="3754" y="2510"/>
                </a:lnTo>
                <a:lnTo>
                  <a:pt x="3754" y="1164"/>
                </a:lnTo>
                <a:lnTo>
                  <a:pt x="3757" y="1164"/>
                </a:lnTo>
                <a:lnTo>
                  <a:pt x="3757" y="2513"/>
                </a:lnTo>
                <a:lnTo>
                  <a:pt x="0" y="2513"/>
                </a:lnTo>
                <a:close/>
                <a:moveTo>
                  <a:pt x="0" y="1181"/>
                </a:moveTo>
                <a:lnTo>
                  <a:pt x="2" y="1183"/>
                </a:lnTo>
                <a:lnTo>
                  <a:pt x="2" y="1585"/>
                </a:lnTo>
                <a:lnTo>
                  <a:pt x="2" y="1585"/>
                </a:lnTo>
                <a:lnTo>
                  <a:pt x="0" y="1588"/>
                </a:lnTo>
                <a:lnTo>
                  <a:pt x="0" y="1181"/>
                </a:lnTo>
                <a:close/>
                <a:moveTo>
                  <a:pt x="0" y="1172"/>
                </a:moveTo>
                <a:lnTo>
                  <a:pt x="0" y="0"/>
                </a:lnTo>
                <a:lnTo>
                  <a:pt x="3757" y="0"/>
                </a:lnTo>
                <a:lnTo>
                  <a:pt x="3757" y="1156"/>
                </a:lnTo>
                <a:lnTo>
                  <a:pt x="3754" y="1158"/>
                </a:lnTo>
                <a:lnTo>
                  <a:pt x="3754" y="3"/>
                </a:lnTo>
                <a:lnTo>
                  <a:pt x="2" y="3"/>
                </a:lnTo>
                <a:lnTo>
                  <a:pt x="2" y="1175"/>
                </a:lnTo>
                <a:lnTo>
                  <a:pt x="0" y="11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6" name="Freeform 205"/>
          <p:cNvSpPr>
            <a:spLocks/>
          </p:cNvSpPr>
          <p:nvPr/>
        </p:nvSpPr>
        <p:spPr bwMode="auto">
          <a:xfrm>
            <a:off x="2157695" y="3292190"/>
            <a:ext cx="5792170" cy="1957535"/>
          </a:xfrm>
          <a:custGeom>
            <a:avLst/>
            <a:gdLst/>
            <a:ahLst/>
            <a:cxnLst>
              <a:cxn ang="0">
                <a:pos x="0" y="1349"/>
              </a:cxn>
              <a:cxn ang="0">
                <a:pos x="0" y="670"/>
              </a:cxn>
              <a:cxn ang="0">
                <a:pos x="0" y="670"/>
              </a:cxn>
              <a:cxn ang="0">
                <a:pos x="2" y="673"/>
              </a:cxn>
              <a:cxn ang="0">
                <a:pos x="2" y="1346"/>
              </a:cxn>
              <a:cxn ang="0">
                <a:pos x="3754" y="1346"/>
              </a:cxn>
              <a:cxn ang="0">
                <a:pos x="3754" y="0"/>
              </a:cxn>
              <a:cxn ang="0">
                <a:pos x="3757" y="0"/>
              </a:cxn>
              <a:cxn ang="0">
                <a:pos x="3757" y="1349"/>
              </a:cxn>
              <a:cxn ang="0">
                <a:pos x="0" y="1349"/>
              </a:cxn>
            </a:cxnLst>
            <a:rect l="0" t="0" r="r" b="b"/>
            <a:pathLst>
              <a:path w="3757" h="1349">
                <a:moveTo>
                  <a:pt x="0" y="1349"/>
                </a:moveTo>
                <a:lnTo>
                  <a:pt x="0" y="670"/>
                </a:lnTo>
                <a:lnTo>
                  <a:pt x="0" y="670"/>
                </a:lnTo>
                <a:lnTo>
                  <a:pt x="2" y="673"/>
                </a:lnTo>
                <a:lnTo>
                  <a:pt x="2" y="1346"/>
                </a:lnTo>
                <a:lnTo>
                  <a:pt x="3754" y="1346"/>
                </a:lnTo>
                <a:lnTo>
                  <a:pt x="3754" y="0"/>
                </a:lnTo>
                <a:lnTo>
                  <a:pt x="3757" y="0"/>
                </a:lnTo>
                <a:lnTo>
                  <a:pt x="3757" y="1349"/>
                </a:lnTo>
                <a:lnTo>
                  <a:pt x="0" y="134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7" name="Freeform 206"/>
          <p:cNvSpPr>
            <a:spLocks/>
          </p:cNvSpPr>
          <p:nvPr/>
        </p:nvSpPr>
        <p:spPr bwMode="auto">
          <a:xfrm>
            <a:off x="2157695" y="3316858"/>
            <a:ext cx="3083" cy="5905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"/>
              </a:cxn>
              <a:cxn ang="0">
                <a:pos x="2" y="404"/>
              </a:cxn>
              <a:cxn ang="0">
                <a:pos x="2" y="404"/>
              </a:cxn>
              <a:cxn ang="0">
                <a:pos x="0" y="407"/>
              </a:cxn>
              <a:cxn ang="0">
                <a:pos x="0" y="0"/>
              </a:cxn>
            </a:cxnLst>
            <a:rect l="0" t="0" r="r" b="b"/>
            <a:pathLst>
              <a:path w="2" h="407">
                <a:moveTo>
                  <a:pt x="0" y="0"/>
                </a:moveTo>
                <a:lnTo>
                  <a:pt x="2" y="2"/>
                </a:lnTo>
                <a:lnTo>
                  <a:pt x="2" y="404"/>
                </a:lnTo>
                <a:lnTo>
                  <a:pt x="2" y="404"/>
                </a:lnTo>
                <a:lnTo>
                  <a:pt x="0" y="407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8" name="Freeform 208"/>
          <p:cNvSpPr>
            <a:spLocks/>
          </p:cNvSpPr>
          <p:nvPr/>
        </p:nvSpPr>
        <p:spPr bwMode="auto">
          <a:xfrm>
            <a:off x="2157695" y="1603108"/>
            <a:ext cx="5792170" cy="1705044"/>
          </a:xfrm>
          <a:custGeom>
            <a:avLst/>
            <a:gdLst/>
            <a:ahLst/>
            <a:cxnLst>
              <a:cxn ang="0">
                <a:pos x="0" y="1172"/>
              </a:cxn>
              <a:cxn ang="0">
                <a:pos x="0" y="0"/>
              </a:cxn>
              <a:cxn ang="0">
                <a:pos x="3757" y="0"/>
              </a:cxn>
              <a:cxn ang="0">
                <a:pos x="3757" y="1156"/>
              </a:cxn>
              <a:cxn ang="0">
                <a:pos x="3754" y="1158"/>
              </a:cxn>
              <a:cxn ang="0">
                <a:pos x="3754" y="3"/>
              </a:cxn>
              <a:cxn ang="0">
                <a:pos x="2" y="3"/>
              </a:cxn>
              <a:cxn ang="0">
                <a:pos x="2" y="1175"/>
              </a:cxn>
              <a:cxn ang="0">
                <a:pos x="0" y="1172"/>
              </a:cxn>
            </a:cxnLst>
            <a:rect l="0" t="0" r="r" b="b"/>
            <a:pathLst>
              <a:path w="3757" h="1175">
                <a:moveTo>
                  <a:pt x="0" y="1172"/>
                </a:moveTo>
                <a:lnTo>
                  <a:pt x="0" y="0"/>
                </a:lnTo>
                <a:lnTo>
                  <a:pt x="3757" y="0"/>
                </a:lnTo>
                <a:lnTo>
                  <a:pt x="3757" y="1156"/>
                </a:lnTo>
                <a:lnTo>
                  <a:pt x="3754" y="1158"/>
                </a:lnTo>
                <a:lnTo>
                  <a:pt x="3754" y="3"/>
                </a:lnTo>
                <a:lnTo>
                  <a:pt x="2" y="3"/>
                </a:lnTo>
                <a:lnTo>
                  <a:pt x="2" y="1175"/>
                </a:lnTo>
                <a:lnTo>
                  <a:pt x="0" y="117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9" name="Freeform 209"/>
          <p:cNvSpPr>
            <a:spLocks noEditPoints="1"/>
          </p:cNvSpPr>
          <p:nvPr/>
        </p:nvSpPr>
        <p:spPr bwMode="auto">
          <a:xfrm>
            <a:off x="2160779" y="5333889"/>
            <a:ext cx="5789087" cy="728453"/>
          </a:xfrm>
          <a:custGeom>
            <a:avLst/>
            <a:gdLst/>
            <a:ahLst/>
            <a:cxnLst>
              <a:cxn ang="0">
                <a:pos x="3458" y="430"/>
              </a:cxn>
              <a:cxn ang="0">
                <a:pos x="3466" y="421"/>
              </a:cxn>
              <a:cxn ang="0">
                <a:pos x="3441" y="413"/>
              </a:cxn>
              <a:cxn ang="0">
                <a:pos x="3413" y="402"/>
              </a:cxn>
              <a:cxn ang="0">
                <a:pos x="3433" y="421"/>
              </a:cxn>
              <a:cxn ang="0">
                <a:pos x="3455" y="435"/>
              </a:cxn>
              <a:cxn ang="0">
                <a:pos x="0" y="502"/>
              </a:cxn>
              <a:cxn ang="0">
                <a:pos x="3755" y="0"/>
              </a:cxn>
              <a:cxn ang="0">
                <a:pos x="3553" y="502"/>
              </a:cxn>
              <a:cxn ang="0">
                <a:pos x="3170" y="463"/>
              </a:cxn>
              <a:cxn ang="0">
                <a:pos x="3167" y="460"/>
              </a:cxn>
              <a:cxn ang="0">
                <a:pos x="3167" y="463"/>
              </a:cxn>
              <a:cxn ang="0">
                <a:pos x="3170" y="460"/>
              </a:cxn>
              <a:cxn ang="0">
                <a:pos x="3170" y="34"/>
              </a:cxn>
              <a:cxn ang="0">
                <a:pos x="3167" y="36"/>
              </a:cxn>
              <a:cxn ang="0">
                <a:pos x="2520" y="34"/>
              </a:cxn>
              <a:cxn ang="0">
                <a:pos x="2517" y="36"/>
              </a:cxn>
              <a:cxn ang="0">
                <a:pos x="2520" y="460"/>
              </a:cxn>
              <a:cxn ang="0">
                <a:pos x="2517" y="463"/>
              </a:cxn>
              <a:cxn ang="0">
                <a:pos x="3167" y="463"/>
              </a:cxn>
              <a:cxn ang="0">
                <a:pos x="2461" y="463"/>
              </a:cxn>
              <a:cxn ang="0">
                <a:pos x="2458" y="460"/>
              </a:cxn>
              <a:cxn ang="0">
                <a:pos x="2458" y="463"/>
              </a:cxn>
              <a:cxn ang="0">
                <a:pos x="2461" y="460"/>
              </a:cxn>
              <a:cxn ang="0">
                <a:pos x="2461" y="34"/>
              </a:cxn>
              <a:cxn ang="0">
                <a:pos x="2458" y="36"/>
              </a:cxn>
              <a:cxn ang="0">
                <a:pos x="1778" y="34"/>
              </a:cxn>
              <a:cxn ang="0">
                <a:pos x="1775" y="36"/>
              </a:cxn>
              <a:cxn ang="0">
                <a:pos x="1778" y="460"/>
              </a:cxn>
              <a:cxn ang="0">
                <a:pos x="1775" y="463"/>
              </a:cxn>
              <a:cxn ang="0">
                <a:pos x="2458" y="463"/>
              </a:cxn>
              <a:cxn ang="0">
                <a:pos x="1728" y="463"/>
              </a:cxn>
              <a:cxn ang="0">
                <a:pos x="1725" y="460"/>
              </a:cxn>
              <a:cxn ang="0">
                <a:pos x="1725" y="463"/>
              </a:cxn>
              <a:cxn ang="0">
                <a:pos x="1728" y="460"/>
              </a:cxn>
              <a:cxn ang="0">
                <a:pos x="1728" y="34"/>
              </a:cxn>
              <a:cxn ang="0">
                <a:pos x="1725" y="36"/>
              </a:cxn>
              <a:cxn ang="0">
                <a:pos x="1045" y="34"/>
              </a:cxn>
              <a:cxn ang="0">
                <a:pos x="1042" y="36"/>
              </a:cxn>
              <a:cxn ang="0">
                <a:pos x="1045" y="460"/>
              </a:cxn>
              <a:cxn ang="0">
                <a:pos x="1042" y="463"/>
              </a:cxn>
              <a:cxn ang="0">
                <a:pos x="1725" y="463"/>
              </a:cxn>
              <a:cxn ang="0">
                <a:pos x="986" y="463"/>
              </a:cxn>
              <a:cxn ang="0">
                <a:pos x="983" y="460"/>
              </a:cxn>
              <a:cxn ang="0">
                <a:pos x="983" y="463"/>
              </a:cxn>
              <a:cxn ang="0">
                <a:pos x="986" y="460"/>
              </a:cxn>
              <a:cxn ang="0">
                <a:pos x="986" y="34"/>
              </a:cxn>
              <a:cxn ang="0">
                <a:pos x="983" y="36"/>
              </a:cxn>
              <a:cxn ang="0">
                <a:pos x="303" y="34"/>
              </a:cxn>
              <a:cxn ang="0">
                <a:pos x="300" y="36"/>
              </a:cxn>
              <a:cxn ang="0">
                <a:pos x="303" y="460"/>
              </a:cxn>
              <a:cxn ang="0">
                <a:pos x="300" y="463"/>
              </a:cxn>
              <a:cxn ang="0">
                <a:pos x="983" y="463"/>
              </a:cxn>
            </a:cxnLst>
            <a:rect l="0" t="0" r="r" b="b"/>
            <a:pathLst>
              <a:path w="3755" h="502">
                <a:moveTo>
                  <a:pt x="3553" y="502"/>
                </a:moveTo>
                <a:lnTo>
                  <a:pt x="3458" y="430"/>
                </a:lnTo>
                <a:lnTo>
                  <a:pt x="3466" y="421"/>
                </a:lnTo>
                <a:lnTo>
                  <a:pt x="3466" y="421"/>
                </a:lnTo>
                <a:lnTo>
                  <a:pt x="3441" y="413"/>
                </a:lnTo>
                <a:lnTo>
                  <a:pt x="3441" y="413"/>
                </a:lnTo>
                <a:lnTo>
                  <a:pt x="3413" y="402"/>
                </a:lnTo>
                <a:lnTo>
                  <a:pt x="3413" y="402"/>
                </a:lnTo>
                <a:lnTo>
                  <a:pt x="3433" y="421"/>
                </a:lnTo>
                <a:lnTo>
                  <a:pt x="3433" y="421"/>
                </a:lnTo>
                <a:lnTo>
                  <a:pt x="3447" y="446"/>
                </a:lnTo>
                <a:lnTo>
                  <a:pt x="3455" y="435"/>
                </a:lnTo>
                <a:lnTo>
                  <a:pt x="3545" y="502"/>
                </a:lnTo>
                <a:lnTo>
                  <a:pt x="0" y="502"/>
                </a:lnTo>
                <a:lnTo>
                  <a:pt x="0" y="0"/>
                </a:lnTo>
                <a:lnTo>
                  <a:pt x="3755" y="0"/>
                </a:lnTo>
                <a:lnTo>
                  <a:pt x="3755" y="502"/>
                </a:lnTo>
                <a:lnTo>
                  <a:pt x="3553" y="502"/>
                </a:lnTo>
                <a:close/>
                <a:moveTo>
                  <a:pt x="3167" y="463"/>
                </a:moveTo>
                <a:lnTo>
                  <a:pt x="3170" y="463"/>
                </a:lnTo>
                <a:lnTo>
                  <a:pt x="3170" y="460"/>
                </a:lnTo>
                <a:lnTo>
                  <a:pt x="3167" y="460"/>
                </a:lnTo>
                <a:lnTo>
                  <a:pt x="3167" y="463"/>
                </a:lnTo>
                <a:close/>
                <a:moveTo>
                  <a:pt x="3167" y="463"/>
                </a:moveTo>
                <a:lnTo>
                  <a:pt x="3167" y="460"/>
                </a:lnTo>
                <a:lnTo>
                  <a:pt x="3170" y="460"/>
                </a:lnTo>
                <a:lnTo>
                  <a:pt x="3170" y="36"/>
                </a:lnTo>
                <a:lnTo>
                  <a:pt x="3170" y="34"/>
                </a:lnTo>
                <a:lnTo>
                  <a:pt x="3167" y="34"/>
                </a:lnTo>
                <a:lnTo>
                  <a:pt x="3167" y="36"/>
                </a:lnTo>
                <a:lnTo>
                  <a:pt x="3167" y="34"/>
                </a:lnTo>
                <a:lnTo>
                  <a:pt x="2520" y="34"/>
                </a:lnTo>
                <a:lnTo>
                  <a:pt x="2517" y="34"/>
                </a:lnTo>
                <a:lnTo>
                  <a:pt x="2517" y="36"/>
                </a:lnTo>
                <a:lnTo>
                  <a:pt x="2517" y="460"/>
                </a:lnTo>
                <a:lnTo>
                  <a:pt x="2520" y="460"/>
                </a:lnTo>
                <a:lnTo>
                  <a:pt x="2517" y="460"/>
                </a:lnTo>
                <a:lnTo>
                  <a:pt x="2517" y="463"/>
                </a:lnTo>
                <a:lnTo>
                  <a:pt x="2520" y="463"/>
                </a:lnTo>
                <a:lnTo>
                  <a:pt x="3167" y="463"/>
                </a:lnTo>
                <a:close/>
                <a:moveTo>
                  <a:pt x="2458" y="463"/>
                </a:moveTo>
                <a:lnTo>
                  <a:pt x="2461" y="463"/>
                </a:lnTo>
                <a:lnTo>
                  <a:pt x="2461" y="460"/>
                </a:lnTo>
                <a:lnTo>
                  <a:pt x="2458" y="460"/>
                </a:lnTo>
                <a:lnTo>
                  <a:pt x="2458" y="463"/>
                </a:lnTo>
                <a:close/>
                <a:moveTo>
                  <a:pt x="2458" y="463"/>
                </a:moveTo>
                <a:lnTo>
                  <a:pt x="2458" y="460"/>
                </a:lnTo>
                <a:lnTo>
                  <a:pt x="2461" y="460"/>
                </a:lnTo>
                <a:lnTo>
                  <a:pt x="2461" y="36"/>
                </a:lnTo>
                <a:lnTo>
                  <a:pt x="2461" y="34"/>
                </a:lnTo>
                <a:lnTo>
                  <a:pt x="2458" y="34"/>
                </a:lnTo>
                <a:lnTo>
                  <a:pt x="2458" y="36"/>
                </a:lnTo>
                <a:lnTo>
                  <a:pt x="2458" y="34"/>
                </a:lnTo>
                <a:lnTo>
                  <a:pt x="1778" y="34"/>
                </a:lnTo>
                <a:lnTo>
                  <a:pt x="1775" y="34"/>
                </a:lnTo>
                <a:lnTo>
                  <a:pt x="1775" y="36"/>
                </a:lnTo>
                <a:lnTo>
                  <a:pt x="1775" y="460"/>
                </a:lnTo>
                <a:lnTo>
                  <a:pt x="1778" y="460"/>
                </a:lnTo>
                <a:lnTo>
                  <a:pt x="1775" y="460"/>
                </a:lnTo>
                <a:lnTo>
                  <a:pt x="1775" y="463"/>
                </a:lnTo>
                <a:lnTo>
                  <a:pt x="1778" y="463"/>
                </a:lnTo>
                <a:lnTo>
                  <a:pt x="2458" y="463"/>
                </a:lnTo>
                <a:close/>
                <a:moveTo>
                  <a:pt x="1725" y="463"/>
                </a:moveTo>
                <a:lnTo>
                  <a:pt x="1728" y="463"/>
                </a:lnTo>
                <a:lnTo>
                  <a:pt x="1728" y="460"/>
                </a:lnTo>
                <a:lnTo>
                  <a:pt x="1725" y="460"/>
                </a:lnTo>
                <a:lnTo>
                  <a:pt x="1725" y="463"/>
                </a:lnTo>
                <a:close/>
                <a:moveTo>
                  <a:pt x="1725" y="463"/>
                </a:moveTo>
                <a:lnTo>
                  <a:pt x="1725" y="460"/>
                </a:lnTo>
                <a:lnTo>
                  <a:pt x="1728" y="460"/>
                </a:lnTo>
                <a:lnTo>
                  <a:pt x="1728" y="36"/>
                </a:lnTo>
                <a:lnTo>
                  <a:pt x="1728" y="34"/>
                </a:lnTo>
                <a:lnTo>
                  <a:pt x="1725" y="34"/>
                </a:lnTo>
                <a:lnTo>
                  <a:pt x="1725" y="36"/>
                </a:lnTo>
                <a:lnTo>
                  <a:pt x="1725" y="34"/>
                </a:lnTo>
                <a:lnTo>
                  <a:pt x="1045" y="34"/>
                </a:lnTo>
                <a:lnTo>
                  <a:pt x="1042" y="34"/>
                </a:lnTo>
                <a:lnTo>
                  <a:pt x="1042" y="36"/>
                </a:lnTo>
                <a:lnTo>
                  <a:pt x="1042" y="460"/>
                </a:lnTo>
                <a:lnTo>
                  <a:pt x="1045" y="460"/>
                </a:lnTo>
                <a:lnTo>
                  <a:pt x="1042" y="460"/>
                </a:lnTo>
                <a:lnTo>
                  <a:pt x="1042" y="463"/>
                </a:lnTo>
                <a:lnTo>
                  <a:pt x="1045" y="463"/>
                </a:lnTo>
                <a:lnTo>
                  <a:pt x="1725" y="463"/>
                </a:lnTo>
                <a:close/>
                <a:moveTo>
                  <a:pt x="983" y="463"/>
                </a:moveTo>
                <a:lnTo>
                  <a:pt x="986" y="463"/>
                </a:lnTo>
                <a:lnTo>
                  <a:pt x="986" y="460"/>
                </a:lnTo>
                <a:lnTo>
                  <a:pt x="983" y="460"/>
                </a:lnTo>
                <a:lnTo>
                  <a:pt x="983" y="463"/>
                </a:lnTo>
                <a:close/>
                <a:moveTo>
                  <a:pt x="983" y="463"/>
                </a:moveTo>
                <a:lnTo>
                  <a:pt x="983" y="460"/>
                </a:lnTo>
                <a:lnTo>
                  <a:pt x="986" y="460"/>
                </a:lnTo>
                <a:lnTo>
                  <a:pt x="986" y="36"/>
                </a:lnTo>
                <a:lnTo>
                  <a:pt x="986" y="34"/>
                </a:lnTo>
                <a:lnTo>
                  <a:pt x="983" y="34"/>
                </a:lnTo>
                <a:lnTo>
                  <a:pt x="983" y="36"/>
                </a:lnTo>
                <a:lnTo>
                  <a:pt x="983" y="34"/>
                </a:lnTo>
                <a:lnTo>
                  <a:pt x="303" y="34"/>
                </a:lnTo>
                <a:lnTo>
                  <a:pt x="300" y="34"/>
                </a:lnTo>
                <a:lnTo>
                  <a:pt x="300" y="36"/>
                </a:lnTo>
                <a:lnTo>
                  <a:pt x="300" y="460"/>
                </a:lnTo>
                <a:lnTo>
                  <a:pt x="303" y="460"/>
                </a:lnTo>
                <a:lnTo>
                  <a:pt x="300" y="460"/>
                </a:lnTo>
                <a:lnTo>
                  <a:pt x="300" y="463"/>
                </a:lnTo>
                <a:lnTo>
                  <a:pt x="303" y="463"/>
                </a:lnTo>
                <a:lnTo>
                  <a:pt x="983" y="463"/>
                </a:lnTo>
                <a:close/>
              </a:path>
            </a:pathLst>
          </a:custGeom>
          <a:solidFill>
            <a:srgbClr val="E6E6B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0" name="Freeform 210"/>
          <p:cNvSpPr>
            <a:spLocks/>
          </p:cNvSpPr>
          <p:nvPr/>
        </p:nvSpPr>
        <p:spPr bwMode="auto">
          <a:xfrm>
            <a:off x="2160779" y="5333889"/>
            <a:ext cx="5789087" cy="728453"/>
          </a:xfrm>
          <a:custGeom>
            <a:avLst/>
            <a:gdLst/>
            <a:ahLst/>
            <a:cxnLst>
              <a:cxn ang="0">
                <a:pos x="3553" y="502"/>
              </a:cxn>
              <a:cxn ang="0">
                <a:pos x="3458" y="430"/>
              </a:cxn>
              <a:cxn ang="0">
                <a:pos x="3466" y="421"/>
              </a:cxn>
              <a:cxn ang="0">
                <a:pos x="3466" y="421"/>
              </a:cxn>
              <a:cxn ang="0">
                <a:pos x="3441" y="413"/>
              </a:cxn>
              <a:cxn ang="0">
                <a:pos x="3441" y="413"/>
              </a:cxn>
              <a:cxn ang="0">
                <a:pos x="3413" y="402"/>
              </a:cxn>
              <a:cxn ang="0">
                <a:pos x="3413" y="402"/>
              </a:cxn>
              <a:cxn ang="0">
                <a:pos x="3433" y="421"/>
              </a:cxn>
              <a:cxn ang="0">
                <a:pos x="3433" y="421"/>
              </a:cxn>
              <a:cxn ang="0">
                <a:pos x="3447" y="446"/>
              </a:cxn>
              <a:cxn ang="0">
                <a:pos x="3455" y="435"/>
              </a:cxn>
              <a:cxn ang="0">
                <a:pos x="3545" y="502"/>
              </a:cxn>
              <a:cxn ang="0">
                <a:pos x="0" y="502"/>
              </a:cxn>
              <a:cxn ang="0">
                <a:pos x="0" y="0"/>
              </a:cxn>
              <a:cxn ang="0">
                <a:pos x="3755" y="0"/>
              </a:cxn>
              <a:cxn ang="0">
                <a:pos x="3755" y="502"/>
              </a:cxn>
              <a:cxn ang="0">
                <a:pos x="3553" y="502"/>
              </a:cxn>
            </a:cxnLst>
            <a:rect l="0" t="0" r="r" b="b"/>
            <a:pathLst>
              <a:path w="3755" h="502">
                <a:moveTo>
                  <a:pt x="3553" y="502"/>
                </a:moveTo>
                <a:lnTo>
                  <a:pt x="3458" y="430"/>
                </a:lnTo>
                <a:lnTo>
                  <a:pt x="3466" y="421"/>
                </a:lnTo>
                <a:lnTo>
                  <a:pt x="3466" y="421"/>
                </a:lnTo>
                <a:lnTo>
                  <a:pt x="3441" y="413"/>
                </a:lnTo>
                <a:lnTo>
                  <a:pt x="3441" y="413"/>
                </a:lnTo>
                <a:lnTo>
                  <a:pt x="3413" y="402"/>
                </a:lnTo>
                <a:lnTo>
                  <a:pt x="3413" y="402"/>
                </a:lnTo>
                <a:lnTo>
                  <a:pt x="3433" y="421"/>
                </a:lnTo>
                <a:lnTo>
                  <a:pt x="3433" y="421"/>
                </a:lnTo>
                <a:lnTo>
                  <a:pt x="3447" y="446"/>
                </a:lnTo>
                <a:lnTo>
                  <a:pt x="3455" y="435"/>
                </a:lnTo>
                <a:lnTo>
                  <a:pt x="3545" y="502"/>
                </a:lnTo>
                <a:lnTo>
                  <a:pt x="0" y="502"/>
                </a:lnTo>
                <a:lnTo>
                  <a:pt x="0" y="0"/>
                </a:lnTo>
                <a:lnTo>
                  <a:pt x="3755" y="0"/>
                </a:lnTo>
                <a:lnTo>
                  <a:pt x="3755" y="502"/>
                </a:lnTo>
                <a:lnTo>
                  <a:pt x="3553" y="50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1" name="Rectangle 211"/>
          <p:cNvSpPr>
            <a:spLocks noChangeArrowheads="1"/>
          </p:cNvSpPr>
          <p:nvPr/>
        </p:nvSpPr>
        <p:spPr bwMode="auto">
          <a:xfrm>
            <a:off x="7043345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2" name="Freeform 212"/>
          <p:cNvSpPr>
            <a:spLocks/>
          </p:cNvSpPr>
          <p:nvPr/>
        </p:nvSpPr>
        <p:spPr bwMode="auto">
          <a:xfrm>
            <a:off x="6041240" y="5383226"/>
            <a:ext cx="1006731" cy="622522"/>
          </a:xfrm>
          <a:custGeom>
            <a:avLst/>
            <a:gdLst/>
            <a:ahLst/>
            <a:cxnLst>
              <a:cxn ang="0">
                <a:pos x="650" y="429"/>
              </a:cxn>
              <a:cxn ang="0">
                <a:pos x="650" y="426"/>
              </a:cxn>
              <a:cxn ang="0">
                <a:pos x="653" y="426"/>
              </a:cxn>
              <a:cxn ang="0">
                <a:pos x="653" y="2"/>
              </a:cxn>
              <a:cxn ang="0">
                <a:pos x="653" y="0"/>
              </a:cxn>
              <a:cxn ang="0">
                <a:pos x="650" y="0"/>
              </a:cxn>
              <a:cxn ang="0">
                <a:pos x="650" y="2"/>
              </a:cxn>
              <a:cxn ang="0">
                <a:pos x="650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429"/>
              </a:cxn>
              <a:cxn ang="0">
                <a:pos x="3" y="429"/>
              </a:cxn>
              <a:cxn ang="0">
                <a:pos x="650" y="429"/>
              </a:cxn>
            </a:cxnLst>
            <a:rect l="0" t="0" r="r" b="b"/>
            <a:pathLst>
              <a:path w="653" h="429">
                <a:moveTo>
                  <a:pt x="650" y="429"/>
                </a:moveTo>
                <a:lnTo>
                  <a:pt x="650" y="426"/>
                </a:lnTo>
                <a:lnTo>
                  <a:pt x="653" y="426"/>
                </a:lnTo>
                <a:lnTo>
                  <a:pt x="653" y="2"/>
                </a:lnTo>
                <a:lnTo>
                  <a:pt x="653" y="0"/>
                </a:lnTo>
                <a:lnTo>
                  <a:pt x="650" y="0"/>
                </a:lnTo>
                <a:lnTo>
                  <a:pt x="650" y="2"/>
                </a:lnTo>
                <a:lnTo>
                  <a:pt x="650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429"/>
                </a:lnTo>
                <a:lnTo>
                  <a:pt x="3" y="429"/>
                </a:lnTo>
                <a:lnTo>
                  <a:pt x="650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3" name="Rectangle 213"/>
          <p:cNvSpPr>
            <a:spLocks noChangeArrowheads="1"/>
          </p:cNvSpPr>
          <p:nvPr/>
        </p:nvSpPr>
        <p:spPr bwMode="auto">
          <a:xfrm>
            <a:off x="5950279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4" name="Freeform 214"/>
          <p:cNvSpPr>
            <a:spLocks/>
          </p:cNvSpPr>
          <p:nvPr/>
        </p:nvSpPr>
        <p:spPr bwMode="auto">
          <a:xfrm>
            <a:off x="4897298" y="5383226"/>
            <a:ext cx="1057607" cy="622522"/>
          </a:xfrm>
          <a:custGeom>
            <a:avLst/>
            <a:gdLst/>
            <a:ahLst/>
            <a:cxnLst>
              <a:cxn ang="0">
                <a:pos x="683" y="429"/>
              </a:cxn>
              <a:cxn ang="0">
                <a:pos x="683" y="426"/>
              </a:cxn>
              <a:cxn ang="0">
                <a:pos x="686" y="426"/>
              </a:cxn>
              <a:cxn ang="0">
                <a:pos x="686" y="2"/>
              </a:cxn>
              <a:cxn ang="0">
                <a:pos x="686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429"/>
              </a:cxn>
              <a:cxn ang="0">
                <a:pos x="3" y="429"/>
              </a:cxn>
              <a:cxn ang="0">
                <a:pos x="683" y="429"/>
              </a:cxn>
            </a:cxnLst>
            <a:rect l="0" t="0" r="r" b="b"/>
            <a:pathLst>
              <a:path w="686" h="429">
                <a:moveTo>
                  <a:pt x="683" y="429"/>
                </a:moveTo>
                <a:lnTo>
                  <a:pt x="683" y="426"/>
                </a:lnTo>
                <a:lnTo>
                  <a:pt x="686" y="426"/>
                </a:lnTo>
                <a:lnTo>
                  <a:pt x="686" y="2"/>
                </a:lnTo>
                <a:lnTo>
                  <a:pt x="686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429"/>
                </a:lnTo>
                <a:lnTo>
                  <a:pt x="3" y="429"/>
                </a:lnTo>
                <a:lnTo>
                  <a:pt x="68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5" name="Rectangle 215"/>
          <p:cNvSpPr>
            <a:spLocks noChangeArrowheads="1"/>
          </p:cNvSpPr>
          <p:nvPr/>
        </p:nvSpPr>
        <p:spPr bwMode="auto">
          <a:xfrm>
            <a:off x="4820213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6" name="Freeform 216"/>
          <p:cNvSpPr>
            <a:spLocks/>
          </p:cNvSpPr>
          <p:nvPr/>
        </p:nvSpPr>
        <p:spPr bwMode="auto">
          <a:xfrm>
            <a:off x="3767231" y="5383226"/>
            <a:ext cx="1057607" cy="622522"/>
          </a:xfrm>
          <a:custGeom>
            <a:avLst/>
            <a:gdLst/>
            <a:ahLst/>
            <a:cxnLst>
              <a:cxn ang="0">
                <a:pos x="683" y="429"/>
              </a:cxn>
              <a:cxn ang="0">
                <a:pos x="683" y="426"/>
              </a:cxn>
              <a:cxn ang="0">
                <a:pos x="686" y="426"/>
              </a:cxn>
              <a:cxn ang="0">
                <a:pos x="686" y="2"/>
              </a:cxn>
              <a:cxn ang="0">
                <a:pos x="686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429"/>
              </a:cxn>
              <a:cxn ang="0">
                <a:pos x="3" y="429"/>
              </a:cxn>
              <a:cxn ang="0">
                <a:pos x="683" y="429"/>
              </a:cxn>
            </a:cxnLst>
            <a:rect l="0" t="0" r="r" b="b"/>
            <a:pathLst>
              <a:path w="686" h="429">
                <a:moveTo>
                  <a:pt x="683" y="429"/>
                </a:moveTo>
                <a:lnTo>
                  <a:pt x="683" y="426"/>
                </a:lnTo>
                <a:lnTo>
                  <a:pt x="686" y="426"/>
                </a:lnTo>
                <a:lnTo>
                  <a:pt x="686" y="2"/>
                </a:lnTo>
                <a:lnTo>
                  <a:pt x="686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429"/>
                </a:lnTo>
                <a:lnTo>
                  <a:pt x="3" y="429"/>
                </a:lnTo>
                <a:lnTo>
                  <a:pt x="68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7" name="Rectangle 217"/>
          <p:cNvSpPr>
            <a:spLocks noChangeArrowheads="1"/>
          </p:cNvSpPr>
          <p:nvPr/>
        </p:nvSpPr>
        <p:spPr bwMode="auto">
          <a:xfrm>
            <a:off x="3676271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8" name="Freeform 218"/>
          <p:cNvSpPr>
            <a:spLocks/>
          </p:cNvSpPr>
          <p:nvPr/>
        </p:nvSpPr>
        <p:spPr bwMode="auto">
          <a:xfrm>
            <a:off x="2623289" y="5383226"/>
            <a:ext cx="1057607" cy="622522"/>
          </a:xfrm>
          <a:custGeom>
            <a:avLst/>
            <a:gdLst/>
            <a:ahLst/>
            <a:cxnLst>
              <a:cxn ang="0">
                <a:pos x="683" y="429"/>
              </a:cxn>
              <a:cxn ang="0">
                <a:pos x="683" y="426"/>
              </a:cxn>
              <a:cxn ang="0">
                <a:pos x="686" y="426"/>
              </a:cxn>
              <a:cxn ang="0">
                <a:pos x="686" y="2"/>
              </a:cxn>
              <a:cxn ang="0">
                <a:pos x="686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3" y="0"/>
              </a:cxn>
              <a:cxn ang="0">
                <a:pos x="0" y="0"/>
              </a:cxn>
              <a:cxn ang="0">
                <a:pos x="0" y="2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429"/>
              </a:cxn>
              <a:cxn ang="0">
                <a:pos x="3" y="429"/>
              </a:cxn>
              <a:cxn ang="0">
                <a:pos x="683" y="429"/>
              </a:cxn>
            </a:cxnLst>
            <a:rect l="0" t="0" r="r" b="b"/>
            <a:pathLst>
              <a:path w="686" h="429">
                <a:moveTo>
                  <a:pt x="683" y="429"/>
                </a:moveTo>
                <a:lnTo>
                  <a:pt x="683" y="426"/>
                </a:lnTo>
                <a:lnTo>
                  <a:pt x="686" y="426"/>
                </a:lnTo>
                <a:lnTo>
                  <a:pt x="686" y="2"/>
                </a:lnTo>
                <a:lnTo>
                  <a:pt x="686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3" y="0"/>
                </a:lnTo>
                <a:lnTo>
                  <a:pt x="0" y="0"/>
                </a:lnTo>
                <a:lnTo>
                  <a:pt x="0" y="2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429"/>
                </a:lnTo>
                <a:lnTo>
                  <a:pt x="3" y="429"/>
                </a:lnTo>
                <a:lnTo>
                  <a:pt x="68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9" name="Freeform 219"/>
          <p:cNvSpPr>
            <a:spLocks noEditPoints="1"/>
          </p:cNvSpPr>
          <p:nvPr/>
        </p:nvSpPr>
        <p:spPr bwMode="auto">
          <a:xfrm>
            <a:off x="2153070" y="5326633"/>
            <a:ext cx="5804504" cy="742964"/>
          </a:xfrm>
          <a:custGeom>
            <a:avLst/>
            <a:gdLst/>
            <a:ahLst/>
            <a:cxnLst>
              <a:cxn ang="0">
                <a:pos x="3762" y="512"/>
              </a:cxn>
              <a:cxn ang="0">
                <a:pos x="3762" y="510"/>
              </a:cxn>
              <a:cxn ang="0">
                <a:pos x="3765" y="510"/>
              </a:cxn>
              <a:cxn ang="0">
                <a:pos x="3765" y="512"/>
              </a:cxn>
              <a:cxn ang="0">
                <a:pos x="3762" y="512"/>
              </a:cxn>
              <a:cxn ang="0">
                <a:pos x="3567" y="512"/>
              </a:cxn>
              <a:cxn ang="0">
                <a:pos x="3564" y="510"/>
              </a:cxn>
              <a:cxn ang="0">
                <a:pos x="3762" y="510"/>
              </a:cxn>
              <a:cxn ang="0">
                <a:pos x="3762" y="3"/>
              </a:cxn>
              <a:cxn ang="0">
                <a:pos x="3" y="3"/>
              </a:cxn>
              <a:cxn ang="0">
                <a:pos x="3" y="510"/>
              </a:cxn>
              <a:cxn ang="0">
                <a:pos x="3553" y="510"/>
              </a:cxn>
              <a:cxn ang="0">
                <a:pos x="3558" y="512"/>
              </a:cxn>
              <a:cxn ang="0">
                <a:pos x="3" y="512"/>
              </a:cxn>
              <a:cxn ang="0">
                <a:pos x="0" y="512"/>
              </a:cxn>
              <a:cxn ang="0">
                <a:pos x="0" y="510"/>
              </a:cxn>
              <a:cxn ang="0">
                <a:pos x="3" y="510"/>
              </a:cxn>
              <a:cxn ang="0">
                <a:pos x="0" y="510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762" y="0"/>
              </a:cxn>
              <a:cxn ang="0">
                <a:pos x="3762" y="3"/>
              </a:cxn>
              <a:cxn ang="0">
                <a:pos x="3762" y="0"/>
              </a:cxn>
              <a:cxn ang="0">
                <a:pos x="3765" y="0"/>
              </a:cxn>
              <a:cxn ang="0">
                <a:pos x="3765" y="3"/>
              </a:cxn>
              <a:cxn ang="0">
                <a:pos x="3765" y="510"/>
              </a:cxn>
              <a:cxn ang="0">
                <a:pos x="3762" y="510"/>
              </a:cxn>
              <a:cxn ang="0">
                <a:pos x="3762" y="512"/>
              </a:cxn>
              <a:cxn ang="0">
                <a:pos x="3567" y="512"/>
              </a:cxn>
            </a:cxnLst>
            <a:rect l="0" t="0" r="r" b="b"/>
            <a:pathLst>
              <a:path w="3765" h="512">
                <a:moveTo>
                  <a:pt x="3762" y="512"/>
                </a:moveTo>
                <a:lnTo>
                  <a:pt x="3762" y="510"/>
                </a:lnTo>
                <a:lnTo>
                  <a:pt x="3765" y="510"/>
                </a:lnTo>
                <a:lnTo>
                  <a:pt x="3765" y="512"/>
                </a:lnTo>
                <a:lnTo>
                  <a:pt x="3762" y="512"/>
                </a:lnTo>
                <a:close/>
                <a:moveTo>
                  <a:pt x="3567" y="512"/>
                </a:moveTo>
                <a:lnTo>
                  <a:pt x="3564" y="510"/>
                </a:lnTo>
                <a:lnTo>
                  <a:pt x="3762" y="510"/>
                </a:lnTo>
                <a:lnTo>
                  <a:pt x="3762" y="3"/>
                </a:lnTo>
                <a:lnTo>
                  <a:pt x="3" y="3"/>
                </a:lnTo>
                <a:lnTo>
                  <a:pt x="3" y="510"/>
                </a:lnTo>
                <a:lnTo>
                  <a:pt x="3553" y="510"/>
                </a:lnTo>
                <a:lnTo>
                  <a:pt x="3558" y="512"/>
                </a:lnTo>
                <a:lnTo>
                  <a:pt x="3" y="512"/>
                </a:lnTo>
                <a:lnTo>
                  <a:pt x="0" y="512"/>
                </a:lnTo>
                <a:lnTo>
                  <a:pt x="0" y="510"/>
                </a:lnTo>
                <a:lnTo>
                  <a:pt x="3" y="510"/>
                </a:lnTo>
                <a:lnTo>
                  <a:pt x="0" y="510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762" y="0"/>
                </a:lnTo>
                <a:lnTo>
                  <a:pt x="3762" y="3"/>
                </a:lnTo>
                <a:lnTo>
                  <a:pt x="3762" y="0"/>
                </a:lnTo>
                <a:lnTo>
                  <a:pt x="3765" y="0"/>
                </a:lnTo>
                <a:lnTo>
                  <a:pt x="3765" y="3"/>
                </a:lnTo>
                <a:lnTo>
                  <a:pt x="3765" y="510"/>
                </a:lnTo>
                <a:lnTo>
                  <a:pt x="3762" y="510"/>
                </a:lnTo>
                <a:lnTo>
                  <a:pt x="3762" y="512"/>
                </a:lnTo>
                <a:lnTo>
                  <a:pt x="3567" y="5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0" name="Rectangle 220"/>
          <p:cNvSpPr>
            <a:spLocks noChangeArrowheads="1"/>
          </p:cNvSpPr>
          <p:nvPr/>
        </p:nvSpPr>
        <p:spPr bwMode="auto">
          <a:xfrm>
            <a:off x="7952949" y="6066695"/>
            <a:ext cx="4625" cy="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1" name="Freeform 221"/>
          <p:cNvSpPr>
            <a:spLocks/>
          </p:cNvSpPr>
          <p:nvPr/>
        </p:nvSpPr>
        <p:spPr bwMode="auto">
          <a:xfrm>
            <a:off x="2153070" y="5326633"/>
            <a:ext cx="5804504" cy="742964"/>
          </a:xfrm>
          <a:custGeom>
            <a:avLst/>
            <a:gdLst/>
            <a:ahLst/>
            <a:cxnLst>
              <a:cxn ang="0">
                <a:pos x="3567" y="512"/>
              </a:cxn>
              <a:cxn ang="0">
                <a:pos x="3564" y="510"/>
              </a:cxn>
              <a:cxn ang="0">
                <a:pos x="3762" y="510"/>
              </a:cxn>
              <a:cxn ang="0">
                <a:pos x="3762" y="3"/>
              </a:cxn>
              <a:cxn ang="0">
                <a:pos x="3" y="3"/>
              </a:cxn>
              <a:cxn ang="0">
                <a:pos x="3" y="510"/>
              </a:cxn>
              <a:cxn ang="0">
                <a:pos x="3553" y="510"/>
              </a:cxn>
              <a:cxn ang="0">
                <a:pos x="3558" y="512"/>
              </a:cxn>
              <a:cxn ang="0">
                <a:pos x="3" y="512"/>
              </a:cxn>
              <a:cxn ang="0">
                <a:pos x="0" y="512"/>
              </a:cxn>
              <a:cxn ang="0">
                <a:pos x="0" y="510"/>
              </a:cxn>
              <a:cxn ang="0">
                <a:pos x="3" y="510"/>
              </a:cxn>
              <a:cxn ang="0">
                <a:pos x="0" y="510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762" y="0"/>
              </a:cxn>
              <a:cxn ang="0">
                <a:pos x="3762" y="3"/>
              </a:cxn>
              <a:cxn ang="0">
                <a:pos x="3762" y="0"/>
              </a:cxn>
              <a:cxn ang="0">
                <a:pos x="3765" y="0"/>
              </a:cxn>
              <a:cxn ang="0">
                <a:pos x="3765" y="3"/>
              </a:cxn>
              <a:cxn ang="0">
                <a:pos x="3765" y="510"/>
              </a:cxn>
              <a:cxn ang="0">
                <a:pos x="3762" y="510"/>
              </a:cxn>
              <a:cxn ang="0">
                <a:pos x="3762" y="512"/>
              </a:cxn>
              <a:cxn ang="0">
                <a:pos x="3567" y="512"/>
              </a:cxn>
            </a:cxnLst>
            <a:rect l="0" t="0" r="r" b="b"/>
            <a:pathLst>
              <a:path w="3765" h="512">
                <a:moveTo>
                  <a:pt x="3567" y="512"/>
                </a:moveTo>
                <a:lnTo>
                  <a:pt x="3564" y="510"/>
                </a:lnTo>
                <a:lnTo>
                  <a:pt x="3762" y="510"/>
                </a:lnTo>
                <a:lnTo>
                  <a:pt x="3762" y="3"/>
                </a:lnTo>
                <a:lnTo>
                  <a:pt x="3" y="3"/>
                </a:lnTo>
                <a:lnTo>
                  <a:pt x="3" y="510"/>
                </a:lnTo>
                <a:lnTo>
                  <a:pt x="3553" y="510"/>
                </a:lnTo>
                <a:lnTo>
                  <a:pt x="3558" y="512"/>
                </a:lnTo>
                <a:lnTo>
                  <a:pt x="3" y="512"/>
                </a:lnTo>
                <a:lnTo>
                  <a:pt x="0" y="512"/>
                </a:lnTo>
                <a:lnTo>
                  <a:pt x="0" y="510"/>
                </a:lnTo>
                <a:lnTo>
                  <a:pt x="3" y="510"/>
                </a:lnTo>
                <a:lnTo>
                  <a:pt x="0" y="510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762" y="0"/>
                </a:lnTo>
                <a:lnTo>
                  <a:pt x="3762" y="3"/>
                </a:lnTo>
                <a:lnTo>
                  <a:pt x="3762" y="0"/>
                </a:lnTo>
                <a:lnTo>
                  <a:pt x="3765" y="0"/>
                </a:lnTo>
                <a:lnTo>
                  <a:pt x="3765" y="3"/>
                </a:lnTo>
                <a:lnTo>
                  <a:pt x="3765" y="510"/>
                </a:lnTo>
                <a:lnTo>
                  <a:pt x="3762" y="510"/>
                </a:lnTo>
                <a:lnTo>
                  <a:pt x="3762" y="512"/>
                </a:lnTo>
                <a:lnTo>
                  <a:pt x="3567" y="51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2" name="Freeform 222"/>
          <p:cNvSpPr>
            <a:spLocks/>
          </p:cNvSpPr>
          <p:nvPr/>
        </p:nvSpPr>
        <p:spPr bwMode="auto">
          <a:xfrm>
            <a:off x="2157695" y="5330987"/>
            <a:ext cx="5795254" cy="735708"/>
          </a:xfrm>
          <a:custGeom>
            <a:avLst/>
            <a:gdLst/>
            <a:ahLst/>
            <a:cxnLst>
              <a:cxn ang="0">
                <a:pos x="3561" y="507"/>
              </a:cxn>
              <a:cxn ang="0">
                <a:pos x="3555" y="504"/>
              </a:cxn>
              <a:cxn ang="0">
                <a:pos x="3757" y="504"/>
              </a:cxn>
              <a:cxn ang="0">
                <a:pos x="3757" y="2"/>
              </a:cxn>
              <a:cxn ang="0">
                <a:pos x="2" y="2"/>
              </a:cxn>
              <a:cxn ang="0">
                <a:pos x="2" y="504"/>
              </a:cxn>
              <a:cxn ang="0">
                <a:pos x="3547" y="504"/>
              </a:cxn>
              <a:cxn ang="0">
                <a:pos x="3550" y="507"/>
              </a:cxn>
              <a:cxn ang="0">
                <a:pos x="0" y="507"/>
              </a:cxn>
              <a:cxn ang="0">
                <a:pos x="0" y="0"/>
              </a:cxn>
              <a:cxn ang="0">
                <a:pos x="3759" y="0"/>
              </a:cxn>
              <a:cxn ang="0">
                <a:pos x="3759" y="507"/>
              </a:cxn>
              <a:cxn ang="0">
                <a:pos x="3561" y="507"/>
              </a:cxn>
            </a:cxnLst>
            <a:rect l="0" t="0" r="r" b="b"/>
            <a:pathLst>
              <a:path w="3759" h="507">
                <a:moveTo>
                  <a:pt x="3561" y="507"/>
                </a:moveTo>
                <a:lnTo>
                  <a:pt x="3555" y="504"/>
                </a:lnTo>
                <a:lnTo>
                  <a:pt x="3757" y="504"/>
                </a:lnTo>
                <a:lnTo>
                  <a:pt x="3757" y="2"/>
                </a:lnTo>
                <a:lnTo>
                  <a:pt x="2" y="2"/>
                </a:lnTo>
                <a:lnTo>
                  <a:pt x="2" y="504"/>
                </a:lnTo>
                <a:lnTo>
                  <a:pt x="3547" y="504"/>
                </a:lnTo>
                <a:lnTo>
                  <a:pt x="3550" y="507"/>
                </a:lnTo>
                <a:lnTo>
                  <a:pt x="0" y="507"/>
                </a:lnTo>
                <a:lnTo>
                  <a:pt x="0" y="0"/>
                </a:lnTo>
                <a:lnTo>
                  <a:pt x="3759" y="0"/>
                </a:lnTo>
                <a:lnTo>
                  <a:pt x="3759" y="507"/>
                </a:lnTo>
                <a:lnTo>
                  <a:pt x="3561" y="50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3" name="Freeform 223"/>
          <p:cNvSpPr>
            <a:spLocks/>
          </p:cNvSpPr>
          <p:nvPr/>
        </p:nvSpPr>
        <p:spPr bwMode="auto">
          <a:xfrm>
            <a:off x="2157695" y="5330987"/>
            <a:ext cx="5795254" cy="735708"/>
          </a:xfrm>
          <a:custGeom>
            <a:avLst/>
            <a:gdLst/>
            <a:ahLst/>
            <a:cxnLst>
              <a:cxn ang="0">
                <a:pos x="3561" y="507"/>
              </a:cxn>
              <a:cxn ang="0">
                <a:pos x="3555" y="504"/>
              </a:cxn>
              <a:cxn ang="0">
                <a:pos x="3757" y="504"/>
              </a:cxn>
              <a:cxn ang="0">
                <a:pos x="3757" y="2"/>
              </a:cxn>
              <a:cxn ang="0">
                <a:pos x="2" y="2"/>
              </a:cxn>
              <a:cxn ang="0">
                <a:pos x="2" y="504"/>
              </a:cxn>
              <a:cxn ang="0">
                <a:pos x="3547" y="504"/>
              </a:cxn>
              <a:cxn ang="0">
                <a:pos x="3550" y="507"/>
              </a:cxn>
              <a:cxn ang="0">
                <a:pos x="0" y="507"/>
              </a:cxn>
              <a:cxn ang="0">
                <a:pos x="0" y="0"/>
              </a:cxn>
              <a:cxn ang="0">
                <a:pos x="3759" y="0"/>
              </a:cxn>
              <a:cxn ang="0">
                <a:pos x="3759" y="507"/>
              </a:cxn>
              <a:cxn ang="0">
                <a:pos x="3561" y="507"/>
              </a:cxn>
            </a:cxnLst>
            <a:rect l="0" t="0" r="r" b="b"/>
            <a:pathLst>
              <a:path w="3759" h="507">
                <a:moveTo>
                  <a:pt x="3561" y="507"/>
                </a:moveTo>
                <a:lnTo>
                  <a:pt x="3555" y="504"/>
                </a:lnTo>
                <a:lnTo>
                  <a:pt x="3757" y="504"/>
                </a:lnTo>
                <a:lnTo>
                  <a:pt x="3757" y="2"/>
                </a:lnTo>
                <a:lnTo>
                  <a:pt x="2" y="2"/>
                </a:lnTo>
                <a:lnTo>
                  <a:pt x="2" y="504"/>
                </a:lnTo>
                <a:lnTo>
                  <a:pt x="3547" y="504"/>
                </a:lnTo>
                <a:lnTo>
                  <a:pt x="3550" y="507"/>
                </a:lnTo>
                <a:lnTo>
                  <a:pt x="0" y="507"/>
                </a:lnTo>
                <a:lnTo>
                  <a:pt x="0" y="0"/>
                </a:lnTo>
                <a:lnTo>
                  <a:pt x="3759" y="0"/>
                </a:lnTo>
                <a:lnTo>
                  <a:pt x="3759" y="507"/>
                </a:lnTo>
                <a:lnTo>
                  <a:pt x="3561" y="50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4" name="Freeform 224"/>
          <p:cNvSpPr>
            <a:spLocks noEditPoints="1"/>
          </p:cNvSpPr>
          <p:nvPr/>
        </p:nvSpPr>
        <p:spPr bwMode="auto">
          <a:xfrm>
            <a:off x="2632539" y="5390482"/>
            <a:ext cx="1039106" cy="606560"/>
          </a:xfrm>
          <a:custGeom>
            <a:avLst/>
            <a:gdLst/>
            <a:ahLst/>
            <a:cxnLst>
              <a:cxn ang="0">
                <a:pos x="0" y="418"/>
              </a:cxn>
              <a:cxn ang="0">
                <a:pos x="504" y="219"/>
              </a:cxn>
              <a:cxn ang="0">
                <a:pos x="526" y="244"/>
              </a:cxn>
              <a:cxn ang="0">
                <a:pos x="546" y="233"/>
              </a:cxn>
              <a:cxn ang="0">
                <a:pos x="526" y="238"/>
              </a:cxn>
              <a:cxn ang="0">
                <a:pos x="546" y="222"/>
              </a:cxn>
              <a:cxn ang="0">
                <a:pos x="532" y="197"/>
              </a:cxn>
              <a:cxn ang="0">
                <a:pos x="448" y="211"/>
              </a:cxn>
              <a:cxn ang="0">
                <a:pos x="422" y="225"/>
              </a:cxn>
              <a:cxn ang="0">
                <a:pos x="428" y="244"/>
              </a:cxn>
              <a:cxn ang="0">
                <a:pos x="448" y="238"/>
              </a:cxn>
              <a:cxn ang="0">
                <a:pos x="456" y="241"/>
              </a:cxn>
              <a:cxn ang="0">
                <a:pos x="450" y="200"/>
              </a:cxn>
              <a:cxn ang="0">
                <a:pos x="428" y="200"/>
              </a:cxn>
              <a:cxn ang="0">
                <a:pos x="431" y="202"/>
              </a:cxn>
              <a:cxn ang="0">
                <a:pos x="445" y="202"/>
              </a:cxn>
              <a:cxn ang="0">
                <a:pos x="302" y="238"/>
              </a:cxn>
              <a:cxn ang="0">
                <a:pos x="330" y="238"/>
              </a:cxn>
              <a:cxn ang="0">
                <a:pos x="330" y="180"/>
              </a:cxn>
              <a:cxn ang="0">
                <a:pos x="316" y="197"/>
              </a:cxn>
              <a:cxn ang="0">
                <a:pos x="296" y="219"/>
              </a:cxn>
              <a:cxn ang="0">
                <a:pos x="221" y="219"/>
              </a:cxn>
              <a:cxn ang="0">
                <a:pos x="218" y="241"/>
              </a:cxn>
              <a:cxn ang="0">
                <a:pos x="240" y="238"/>
              </a:cxn>
              <a:cxn ang="0">
                <a:pos x="249" y="241"/>
              </a:cxn>
              <a:cxn ang="0">
                <a:pos x="246" y="205"/>
              </a:cxn>
              <a:cxn ang="0">
                <a:pos x="224" y="197"/>
              </a:cxn>
              <a:cxn ang="0">
                <a:pos x="224" y="208"/>
              </a:cxn>
              <a:cxn ang="0">
                <a:pos x="235" y="202"/>
              </a:cxn>
              <a:cxn ang="0">
                <a:pos x="476" y="208"/>
              </a:cxn>
              <a:cxn ang="0">
                <a:pos x="490" y="202"/>
              </a:cxn>
              <a:cxn ang="0">
                <a:pos x="498" y="200"/>
              </a:cxn>
              <a:cxn ang="0">
                <a:pos x="481" y="200"/>
              </a:cxn>
              <a:cxn ang="0">
                <a:pos x="467" y="197"/>
              </a:cxn>
              <a:cxn ang="0">
                <a:pos x="392" y="241"/>
              </a:cxn>
              <a:cxn ang="0">
                <a:pos x="403" y="216"/>
              </a:cxn>
              <a:cxn ang="0">
                <a:pos x="386" y="197"/>
              </a:cxn>
              <a:cxn ang="0">
                <a:pos x="364" y="238"/>
              </a:cxn>
              <a:cxn ang="0">
                <a:pos x="361" y="241"/>
              </a:cxn>
              <a:cxn ang="0">
                <a:pos x="380" y="202"/>
              </a:cxn>
              <a:cxn ang="0">
                <a:pos x="274" y="202"/>
              </a:cxn>
              <a:cxn ang="0">
                <a:pos x="288" y="202"/>
              </a:cxn>
              <a:cxn ang="0">
                <a:pos x="288" y="197"/>
              </a:cxn>
              <a:cxn ang="0">
                <a:pos x="268" y="202"/>
              </a:cxn>
              <a:cxn ang="0">
                <a:pos x="193" y="211"/>
              </a:cxn>
              <a:cxn ang="0">
                <a:pos x="193" y="205"/>
              </a:cxn>
              <a:cxn ang="0">
                <a:pos x="154" y="241"/>
              </a:cxn>
              <a:cxn ang="0">
                <a:pos x="428" y="227"/>
              </a:cxn>
              <a:cxn ang="0">
                <a:pos x="448" y="236"/>
              </a:cxn>
              <a:cxn ang="0">
                <a:pos x="428" y="230"/>
              </a:cxn>
              <a:cxn ang="0">
                <a:pos x="232" y="219"/>
              </a:cxn>
              <a:cxn ang="0">
                <a:pos x="229" y="238"/>
              </a:cxn>
              <a:cxn ang="0">
                <a:pos x="319" y="238"/>
              </a:cxn>
              <a:cxn ang="0">
                <a:pos x="305" y="219"/>
              </a:cxn>
              <a:cxn ang="0">
                <a:pos x="319" y="200"/>
              </a:cxn>
              <a:cxn ang="0">
                <a:pos x="327" y="236"/>
              </a:cxn>
              <a:cxn ang="0">
                <a:pos x="512" y="211"/>
              </a:cxn>
              <a:cxn ang="0">
                <a:pos x="529" y="202"/>
              </a:cxn>
            </a:cxnLst>
            <a:rect l="0" t="0" r="r" b="b"/>
            <a:pathLst>
              <a:path w="674" h="418">
                <a:moveTo>
                  <a:pt x="0" y="418"/>
                </a:moveTo>
                <a:lnTo>
                  <a:pt x="0" y="0"/>
                </a:lnTo>
                <a:lnTo>
                  <a:pt x="674" y="0"/>
                </a:lnTo>
                <a:lnTo>
                  <a:pt x="674" y="418"/>
                </a:lnTo>
                <a:lnTo>
                  <a:pt x="0" y="418"/>
                </a:lnTo>
                <a:close/>
                <a:moveTo>
                  <a:pt x="509" y="202"/>
                </a:moveTo>
                <a:lnTo>
                  <a:pt x="509" y="202"/>
                </a:lnTo>
                <a:lnTo>
                  <a:pt x="506" y="208"/>
                </a:lnTo>
                <a:lnTo>
                  <a:pt x="504" y="219"/>
                </a:lnTo>
                <a:lnTo>
                  <a:pt x="504" y="219"/>
                </a:lnTo>
                <a:lnTo>
                  <a:pt x="506" y="230"/>
                </a:lnTo>
                <a:lnTo>
                  <a:pt x="509" y="238"/>
                </a:lnTo>
                <a:lnTo>
                  <a:pt x="509" y="238"/>
                </a:lnTo>
                <a:lnTo>
                  <a:pt x="518" y="241"/>
                </a:lnTo>
                <a:lnTo>
                  <a:pt x="526" y="244"/>
                </a:lnTo>
                <a:lnTo>
                  <a:pt x="526" y="244"/>
                </a:lnTo>
                <a:lnTo>
                  <a:pt x="534" y="241"/>
                </a:lnTo>
                <a:lnTo>
                  <a:pt x="540" y="241"/>
                </a:lnTo>
                <a:lnTo>
                  <a:pt x="540" y="241"/>
                </a:lnTo>
                <a:lnTo>
                  <a:pt x="546" y="233"/>
                </a:lnTo>
                <a:lnTo>
                  <a:pt x="537" y="230"/>
                </a:lnTo>
                <a:lnTo>
                  <a:pt x="537" y="230"/>
                </a:lnTo>
                <a:lnTo>
                  <a:pt x="532" y="238"/>
                </a:lnTo>
                <a:lnTo>
                  <a:pt x="526" y="238"/>
                </a:lnTo>
                <a:lnTo>
                  <a:pt x="526" y="238"/>
                </a:lnTo>
                <a:lnTo>
                  <a:pt x="520" y="238"/>
                </a:lnTo>
                <a:lnTo>
                  <a:pt x="515" y="236"/>
                </a:lnTo>
                <a:lnTo>
                  <a:pt x="512" y="230"/>
                </a:lnTo>
                <a:lnTo>
                  <a:pt x="512" y="222"/>
                </a:lnTo>
                <a:lnTo>
                  <a:pt x="546" y="222"/>
                </a:lnTo>
                <a:lnTo>
                  <a:pt x="546" y="222"/>
                </a:lnTo>
                <a:lnTo>
                  <a:pt x="543" y="211"/>
                </a:lnTo>
                <a:lnTo>
                  <a:pt x="540" y="202"/>
                </a:lnTo>
                <a:lnTo>
                  <a:pt x="540" y="202"/>
                </a:lnTo>
                <a:lnTo>
                  <a:pt x="532" y="197"/>
                </a:lnTo>
                <a:lnTo>
                  <a:pt x="526" y="197"/>
                </a:lnTo>
                <a:lnTo>
                  <a:pt x="526" y="197"/>
                </a:lnTo>
                <a:lnTo>
                  <a:pt x="518" y="197"/>
                </a:lnTo>
                <a:lnTo>
                  <a:pt x="509" y="202"/>
                </a:lnTo>
                <a:close/>
                <a:moveTo>
                  <a:pt x="448" y="211"/>
                </a:moveTo>
                <a:lnTo>
                  <a:pt x="448" y="213"/>
                </a:lnTo>
                <a:lnTo>
                  <a:pt x="448" y="213"/>
                </a:lnTo>
                <a:lnTo>
                  <a:pt x="434" y="216"/>
                </a:lnTo>
                <a:lnTo>
                  <a:pt x="425" y="219"/>
                </a:lnTo>
                <a:lnTo>
                  <a:pt x="422" y="225"/>
                </a:lnTo>
                <a:lnTo>
                  <a:pt x="420" y="230"/>
                </a:lnTo>
                <a:lnTo>
                  <a:pt x="420" y="230"/>
                </a:lnTo>
                <a:lnTo>
                  <a:pt x="422" y="236"/>
                </a:lnTo>
                <a:lnTo>
                  <a:pt x="425" y="241"/>
                </a:lnTo>
                <a:lnTo>
                  <a:pt x="428" y="244"/>
                </a:lnTo>
                <a:lnTo>
                  <a:pt x="436" y="244"/>
                </a:lnTo>
                <a:lnTo>
                  <a:pt x="436" y="244"/>
                </a:lnTo>
                <a:lnTo>
                  <a:pt x="442" y="241"/>
                </a:lnTo>
                <a:lnTo>
                  <a:pt x="448" y="238"/>
                </a:lnTo>
                <a:lnTo>
                  <a:pt x="448" y="238"/>
                </a:lnTo>
                <a:lnTo>
                  <a:pt x="448" y="238"/>
                </a:lnTo>
                <a:lnTo>
                  <a:pt x="448" y="241"/>
                </a:lnTo>
                <a:lnTo>
                  <a:pt x="456" y="241"/>
                </a:lnTo>
                <a:lnTo>
                  <a:pt x="456" y="241"/>
                </a:lnTo>
                <a:lnTo>
                  <a:pt x="456" y="241"/>
                </a:lnTo>
                <a:lnTo>
                  <a:pt x="453" y="236"/>
                </a:lnTo>
                <a:lnTo>
                  <a:pt x="453" y="213"/>
                </a:lnTo>
                <a:lnTo>
                  <a:pt x="453" y="213"/>
                </a:lnTo>
                <a:lnTo>
                  <a:pt x="453" y="205"/>
                </a:lnTo>
                <a:lnTo>
                  <a:pt x="450" y="200"/>
                </a:lnTo>
                <a:lnTo>
                  <a:pt x="445" y="197"/>
                </a:lnTo>
                <a:lnTo>
                  <a:pt x="439" y="197"/>
                </a:lnTo>
                <a:lnTo>
                  <a:pt x="439" y="197"/>
                </a:lnTo>
                <a:lnTo>
                  <a:pt x="431" y="197"/>
                </a:lnTo>
                <a:lnTo>
                  <a:pt x="428" y="200"/>
                </a:lnTo>
                <a:lnTo>
                  <a:pt x="425" y="205"/>
                </a:lnTo>
                <a:lnTo>
                  <a:pt x="422" y="208"/>
                </a:lnTo>
                <a:lnTo>
                  <a:pt x="431" y="208"/>
                </a:lnTo>
                <a:lnTo>
                  <a:pt x="431" y="208"/>
                </a:lnTo>
                <a:lnTo>
                  <a:pt x="431" y="202"/>
                </a:lnTo>
                <a:lnTo>
                  <a:pt x="434" y="202"/>
                </a:lnTo>
                <a:lnTo>
                  <a:pt x="439" y="200"/>
                </a:lnTo>
                <a:lnTo>
                  <a:pt x="439" y="200"/>
                </a:lnTo>
                <a:lnTo>
                  <a:pt x="442" y="202"/>
                </a:lnTo>
                <a:lnTo>
                  <a:pt x="445" y="202"/>
                </a:lnTo>
                <a:lnTo>
                  <a:pt x="448" y="211"/>
                </a:lnTo>
                <a:close/>
                <a:moveTo>
                  <a:pt x="296" y="219"/>
                </a:moveTo>
                <a:lnTo>
                  <a:pt x="296" y="219"/>
                </a:lnTo>
                <a:lnTo>
                  <a:pt x="299" y="230"/>
                </a:lnTo>
                <a:lnTo>
                  <a:pt x="302" y="238"/>
                </a:lnTo>
                <a:lnTo>
                  <a:pt x="308" y="241"/>
                </a:lnTo>
                <a:lnTo>
                  <a:pt x="316" y="244"/>
                </a:lnTo>
                <a:lnTo>
                  <a:pt x="316" y="244"/>
                </a:lnTo>
                <a:lnTo>
                  <a:pt x="327" y="241"/>
                </a:lnTo>
                <a:lnTo>
                  <a:pt x="330" y="238"/>
                </a:lnTo>
                <a:lnTo>
                  <a:pt x="330" y="238"/>
                </a:lnTo>
                <a:lnTo>
                  <a:pt x="330" y="241"/>
                </a:lnTo>
                <a:lnTo>
                  <a:pt x="338" y="241"/>
                </a:lnTo>
                <a:lnTo>
                  <a:pt x="338" y="180"/>
                </a:lnTo>
                <a:lnTo>
                  <a:pt x="330" y="180"/>
                </a:lnTo>
                <a:lnTo>
                  <a:pt x="330" y="202"/>
                </a:lnTo>
                <a:lnTo>
                  <a:pt x="330" y="202"/>
                </a:lnTo>
                <a:lnTo>
                  <a:pt x="330" y="202"/>
                </a:lnTo>
                <a:lnTo>
                  <a:pt x="324" y="197"/>
                </a:lnTo>
                <a:lnTo>
                  <a:pt x="316" y="197"/>
                </a:lnTo>
                <a:lnTo>
                  <a:pt x="316" y="197"/>
                </a:lnTo>
                <a:lnTo>
                  <a:pt x="308" y="197"/>
                </a:lnTo>
                <a:lnTo>
                  <a:pt x="302" y="202"/>
                </a:lnTo>
                <a:lnTo>
                  <a:pt x="299" y="211"/>
                </a:lnTo>
                <a:lnTo>
                  <a:pt x="296" y="219"/>
                </a:lnTo>
                <a:close/>
                <a:moveTo>
                  <a:pt x="240" y="211"/>
                </a:moveTo>
                <a:lnTo>
                  <a:pt x="240" y="213"/>
                </a:lnTo>
                <a:lnTo>
                  <a:pt x="240" y="213"/>
                </a:lnTo>
                <a:lnTo>
                  <a:pt x="226" y="216"/>
                </a:lnTo>
                <a:lnTo>
                  <a:pt x="221" y="219"/>
                </a:lnTo>
                <a:lnTo>
                  <a:pt x="215" y="225"/>
                </a:lnTo>
                <a:lnTo>
                  <a:pt x="215" y="230"/>
                </a:lnTo>
                <a:lnTo>
                  <a:pt x="215" y="230"/>
                </a:lnTo>
                <a:lnTo>
                  <a:pt x="215" y="236"/>
                </a:lnTo>
                <a:lnTo>
                  <a:pt x="218" y="241"/>
                </a:lnTo>
                <a:lnTo>
                  <a:pt x="221" y="244"/>
                </a:lnTo>
                <a:lnTo>
                  <a:pt x="229" y="244"/>
                </a:lnTo>
                <a:lnTo>
                  <a:pt x="229" y="244"/>
                </a:lnTo>
                <a:lnTo>
                  <a:pt x="235" y="241"/>
                </a:lnTo>
                <a:lnTo>
                  <a:pt x="240" y="238"/>
                </a:lnTo>
                <a:lnTo>
                  <a:pt x="240" y="238"/>
                </a:lnTo>
                <a:lnTo>
                  <a:pt x="240" y="238"/>
                </a:lnTo>
                <a:lnTo>
                  <a:pt x="243" y="241"/>
                </a:lnTo>
                <a:lnTo>
                  <a:pt x="249" y="241"/>
                </a:lnTo>
                <a:lnTo>
                  <a:pt x="249" y="241"/>
                </a:lnTo>
                <a:lnTo>
                  <a:pt x="249" y="241"/>
                </a:lnTo>
                <a:lnTo>
                  <a:pt x="249" y="236"/>
                </a:lnTo>
                <a:lnTo>
                  <a:pt x="249" y="213"/>
                </a:lnTo>
                <a:lnTo>
                  <a:pt x="249" y="213"/>
                </a:lnTo>
                <a:lnTo>
                  <a:pt x="246" y="205"/>
                </a:lnTo>
                <a:lnTo>
                  <a:pt x="243" y="200"/>
                </a:lnTo>
                <a:lnTo>
                  <a:pt x="238" y="197"/>
                </a:lnTo>
                <a:lnTo>
                  <a:pt x="232" y="197"/>
                </a:lnTo>
                <a:lnTo>
                  <a:pt x="232" y="197"/>
                </a:lnTo>
                <a:lnTo>
                  <a:pt x="224" y="197"/>
                </a:lnTo>
                <a:lnTo>
                  <a:pt x="221" y="200"/>
                </a:lnTo>
                <a:lnTo>
                  <a:pt x="218" y="205"/>
                </a:lnTo>
                <a:lnTo>
                  <a:pt x="215" y="208"/>
                </a:lnTo>
                <a:lnTo>
                  <a:pt x="224" y="208"/>
                </a:lnTo>
                <a:lnTo>
                  <a:pt x="224" y="208"/>
                </a:lnTo>
                <a:lnTo>
                  <a:pt x="226" y="202"/>
                </a:lnTo>
                <a:lnTo>
                  <a:pt x="229" y="202"/>
                </a:lnTo>
                <a:lnTo>
                  <a:pt x="232" y="200"/>
                </a:lnTo>
                <a:lnTo>
                  <a:pt x="232" y="200"/>
                </a:lnTo>
                <a:lnTo>
                  <a:pt x="235" y="202"/>
                </a:lnTo>
                <a:lnTo>
                  <a:pt x="238" y="202"/>
                </a:lnTo>
                <a:lnTo>
                  <a:pt x="240" y="211"/>
                </a:lnTo>
                <a:close/>
                <a:moveTo>
                  <a:pt x="467" y="241"/>
                </a:moveTo>
                <a:lnTo>
                  <a:pt x="476" y="241"/>
                </a:lnTo>
                <a:lnTo>
                  <a:pt x="476" y="208"/>
                </a:lnTo>
                <a:lnTo>
                  <a:pt x="476" y="208"/>
                </a:lnTo>
                <a:lnTo>
                  <a:pt x="481" y="202"/>
                </a:lnTo>
                <a:lnTo>
                  <a:pt x="481" y="202"/>
                </a:lnTo>
                <a:lnTo>
                  <a:pt x="490" y="202"/>
                </a:lnTo>
                <a:lnTo>
                  <a:pt x="490" y="202"/>
                </a:lnTo>
                <a:lnTo>
                  <a:pt x="495" y="202"/>
                </a:lnTo>
                <a:lnTo>
                  <a:pt x="495" y="202"/>
                </a:lnTo>
                <a:lnTo>
                  <a:pt x="498" y="202"/>
                </a:lnTo>
                <a:lnTo>
                  <a:pt x="498" y="200"/>
                </a:lnTo>
                <a:lnTo>
                  <a:pt x="498" y="200"/>
                </a:lnTo>
                <a:lnTo>
                  <a:pt x="495" y="197"/>
                </a:lnTo>
                <a:lnTo>
                  <a:pt x="495" y="197"/>
                </a:lnTo>
                <a:lnTo>
                  <a:pt x="490" y="197"/>
                </a:lnTo>
                <a:lnTo>
                  <a:pt x="490" y="197"/>
                </a:lnTo>
                <a:lnTo>
                  <a:pt x="481" y="200"/>
                </a:lnTo>
                <a:lnTo>
                  <a:pt x="481" y="200"/>
                </a:lnTo>
                <a:lnTo>
                  <a:pt x="476" y="202"/>
                </a:lnTo>
                <a:lnTo>
                  <a:pt x="476" y="202"/>
                </a:lnTo>
                <a:lnTo>
                  <a:pt x="476" y="197"/>
                </a:lnTo>
                <a:lnTo>
                  <a:pt x="467" y="197"/>
                </a:lnTo>
                <a:lnTo>
                  <a:pt x="467" y="241"/>
                </a:lnTo>
                <a:close/>
                <a:moveTo>
                  <a:pt x="380" y="202"/>
                </a:moveTo>
                <a:lnTo>
                  <a:pt x="380" y="202"/>
                </a:lnTo>
                <a:lnTo>
                  <a:pt x="386" y="222"/>
                </a:lnTo>
                <a:lnTo>
                  <a:pt x="392" y="241"/>
                </a:lnTo>
                <a:lnTo>
                  <a:pt x="403" y="241"/>
                </a:lnTo>
                <a:lnTo>
                  <a:pt x="417" y="197"/>
                </a:lnTo>
                <a:lnTo>
                  <a:pt x="408" y="197"/>
                </a:lnTo>
                <a:lnTo>
                  <a:pt x="403" y="216"/>
                </a:lnTo>
                <a:lnTo>
                  <a:pt x="403" y="216"/>
                </a:lnTo>
                <a:lnTo>
                  <a:pt x="397" y="238"/>
                </a:lnTo>
                <a:lnTo>
                  <a:pt x="397" y="238"/>
                </a:lnTo>
                <a:lnTo>
                  <a:pt x="397" y="238"/>
                </a:lnTo>
                <a:lnTo>
                  <a:pt x="392" y="216"/>
                </a:lnTo>
                <a:lnTo>
                  <a:pt x="386" y="197"/>
                </a:lnTo>
                <a:lnTo>
                  <a:pt x="378" y="197"/>
                </a:lnTo>
                <a:lnTo>
                  <a:pt x="372" y="216"/>
                </a:lnTo>
                <a:lnTo>
                  <a:pt x="372" y="216"/>
                </a:lnTo>
                <a:lnTo>
                  <a:pt x="366" y="238"/>
                </a:lnTo>
                <a:lnTo>
                  <a:pt x="364" y="238"/>
                </a:lnTo>
                <a:lnTo>
                  <a:pt x="364" y="238"/>
                </a:lnTo>
                <a:lnTo>
                  <a:pt x="358" y="219"/>
                </a:lnTo>
                <a:lnTo>
                  <a:pt x="352" y="197"/>
                </a:lnTo>
                <a:lnTo>
                  <a:pt x="347" y="197"/>
                </a:lnTo>
                <a:lnTo>
                  <a:pt x="361" y="241"/>
                </a:lnTo>
                <a:lnTo>
                  <a:pt x="369" y="241"/>
                </a:lnTo>
                <a:lnTo>
                  <a:pt x="375" y="222"/>
                </a:lnTo>
                <a:lnTo>
                  <a:pt x="375" y="222"/>
                </a:lnTo>
                <a:lnTo>
                  <a:pt x="380" y="202"/>
                </a:lnTo>
                <a:lnTo>
                  <a:pt x="380" y="202"/>
                </a:lnTo>
                <a:close/>
                <a:moveTo>
                  <a:pt x="260" y="241"/>
                </a:moveTo>
                <a:lnTo>
                  <a:pt x="268" y="241"/>
                </a:lnTo>
                <a:lnTo>
                  <a:pt x="268" y="208"/>
                </a:lnTo>
                <a:lnTo>
                  <a:pt x="268" y="208"/>
                </a:lnTo>
                <a:lnTo>
                  <a:pt x="274" y="202"/>
                </a:lnTo>
                <a:lnTo>
                  <a:pt x="274" y="202"/>
                </a:lnTo>
                <a:lnTo>
                  <a:pt x="282" y="202"/>
                </a:lnTo>
                <a:lnTo>
                  <a:pt x="282" y="202"/>
                </a:lnTo>
                <a:lnTo>
                  <a:pt x="288" y="202"/>
                </a:lnTo>
                <a:lnTo>
                  <a:pt x="288" y="202"/>
                </a:lnTo>
                <a:lnTo>
                  <a:pt x="291" y="202"/>
                </a:lnTo>
                <a:lnTo>
                  <a:pt x="291" y="200"/>
                </a:lnTo>
                <a:lnTo>
                  <a:pt x="291" y="200"/>
                </a:lnTo>
                <a:lnTo>
                  <a:pt x="288" y="197"/>
                </a:lnTo>
                <a:lnTo>
                  <a:pt x="288" y="197"/>
                </a:lnTo>
                <a:lnTo>
                  <a:pt x="282" y="197"/>
                </a:lnTo>
                <a:lnTo>
                  <a:pt x="282" y="197"/>
                </a:lnTo>
                <a:lnTo>
                  <a:pt x="274" y="200"/>
                </a:lnTo>
                <a:lnTo>
                  <a:pt x="274" y="200"/>
                </a:lnTo>
                <a:lnTo>
                  <a:pt x="268" y="202"/>
                </a:lnTo>
                <a:lnTo>
                  <a:pt x="268" y="202"/>
                </a:lnTo>
                <a:lnTo>
                  <a:pt x="268" y="197"/>
                </a:lnTo>
                <a:lnTo>
                  <a:pt x="260" y="197"/>
                </a:lnTo>
                <a:lnTo>
                  <a:pt x="260" y="241"/>
                </a:lnTo>
                <a:close/>
                <a:moveTo>
                  <a:pt x="193" y="211"/>
                </a:moveTo>
                <a:lnTo>
                  <a:pt x="193" y="241"/>
                </a:lnTo>
                <a:lnTo>
                  <a:pt x="201" y="241"/>
                </a:lnTo>
                <a:lnTo>
                  <a:pt x="201" y="175"/>
                </a:lnTo>
                <a:lnTo>
                  <a:pt x="193" y="175"/>
                </a:lnTo>
                <a:lnTo>
                  <a:pt x="193" y="205"/>
                </a:lnTo>
                <a:lnTo>
                  <a:pt x="154" y="205"/>
                </a:lnTo>
                <a:lnTo>
                  <a:pt x="154" y="175"/>
                </a:lnTo>
                <a:lnTo>
                  <a:pt x="145" y="175"/>
                </a:lnTo>
                <a:lnTo>
                  <a:pt x="145" y="241"/>
                </a:lnTo>
                <a:lnTo>
                  <a:pt x="154" y="241"/>
                </a:lnTo>
                <a:lnTo>
                  <a:pt x="154" y="211"/>
                </a:lnTo>
                <a:lnTo>
                  <a:pt x="193" y="211"/>
                </a:lnTo>
                <a:close/>
                <a:moveTo>
                  <a:pt x="428" y="230"/>
                </a:moveTo>
                <a:lnTo>
                  <a:pt x="428" y="230"/>
                </a:lnTo>
                <a:lnTo>
                  <a:pt x="428" y="227"/>
                </a:lnTo>
                <a:lnTo>
                  <a:pt x="434" y="222"/>
                </a:lnTo>
                <a:lnTo>
                  <a:pt x="439" y="219"/>
                </a:lnTo>
                <a:lnTo>
                  <a:pt x="448" y="216"/>
                </a:lnTo>
                <a:lnTo>
                  <a:pt x="448" y="236"/>
                </a:lnTo>
                <a:lnTo>
                  <a:pt x="448" y="236"/>
                </a:lnTo>
                <a:lnTo>
                  <a:pt x="442" y="238"/>
                </a:lnTo>
                <a:lnTo>
                  <a:pt x="436" y="238"/>
                </a:lnTo>
                <a:lnTo>
                  <a:pt x="436" y="238"/>
                </a:lnTo>
                <a:lnTo>
                  <a:pt x="431" y="238"/>
                </a:lnTo>
                <a:lnTo>
                  <a:pt x="428" y="230"/>
                </a:lnTo>
                <a:close/>
                <a:moveTo>
                  <a:pt x="221" y="230"/>
                </a:moveTo>
                <a:lnTo>
                  <a:pt x="221" y="230"/>
                </a:lnTo>
                <a:lnTo>
                  <a:pt x="221" y="227"/>
                </a:lnTo>
                <a:lnTo>
                  <a:pt x="226" y="222"/>
                </a:lnTo>
                <a:lnTo>
                  <a:pt x="232" y="219"/>
                </a:lnTo>
                <a:lnTo>
                  <a:pt x="240" y="216"/>
                </a:lnTo>
                <a:lnTo>
                  <a:pt x="240" y="236"/>
                </a:lnTo>
                <a:lnTo>
                  <a:pt x="240" y="236"/>
                </a:lnTo>
                <a:lnTo>
                  <a:pt x="235" y="238"/>
                </a:lnTo>
                <a:lnTo>
                  <a:pt x="229" y="238"/>
                </a:lnTo>
                <a:lnTo>
                  <a:pt x="229" y="238"/>
                </a:lnTo>
                <a:lnTo>
                  <a:pt x="224" y="238"/>
                </a:lnTo>
                <a:lnTo>
                  <a:pt x="221" y="230"/>
                </a:lnTo>
                <a:close/>
                <a:moveTo>
                  <a:pt x="319" y="238"/>
                </a:moveTo>
                <a:lnTo>
                  <a:pt x="319" y="238"/>
                </a:lnTo>
                <a:lnTo>
                  <a:pt x="313" y="238"/>
                </a:lnTo>
                <a:lnTo>
                  <a:pt x="308" y="233"/>
                </a:lnTo>
                <a:lnTo>
                  <a:pt x="305" y="227"/>
                </a:lnTo>
                <a:lnTo>
                  <a:pt x="305" y="219"/>
                </a:lnTo>
                <a:lnTo>
                  <a:pt x="305" y="219"/>
                </a:lnTo>
                <a:lnTo>
                  <a:pt x="305" y="211"/>
                </a:lnTo>
                <a:lnTo>
                  <a:pt x="308" y="205"/>
                </a:lnTo>
                <a:lnTo>
                  <a:pt x="313" y="202"/>
                </a:lnTo>
                <a:lnTo>
                  <a:pt x="319" y="200"/>
                </a:lnTo>
                <a:lnTo>
                  <a:pt x="319" y="200"/>
                </a:lnTo>
                <a:lnTo>
                  <a:pt x="324" y="202"/>
                </a:lnTo>
                <a:lnTo>
                  <a:pt x="330" y="208"/>
                </a:lnTo>
                <a:lnTo>
                  <a:pt x="330" y="233"/>
                </a:lnTo>
                <a:lnTo>
                  <a:pt x="330" y="233"/>
                </a:lnTo>
                <a:lnTo>
                  <a:pt x="327" y="236"/>
                </a:lnTo>
                <a:lnTo>
                  <a:pt x="319" y="238"/>
                </a:lnTo>
                <a:lnTo>
                  <a:pt x="319" y="238"/>
                </a:lnTo>
                <a:close/>
                <a:moveTo>
                  <a:pt x="512" y="216"/>
                </a:moveTo>
                <a:lnTo>
                  <a:pt x="512" y="216"/>
                </a:lnTo>
                <a:lnTo>
                  <a:pt x="512" y="211"/>
                </a:lnTo>
                <a:lnTo>
                  <a:pt x="515" y="205"/>
                </a:lnTo>
                <a:lnTo>
                  <a:pt x="520" y="202"/>
                </a:lnTo>
                <a:lnTo>
                  <a:pt x="526" y="200"/>
                </a:lnTo>
                <a:lnTo>
                  <a:pt x="526" y="200"/>
                </a:lnTo>
                <a:lnTo>
                  <a:pt x="529" y="202"/>
                </a:lnTo>
                <a:lnTo>
                  <a:pt x="534" y="205"/>
                </a:lnTo>
                <a:lnTo>
                  <a:pt x="537" y="211"/>
                </a:lnTo>
                <a:lnTo>
                  <a:pt x="537" y="216"/>
                </a:lnTo>
                <a:lnTo>
                  <a:pt x="512" y="216"/>
                </a:lnTo>
                <a:close/>
              </a:path>
            </a:pathLst>
          </a:custGeom>
          <a:solidFill>
            <a:srgbClr val="A2CCD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5" name="Rectangle 225"/>
          <p:cNvSpPr>
            <a:spLocks noChangeArrowheads="1"/>
          </p:cNvSpPr>
          <p:nvPr/>
        </p:nvSpPr>
        <p:spPr bwMode="auto">
          <a:xfrm>
            <a:off x="2632539" y="5390482"/>
            <a:ext cx="1039106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6" name="Freeform 226"/>
          <p:cNvSpPr>
            <a:spLocks/>
          </p:cNvSpPr>
          <p:nvPr/>
        </p:nvSpPr>
        <p:spPr bwMode="auto">
          <a:xfrm>
            <a:off x="3409556" y="5676349"/>
            <a:ext cx="64751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2" y="11"/>
              </a:cxn>
              <a:cxn ang="0">
                <a:pos x="0" y="22"/>
              </a:cxn>
              <a:cxn ang="0">
                <a:pos x="0" y="22"/>
              </a:cxn>
              <a:cxn ang="0">
                <a:pos x="2" y="33"/>
              </a:cxn>
              <a:cxn ang="0">
                <a:pos x="5" y="41"/>
              </a:cxn>
              <a:cxn ang="0">
                <a:pos x="5" y="41"/>
              </a:cxn>
              <a:cxn ang="0">
                <a:pos x="14" y="44"/>
              </a:cxn>
              <a:cxn ang="0">
                <a:pos x="22" y="47"/>
              </a:cxn>
              <a:cxn ang="0">
                <a:pos x="22" y="47"/>
              </a:cxn>
              <a:cxn ang="0">
                <a:pos x="30" y="44"/>
              </a:cxn>
              <a:cxn ang="0">
                <a:pos x="36" y="44"/>
              </a:cxn>
              <a:cxn ang="0">
                <a:pos x="36" y="44"/>
              </a:cxn>
              <a:cxn ang="0">
                <a:pos x="42" y="36"/>
              </a:cxn>
              <a:cxn ang="0">
                <a:pos x="33" y="33"/>
              </a:cxn>
              <a:cxn ang="0">
                <a:pos x="33" y="33"/>
              </a:cxn>
              <a:cxn ang="0">
                <a:pos x="28" y="41"/>
              </a:cxn>
              <a:cxn ang="0">
                <a:pos x="22" y="41"/>
              </a:cxn>
              <a:cxn ang="0">
                <a:pos x="22" y="41"/>
              </a:cxn>
              <a:cxn ang="0">
                <a:pos x="16" y="41"/>
              </a:cxn>
              <a:cxn ang="0">
                <a:pos x="11" y="39"/>
              </a:cxn>
              <a:cxn ang="0">
                <a:pos x="8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39" y="14"/>
              </a:cxn>
              <a:cxn ang="0">
                <a:pos x="36" y="5"/>
              </a:cxn>
              <a:cxn ang="0">
                <a:pos x="36" y="5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5" y="5"/>
              </a:cxn>
            </a:cxnLst>
            <a:rect l="0" t="0" r="r" b="b"/>
            <a:pathLst>
              <a:path w="42" h="47">
                <a:moveTo>
                  <a:pt x="5" y="5"/>
                </a:moveTo>
                <a:lnTo>
                  <a:pt x="5" y="5"/>
                </a:lnTo>
                <a:lnTo>
                  <a:pt x="2" y="11"/>
                </a:lnTo>
                <a:lnTo>
                  <a:pt x="0" y="22"/>
                </a:lnTo>
                <a:lnTo>
                  <a:pt x="0" y="22"/>
                </a:lnTo>
                <a:lnTo>
                  <a:pt x="2" y="33"/>
                </a:lnTo>
                <a:lnTo>
                  <a:pt x="5" y="41"/>
                </a:lnTo>
                <a:lnTo>
                  <a:pt x="5" y="41"/>
                </a:lnTo>
                <a:lnTo>
                  <a:pt x="14" y="44"/>
                </a:lnTo>
                <a:lnTo>
                  <a:pt x="22" y="47"/>
                </a:lnTo>
                <a:lnTo>
                  <a:pt x="22" y="47"/>
                </a:lnTo>
                <a:lnTo>
                  <a:pt x="30" y="44"/>
                </a:lnTo>
                <a:lnTo>
                  <a:pt x="36" y="44"/>
                </a:lnTo>
                <a:lnTo>
                  <a:pt x="36" y="44"/>
                </a:lnTo>
                <a:lnTo>
                  <a:pt x="42" y="36"/>
                </a:lnTo>
                <a:lnTo>
                  <a:pt x="33" y="33"/>
                </a:lnTo>
                <a:lnTo>
                  <a:pt x="33" y="33"/>
                </a:lnTo>
                <a:lnTo>
                  <a:pt x="28" y="41"/>
                </a:lnTo>
                <a:lnTo>
                  <a:pt x="22" y="41"/>
                </a:lnTo>
                <a:lnTo>
                  <a:pt x="22" y="41"/>
                </a:lnTo>
                <a:lnTo>
                  <a:pt x="16" y="41"/>
                </a:lnTo>
                <a:lnTo>
                  <a:pt x="11" y="39"/>
                </a:lnTo>
                <a:lnTo>
                  <a:pt x="8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39" y="14"/>
                </a:lnTo>
                <a:lnTo>
                  <a:pt x="36" y="5"/>
                </a:lnTo>
                <a:lnTo>
                  <a:pt x="36" y="5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7" name="Freeform 227"/>
          <p:cNvSpPr>
            <a:spLocks/>
          </p:cNvSpPr>
          <p:nvPr/>
        </p:nvSpPr>
        <p:spPr bwMode="auto">
          <a:xfrm>
            <a:off x="3280053" y="5676349"/>
            <a:ext cx="55501" cy="68202"/>
          </a:xfrm>
          <a:custGeom>
            <a:avLst/>
            <a:gdLst/>
            <a:ahLst/>
            <a:cxnLst>
              <a:cxn ang="0">
                <a:pos x="28" y="14"/>
              </a:cxn>
              <a:cxn ang="0">
                <a:pos x="28" y="16"/>
              </a:cxn>
              <a:cxn ang="0">
                <a:pos x="28" y="16"/>
              </a:cxn>
              <a:cxn ang="0">
                <a:pos x="14" y="19"/>
              </a:cxn>
              <a:cxn ang="0">
                <a:pos x="5" y="22"/>
              </a:cxn>
              <a:cxn ang="0">
                <a:pos x="2" y="28"/>
              </a:cxn>
              <a:cxn ang="0">
                <a:pos x="0" y="33"/>
              </a:cxn>
              <a:cxn ang="0">
                <a:pos x="0" y="33"/>
              </a:cxn>
              <a:cxn ang="0">
                <a:pos x="2" y="39"/>
              </a:cxn>
              <a:cxn ang="0">
                <a:pos x="5" y="44"/>
              </a:cxn>
              <a:cxn ang="0">
                <a:pos x="8" y="47"/>
              </a:cxn>
              <a:cxn ang="0">
                <a:pos x="16" y="47"/>
              </a:cxn>
              <a:cxn ang="0">
                <a:pos x="16" y="47"/>
              </a:cxn>
              <a:cxn ang="0">
                <a:pos x="22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8" y="44"/>
              </a:cxn>
              <a:cxn ang="0">
                <a:pos x="36" y="44"/>
              </a:cxn>
              <a:cxn ang="0">
                <a:pos x="36" y="44"/>
              </a:cxn>
              <a:cxn ang="0">
                <a:pos x="36" y="44"/>
              </a:cxn>
              <a:cxn ang="0">
                <a:pos x="33" y="39"/>
              </a:cxn>
              <a:cxn ang="0">
                <a:pos x="33" y="16"/>
              </a:cxn>
              <a:cxn ang="0">
                <a:pos x="33" y="16"/>
              </a:cxn>
              <a:cxn ang="0">
                <a:pos x="33" y="8"/>
              </a:cxn>
              <a:cxn ang="0">
                <a:pos x="30" y="3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8" y="3"/>
              </a:cxn>
              <a:cxn ang="0">
                <a:pos x="5" y="8"/>
              </a:cxn>
              <a:cxn ang="0">
                <a:pos x="2" y="11"/>
              </a:cxn>
              <a:cxn ang="0">
                <a:pos x="11" y="11"/>
              </a:cxn>
              <a:cxn ang="0">
                <a:pos x="11" y="11"/>
              </a:cxn>
              <a:cxn ang="0">
                <a:pos x="11" y="5"/>
              </a:cxn>
              <a:cxn ang="0">
                <a:pos x="14" y="5"/>
              </a:cxn>
              <a:cxn ang="0">
                <a:pos x="19" y="3"/>
              </a:cxn>
              <a:cxn ang="0">
                <a:pos x="19" y="3"/>
              </a:cxn>
              <a:cxn ang="0">
                <a:pos x="22" y="5"/>
              </a:cxn>
              <a:cxn ang="0">
                <a:pos x="25" y="5"/>
              </a:cxn>
              <a:cxn ang="0">
                <a:pos x="28" y="14"/>
              </a:cxn>
            </a:cxnLst>
            <a:rect l="0" t="0" r="r" b="b"/>
            <a:pathLst>
              <a:path w="36" h="47">
                <a:moveTo>
                  <a:pt x="28" y="14"/>
                </a:moveTo>
                <a:lnTo>
                  <a:pt x="28" y="16"/>
                </a:lnTo>
                <a:lnTo>
                  <a:pt x="28" y="16"/>
                </a:lnTo>
                <a:lnTo>
                  <a:pt x="14" y="19"/>
                </a:lnTo>
                <a:lnTo>
                  <a:pt x="5" y="22"/>
                </a:lnTo>
                <a:lnTo>
                  <a:pt x="2" y="28"/>
                </a:lnTo>
                <a:lnTo>
                  <a:pt x="0" y="33"/>
                </a:lnTo>
                <a:lnTo>
                  <a:pt x="0" y="33"/>
                </a:lnTo>
                <a:lnTo>
                  <a:pt x="2" y="39"/>
                </a:lnTo>
                <a:lnTo>
                  <a:pt x="5" y="44"/>
                </a:lnTo>
                <a:lnTo>
                  <a:pt x="8" y="47"/>
                </a:lnTo>
                <a:lnTo>
                  <a:pt x="16" y="47"/>
                </a:lnTo>
                <a:lnTo>
                  <a:pt x="16" y="47"/>
                </a:lnTo>
                <a:lnTo>
                  <a:pt x="22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8" y="44"/>
                </a:lnTo>
                <a:lnTo>
                  <a:pt x="36" y="44"/>
                </a:lnTo>
                <a:lnTo>
                  <a:pt x="36" y="44"/>
                </a:lnTo>
                <a:lnTo>
                  <a:pt x="36" y="44"/>
                </a:lnTo>
                <a:lnTo>
                  <a:pt x="33" y="39"/>
                </a:lnTo>
                <a:lnTo>
                  <a:pt x="33" y="16"/>
                </a:lnTo>
                <a:lnTo>
                  <a:pt x="33" y="16"/>
                </a:lnTo>
                <a:lnTo>
                  <a:pt x="33" y="8"/>
                </a:lnTo>
                <a:lnTo>
                  <a:pt x="30" y="3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8" y="3"/>
                </a:lnTo>
                <a:lnTo>
                  <a:pt x="5" y="8"/>
                </a:lnTo>
                <a:lnTo>
                  <a:pt x="2" y="11"/>
                </a:lnTo>
                <a:lnTo>
                  <a:pt x="11" y="11"/>
                </a:lnTo>
                <a:lnTo>
                  <a:pt x="11" y="11"/>
                </a:lnTo>
                <a:lnTo>
                  <a:pt x="11" y="5"/>
                </a:lnTo>
                <a:lnTo>
                  <a:pt x="14" y="5"/>
                </a:lnTo>
                <a:lnTo>
                  <a:pt x="19" y="3"/>
                </a:lnTo>
                <a:lnTo>
                  <a:pt x="19" y="3"/>
                </a:lnTo>
                <a:lnTo>
                  <a:pt x="22" y="5"/>
                </a:lnTo>
                <a:lnTo>
                  <a:pt x="25" y="5"/>
                </a:lnTo>
                <a:lnTo>
                  <a:pt x="28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8" name="Freeform 228"/>
          <p:cNvSpPr>
            <a:spLocks/>
          </p:cNvSpPr>
          <p:nvPr/>
        </p:nvSpPr>
        <p:spPr bwMode="auto">
          <a:xfrm>
            <a:off x="3088882" y="5651680"/>
            <a:ext cx="64751" cy="9287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50"/>
              </a:cxn>
              <a:cxn ang="0">
                <a:pos x="6" y="58"/>
              </a:cxn>
              <a:cxn ang="0">
                <a:pos x="12" y="61"/>
              </a:cxn>
              <a:cxn ang="0">
                <a:pos x="20" y="64"/>
              </a:cxn>
              <a:cxn ang="0">
                <a:pos x="20" y="64"/>
              </a:cxn>
              <a:cxn ang="0">
                <a:pos x="31" y="61"/>
              </a:cxn>
              <a:cxn ang="0">
                <a:pos x="34" y="58"/>
              </a:cxn>
              <a:cxn ang="0">
                <a:pos x="34" y="58"/>
              </a:cxn>
              <a:cxn ang="0">
                <a:pos x="34" y="61"/>
              </a:cxn>
              <a:cxn ang="0">
                <a:pos x="42" y="61"/>
              </a:cxn>
              <a:cxn ang="0">
                <a:pos x="42" y="0"/>
              </a:cxn>
              <a:cxn ang="0">
                <a:pos x="34" y="0"/>
              </a:cxn>
              <a:cxn ang="0">
                <a:pos x="34" y="22"/>
              </a:cxn>
              <a:cxn ang="0">
                <a:pos x="34" y="22"/>
              </a:cxn>
              <a:cxn ang="0">
                <a:pos x="34" y="22"/>
              </a:cxn>
              <a:cxn ang="0">
                <a:pos x="28" y="17"/>
              </a:cxn>
              <a:cxn ang="0">
                <a:pos x="20" y="17"/>
              </a:cxn>
              <a:cxn ang="0">
                <a:pos x="20" y="17"/>
              </a:cxn>
              <a:cxn ang="0">
                <a:pos x="12" y="17"/>
              </a:cxn>
              <a:cxn ang="0">
                <a:pos x="6" y="22"/>
              </a:cxn>
              <a:cxn ang="0">
                <a:pos x="3" y="31"/>
              </a:cxn>
              <a:cxn ang="0">
                <a:pos x="0" y="39"/>
              </a:cxn>
            </a:cxnLst>
            <a:rect l="0" t="0" r="r" b="b"/>
            <a:pathLst>
              <a:path w="42" h="64">
                <a:moveTo>
                  <a:pt x="0" y="39"/>
                </a:moveTo>
                <a:lnTo>
                  <a:pt x="0" y="39"/>
                </a:lnTo>
                <a:lnTo>
                  <a:pt x="3" y="50"/>
                </a:lnTo>
                <a:lnTo>
                  <a:pt x="6" y="58"/>
                </a:lnTo>
                <a:lnTo>
                  <a:pt x="12" y="61"/>
                </a:lnTo>
                <a:lnTo>
                  <a:pt x="20" y="64"/>
                </a:lnTo>
                <a:lnTo>
                  <a:pt x="20" y="64"/>
                </a:lnTo>
                <a:lnTo>
                  <a:pt x="31" y="61"/>
                </a:lnTo>
                <a:lnTo>
                  <a:pt x="34" y="58"/>
                </a:lnTo>
                <a:lnTo>
                  <a:pt x="34" y="58"/>
                </a:lnTo>
                <a:lnTo>
                  <a:pt x="34" y="61"/>
                </a:lnTo>
                <a:lnTo>
                  <a:pt x="42" y="61"/>
                </a:lnTo>
                <a:lnTo>
                  <a:pt x="42" y="0"/>
                </a:lnTo>
                <a:lnTo>
                  <a:pt x="34" y="0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28" y="17"/>
                </a:lnTo>
                <a:lnTo>
                  <a:pt x="20" y="17"/>
                </a:lnTo>
                <a:lnTo>
                  <a:pt x="20" y="17"/>
                </a:lnTo>
                <a:lnTo>
                  <a:pt x="12" y="17"/>
                </a:lnTo>
                <a:lnTo>
                  <a:pt x="6" y="22"/>
                </a:lnTo>
                <a:lnTo>
                  <a:pt x="3" y="31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9" name="Freeform 229"/>
          <p:cNvSpPr>
            <a:spLocks/>
          </p:cNvSpPr>
          <p:nvPr/>
        </p:nvSpPr>
        <p:spPr bwMode="auto">
          <a:xfrm>
            <a:off x="2964005" y="5676349"/>
            <a:ext cx="52418" cy="68202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6"/>
              </a:cxn>
              <a:cxn ang="0">
                <a:pos x="25" y="16"/>
              </a:cxn>
              <a:cxn ang="0">
                <a:pos x="11" y="19"/>
              </a:cxn>
              <a:cxn ang="0">
                <a:pos x="6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3" y="44"/>
              </a:cxn>
              <a:cxn ang="0">
                <a:pos x="6" y="47"/>
              </a:cxn>
              <a:cxn ang="0">
                <a:pos x="14" y="47"/>
              </a:cxn>
              <a:cxn ang="0">
                <a:pos x="14" y="47"/>
              </a:cxn>
              <a:cxn ang="0">
                <a:pos x="20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28" y="44"/>
              </a:cxn>
              <a:cxn ang="0">
                <a:pos x="34" y="44"/>
              </a:cxn>
              <a:cxn ang="0">
                <a:pos x="34" y="44"/>
              </a:cxn>
              <a:cxn ang="0">
                <a:pos x="34" y="44"/>
              </a:cxn>
              <a:cxn ang="0">
                <a:pos x="34" y="39"/>
              </a:cxn>
              <a:cxn ang="0">
                <a:pos x="34" y="16"/>
              </a:cxn>
              <a:cxn ang="0">
                <a:pos x="34" y="16"/>
              </a:cxn>
              <a:cxn ang="0">
                <a:pos x="31" y="8"/>
              </a:cxn>
              <a:cxn ang="0">
                <a:pos x="28" y="3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9" y="0"/>
              </a:cxn>
              <a:cxn ang="0">
                <a:pos x="6" y="3"/>
              </a:cxn>
              <a:cxn ang="0">
                <a:pos x="3" y="8"/>
              </a:cxn>
              <a:cxn ang="0">
                <a:pos x="0" y="11"/>
              </a:cxn>
              <a:cxn ang="0">
                <a:pos x="9" y="11"/>
              </a:cxn>
              <a:cxn ang="0">
                <a:pos x="9" y="11"/>
              </a:cxn>
              <a:cxn ang="0">
                <a:pos x="11" y="5"/>
              </a:cxn>
              <a:cxn ang="0">
                <a:pos x="14" y="5"/>
              </a:cxn>
              <a:cxn ang="0">
                <a:pos x="17" y="3"/>
              </a:cxn>
              <a:cxn ang="0">
                <a:pos x="17" y="3"/>
              </a:cxn>
              <a:cxn ang="0">
                <a:pos x="20" y="5"/>
              </a:cxn>
              <a:cxn ang="0">
                <a:pos x="23" y="5"/>
              </a:cxn>
              <a:cxn ang="0">
                <a:pos x="25" y="14"/>
              </a:cxn>
            </a:cxnLst>
            <a:rect l="0" t="0" r="r" b="b"/>
            <a:pathLst>
              <a:path w="34" h="47">
                <a:moveTo>
                  <a:pt x="25" y="14"/>
                </a:moveTo>
                <a:lnTo>
                  <a:pt x="25" y="16"/>
                </a:lnTo>
                <a:lnTo>
                  <a:pt x="25" y="16"/>
                </a:lnTo>
                <a:lnTo>
                  <a:pt x="11" y="19"/>
                </a:lnTo>
                <a:lnTo>
                  <a:pt x="6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3" y="44"/>
                </a:lnTo>
                <a:lnTo>
                  <a:pt x="6" y="47"/>
                </a:lnTo>
                <a:lnTo>
                  <a:pt x="14" y="47"/>
                </a:lnTo>
                <a:lnTo>
                  <a:pt x="14" y="47"/>
                </a:lnTo>
                <a:lnTo>
                  <a:pt x="20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8" y="44"/>
                </a:lnTo>
                <a:lnTo>
                  <a:pt x="34" y="44"/>
                </a:lnTo>
                <a:lnTo>
                  <a:pt x="34" y="44"/>
                </a:lnTo>
                <a:lnTo>
                  <a:pt x="34" y="44"/>
                </a:lnTo>
                <a:lnTo>
                  <a:pt x="34" y="39"/>
                </a:lnTo>
                <a:lnTo>
                  <a:pt x="34" y="16"/>
                </a:lnTo>
                <a:lnTo>
                  <a:pt x="34" y="16"/>
                </a:lnTo>
                <a:lnTo>
                  <a:pt x="31" y="8"/>
                </a:lnTo>
                <a:lnTo>
                  <a:pt x="28" y="3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9" y="0"/>
                </a:lnTo>
                <a:lnTo>
                  <a:pt x="6" y="3"/>
                </a:lnTo>
                <a:lnTo>
                  <a:pt x="3" y="8"/>
                </a:lnTo>
                <a:lnTo>
                  <a:pt x="0" y="11"/>
                </a:lnTo>
                <a:lnTo>
                  <a:pt x="9" y="11"/>
                </a:lnTo>
                <a:lnTo>
                  <a:pt x="9" y="11"/>
                </a:lnTo>
                <a:lnTo>
                  <a:pt x="11" y="5"/>
                </a:lnTo>
                <a:lnTo>
                  <a:pt x="14" y="5"/>
                </a:lnTo>
                <a:lnTo>
                  <a:pt x="17" y="3"/>
                </a:lnTo>
                <a:lnTo>
                  <a:pt x="17" y="3"/>
                </a:lnTo>
                <a:lnTo>
                  <a:pt x="20" y="5"/>
                </a:lnTo>
                <a:lnTo>
                  <a:pt x="23" y="5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0" name="Freeform 230"/>
          <p:cNvSpPr>
            <a:spLocks/>
          </p:cNvSpPr>
          <p:nvPr/>
        </p:nvSpPr>
        <p:spPr bwMode="auto">
          <a:xfrm>
            <a:off x="3352513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9" y="44"/>
              </a:cxn>
              <a:cxn ang="0">
                <a:pos x="9" y="11"/>
              </a:cxn>
              <a:cxn ang="0">
                <a:pos x="9" y="11"/>
              </a:cxn>
              <a:cxn ang="0">
                <a:pos x="14" y="5"/>
              </a:cxn>
              <a:cxn ang="0">
                <a:pos x="14" y="5"/>
              </a:cxn>
              <a:cxn ang="0">
                <a:pos x="23" y="5"/>
              </a:cxn>
              <a:cxn ang="0">
                <a:pos x="23" y="5"/>
              </a:cxn>
              <a:cxn ang="0">
                <a:pos x="28" y="5"/>
              </a:cxn>
              <a:cxn ang="0">
                <a:pos x="28" y="5"/>
              </a:cxn>
              <a:cxn ang="0">
                <a:pos x="31" y="5"/>
              </a:cxn>
              <a:cxn ang="0">
                <a:pos x="31" y="3"/>
              </a:cxn>
              <a:cxn ang="0">
                <a:pos x="31" y="3"/>
              </a:cxn>
              <a:cxn ang="0">
                <a:pos x="28" y="0"/>
              </a:cxn>
              <a:cxn ang="0">
                <a:pos x="28" y="0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14" y="3"/>
              </a:cxn>
              <a:cxn ang="0">
                <a:pos x="9" y="5"/>
              </a:cxn>
              <a:cxn ang="0">
                <a:pos x="9" y="5"/>
              </a:cxn>
              <a:cxn ang="0">
                <a:pos x="9" y="0"/>
              </a:cxn>
              <a:cxn ang="0">
                <a:pos x="0" y="0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9" y="44"/>
                </a:lnTo>
                <a:lnTo>
                  <a:pt x="9" y="11"/>
                </a:lnTo>
                <a:lnTo>
                  <a:pt x="9" y="11"/>
                </a:lnTo>
                <a:lnTo>
                  <a:pt x="14" y="5"/>
                </a:lnTo>
                <a:lnTo>
                  <a:pt x="14" y="5"/>
                </a:lnTo>
                <a:lnTo>
                  <a:pt x="23" y="5"/>
                </a:lnTo>
                <a:lnTo>
                  <a:pt x="23" y="5"/>
                </a:lnTo>
                <a:lnTo>
                  <a:pt x="28" y="5"/>
                </a:lnTo>
                <a:lnTo>
                  <a:pt x="28" y="5"/>
                </a:lnTo>
                <a:lnTo>
                  <a:pt x="31" y="5"/>
                </a:lnTo>
                <a:lnTo>
                  <a:pt x="31" y="3"/>
                </a:lnTo>
                <a:lnTo>
                  <a:pt x="31" y="3"/>
                </a:lnTo>
                <a:lnTo>
                  <a:pt x="28" y="0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14" y="3"/>
                </a:lnTo>
                <a:lnTo>
                  <a:pt x="9" y="5"/>
                </a:lnTo>
                <a:lnTo>
                  <a:pt x="9" y="5"/>
                </a:lnTo>
                <a:lnTo>
                  <a:pt x="9" y="0"/>
                </a:lnTo>
                <a:lnTo>
                  <a:pt x="0" y="0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1" name="Freeform 231"/>
          <p:cNvSpPr>
            <a:spLocks/>
          </p:cNvSpPr>
          <p:nvPr/>
        </p:nvSpPr>
        <p:spPr bwMode="auto">
          <a:xfrm>
            <a:off x="3167509" y="5676349"/>
            <a:ext cx="107919" cy="63848"/>
          </a:xfrm>
          <a:custGeom>
            <a:avLst/>
            <a:gdLst/>
            <a:ahLst/>
            <a:cxnLst>
              <a:cxn ang="0">
                <a:pos x="33" y="5"/>
              </a:cxn>
              <a:cxn ang="0">
                <a:pos x="33" y="5"/>
              </a:cxn>
              <a:cxn ang="0">
                <a:pos x="39" y="25"/>
              </a:cxn>
              <a:cxn ang="0">
                <a:pos x="45" y="44"/>
              </a:cxn>
              <a:cxn ang="0">
                <a:pos x="56" y="44"/>
              </a:cxn>
              <a:cxn ang="0">
                <a:pos x="70" y="0"/>
              </a:cxn>
              <a:cxn ang="0">
                <a:pos x="61" y="0"/>
              </a:cxn>
              <a:cxn ang="0">
                <a:pos x="56" y="19"/>
              </a:cxn>
              <a:cxn ang="0">
                <a:pos x="56" y="19"/>
              </a:cxn>
              <a:cxn ang="0">
                <a:pos x="50" y="41"/>
              </a:cxn>
              <a:cxn ang="0">
                <a:pos x="50" y="41"/>
              </a:cxn>
              <a:cxn ang="0">
                <a:pos x="50" y="41"/>
              </a:cxn>
              <a:cxn ang="0">
                <a:pos x="45" y="19"/>
              </a:cxn>
              <a:cxn ang="0">
                <a:pos x="39" y="0"/>
              </a:cxn>
              <a:cxn ang="0">
                <a:pos x="31" y="0"/>
              </a:cxn>
              <a:cxn ang="0">
                <a:pos x="25" y="19"/>
              </a:cxn>
              <a:cxn ang="0">
                <a:pos x="25" y="19"/>
              </a:cxn>
              <a:cxn ang="0">
                <a:pos x="19" y="41"/>
              </a:cxn>
              <a:cxn ang="0">
                <a:pos x="17" y="41"/>
              </a:cxn>
              <a:cxn ang="0">
                <a:pos x="17" y="41"/>
              </a:cxn>
              <a:cxn ang="0">
                <a:pos x="11" y="22"/>
              </a:cxn>
              <a:cxn ang="0">
                <a:pos x="5" y="0"/>
              </a:cxn>
              <a:cxn ang="0">
                <a:pos x="0" y="0"/>
              </a:cxn>
              <a:cxn ang="0">
                <a:pos x="14" y="44"/>
              </a:cxn>
              <a:cxn ang="0">
                <a:pos x="22" y="44"/>
              </a:cxn>
              <a:cxn ang="0">
                <a:pos x="28" y="25"/>
              </a:cxn>
              <a:cxn ang="0">
                <a:pos x="28" y="25"/>
              </a:cxn>
              <a:cxn ang="0">
                <a:pos x="33" y="5"/>
              </a:cxn>
              <a:cxn ang="0">
                <a:pos x="33" y="5"/>
              </a:cxn>
            </a:cxnLst>
            <a:rect l="0" t="0" r="r" b="b"/>
            <a:pathLst>
              <a:path w="70" h="44">
                <a:moveTo>
                  <a:pt x="33" y="5"/>
                </a:moveTo>
                <a:lnTo>
                  <a:pt x="33" y="5"/>
                </a:lnTo>
                <a:lnTo>
                  <a:pt x="39" y="25"/>
                </a:lnTo>
                <a:lnTo>
                  <a:pt x="45" y="44"/>
                </a:lnTo>
                <a:lnTo>
                  <a:pt x="56" y="44"/>
                </a:lnTo>
                <a:lnTo>
                  <a:pt x="70" y="0"/>
                </a:lnTo>
                <a:lnTo>
                  <a:pt x="61" y="0"/>
                </a:lnTo>
                <a:lnTo>
                  <a:pt x="56" y="19"/>
                </a:lnTo>
                <a:lnTo>
                  <a:pt x="56" y="19"/>
                </a:lnTo>
                <a:lnTo>
                  <a:pt x="50" y="41"/>
                </a:lnTo>
                <a:lnTo>
                  <a:pt x="50" y="41"/>
                </a:lnTo>
                <a:lnTo>
                  <a:pt x="50" y="41"/>
                </a:lnTo>
                <a:lnTo>
                  <a:pt x="45" y="19"/>
                </a:lnTo>
                <a:lnTo>
                  <a:pt x="39" y="0"/>
                </a:lnTo>
                <a:lnTo>
                  <a:pt x="31" y="0"/>
                </a:lnTo>
                <a:lnTo>
                  <a:pt x="25" y="19"/>
                </a:lnTo>
                <a:lnTo>
                  <a:pt x="25" y="19"/>
                </a:lnTo>
                <a:lnTo>
                  <a:pt x="19" y="41"/>
                </a:lnTo>
                <a:lnTo>
                  <a:pt x="17" y="41"/>
                </a:lnTo>
                <a:lnTo>
                  <a:pt x="17" y="41"/>
                </a:lnTo>
                <a:lnTo>
                  <a:pt x="11" y="22"/>
                </a:lnTo>
                <a:lnTo>
                  <a:pt x="5" y="0"/>
                </a:lnTo>
                <a:lnTo>
                  <a:pt x="0" y="0"/>
                </a:lnTo>
                <a:lnTo>
                  <a:pt x="14" y="44"/>
                </a:lnTo>
                <a:lnTo>
                  <a:pt x="22" y="44"/>
                </a:lnTo>
                <a:lnTo>
                  <a:pt x="28" y="25"/>
                </a:lnTo>
                <a:lnTo>
                  <a:pt x="28" y="25"/>
                </a:lnTo>
                <a:lnTo>
                  <a:pt x="33" y="5"/>
                </a:lnTo>
                <a:lnTo>
                  <a:pt x="33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2" name="Freeform 232"/>
          <p:cNvSpPr>
            <a:spLocks/>
          </p:cNvSpPr>
          <p:nvPr/>
        </p:nvSpPr>
        <p:spPr bwMode="auto">
          <a:xfrm>
            <a:off x="3033381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8" y="44"/>
              </a:cxn>
              <a:cxn ang="0">
                <a:pos x="8" y="11"/>
              </a:cxn>
              <a:cxn ang="0">
                <a:pos x="8" y="11"/>
              </a:cxn>
              <a:cxn ang="0">
                <a:pos x="14" y="5"/>
              </a:cxn>
              <a:cxn ang="0">
                <a:pos x="14" y="5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28" y="5"/>
              </a:cxn>
              <a:cxn ang="0">
                <a:pos x="31" y="5"/>
              </a:cxn>
              <a:cxn ang="0">
                <a:pos x="31" y="3"/>
              </a:cxn>
              <a:cxn ang="0">
                <a:pos x="31" y="3"/>
              </a:cxn>
              <a:cxn ang="0">
                <a:pos x="28" y="0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14" y="3"/>
              </a:cxn>
              <a:cxn ang="0">
                <a:pos x="8" y="5"/>
              </a:cxn>
              <a:cxn ang="0">
                <a:pos x="8" y="5"/>
              </a:cxn>
              <a:cxn ang="0">
                <a:pos x="8" y="0"/>
              </a:cxn>
              <a:cxn ang="0">
                <a:pos x="0" y="0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8" y="44"/>
                </a:lnTo>
                <a:lnTo>
                  <a:pt x="8" y="11"/>
                </a:lnTo>
                <a:lnTo>
                  <a:pt x="8" y="11"/>
                </a:lnTo>
                <a:lnTo>
                  <a:pt x="14" y="5"/>
                </a:lnTo>
                <a:lnTo>
                  <a:pt x="14" y="5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28" y="5"/>
                </a:lnTo>
                <a:lnTo>
                  <a:pt x="31" y="5"/>
                </a:lnTo>
                <a:lnTo>
                  <a:pt x="31" y="3"/>
                </a:lnTo>
                <a:lnTo>
                  <a:pt x="31" y="3"/>
                </a:lnTo>
                <a:lnTo>
                  <a:pt x="28" y="0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14" y="3"/>
                </a:lnTo>
                <a:lnTo>
                  <a:pt x="8" y="5"/>
                </a:lnTo>
                <a:lnTo>
                  <a:pt x="8" y="5"/>
                </a:lnTo>
                <a:lnTo>
                  <a:pt x="8" y="0"/>
                </a:lnTo>
                <a:lnTo>
                  <a:pt x="0" y="0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3" name="Freeform 233"/>
          <p:cNvSpPr>
            <a:spLocks/>
          </p:cNvSpPr>
          <p:nvPr/>
        </p:nvSpPr>
        <p:spPr bwMode="auto">
          <a:xfrm>
            <a:off x="2856086" y="5644424"/>
            <a:ext cx="86335" cy="95773"/>
          </a:xfrm>
          <a:custGeom>
            <a:avLst/>
            <a:gdLst/>
            <a:ahLst/>
            <a:cxnLst>
              <a:cxn ang="0">
                <a:pos x="48" y="36"/>
              </a:cxn>
              <a:cxn ang="0">
                <a:pos x="48" y="66"/>
              </a:cxn>
              <a:cxn ang="0">
                <a:pos x="56" y="66"/>
              </a:cxn>
              <a:cxn ang="0">
                <a:pos x="56" y="0"/>
              </a:cxn>
              <a:cxn ang="0">
                <a:pos x="48" y="0"/>
              </a:cxn>
              <a:cxn ang="0">
                <a:pos x="48" y="30"/>
              </a:cxn>
              <a:cxn ang="0">
                <a:pos x="9" y="30"/>
              </a:cxn>
              <a:cxn ang="0">
                <a:pos x="9" y="0"/>
              </a:cxn>
              <a:cxn ang="0">
                <a:pos x="0" y="0"/>
              </a:cxn>
              <a:cxn ang="0">
                <a:pos x="0" y="66"/>
              </a:cxn>
              <a:cxn ang="0">
                <a:pos x="9" y="66"/>
              </a:cxn>
              <a:cxn ang="0">
                <a:pos x="9" y="36"/>
              </a:cxn>
              <a:cxn ang="0">
                <a:pos x="48" y="36"/>
              </a:cxn>
            </a:cxnLst>
            <a:rect l="0" t="0" r="r" b="b"/>
            <a:pathLst>
              <a:path w="56" h="66">
                <a:moveTo>
                  <a:pt x="48" y="36"/>
                </a:moveTo>
                <a:lnTo>
                  <a:pt x="48" y="66"/>
                </a:lnTo>
                <a:lnTo>
                  <a:pt x="56" y="66"/>
                </a:lnTo>
                <a:lnTo>
                  <a:pt x="56" y="0"/>
                </a:lnTo>
                <a:lnTo>
                  <a:pt x="48" y="0"/>
                </a:lnTo>
                <a:lnTo>
                  <a:pt x="48" y="30"/>
                </a:lnTo>
                <a:lnTo>
                  <a:pt x="9" y="30"/>
                </a:lnTo>
                <a:lnTo>
                  <a:pt x="9" y="0"/>
                </a:lnTo>
                <a:lnTo>
                  <a:pt x="0" y="0"/>
                </a:lnTo>
                <a:lnTo>
                  <a:pt x="0" y="66"/>
                </a:lnTo>
                <a:lnTo>
                  <a:pt x="9" y="66"/>
                </a:lnTo>
                <a:lnTo>
                  <a:pt x="9" y="36"/>
                </a:lnTo>
                <a:lnTo>
                  <a:pt x="48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4" name="Freeform 234"/>
          <p:cNvSpPr>
            <a:spLocks/>
          </p:cNvSpPr>
          <p:nvPr/>
        </p:nvSpPr>
        <p:spPr bwMode="auto">
          <a:xfrm>
            <a:off x="3292387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1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20"/>
              </a:cxn>
              <a:cxn ang="0">
                <a:pos x="20" y="20"/>
              </a:cxn>
              <a:cxn ang="0">
                <a:pos x="14" y="22"/>
              </a:cxn>
              <a:cxn ang="0">
                <a:pos x="8" y="22"/>
              </a:cxn>
              <a:cxn ang="0">
                <a:pos x="8" y="22"/>
              </a:cxn>
              <a:cxn ang="0">
                <a:pos x="3" y="22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0" y="11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20"/>
                </a:lnTo>
                <a:lnTo>
                  <a:pt x="20" y="20"/>
                </a:lnTo>
                <a:lnTo>
                  <a:pt x="14" y="22"/>
                </a:lnTo>
                <a:lnTo>
                  <a:pt x="8" y="22"/>
                </a:lnTo>
                <a:lnTo>
                  <a:pt x="8" y="22"/>
                </a:lnTo>
                <a:lnTo>
                  <a:pt x="3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5" name="Freeform 235"/>
          <p:cNvSpPr>
            <a:spLocks/>
          </p:cNvSpPr>
          <p:nvPr/>
        </p:nvSpPr>
        <p:spPr bwMode="auto">
          <a:xfrm>
            <a:off x="2973255" y="5703920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1"/>
              </a:cxn>
              <a:cxn ang="0">
                <a:pos x="5" y="6"/>
              </a:cxn>
              <a:cxn ang="0">
                <a:pos x="11" y="3"/>
              </a:cxn>
              <a:cxn ang="0">
                <a:pos x="19" y="0"/>
              </a:cxn>
              <a:cxn ang="0">
                <a:pos x="19" y="20"/>
              </a:cxn>
              <a:cxn ang="0">
                <a:pos x="19" y="20"/>
              </a:cxn>
              <a:cxn ang="0">
                <a:pos x="14" y="22"/>
              </a:cxn>
              <a:cxn ang="0">
                <a:pos x="8" y="22"/>
              </a:cxn>
              <a:cxn ang="0">
                <a:pos x="8" y="22"/>
              </a:cxn>
              <a:cxn ang="0">
                <a:pos x="3" y="22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0" y="11"/>
                </a:lnTo>
                <a:lnTo>
                  <a:pt x="5" y="6"/>
                </a:lnTo>
                <a:lnTo>
                  <a:pt x="11" y="3"/>
                </a:lnTo>
                <a:lnTo>
                  <a:pt x="19" y="0"/>
                </a:lnTo>
                <a:lnTo>
                  <a:pt x="19" y="20"/>
                </a:lnTo>
                <a:lnTo>
                  <a:pt x="19" y="20"/>
                </a:lnTo>
                <a:lnTo>
                  <a:pt x="14" y="22"/>
                </a:lnTo>
                <a:lnTo>
                  <a:pt x="8" y="22"/>
                </a:lnTo>
                <a:lnTo>
                  <a:pt x="8" y="22"/>
                </a:lnTo>
                <a:lnTo>
                  <a:pt x="3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6" name="Freeform 236"/>
          <p:cNvSpPr>
            <a:spLocks/>
          </p:cNvSpPr>
          <p:nvPr/>
        </p:nvSpPr>
        <p:spPr bwMode="auto">
          <a:xfrm>
            <a:off x="3102758" y="5680702"/>
            <a:ext cx="38543" cy="55142"/>
          </a:xfrm>
          <a:custGeom>
            <a:avLst/>
            <a:gdLst/>
            <a:ahLst/>
            <a:cxnLst>
              <a:cxn ang="0">
                <a:pos x="14" y="38"/>
              </a:cxn>
              <a:cxn ang="0">
                <a:pos x="14" y="38"/>
              </a:cxn>
              <a:cxn ang="0">
                <a:pos x="8" y="38"/>
              </a:cxn>
              <a:cxn ang="0">
                <a:pos x="3" y="33"/>
              </a:cxn>
              <a:cxn ang="0">
                <a:pos x="0" y="27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5"/>
              </a:cxn>
              <a:cxn ang="0">
                <a:pos x="8" y="2"/>
              </a:cxn>
              <a:cxn ang="0">
                <a:pos x="14" y="0"/>
              </a:cxn>
              <a:cxn ang="0">
                <a:pos x="14" y="0"/>
              </a:cxn>
              <a:cxn ang="0">
                <a:pos x="19" y="2"/>
              </a:cxn>
              <a:cxn ang="0">
                <a:pos x="25" y="8"/>
              </a:cxn>
              <a:cxn ang="0">
                <a:pos x="25" y="33"/>
              </a:cxn>
              <a:cxn ang="0">
                <a:pos x="25" y="33"/>
              </a:cxn>
              <a:cxn ang="0">
                <a:pos x="22" y="36"/>
              </a:cxn>
              <a:cxn ang="0">
                <a:pos x="14" y="38"/>
              </a:cxn>
              <a:cxn ang="0">
                <a:pos x="14" y="38"/>
              </a:cxn>
            </a:cxnLst>
            <a:rect l="0" t="0" r="r" b="b"/>
            <a:pathLst>
              <a:path w="25" h="38">
                <a:moveTo>
                  <a:pt x="14" y="38"/>
                </a:moveTo>
                <a:lnTo>
                  <a:pt x="14" y="38"/>
                </a:lnTo>
                <a:lnTo>
                  <a:pt x="8" y="38"/>
                </a:lnTo>
                <a:lnTo>
                  <a:pt x="3" y="33"/>
                </a:lnTo>
                <a:lnTo>
                  <a:pt x="0" y="27"/>
                </a:ln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3" y="5"/>
                </a:lnTo>
                <a:lnTo>
                  <a:pt x="8" y="2"/>
                </a:lnTo>
                <a:lnTo>
                  <a:pt x="14" y="0"/>
                </a:lnTo>
                <a:lnTo>
                  <a:pt x="14" y="0"/>
                </a:lnTo>
                <a:lnTo>
                  <a:pt x="19" y="2"/>
                </a:lnTo>
                <a:lnTo>
                  <a:pt x="25" y="8"/>
                </a:lnTo>
                <a:lnTo>
                  <a:pt x="25" y="33"/>
                </a:lnTo>
                <a:lnTo>
                  <a:pt x="25" y="33"/>
                </a:lnTo>
                <a:lnTo>
                  <a:pt x="22" y="36"/>
                </a:lnTo>
                <a:lnTo>
                  <a:pt x="14" y="38"/>
                </a:lnTo>
                <a:lnTo>
                  <a:pt x="14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7" name="Freeform 237"/>
          <p:cNvSpPr>
            <a:spLocks/>
          </p:cNvSpPr>
          <p:nvPr/>
        </p:nvSpPr>
        <p:spPr bwMode="auto">
          <a:xfrm>
            <a:off x="3421890" y="5680702"/>
            <a:ext cx="38543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0" y="11"/>
              </a:cxn>
              <a:cxn ang="0">
                <a:pos x="3" y="5"/>
              </a:cxn>
              <a:cxn ang="0">
                <a:pos x="8" y="2"/>
              </a:cxn>
              <a:cxn ang="0">
                <a:pos x="14" y="0"/>
              </a:cxn>
              <a:cxn ang="0">
                <a:pos x="14" y="0"/>
              </a:cxn>
              <a:cxn ang="0">
                <a:pos x="17" y="2"/>
              </a:cxn>
              <a:cxn ang="0">
                <a:pos x="22" y="5"/>
              </a:cxn>
              <a:cxn ang="0">
                <a:pos x="25" y="11"/>
              </a:cxn>
              <a:cxn ang="0">
                <a:pos x="25" y="16"/>
              </a:cxn>
              <a:cxn ang="0">
                <a:pos x="0" y="16"/>
              </a:cxn>
            </a:cxnLst>
            <a:rect l="0" t="0" r="r" b="b"/>
            <a:pathLst>
              <a:path w="25" h="16">
                <a:moveTo>
                  <a:pt x="0" y="16"/>
                </a:moveTo>
                <a:lnTo>
                  <a:pt x="0" y="16"/>
                </a:lnTo>
                <a:lnTo>
                  <a:pt x="0" y="11"/>
                </a:lnTo>
                <a:lnTo>
                  <a:pt x="3" y="5"/>
                </a:lnTo>
                <a:lnTo>
                  <a:pt x="8" y="2"/>
                </a:lnTo>
                <a:lnTo>
                  <a:pt x="14" y="0"/>
                </a:lnTo>
                <a:lnTo>
                  <a:pt x="14" y="0"/>
                </a:lnTo>
                <a:lnTo>
                  <a:pt x="17" y="2"/>
                </a:lnTo>
                <a:lnTo>
                  <a:pt x="22" y="5"/>
                </a:lnTo>
                <a:lnTo>
                  <a:pt x="25" y="11"/>
                </a:lnTo>
                <a:lnTo>
                  <a:pt x="25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" name="Freeform 238"/>
          <p:cNvSpPr>
            <a:spLocks noEditPoints="1"/>
          </p:cNvSpPr>
          <p:nvPr/>
        </p:nvSpPr>
        <p:spPr bwMode="auto">
          <a:xfrm>
            <a:off x="2623289" y="5383226"/>
            <a:ext cx="1057607" cy="622522"/>
          </a:xfrm>
          <a:custGeom>
            <a:avLst/>
            <a:gdLst/>
            <a:ahLst/>
            <a:cxnLst>
              <a:cxn ang="0">
                <a:pos x="683" y="429"/>
              </a:cxn>
              <a:cxn ang="0">
                <a:pos x="683" y="426"/>
              </a:cxn>
              <a:cxn ang="0">
                <a:pos x="686" y="426"/>
              </a:cxn>
              <a:cxn ang="0">
                <a:pos x="686" y="429"/>
              </a:cxn>
              <a:cxn ang="0">
                <a:pos x="683" y="429"/>
              </a:cxn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686" y="0"/>
              </a:cxn>
              <a:cxn ang="0">
                <a:pos x="686" y="2"/>
              </a:cxn>
              <a:cxn ang="0">
                <a:pos x="686" y="426"/>
              </a:cxn>
              <a:cxn ang="0">
                <a:pos x="683" y="426"/>
              </a:cxn>
              <a:cxn ang="0">
                <a:pos x="683" y="429"/>
              </a:cxn>
              <a:cxn ang="0">
                <a:pos x="3" y="429"/>
              </a:cxn>
              <a:cxn ang="0">
                <a:pos x="3" y="426"/>
              </a:cxn>
              <a:cxn ang="0">
                <a:pos x="683" y="426"/>
              </a:cxn>
              <a:cxn ang="0">
                <a:pos x="683" y="2"/>
              </a:cxn>
              <a:cxn ang="0">
                <a:pos x="3" y="2"/>
              </a:cxn>
              <a:cxn ang="0">
                <a:pos x="3" y="426"/>
              </a:cxn>
            </a:cxnLst>
            <a:rect l="0" t="0" r="r" b="b"/>
            <a:pathLst>
              <a:path w="686" h="429">
                <a:moveTo>
                  <a:pt x="683" y="429"/>
                </a:moveTo>
                <a:lnTo>
                  <a:pt x="683" y="426"/>
                </a:lnTo>
                <a:lnTo>
                  <a:pt x="686" y="426"/>
                </a:lnTo>
                <a:lnTo>
                  <a:pt x="686" y="429"/>
                </a:lnTo>
                <a:lnTo>
                  <a:pt x="683" y="429"/>
                </a:lnTo>
                <a:close/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686" y="0"/>
                </a:lnTo>
                <a:lnTo>
                  <a:pt x="686" y="2"/>
                </a:lnTo>
                <a:lnTo>
                  <a:pt x="686" y="426"/>
                </a:lnTo>
                <a:lnTo>
                  <a:pt x="683" y="426"/>
                </a:lnTo>
                <a:lnTo>
                  <a:pt x="683" y="429"/>
                </a:lnTo>
                <a:lnTo>
                  <a:pt x="3" y="429"/>
                </a:lnTo>
                <a:close/>
                <a:moveTo>
                  <a:pt x="3" y="426"/>
                </a:moveTo>
                <a:lnTo>
                  <a:pt x="683" y="426"/>
                </a:lnTo>
                <a:lnTo>
                  <a:pt x="683" y="2"/>
                </a:lnTo>
                <a:lnTo>
                  <a:pt x="3" y="2"/>
                </a:lnTo>
                <a:lnTo>
                  <a:pt x="3" y="4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" name="Rectangle 239"/>
          <p:cNvSpPr>
            <a:spLocks noChangeArrowheads="1"/>
          </p:cNvSpPr>
          <p:nvPr/>
        </p:nvSpPr>
        <p:spPr bwMode="auto">
          <a:xfrm>
            <a:off x="3676271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" name="Freeform 240"/>
          <p:cNvSpPr>
            <a:spLocks/>
          </p:cNvSpPr>
          <p:nvPr/>
        </p:nvSpPr>
        <p:spPr bwMode="auto">
          <a:xfrm>
            <a:off x="2623289" y="5383226"/>
            <a:ext cx="1057607" cy="622522"/>
          </a:xfrm>
          <a:custGeom>
            <a:avLst/>
            <a:gdLst/>
            <a:ahLst/>
            <a:cxnLst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686" y="0"/>
              </a:cxn>
              <a:cxn ang="0">
                <a:pos x="686" y="2"/>
              </a:cxn>
              <a:cxn ang="0">
                <a:pos x="686" y="426"/>
              </a:cxn>
              <a:cxn ang="0">
                <a:pos x="683" y="426"/>
              </a:cxn>
              <a:cxn ang="0">
                <a:pos x="683" y="429"/>
              </a:cxn>
              <a:cxn ang="0">
                <a:pos x="3" y="429"/>
              </a:cxn>
            </a:cxnLst>
            <a:rect l="0" t="0" r="r" b="b"/>
            <a:pathLst>
              <a:path w="686" h="429"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686" y="0"/>
                </a:lnTo>
                <a:lnTo>
                  <a:pt x="686" y="2"/>
                </a:lnTo>
                <a:lnTo>
                  <a:pt x="686" y="426"/>
                </a:lnTo>
                <a:lnTo>
                  <a:pt x="683" y="426"/>
                </a:lnTo>
                <a:lnTo>
                  <a:pt x="683" y="429"/>
                </a:lnTo>
                <a:lnTo>
                  <a:pt x="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41"/>
          <p:cNvSpPr>
            <a:spLocks noChangeArrowheads="1"/>
          </p:cNvSpPr>
          <p:nvPr/>
        </p:nvSpPr>
        <p:spPr bwMode="auto">
          <a:xfrm>
            <a:off x="2627914" y="5386128"/>
            <a:ext cx="1048357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Freeform 242"/>
          <p:cNvSpPr>
            <a:spLocks noEditPoints="1"/>
          </p:cNvSpPr>
          <p:nvPr/>
        </p:nvSpPr>
        <p:spPr bwMode="auto">
          <a:xfrm>
            <a:off x="2627914" y="5386128"/>
            <a:ext cx="1048357" cy="615267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0"/>
              </a:cxn>
              <a:cxn ang="0">
                <a:pos x="680" y="0"/>
              </a:cxn>
              <a:cxn ang="0">
                <a:pos x="680" y="424"/>
              </a:cxn>
              <a:cxn ang="0">
                <a:pos x="0" y="424"/>
              </a:cxn>
              <a:cxn ang="0">
                <a:pos x="677" y="421"/>
              </a:cxn>
              <a:cxn ang="0">
                <a:pos x="677" y="3"/>
              </a:cxn>
              <a:cxn ang="0">
                <a:pos x="3" y="3"/>
              </a:cxn>
              <a:cxn ang="0">
                <a:pos x="3" y="421"/>
              </a:cxn>
              <a:cxn ang="0">
                <a:pos x="677" y="421"/>
              </a:cxn>
            </a:cxnLst>
            <a:rect l="0" t="0" r="r" b="b"/>
            <a:pathLst>
              <a:path w="680" h="424">
                <a:moveTo>
                  <a:pt x="0" y="424"/>
                </a:moveTo>
                <a:lnTo>
                  <a:pt x="0" y="0"/>
                </a:lnTo>
                <a:lnTo>
                  <a:pt x="680" y="0"/>
                </a:lnTo>
                <a:lnTo>
                  <a:pt x="680" y="424"/>
                </a:lnTo>
                <a:lnTo>
                  <a:pt x="0" y="424"/>
                </a:lnTo>
                <a:close/>
                <a:moveTo>
                  <a:pt x="677" y="421"/>
                </a:moveTo>
                <a:lnTo>
                  <a:pt x="677" y="3"/>
                </a:lnTo>
                <a:lnTo>
                  <a:pt x="3" y="3"/>
                </a:lnTo>
                <a:lnTo>
                  <a:pt x="3" y="421"/>
                </a:lnTo>
                <a:lnTo>
                  <a:pt x="677" y="42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Rectangle 243"/>
          <p:cNvSpPr>
            <a:spLocks noChangeArrowheads="1"/>
          </p:cNvSpPr>
          <p:nvPr/>
        </p:nvSpPr>
        <p:spPr bwMode="auto">
          <a:xfrm>
            <a:off x="2627914" y="5386128"/>
            <a:ext cx="1048357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Rectangle 244"/>
          <p:cNvSpPr>
            <a:spLocks noChangeArrowheads="1"/>
          </p:cNvSpPr>
          <p:nvPr/>
        </p:nvSpPr>
        <p:spPr bwMode="auto">
          <a:xfrm>
            <a:off x="2632539" y="5390482"/>
            <a:ext cx="1039106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245"/>
          <p:cNvSpPr>
            <a:spLocks noEditPoints="1"/>
          </p:cNvSpPr>
          <p:nvPr/>
        </p:nvSpPr>
        <p:spPr bwMode="auto">
          <a:xfrm>
            <a:off x="3774939" y="5390482"/>
            <a:ext cx="1040648" cy="606560"/>
          </a:xfrm>
          <a:custGeom>
            <a:avLst/>
            <a:gdLst/>
            <a:ahLst/>
            <a:cxnLst>
              <a:cxn ang="0">
                <a:pos x="152" y="230"/>
              </a:cxn>
              <a:cxn ang="0">
                <a:pos x="171" y="244"/>
              </a:cxn>
              <a:cxn ang="0">
                <a:pos x="191" y="225"/>
              </a:cxn>
              <a:cxn ang="0">
                <a:pos x="166" y="197"/>
              </a:cxn>
              <a:cxn ang="0">
                <a:pos x="163" y="183"/>
              </a:cxn>
              <a:cxn ang="0">
                <a:pos x="182" y="186"/>
              </a:cxn>
              <a:cxn ang="0">
                <a:pos x="171" y="172"/>
              </a:cxn>
              <a:cxn ang="0">
                <a:pos x="154" y="189"/>
              </a:cxn>
              <a:cxn ang="0">
                <a:pos x="171" y="211"/>
              </a:cxn>
              <a:cxn ang="0">
                <a:pos x="182" y="233"/>
              </a:cxn>
              <a:cxn ang="0">
                <a:pos x="163" y="236"/>
              </a:cxn>
              <a:cxn ang="0">
                <a:pos x="468" y="219"/>
              </a:cxn>
              <a:cxn ang="0">
                <a:pos x="490" y="244"/>
              </a:cxn>
              <a:cxn ang="0">
                <a:pos x="502" y="230"/>
              </a:cxn>
              <a:cxn ang="0">
                <a:pos x="482" y="236"/>
              </a:cxn>
              <a:cxn ang="0">
                <a:pos x="504" y="202"/>
              </a:cxn>
              <a:cxn ang="0">
                <a:pos x="476" y="202"/>
              </a:cxn>
              <a:cxn ang="0">
                <a:pos x="387" y="225"/>
              </a:cxn>
              <a:cxn ang="0">
                <a:pos x="401" y="244"/>
              </a:cxn>
              <a:cxn ang="0">
                <a:pos x="415" y="241"/>
              </a:cxn>
              <a:cxn ang="0">
                <a:pos x="420" y="213"/>
              </a:cxn>
              <a:cxn ang="0">
                <a:pos x="395" y="197"/>
              </a:cxn>
              <a:cxn ang="0">
                <a:pos x="398" y="202"/>
              </a:cxn>
              <a:cxn ang="0">
                <a:pos x="412" y="211"/>
              </a:cxn>
              <a:cxn ang="0">
                <a:pos x="289" y="241"/>
              </a:cxn>
              <a:cxn ang="0">
                <a:pos x="308" y="238"/>
              </a:cxn>
              <a:cxn ang="0">
                <a:pos x="292" y="202"/>
              </a:cxn>
              <a:cxn ang="0">
                <a:pos x="283" y="197"/>
              </a:cxn>
              <a:cxn ang="0">
                <a:pos x="205" y="238"/>
              </a:cxn>
              <a:cxn ang="0">
                <a:pos x="244" y="230"/>
              </a:cxn>
              <a:cxn ang="0">
                <a:pos x="233" y="197"/>
              </a:cxn>
              <a:cxn ang="0">
                <a:pos x="199" y="219"/>
              </a:cxn>
              <a:cxn ang="0">
                <a:pos x="446" y="202"/>
              </a:cxn>
              <a:cxn ang="0">
                <a:pos x="462" y="200"/>
              </a:cxn>
              <a:cxn ang="0">
                <a:pos x="446" y="200"/>
              </a:cxn>
              <a:cxn ang="0">
                <a:pos x="432" y="241"/>
              </a:cxn>
              <a:cxn ang="0">
                <a:pos x="381" y="197"/>
              </a:cxn>
              <a:cxn ang="0">
                <a:pos x="362" y="238"/>
              </a:cxn>
              <a:cxn ang="0">
                <a:pos x="331" y="238"/>
              </a:cxn>
              <a:cxn ang="0">
                <a:pos x="325" y="241"/>
              </a:cxn>
              <a:cxn ang="0">
                <a:pos x="252" y="202"/>
              </a:cxn>
              <a:cxn ang="0">
                <a:pos x="275" y="197"/>
              </a:cxn>
              <a:cxn ang="0">
                <a:pos x="266" y="186"/>
              </a:cxn>
              <a:cxn ang="0">
                <a:pos x="278" y="183"/>
              </a:cxn>
              <a:cxn ang="0">
                <a:pos x="261" y="183"/>
              </a:cxn>
              <a:cxn ang="0">
                <a:pos x="392" y="230"/>
              </a:cxn>
              <a:cxn ang="0">
                <a:pos x="412" y="236"/>
              </a:cxn>
              <a:cxn ang="0">
                <a:pos x="392" y="230"/>
              </a:cxn>
              <a:cxn ang="0">
                <a:pos x="208" y="219"/>
              </a:cxn>
              <a:cxn ang="0">
                <a:pos x="224" y="200"/>
              </a:cxn>
              <a:cxn ang="0">
                <a:pos x="238" y="227"/>
              </a:cxn>
              <a:cxn ang="0">
                <a:pos x="476" y="216"/>
              </a:cxn>
              <a:cxn ang="0">
                <a:pos x="493" y="202"/>
              </a:cxn>
            </a:cxnLst>
            <a:rect l="0" t="0" r="r" b="b"/>
            <a:pathLst>
              <a:path w="675" h="418">
                <a:moveTo>
                  <a:pt x="0" y="418"/>
                </a:moveTo>
                <a:lnTo>
                  <a:pt x="0" y="0"/>
                </a:lnTo>
                <a:lnTo>
                  <a:pt x="675" y="0"/>
                </a:lnTo>
                <a:lnTo>
                  <a:pt x="675" y="418"/>
                </a:lnTo>
                <a:lnTo>
                  <a:pt x="0" y="418"/>
                </a:lnTo>
                <a:close/>
                <a:moveTo>
                  <a:pt x="152" y="230"/>
                </a:moveTo>
                <a:lnTo>
                  <a:pt x="152" y="230"/>
                </a:lnTo>
                <a:lnTo>
                  <a:pt x="154" y="236"/>
                </a:lnTo>
                <a:lnTo>
                  <a:pt x="157" y="241"/>
                </a:lnTo>
                <a:lnTo>
                  <a:pt x="163" y="244"/>
                </a:lnTo>
                <a:lnTo>
                  <a:pt x="171" y="244"/>
                </a:lnTo>
                <a:lnTo>
                  <a:pt x="171" y="244"/>
                </a:lnTo>
                <a:lnTo>
                  <a:pt x="182" y="241"/>
                </a:lnTo>
                <a:lnTo>
                  <a:pt x="188" y="236"/>
                </a:lnTo>
                <a:lnTo>
                  <a:pt x="188" y="236"/>
                </a:lnTo>
                <a:lnTo>
                  <a:pt x="191" y="230"/>
                </a:lnTo>
                <a:lnTo>
                  <a:pt x="191" y="225"/>
                </a:lnTo>
                <a:lnTo>
                  <a:pt x="191" y="225"/>
                </a:lnTo>
                <a:lnTo>
                  <a:pt x="191" y="219"/>
                </a:lnTo>
                <a:lnTo>
                  <a:pt x="188" y="213"/>
                </a:lnTo>
                <a:lnTo>
                  <a:pt x="188" y="213"/>
                </a:lnTo>
                <a:lnTo>
                  <a:pt x="177" y="205"/>
                </a:lnTo>
                <a:lnTo>
                  <a:pt x="177" y="205"/>
                </a:lnTo>
                <a:lnTo>
                  <a:pt x="166" y="197"/>
                </a:lnTo>
                <a:lnTo>
                  <a:pt x="166" y="197"/>
                </a:lnTo>
                <a:lnTo>
                  <a:pt x="163" y="194"/>
                </a:lnTo>
                <a:lnTo>
                  <a:pt x="160" y="189"/>
                </a:lnTo>
                <a:lnTo>
                  <a:pt x="160" y="189"/>
                </a:lnTo>
                <a:lnTo>
                  <a:pt x="163" y="183"/>
                </a:lnTo>
                <a:lnTo>
                  <a:pt x="163" y="183"/>
                </a:lnTo>
                <a:lnTo>
                  <a:pt x="168" y="180"/>
                </a:lnTo>
                <a:lnTo>
                  <a:pt x="171" y="177"/>
                </a:lnTo>
                <a:lnTo>
                  <a:pt x="171" y="177"/>
                </a:lnTo>
                <a:lnTo>
                  <a:pt x="177" y="180"/>
                </a:lnTo>
                <a:lnTo>
                  <a:pt x="180" y="180"/>
                </a:lnTo>
                <a:lnTo>
                  <a:pt x="182" y="186"/>
                </a:lnTo>
                <a:lnTo>
                  <a:pt x="191" y="186"/>
                </a:lnTo>
                <a:lnTo>
                  <a:pt x="191" y="186"/>
                </a:lnTo>
                <a:lnTo>
                  <a:pt x="188" y="180"/>
                </a:lnTo>
                <a:lnTo>
                  <a:pt x="185" y="177"/>
                </a:lnTo>
                <a:lnTo>
                  <a:pt x="180" y="175"/>
                </a:lnTo>
                <a:lnTo>
                  <a:pt x="171" y="172"/>
                </a:lnTo>
                <a:lnTo>
                  <a:pt x="171" y="172"/>
                </a:lnTo>
                <a:lnTo>
                  <a:pt x="163" y="175"/>
                </a:lnTo>
                <a:lnTo>
                  <a:pt x="157" y="177"/>
                </a:lnTo>
                <a:lnTo>
                  <a:pt x="157" y="177"/>
                </a:lnTo>
                <a:lnTo>
                  <a:pt x="154" y="183"/>
                </a:lnTo>
                <a:lnTo>
                  <a:pt x="154" y="189"/>
                </a:lnTo>
                <a:lnTo>
                  <a:pt x="154" y="189"/>
                </a:lnTo>
                <a:lnTo>
                  <a:pt x="154" y="197"/>
                </a:lnTo>
                <a:lnTo>
                  <a:pt x="157" y="200"/>
                </a:lnTo>
                <a:lnTo>
                  <a:pt x="157" y="200"/>
                </a:lnTo>
                <a:lnTo>
                  <a:pt x="171" y="211"/>
                </a:lnTo>
                <a:lnTo>
                  <a:pt x="171" y="211"/>
                </a:lnTo>
                <a:lnTo>
                  <a:pt x="180" y="216"/>
                </a:lnTo>
                <a:lnTo>
                  <a:pt x="180" y="216"/>
                </a:lnTo>
                <a:lnTo>
                  <a:pt x="182" y="222"/>
                </a:lnTo>
                <a:lnTo>
                  <a:pt x="185" y="225"/>
                </a:lnTo>
                <a:lnTo>
                  <a:pt x="185" y="225"/>
                </a:lnTo>
                <a:lnTo>
                  <a:pt x="182" y="233"/>
                </a:lnTo>
                <a:lnTo>
                  <a:pt x="182" y="233"/>
                </a:lnTo>
                <a:lnTo>
                  <a:pt x="177" y="238"/>
                </a:lnTo>
                <a:lnTo>
                  <a:pt x="171" y="238"/>
                </a:lnTo>
                <a:lnTo>
                  <a:pt x="171" y="238"/>
                </a:lnTo>
                <a:lnTo>
                  <a:pt x="168" y="238"/>
                </a:lnTo>
                <a:lnTo>
                  <a:pt x="163" y="236"/>
                </a:lnTo>
                <a:lnTo>
                  <a:pt x="160" y="230"/>
                </a:lnTo>
                <a:lnTo>
                  <a:pt x="152" y="230"/>
                </a:lnTo>
                <a:close/>
                <a:moveTo>
                  <a:pt x="476" y="202"/>
                </a:moveTo>
                <a:lnTo>
                  <a:pt x="476" y="202"/>
                </a:lnTo>
                <a:lnTo>
                  <a:pt x="471" y="208"/>
                </a:lnTo>
                <a:lnTo>
                  <a:pt x="468" y="219"/>
                </a:lnTo>
                <a:lnTo>
                  <a:pt x="468" y="219"/>
                </a:lnTo>
                <a:lnTo>
                  <a:pt x="471" y="230"/>
                </a:lnTo>
                <a:lnTo>
                  <a:pt x="474" y="238"/>
                </a:lnTo>
                <a:lnTo>
                  <a:pt x="474" y="238"/>
                </a:lnTo>
                <a:lnTo>
                  <a:pt x="482" y="241"/>
                </a:lnTo>
                <a:lnTo>
                  <a:pt x="490" y="244"/>
                </a:lnTo>
                <a:lnTo>
                  <a:pt x="490" y="244"/>
                </a:lnTo>
                <a:lnTo>
                  <a:pt x="499" y="241"/>
                </a:lnTo>
                <a:lnTo>
                  <a:pt x="504" y="241"/>
                </a:lnTo>
                <a:lnTo>
                  <a:pt x="504" y="241"/>
                </a:lnTo>
                <a:lnTo>
                  <a:pt x="510" y="233"/>
                </a:lnTo>
                <a:lnTo>
                  <a:pt x="502" y="230"/>
                </a:lnTo>
                <a:lnTo>
                  <a:pt x="502" y="230"/>
                </a:lnTo>
                <a:lnTo>
                  <a:pt x="496" y="238"/>
                </a:lnTo>
                <a:lnTo>
                  <a:pt x="490" y="238"/>
                </a:lnTo>
                <a:lnTo>
                  <a:pt x="490" y="238"/>
                </a:lnTo>
                <a:lnTo>
                  <a:pt x="485" y="238"/>
                </a:lnTo>
                <a:lnTo>
                  <a:pt x="482" y="236"/>
                </a:lnTo>
                <a:lnTo>
                  <a:pt x="476" y="230"/>
                </a:lnTo>
                <a:lnTo>
                  <a:pt x="476" y="222"/>
                </a:lnTo>
                <a:lnTo>
                  <a:pt x="510" y="222"/>
                </a:lnTo>
                <a:lnTo>
                  <a:pt x="510" y="222"/>
                </a:lnTo>
                <a:lnTo>
                  <a:pt x="507" y="211"/>
                </a:lnTo>
                <a:lnTo>
                  <a:pt x="504" y="202"/>
                </a:lnTo>
                <a:lnTo>
                  <a:pt x="504" y="202"/>
                </a:lnTo>
                <a:lnTo>
                  <a:pt x="499" y="197"/>
                </a:lnTo>
                <a:lnTo>
                  <a:pt x="490" y="197"/>
                </a:lnTo>
                <a:lnTo>
                  <a:pt x="490" y="197"/>
                </a:lnTo>
                <a:lnTo>
                  <a:pt x="482" y="197"/>
                </a:lnTo>
                <a:lnTo>
                  <a:pt x="476" y="202"/>
                </a:lnTo>
                <a:close/>
                <a:moveTo>
                  <a:pt x="412" y="211"/>
                </a:moveTo>
                <a:lnTo>
                  <a:pt x="412" y="213"/>
                </a:lnTo>
                <a:lnTo>
                  <a:pt x="412" y="213"/>
                </a:lnTo>
                <a:lnTo>
                  <a:pt x="401" y="216"/>
                </a:lnTo>
                <a:lnTo>
                  <a:pt x="392" y="219"/>
                </a:lnTo>
                <a:lnTo>
                  <a:pt x="387" y="225"/>
                </a:lnTo>
                <a:lnTo>
                  <a:pt x="387" y="230"/>
                </a:lnTo>
                <a:lnTo>
                  <a:pt x="387" y="230"/>
                </a:lnTo>
                <a:lnTo>
                  <a:pt x="387" y="236"/>
                </a:lnTo>
                <a:lnTo>
                  <a:pt x="390" y="241"/>
                </a:lnTo>
                <a:lnTo>
                  <a:pt x="392" y="244"/>
                </a:lnTo>
                <a:lnTo>
                  <a:pt x="401" y="244"/>
                </a:lnTo>
                <a:lnTo>
                  <a:pt x="401" y="244"/>
                </a:lnTo>
                <a:lnTo>
                  <a:pt x="406" y="241"/>
                </a:lnTo>
                <a:lnTo>
                  <a:pt x="412" y="238"/>
                </a:lnTo>
                <a:lnTo>
                  <a:pt x="412" y="238"/>
                </a:lnTo>
                <a:lnTo>
                  <a:pt x="412" y="238"/>
                </a:lnTo>
                <a:lnTo>
                  <a:pt x="415" y="241"/>
                </a:lnTo>
                <a:lnTo>
                  <a:pt x="420" y="241"/>
                </a:lnTo>
                <a:lnTo>
                  <a:pt x="420" y="241"/>
                </a:lnTo>
                <a:lnTo>
                  <a:pt x="420" y="241"/>
                </a:lnTo>
                <a:lnTo>
                  <a:pt x="420" y="236"/>
                </a:lnTo>
                <a:lnTo>
                  <a:pt x="420" y="213"/>
                </a:lnTo>
                <a:lnTo>
                  <a:pt x="420" y="213"/>
                </a:lnTo>
                <a:lnTo>
                  <a:pt x="418" y="205"/>
                </a:lnTo>
                <a:lnTo>
                  <a:pt x="415" y="200"/>
                </a:lnTo>
                <a:lnTo>
                  <a:pt x="409" y="197"/>
                </a:lnTo>
                <a:lnTo>
                  <a:pt x="404" y="197"/>
                </a:lnTo>
                <a:lnTo>
                  <a:pt x="404" y="197"/>
                </a:lnTo>
                <a:lnTo>
                  <a:pt x="395" y="197"/>
                </a:lnTo>
                <a:lnTo>
                  <a:pt x="392" y="200"/>
                </a:lnTo>
                <a:lnTo>
                  <a:pt x="390" y="205"/>
                </a:lnTo>
                <a:lnTo>
                  <a:pt x="387" y="208"/>
                </a:lnTo>
                <a:lnTo>
                  <a:pt x="395" y="208"/>
                </a:lnTo>
                <a:lnTo>
                  <a:pt x="395" y="208"/>
                </a:lnTo>
                <a:lnTo>
                  <a:pt x="398" y="202"/>
                </a:lnTo>
                <a:lnTo>
                  <a:pt x="401" y="202"/>
                </a:lnTo>
                <a:lnTo>
                  <a:pt x="404" y="200"/>
                </a:lnTo>
                <a:lnTo>
                  <a:pt x="404" y="200"/>
                </a:lnTo>
                <a:lnTo>
                  <a:pt x="406" y="202"/>
                </a:lnTo>
                <a:lnTo>
                  <a:pt x="409" y="202"/>
                </a:lnTo>
                <a:lnTo>
                  <a:pt x="412" y="211"/>
                </a:lnTo>
                <a:close/>
                <a:moveTo>
                  <a:pt x="278" y="202"/>
                </a:moveTo>
                <a:lnTo>
                  <a:pt x="283" y="202"/>
                </a:lnTo>
                <a:lnTo>
                  <a:pt x="283" y="230"/>
                </a:lnTo>
                <a:lnTo>
                  <a:pt x="283" y="230"/>
                </a:lnTo>
                <a:lnTo>
                  <a:pt x="286" y="236"/>
                </a:lnTo>
                <a:lnTo>
                  <a:pt x="289" y="241"/>
                </a:lnTo>
                <a:lnTo>
                  <a:pt x="292" y="244"/>
                </a:lnTo>
                <a:lnTo>
                  <a:pt x="297" y="244"/>
                </a:lnTo>
                <a:lnTo>
                  <a:pt x="297" y="244"/>
                </a:lnTo>
                <a:lnTo>
                  <a:pt x="308" y="241"/>
                </a:lnTo>
                <a:lnTo>
                  <a:pt x="308" y="238"/>
                </a:lnTo>
                <a:lnTo>
                  <a:pt x="308" y="238"/>
                </a:lnTo>
                <a:lnTo>
                  <a:pt x="300" y="238"/>
                </a:lnTo>
                <a:lnTo>
                  <a:pt x="300" y="238"/>
                </a:lnTo>
                <a:lnTo>
                  <a:pt x="297" y="238"/>
                </a:lnTo>
                <a:lnTo>
                  <a:pt x="294" y="236"/>
                </a:lnTo>
                <a:lnTo>
                  <a:pt x="292" y="227"/>
                </a:lnTo>
                <a:lnTo>
                  <a:pt x="292" y="202"/>
                </a:lnTo>
                <a:lnTo>
                  <a:pt x="306" y="202"/>
                </a:lnTo>
                <a:lnTo>
                  <a:pt x="306" y="197"/>
                </a:lnTo>
                <a:lnTo>
                  <a:pt x="292" y="197"/>
                </a:lnTo>
                <a:lnTo>
                  <a:pt x="292" y="189"/>
                </a:lnTo>
                <a:lnTo>
                  <a:pt x="283" y="189"/>
                </a:lnTo>
                <a:lnTo>
                  <a:pt x="283" y="197"/>
                </a:lnTo>
                <a:lnTo>
                  <a:pt x="278" y="197"/>
                </a:lnTo>
                <a:lnTo>
                  <a:pt x="278" y="202"/>
                </a:lnTo>
                <a:close/>
                <a:moveTo>
                  <a:pt x="199" y="219"/>
                </a:moveTo>
                <a:lnTo>
                  <a:pt x="199" y="219"/>
                </a:lnTo>
                <a:lnTo>
                  <a:pt x="202" y="230"/>
                </a:lnTo>
                <a:lnTo>
                  <a:pt x="205" y="238"/>
                </a:lnTo>
                <a:lnTo>
                  <a:pt x="213" y="241"/>
                </a:lnTo>
                <a:lnTo>
                  <a:pt x="224" y="244"/>
                </a:lnTo>
                <a:lnTo>
                  <a:pt x="224" y="244"/>
                </a:lnTo>
                <a:lnTo>
                  <a:pt x="233" y="241"/>
                </a:lnTo>
                <a:lnTo>
                  <a:pt x="241" y="238"/>
                </a:lnTo>
                <a:lnTo>
                  <a:pt x="244" y="230"/>
                </a:lnTo>
                <a:lnTo>
                  <a:pt x="247" y="219"/>
                </a:lnTo>
                <a:lnTo>
                  <a:pt x="247" y="219"/>
                </a:lnTo>
                <a:lnTo>
                  <a:pt x="247" y="219"/>
                </a:lnTo>
                <a:lnTo>
                  <a:pt x="244" y="208"/>
                </a:lnTo>
                <a:lnTo>
                  <a:pt x="241" y="202"/>
                </a:lnTo>
                <a:lnTo>
                  <a:pt x="233" y="197"/>
                </a:lnTo>
                <a:lnTo>
                  <a:pt x="224" y="197"/>
                </a:lnTo>
                <a:lnTo>
                  <a:pt x="224" y="197"/>
                </a:lnTo>
                <a:lnTo>
                  <a:pt x="213" y="197"/>
                </a:lnTo>
                <a:lnTo>
                  <a:pt x="205" y="202"/>
                </a:lnTo>
                <a:lnTo>
                  <a:pt x="202" y="208"/>
                </a:lnTo>
                <a:lnTo>
                  <a:pt x="199" y="219"/>
                </a:lnTo>
                <a:close/>
                <a:moveTo>
                  <a:pt x="432" y="241"/>
                </a:moveTo>
                <a:lnTo>
                  <a:pt x="440" y="241"/>
                </a:lnTo>
                <a:lnTo>
                  <a:pt x="440" y="208"/>
                </a:lnTo>
                <a:lnTo>
                  <a:pt x="440" y="208"/>
                </a:lnTo>
                <a:lnTo>
                  <a:pt x="446" y="202"/>
                </a:lnTo>
                <a:lnTo>
                  <a:pt x="446" y="202"/>
                </a:lnTo>
                <a:lnTo>
                  <a:pt x="454" y="202"/>
                </a:lnTo>
                <a:lnTo>
                  <a:pt x="454" y="202"/>
                </a:lnTo>
                <a:lnTo>
                  <a:pt x="460" y="202"/>
                </a:lnTo>
                <a:lnTo>
                  <a:pt x="460" y="202"/>
                </a:lnTo>
                <a:lnTo>
                  <a:pt x="462" y="202"/>
                </a:lnTo>
                <a:lnTo>
                  <a:pt x="462" y="200"/>
                </a:lnTo>
                <a:lnTo>
                  <a:pt x="462" y="200"/>
                </a:lnTo>
                <a:lnTo>
                  <a:pt x="460" y="197"/>
                </a:lnTo>
                <a:lnTo>
                  <a:pt x="460" y="197"/>
                </a:lnTo>
                <a:lnTo>
                  <a:pt x="454" y="197"/>
                </a:lnTo>
                <a:lnTo>
                  <a:pt x="454" y="197"/>
                </a:lnTo>
                <a:lnTo>
                  <a:pt x="446" y="200"/>
                </a:lnTo>
                <a:lnTo>
                  <a:pt x="446" y="200"/>
                </a:lnTo>
                <a:lnTo>
                  <a:pt x="440" y="202"/>
                </a:lnTo>
                <a:lnTo>
                  <a:pt x="440" y="202"/>
                </a:lnTo>
                <a:lnTo>
                  <a:pt x="440" y="197"/>
                </a:lnTo>
                <a:lnTo>
                  <a:pt x="432" y="197"/>
                </a:lnTo>
                <a:lnTo>
                  <a:pt x="432" y="241"/>
                </a:lnTo>
                <a:close/>
                <a:moveTo>
                  <a:pt x="345" y="202"/>
                </a:moveTo>
                <a:lnTo>
                  <a:pt x="345" y="202"/>
                </a:lnTo>
                <a:lnTo>
                  <a:pt x="350" y="222"/>
                </a:lnTo>
                <a:lnTo>
                  <a:pt x="359" y="241"/>
                </a:lnTo>
                <a:lnTo>
                  <a:pt x="367" y="241"/>
                </a:lnTo>
                <a:lnTo>
                  <a:pt x="381" y="197"/>
                </a:lnTo>
                <a:lnTo>
                  <a:pt x="373" y="197"/>
                </a:lnTo>
                <a:lnTo>
                  <a:pt x="367" y="216"/>
                </a:lnTo>
                <a:lnTo>
                  <a:pt x="367" y="216"/>
                </a:lnTo>
                <a:lnTo>
                  <a:pt x="362" y="238"/>
                </a:lnTo>
                <a:lnTo>
                  <a:pt x="362" y="238"/>
                </a:lnTo>
                <a:lnTo>
                  <a:pt x="362" y="238"/>
                </a:lnTo>
                <a:lnTo>
                  <a:pt x="356" y="216"/>
                </a:lnTo>
                <a:lnTo>
                  <a:pt x="350" y="197"/>
                </a:lnTo>
                <a:lnTo>
                  <a:pt x="342" y="197"/>
                </a:lnTo>
                <a:lnTo>
                  <a:pt x="336" y="216"/>
                </a:lnTo>
                <a:lnTo>
                  <a:pt x="336" y="216"/>
                </a:lnTo>
                <a:lnTo>
                  <a:pt x="331" y="238"/>
                </a:lnTo>
                <a:lnTo>
                  <a:pt x="331" y="238"/>
                </a:lnTo>
                <a:lnTo>
                  <a:pt x="331" y="238"/>
                </a:lnTo>
                <a:lnTo>
                  <a:pt x="325" y="219"/>
                </a:lnTo>
                <a:lnTo>
                  <a:pt x="317" y="197"/>
                </a:lnTo>
                <a:lnTo>
                  <a:pt x="311" y="197"/>
                </a:lnTo>
                <a:lnTo>
                  <a:pt x="325" y="241"/>
                </a:lnTo>
                <a:lnTo>
                  <a:pt x="334" y="241"/>
                </a:lnTo>
                <a:lnTo>
                  <a:pt x="339" y="222"/>
                </a:lnTo>
                <a:lnTo>
                  <a:pt x="339" y="222"/>
                </a:lnTo>
                <a:lnTo>
                  <a:pt x="345" y="202"/>
                </a:lnTo>
                <a:lnTo>
                  <a:pt x="345" y="202"/>
                </a:lnTo>
                <a:close/>
                <a:moveTo>
                  <a:pt x="252" y="202"/>
                </a:moveTo>
                <a:lnTo>
                  <a:pt x="258" y="202"/>
                </a:lnTo>
                <a:lnTo>
                  <a:pt x="258" y="241"/>
                </a:lnTo>
                <a:lnTo>
                  <a:pt x="264" y="241"/>
                </a:lnTo>
                <a:lnTo>
                  <a:pt x="264" y="202"/>
                </a:lnTo>
                <a:lnTo>
                  <a:pt x="275" y="202"/>
                </a:lnTo>
                <a:lnTo>
                  <a:pt x="275" y="197"/>
                </a:lnTo>
                <a:lnTo>
                  <a:pt x="264" y="197"/>
                </a:lnTo>
                <a:lnTo>
                  <a:pt x="264" y="194"/>
                </a:lnTo>
                <a:lnTo>
                  <a:pt x="264" y="194"/>
                </a:lnTo>
                <a:lnTo>
                  <a:pt x="266" y="189"/>
                </a:lnTo>
                <a:lnTo>
                  <a:pt x="266" y="186"/>
                </a:lnTo>
                <a:lnTo>
                  <a:pt x="266" y="186"/>
                </a:lnTo>
                <a:lnTo>
                  <a:pt x="272" y="183"/>
                </a:lnTo>
                <a:lnTo>
                  <a:pt x="272" y="183"/>
                </a:lnTo>
                <a:lnTo>
                  <a:pt x="275" y="186"/>
                </a:lnTo>
                <a:lnTo>
                  <a:pt x="278" y="186"/>
                </a:lnTo>
                <a:lnTo>
                  <a:pt x="278" y="183"/>
                </a:lnTo>
                <a:lnTo>
                  <a:pt x="278" y="183"/>
                </a:lnTo>
                <a:lnTo>
                  <a:pt x="275" y="180"/>
                </a:lnTo>
                <a:lnTo>
                  <a:pt x="275" y="180"/>
                </a:lnTo>
                <a:lnTo>
                  <a:pt x="269" y="180"/>
                </a:lnTo>
                <a:lnTo>
                  <a:pt x="269" y="180"/>
                </a:lnTo>
                <a:lnTo>
                  <a:pt x="261" y="183"/>
                </a:lnTo>
                <a:lnTo>
                  <a:pt x="261" y="183"/>
                </a:lnTo>
                <a:lnTo>
                  <a:pt x="258" y="189"/>
                </a:lnTo>
                <a:lnTo>
                  <a:pt x="258" y="194"/>
                </a:lnTo>
                <a:lnTo>
                  <a:pt x="258" y="197"/>
                </a:lnTo>
                <a:lnTo>
                  <a:pt x="252" y="197"/>
                </a:lnTo>
                <a:lnTo>
                  <a:pt x="252" y="202"/>
                </a:lnTo>
                <a:close/>
                <a:moveTo>
                  <a:pt x="392" y="230"/>
                </a:moveTo>
                <a:lnTo>
                  <a:pt x="392" y="230"/>
                </a:lnTo>
                <a:lnTo>
                  <a:pt x="395" y="227"/>
                </a:lnTo>
                <a:lnTo>
                  <a:pt x="398" y="222"/>
                </a:lnTo>
                <a:lnTo>
                  <a:pt x="404" y="219"/>
                </a:lnTo>
                <a:lnTo>
                  <a:pt x="412" y="216"/>
                </a:lnTo>
                <a:lnTo>
                  <a:pt x="412" y="236"/>
                </a:lnTo>
                <a:lnTo>
                  <a:pt x="412" y="236"/>
                </a:lnTo>
                <a:lnTo>
                  <a:pt x="406" y="238"/>
                </a:lnTo>
                <a:lnTo>
                  <a:pt x="401" y="238"/>
                </a:lnTo>
                <a:lnTo>
                  <a:pt x="401" y="238"/>
                </a:lnTo>
                <a:lnTo>
                  <a:pt x="395" y="238"/>
                </a:lnTo>
                <a:lnTo>
                  <a:pt x="392" y="230"/>
                </a:lnTo>
                <a:close/>
                <a:moveTo>
                  <a:pt x="224" y="238"/>
                </a:moveTo>
                <a:lnTo>
                  <a:pt x="224" y="238"/>
                </a:lnTo>
                <a:lnTo>
                  <a:pt x="216" y="238"/>
                </a:lnTo>
                <a:lnTo>
                  <a:pt x="210" y="236"/>
                </a:lnTo>
                <a:lnTo>
                  <a:pt x="208" y="227"/>
                </a:lnTo>
                <a:lnTo>
                  <a:pt x="208" y="219"/>
                </a:lnTo>
                <a:lnTo>
                  <a:pt x="208" y="219"/>
                </a:lnTo>
                <a:lnTo>
                  <a:pt x="208" y="211"/>
                </a:lnTo>
                <a:lnTo>
                  <a:pt x="213" y="205"/>
                </a:lnTo>
                <a:lnTo>
                  <a:pt x="216" y="202"/>
                </a:lnTo>
                <a:lnTo>
                  <a:pt x="224" y="200"/>
                </a:lnTo>
                <a:lnTo>
                  <a:pt x="224" y="200"/>
                </a:lnTo>
                <a:lnTo>
                  <a:pt x="230" y="202"/>
                </a:lnTo>
                <a:lnTo>
                  <a:pt x="236" y="205"/>
                </a:lnTo>
                <a:lnTo>
                  <a:pt x="238" y="211"/>
                </a:lnTo>
                <a:lnTo>
                  <a:pt x="238" y="219"/>
                </a:lnTo>
                <a:lnTo>
                  <a:pt x="238" y="219"/>
                </a:lnTo>
                <a:lnTo>
                  <a:pt x="238" y="227"/>
                </a:lnTo>
                <a:lnTo>
                  <a:pt x="236" y="236"/>
                </a:lnTo>
                <a:lnTo>
                  <a:pt x="230" y="238"/>
                </a:lnTo>
                <a:lnTo>
                  <a:pt x="224" y="238"/>
                </a:lnTo>
                <a:lnTo>
                  <a:pt x="224" y="238"/>
                </a:lnTo>
                <a:close/>
                <a:moveTo>
                  <a:pt x="476" y="216"/>
                </a:moveTo>
                <a:lnTo>
                  <a:pt x="476" y="216"/>
                </a:lnTo>
                <a:lnTo>
                  <a:pt x="476" y="211"/>
                </a:lnTo>
                <a:lnTo>
                  <a:pt x="482" y="205"/>
                </a:lnTo>
                <a:lnTo>
                  <a:pt x="485" y="202"/>
                </a:lnTo>
                <a:lnTo>
                  <a:pt x="490" y="200"/>
                </a:lnTo>
                <a:lnTo>
                  <a:pt x="490" y="200"/>
                </a:lnTo>
                <a:lnTo>
                  <a:pt x="493" y="202"/>
                </a:lnTo>
                <a:lnTo>
                  <a:pt x="499" y="205"/>
                </a:lnTo>
                <a:lnTo>
                  <a:pt x="502" y="211"/>
                </a:lnTo>
                <a:lnTo>
                  <a:pt x="502" y="216"/>
                </a:lnTo>
                <a:lnTo>
                  <a:pt x="476" y="216"/>
                </a:lnTo>
                <a:close/>
              </a:path>
            </a:pathLst>
          </a:custGeom>
          <a:solidFill>
            <a:srgbClr val="A2CCD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246"/>
          <p:cNvSpPr>
            <a:spLocks noChangeArrowheads="1"/>
          </p:cNvSpPr>
          <p:nvPr/>
        </p:nvSpPr>
        <p:spPr bwMode="auto">
          <a:xfrm>
            <a:off x="3774939" y="5390482"/>
            <a:ext cx="1040648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247"/>
          <p:cNvSpPr>
            <a:spLocks/>
          </p:cNvSpPr>
          <p:nvPr/>
        </p:nvSpPr>
        <p:spPr bwMode="auto">
          <a:xfrm>
            <a:off x="4009278" y="5640071"/>
            <a:ext cx="60126" cy="104479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58"/>
              </a:cxn>
              <a:cxn ang="0">
                <a:pos x="2" y="64"/>
              </a:cxn>
              <a:cxn ang="0">
                <a:pos x="5" y="69"/>
              </a:cxn>
              <a:cxn ang="0">
                <a:pos x="11" y="72"/>
              </a:cxn>
              <a:cxn ang="0">
                <a:pos x="19" y="72"/>
              </a:cxn>
              <a:cxn ang="0">
                <a:pos x="19" y="72"/>
              </a:cxn>
              <a:cxn ang="0">
                <a:pos x="30" y="69"/>
              </a:cxn>
              <a:cxn ang="0">
                <a:pos x="36" y="64"/>
              </a:cxn>
              <a:cxn ang="0">
                <a:pos x="36" y="64"/>
              </a:cxn>
              <a:cxn ang="0">
                <a:pos x="39" y="58"/>
              </a:cxn>
              <a:cxn ang="0">
                <a:pos x="39" y="53"/>
              </a:cxn>
              <a:cxn ang="0">
                <a:pos x="39" y="53"/>
              </a:cxn>
              <a:cxn ang="0">
                <a:pos x="39" y="47"/>
              </a:cxn>
              <a:cxn ang="0">
                <a:pos x="36" y="41"/>
              </a:cxn>
              <a:cxn ang="0">
                <a:pos x="36" y="41"/>
              </a:cxn>
              <a:cxn ang="0">
                <a:pos x="25" y="33"/>
              </a:cxn>
              <a:cxn ang="0">
                <a:pos x="25" y="33"/>
              </a:cxn>
              <a:cxn ang="0">
                <a:pos x="14" y="25"/>
              </a:cxn>
              <a:cxn ang="0">
                <a:pos x="14" y="25"/>
              </a:cxn>
              <a:cxn ang="0">
                <a:pos x="11" y="22"/>
              </a:cxn>
              <a:cxn ang="0">
                <a:pos x="8" y="17"/>
              </a:cxn>
              <a:cxn ang="0">
                <a:pos x="8" y="17"/>
              </a:cxn>
              <a:cxn ang="0">
                <a:pos x="11" y="11"/>
              </a:cxn>
              <a:cxn ang="0">
                <a:pos x="11" y="11"/>
              </a:cxn>
              <a:cxn ang="0">
                <a:pos x="16" y="8"/>
              </a:cxn>
              <a:cxn ang="0">
                <a:pos x="19" y="5"/>
              </a:cxn>
              <a:cxn ang="0">
                <a:pos x="19" y="5"/>
              </a:cxn>
              <a:cxn ang="0">
                <a:pos x="25" y="8"/>
              </a:cxn>
              <a:cxn ang="0">
                <a:pos x="28" y="8"/>
              </a:cxn>
              <a:cxn ang="0">
                <a:pos x="30" y="14"/>
              </a:cxn>
              <a:cxn ang="0">
                <a:pos x="39" y="14"/>
              </a:cxn>
              <a:cxn ang="0">
                <a:pos x="39" y="14"/>
              </a:cxn>
              <a:cxn ang="0">
                <a:pos x="36" y="8"/>
              </a:cxn>
              <a:cxn ang="0">
                <a:pos x="33" y="5"/>
              </a:cxn>
              <a:cxn ang="0">
                <a:pos x="28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  <a:cxn ang="0">
                <a:pos x="5" y="5"/>
              </a:cxn>
              <a:cxn ang="0">
                <a:pos x="2" y="11"/>
              </a:cxn>
              <a:cxn ang="0">
                <a:pos x="2" y="17"/>
              </a:cxn>
              <a:cxn ang="0">
                <a:pos x="2" y="17"/>
              </a:cxn>
              <a:cxn ang="0">
                <a:pos x="2" y="25"/>
              </a:cxn>
              <a:cxn ang="0">
                <a:pos x="5" y="28"/>
              </a:cxn>
              <a:cxn ang="0">
                <a:pos x="5" y="28"/>
              </a:cxn>
              <a:cxn ang="0">
                <a:pos x="19" y="39"/>
              </a:cxn>
              <a:cxn ang="0">
                <a:pos x="19" y="39"/>
              </a:cxn>
              <a:cxn ang="0">
                <a:pos x="28" y="44"/>
              </a:cxn>
              <a:cxn ang="0">
                <a:pos x="28" y="44"/>
              </a:cxn>
              <a:cxn ang="0">
                <a:pos x="30" y="50"/>
              </a:cxn>
              <a:cxn ang="0">
                <a:pos x="33" y="53"/>
              </a:cxn>
              <a:cxn ang="0">
                <a:pos x="33" y="53"/>
              </a:cxn>
              <a:cxn ang="0">
                <a:pos x="30" y="61"/>
              </a:cxn>
              <a:cxn ang="0">
                <a:pos x="30" y="61"/>
              </a:cxn>
              <a:cxn ang="0">
                <a:pos x="25" y="66"/>
              </a:cxn>
              <a:cxn ang="0">
                <a:pos x="19" y="66"/>
              </a:cxn>
              <a:cxn ang="0">
                <a:pos x="19" y="66"/>
              </a:cxn>
              <a:cxn ang="0">
                <a:pos x="16" y="66"/>
              </a:cxn>
              <a:cxn ang="0">
                <a:pos x="11" y="64"/>
              </a:cxn>
              <a:cxn ang="0">
                <a:pos x="8" y="58"/>
              </a:cxn>
              <a:cxn ang="0">
                <a:pos x="0" y="58"/>
              </a:cxn>
            </a:cxnLst>
            <a:rect l="0" t="0" r="r" b="b"/>
            <a:pathLst>
              <a:path w="39" h="72">
                <a:moveTo>
                  <a:pt x="0" y="58"/>
                </a:moveTo>
                <a:lnTo>
                  <a:pt x="0" y="58"/>
                </a:lnTo>
                <a:lnTo>
                  <a:pt x="2" y="64"/>
                </a:lnTo>
                <a:lnTo>
                  <a:pt x="5" y="69"/>
                </a:lnTo>
                <a:lnTo>
                  <a:pt x="11" y="72"/>
                </a:lnTo>
                <a:lnTo>
                  <a:pt x="19" y="72"/>
                </a:lnTo>
                <a:lnTo>
                  <a:pt x="19" y="72"/>
                </a:lnTo>
                <a:lnTo>
                  <a:pt x="30" y="69"/>
                </a:lnTo>
                <a:lnTo>
                  <a:pt x="36" y="64"/>
                </a:lnTo>
                <a:lnTo>
                  <a:pt x="36" y="64"/>
                </a:lnTo>
                <a:lnTo>
                  <a:pt x="39" y="58"/>
                </a:lnTo>
                <a:lnTo>
                  <a:pt x="39" y="53"/>
                </a:lnTo>
                <a:lnTo>
                  <a:pt x="39" y="53"/>
                </a:lnTo>
                <a:lnTo>
                  <a:pt x="39" y="47"/>
                </a:lnTo>
                <a:lnTo>
                  <a:pt x="36" y="41"/>
                </a:lnTo>
                <a:lnTo>
                  <a:pt x="36" y="41"/>
                </a:lnTo>
                <a:lnTo>
                  <a:pt x="25" y="33"/>
                </a:lnTo>
                <a:lnTo>
                  <a:pt x="25" y="33"/>
                </a:lnTo>
                <a:lnTo>
                  <a:pt x="14" y="25"/>
                </a:lnTo>
                <a:lnTo>
                  <a:pt x="14" y="25"/>
                </a:lnTo>
                <a:lnTo>
                  <a:pt x="11" y="22"/>
                </a:lnTo>
                <a:lnTo>
                  <a:pt x="8" y="17"/>
                </a:lnTo>
                <a:lnTo>
                  <a:pt x="8" y="17"/>
                </a:lnTo>
                <a:lnTo>
                  <a:pt x="11" y="11"/>
                </a:lnTo>
                <a:lnTo>
                  <a:pt x="11" y="11"/>
                </a:lnTo>
                <a:lnTo>
                  <a:pt x="16" y="8"/>
                </a:lnTo>
                <a:lnTo>
                  <a:pt x="19" y="5"/>
                </a:lnTo>
                <a:lnTo>
                  <a:pt x="19" y="5"/>
                </a:lnTo>
                <a:lnTo>
                  <a:pt x="25" y="8"/>
                </a:lnTo>
                <a:lnTo>
                  <a:pt x="28" y="8"/>
                </a:lnTo>
                <a:lnTo>
                  <a:pt x="30" y="14"/>
                </a:lnTo>
                <a:lnTo>
                  <a:pt x="39" y="14"/>
                </a:lnTo>
                <a:lnTo>
                  <a:pt x="39" y="14"/>
                </a:lnTo>
                <a:lnTo>
                  <a:pt x="36" y="8"/>
                </a:lnTo>
                <a:lnTo>
                  <a:pt x="33" y="5"/>
                </a:lnTo>
                <a:lnTo>
                  <a:pt x="28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  <a:lnTo>
                  <a:pt x="5" y="5"/>
                </a:lnTo>
                <a:lnTo>
                  <a:pt x="2" y="11"/>
                </a:lnTo>
                <a:lnTo>
                  <a:pt x="2" y="17"/>
                </a:lnTo>
                <a:lnTo>
                  <a:pt x="2" y="17"/>
                </a:lnTo>
                <a:lnTo>
                  <a:pt x="2" y="25"/>
                </a:lnTo>
                <a:lnTo>
                  <a:pt x="5" y="28"/>
                </a:lnTo>
                <a:lnTo>
                  <a:pt x="5" y="28"/>
                </a:lnTo>
                <a:lnTo>
                  <a:pt x="19" y="39"/>
                </a:lnTo>
                <a:lnTo>
                  <a:pt x="19" y="39"/>
                </a:lnTo>
                <a:lnTo>
                  <a:pt x="28" y="44"/>
                </a:lnTo>
                <a:lnTo>
                  <a:pt x="28" y="44"/>
                </a:lnTo>
                <a:lnTo>
                  <a:pt x="30" y="50"/>
                </a:lnTo>
                <a:lnTo>
                  <a:pt x="33" y="53"/>
                </a:lnTo>
                <a:lnTo>
                  <a:pt x="33" y="53"/>
                </a:lnTo>
                <a:lnTo>
                  <a:pt x="30" y="61"/>
                </a:lnTo>
                <a:lnTo>
                  <a:pt x="30" y="61"/>
                </a:lnTo>
                <a:lnTo>
                  <a:pt x="25" y="66"/>
                </a:lnTo>
                <a:lnTo>
                  <a:pt x="19" y="66"/>
                </a:lnTo>
                <a:lnTo>
                  <a:pt x="19" y="66"/>
                </a:lnTo>
                <a:lnTo>
                  <a:pt x="16" y="66"/>
                </a:lnTo>
                <a:lnTo>
                  <a:pt x="11" y="64"/>
                </a:lnTo>
                <a:lnTo>
                  <a:pt x="8" y="58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248"/>
          <p:cNvSpPr>
            <a:spLocks/>
          </p:cNvSpPr>
          <p:nvPr/>
        </p:nvSpPr>
        <p:spPr bwMode="auto">
          <a:xfrm>
            <a:off x="4496455" y="5676349"/>
            <a:ext cx="64751" cy="68202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8" y="5"/>
              </a:cxn>
              <a:cxn ang="0">
                <a:pos x="3" y="11"/>
              </a:cxn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6" y="41"/>
              </a:cxn>
              <a:cxn ang="0">
                <a:pos x="6" y="41"/>
              </a:cxn>
              <a:cxn ang="0">
                <a:pos x="14" y="44"/>
              </a:cxn>
              <a:cxn ang="0">
                <a:pos x="22" y="47"/>
              </a:cxn>
              <a:cxn ang="0">
                <a:pos x="22" y="47"/>
              </a:cxn>
              <a:cxn ang="0">
                <a:pos x="31" y="44"/>
              </a:cxn>
              <a:cxn ang="0">
                <a:pos x="36" y="44"/>
              </a:cxn>
              <a:cxn ang="0">
                <a:pos x="36" y="44"/>
              </a:cxn>
              <a:cxn ang="0">
                <a:pos x="42" y="36"/>
              </a:cxn>
              <a:cxn ang="0">
                <a:pos x="34" y="33"/>
              </a:cxn>
              <a:cxn ang="0">
                <a:pos x="34" y="33"/>
              </a:cxn>
              <a:cxn ang="0">
                <a:pos x="28" y="41"/>
              </a:cxn>
              <a:cxn ang="0">
                <a:pos x="22" y="41"/>
              </a:cxn>
              <a:cxn ang="0">
                <a:pos x="22" y="41"/>
              </a:cxn>
              <a:cxn ang="0">
                <a:pos x="17" y="41"/>
              </a:cxn>
              <a:cxn ang="0">
                <a:pos x="14" y="39"/>
              </a:cxn>
              <a:cxn ang="0">
                <a:pos x="8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39" y="14"/>
              </a:cxn>
              <a:cxn ang="0">
                <a:pos x="36" y="5"/>
              </a:cxn>
              <a:cxn ang="0">
                <a:pos x="36" y="5"/>
              </a:cxn>
              <a:cxn ang="0">
                <a:pos x="31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8" y="5"/>
              </a:cxn>
            </a:cxnLst>
            <a:rect l="0" t="0" r="r" b="b"/>
            <a:pathLst>
              <a:path w="42" h="47">
                <a:moveTo>
                  <a:pt x="8" y="5"/>
                </a:moveTo>
                <a:lnTo>
                  <a:pt x="8" y="5"/>
                </a:lnTo>
                <a:lnTo>
                  <a:pt x="3" y="11"/>
                </a:lnTo>
                <a:lnTo>
                  <a:pt x="0" y="22"/>
                </a:lnTo>
                <a:lnTo>
                  <a:pt x="0" y="22"/>
                </a:lnTo>
                <a:lnTo>
                  <a:pt x="3" y="33"/>
                </a:lnTo>
                <a:lnTo>
                  <a:pt x="6" y="41"/>
                </a:lnTo>
                <a:lnTo>
                  <a:pt x="6" y="41"/>
                </a:lnTo>
                <a:lnTo>
                  <a:pt x="14" y="44"/>
                </a:lnTo>
                <a:lnTo>
                  <a:pt x="22" y="47"/>
                </a:lnTo>
                <a:lnTo>
                  <a:pt x="22" y="47"/>
                </a:lnTo>
                <a:lnTo>
                  <a:pt x="31" y="44"/>
                </a:lnTo>
                <a:lnTo>
                  <a:pt x="36" y="44"/>
                </a:lnTo>
                <a:lnTo>
                  <a:pt x="36" y="44"/>
                </a:lnTo>
                <a:lnTo>
                  <a:pt x="42" y="36"/>
                </a:lnTo>
                <a:lnTo>
                  <a:pt x="34" y="33"/>
                </a:lnTo>
                <a:lnTo>
                  <a:pt x="34" y="33"/>
                </a:lnTo>
                <a:lnTo>
                  <a:pt x="28" y="41"/>
                </a:lnTo>
                <a:lnTo>
                  <a:pt x="22" y="41"/>
                </a:lnTo>
                <a:lnTo>
                  <a:pt x="22" y="41"/>
                </a:lnTo>
                <a:lnTo>
                  <a:pt x="17" y="41"/>
                </a:lnTo>
                <a:lnTo>
                  <a:pt x="14" y="39"/>
                </a:lnTo>
                <a:lnTo>
                  <a:pt x="8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39" y="14"/>
                </a:lnTo>
                <a:lnTo>
                  <a:pt x="36" y="5"/>
                </a:lnTo>
                <a:lnTo>
                  <a:pt x="36" y="5"/>
                </a:lnTo>
                <a:lnTo>
                  <a:pt x="31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8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249"/>
          <p:cNvSpPr>
            <a:spLocks/>
          </p:cNvSpPr>
          <p:nvPr/>
        </p:nvSpPr>
        <p:spPr bwMode="auto">
          <a:xfrm>
            <a:off x="4371578" y="5676349"/>
            <a:ext cx="50876" cy="68202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6"/>
              </a:cxn>
              <a:cxn ang="0">
                <a:pos x="25" y="16"/>
              </a:cxn>
              <a:cxn ang="0">
                <a:pos x="14" y="19"/>
              </a:cxn>
              <a:cxn ang="0">
                <a:pos x="5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3" y="44"/>
              </a:cxn>
              <a:cxn ang="0">
                <a:pos x="5" y="47"/>
              </a:cxn>
              <a:cxn ang="0">
                <a:pos x="14" y="47"/>
              </a:cxn>
              <a:cxn ang="0">
                <a:pos x="14" y="47"/>
              </a:cxn>
              <a:cxn ang="0">
                <a:pos x="19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28" y="44"/>
              </a:cxn>
              <a:cxn ang="0">
                <a:pos x="33" y="44"/>
              </a:cxn>
              <a:cxn ang="0">
                <a:pos x="33" y="44"/>
              </a:cxn>
              <a:cxn ang="0">
                <a:pos x="33" y="44"/>
              </a:cxn>
              <a:cxn ang="0">
                <a:pos x="33" y="39"/>
              </a:cxn>
              <a:cxn ang="0">
                <a:pos x="33" y="16"/>
              </a:cxn>
              <a:cxn ang="0">
                <a:pos x="33" y="16"/>
              </a:cxn>
              <a:cxn ang="0">
                <a:pos x="31" y="8"/>
              </a:cxn>
              <a:cxn ang="0">
                <a:pos x="28" y="3"/>
              </a:cxn>
              <a:cxn ang="0">
                <a:pos x="22" y="0"/>
              </a:cxn>
              <a:cxn ang="0">
                <a:pos x="17" y="0"/>
              </a:cxn>
              <a:cxn ang="0">
                <a:pos x="17" y="0"/>
              </a:cxn>
              <a:cxn ang="0">
                <a:pos x="8" y="0"/>
              </a:cxn>
              <a:cxn ang="0">
                <a:pos x="5" y="3"/>
              </a:cxn>
              <a:cxn ang="0">
                <a:pos x="3" y="8"/>
              </a:cxn>
              <a:cxn ang="0">
                <a:pos x="0" y="11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4" y="5"/>
              </a:cxn>
              <a:cxn ang="0">
                <a:pos x="17" y="3"/>
              </a:cxn>
              <a:cxn ang="0">
                <a:pos x="17" y="3"/>
              </a:cxn>
              <a:cxn ang="0">
                <a:pos x="19" y="5"/>
              </a:cxn>
              <a:cxn ang="0">
                <a:pos x="22" y="5"/>
              </a:cxn>
              <a:cxn ang="0">
                <a:pos x="25" y="14"/>
              </a:cxn>
            </a:cxnLst>
            <a:rect l="0" t="0" r="r" b="b"/>
            <a:pathLst>
              <a:path w="33" h="47">
                <a:moveTo>
                  <a:pt x="25" y="14"/>
                </a:moveTo>
                <a:lnTo>
                  <a:pt x="25" y="16"/>
                </a:lnTo>
                <a:lnTo>
                  <a:pt x="25" y="16"/>
                </a:lnTo>
                <a:lnTo>
                  <a:pt x="14" y="19"/>
                </a:lnTo>
                <a:lnTo>
                  <a:pt x="5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3" y="44"/>
                </a:lnTo>
                <a:lnTo>
                  <a:pt x="5" y="47"/>
                </a:lnTo>
                <a:lnTo>
                  <a:pt x="14" y="47"/>
                </a:lnTo>
                <a:lnTo>
                  <a:pt x="14" y="47"/>
                </a:lnTo>
                <a:lnTo>
                  <a:pt x="19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8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39"/>
                </a:lnTo>
                <a:lnTo>
                  <a:pt x="33" y="16"/>
                </a:lnTo>
                <a:lnTo>
                  <a:pt x="33" y="16"/>
                </a:lnTo>
                <a:lnTo>
                  <a:pt x="31" y="8"/>
                </a:lnTo>
                <a:lnTo>
                  <a:pt x="28" y="3"/>
                </a:lnTo>
                <a:lnTo>
                  <a:pt x="22" y="0"/>
                </a:lnTo>
                <a:lnTo>
                  <a:pt x="17" y="0"/>
                </a:lnTo>
                <a:lnTo>
                  <a:pt x="17" y="0"/>
                </a:lnTo>
                <a:lnTo>
                  <a:pt x="8" y="0"/>
                </a:lnTo>
                <a:lnTo>
                  <a:pt x="5" y="3"/>
                </a:lnTo>
                <a:lnTo>
                  <a:pt x="3" y="8"/>
                </a:lnTo>
                <a:lnTo>
                  <a:pt x="0" y="11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4" y="5"/>
                </a:lnTo>
                <a:lnTo>
                  <a:pt x="17" y="3"/>
                </a:lnTo>
                <a:lnTo>
                  <a:pt x="17" y="3"/>
                </a:lnTo>
                <a:lnTo>
                  <a:pt x="19" y="5"/>
                </a:lnTo>
                <a:lnTo>
                  <a:pt x="22" y="5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250"/>
          <p:cNvSpPr>
            <a:spLocks/>
          </p:cNvSpPr>
          <p:nvPr/>
        </p:nvSpPr>
        <p:spPr bwMode="auto">
          <a:xfrm>
            <a:off x="4203532" y="5664740"/>
            <a:ext cx="46251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5" y="13"/>
              </a:cxn>
              <a:cxn ang="0">
                <a:pos x="5" y="41"/>
              </a:cxn>
              <a:cxn ang="0">
                <a:pos x="5" y="41"/>
              </a:cxn>
              <a:cxn ang="0">
                <a:pos x="8" y="47"/>
              </a:cxn>
              <a:cxn ang="0">
                <a:pos x="11" y="52"/>
              </a:cxn>
              <a:cxn ang="0">
                <a:pos x="14" y="55"/>
              </a:cxn>
              <a:cxn ang="0">
                <a:pos x="19" y="55"/>
              </a:cxn>
              <a:cxn ang="0">
                <a:pos x="19" y="55"/>
              </a:cxn>
              <a:cxn ang="0">
                <a:pos x="30" y="52"/>
              </a:cxn>
              <a:cxn ang="0">
                <a:pos x="30" y="49"/>
              </a:cxn>
              <a:cxn ang="0">
                <a:pos x="30" y="49"/>
              </a:cxn>
              <a:cxn ang="0">
                <a:pos x="22" y="49"/>
              </a:cxn>
              <a:cxn ang="0">
                <a:pos x="22" y="49"/>
              </a:cxn>
              <a:cxn ang="0">
                <a:pos x="19" y="49"/>
              </a:cxn>
              <a:cxn ang="0">
                <a:pos x="16" y="47"/>
              </a:cxn>
              <a:cxn ang="0">
                <a:pos x="14" y="38"/>
              </a:cxn>
              <a:cxn ang="0">
                <a:pos x="14" y="13"/>
              </a:cxn>
              <a:cxn ang="0">
                <a:pos x="28" y="13"/>
              </a:cxn>
              <a:cxn ang="0">
                <a:pos x="28" y="8"/>
              </a:cxn>
              <a:cxn ang="0">
                <a:pos x="14" y="8"/>
              </a:cxn>
              <a:cxn ang="0">
                <a:pos x="14" y="0"/>
              </a:cxn>
              <a:cxn ang="0">
                <a:pos x="5" y="0"/>
              </a:cxn>
              <a:cxn ang="0">
                <a:pos x="5" y="8"/>
              </a:cxn>
              <a:cxn ang="0">
                <a:pos x="0" y="8"/>
              </a:cxn>
              <a:cxn ang="0">
                <a:pos x="0" y="13"/>
              </a:cxn>
            </a:cxnLst>
            <a:rect l="0" t="0" r="r" b="b"/>
            <a:pathLst>
              <a:path w="30" h="55">
                <a:moveTo>
                  <a:pt x="0" y="13"/>
                </a:moveTo>
                <a:lnTo>
                  <a:pt x="5" y="13"/>
                </a:lnTo>
                <a:lnTo>
                  <a:pt x="5" y="41"/>
                </a:lnTo>
                <a:lnTo>
                  <a:pt x="5" y="41"/>
                </a:lnTo>
                <a:lnTo>
                  <a:pt x="8" y="47"/>
                </a:lnTo>
                <a:lnTo>
                  <a:pt x="11" y="52"/>
                </a:lnTo>
                <a:lnTo>
                  <a:pt x="14" y="55"/>
                </a:lnTo>
                <a:lnTo>
                  <a:pt x="19" y="55"/>
                </a:lnTo>
                <a:lnTo>
                  <a:pt x="19" y="55"/>
                </a:lnTo>
                <a:lnTo>
                  <a:pt x="30" y="52"/>
                </a:lnTo>
                <a:lnTo>
                  <a:pt x="30" y="49"/>
                </a:lnTo>
                <a:lnTo>
                  <a:pt x="30" y="49"/>
                </a:lnTo>
                <a:lnTo>
                  <a:pt x="22" y="49"/>
                </a:lnTo>
                <a:lnTo>
                  <a:pt x="22" y="49"/>
                </a:lnTo>
                <a:lnTo>
                  <a:pt x="19" y="49"/>
                </a:lnTo>
                <a:lnTo>
                  <a:pt x="16" y="47"/>
                </a:lnTo>
                <a:lnTo>
                  <a:pt x="14" y="38"/>
                </a:lnTo>
                <a:lnTo>
                  <a:pt x="14" y="13"/>
                </a:lnTo>
                <a:lnTo>
                  <a:pt x="28" y="13"/>
                </a:lnTo>
                <a:lnTo>
                  <a:pt x="28" y="8"/>
                </a:lnTo>
                <a:lnTo>
                  <a:pt x="14" y="8"/>
                </a:lnTo>
                <a:lnTo>
                  <a:pt x="14" y="0"/>
                </a:lnTo>
                <a:lnTo>
                  <a:pt x="5" y="0"/>
                </a:lnTo>
                <a:lnTo>
                  <a:pt x="5" y="8"/>
                </a:lnTo>
                <a:lnTo>
                  <a:pt x="0" y="8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251"/>
          <p:cNvSpPr>
            <a:spLocks/>
          </p:cNvSpPr>
          <p:nvPr/>
        </p:nvSpPr>
        <p:spPr bwMode="auto">
          <a:xfrm>
            <a:off x="4081738" y="5676349"/>
            <a:ext cx="74002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6" y="41"/>
              </a:cxn>
              <a:cxn ang="0">
                <a:pos x="14" y="44"/>
              </a:cxn>
              <a:cxn ang="0">
                <a:pos x="25" y="47"/>
              </a:cxn>
              <a:cxn ang="0">
                <a:pos x="25" y="47"/>
              </a:cxn>
              <a:cxn ang="0">
                <a:pos x="34" y="44"/>
              </a:cxn>
              <a:cxn ang="0">
                <a:pos x="42" y="41"/>
              </a:cxn>
              <a:cxn ang="0">
                <a:pos x="45" y="33"/>
              </a:cxn>
              <a:cxn ang="0">
                <a:pos x="48" y="22"/>
              </a:cxn>
              <a:cxn ang="0">
                <a:pos x="48" y="22"/>
              </a:cxn>
              <a:cxn ang="0">
                <a:pos x="48" y="22"/>
              </a:cxn>
              <a:cxn ang="0">
                <a:pos x="45" y="11"/>
              </a:cxn>
              <a:cxn ang="0">
                <a:pos x="42" y="5"/>
              </a:cxn>
              <a:cxn ang="0">
                <a:pos x="34" y="0"/>
              </a:cxn>
              <a:cxn ang="0">
                <a:pos x="25" y="0"/>
              </a:cxn>
              <a:cxn ang="0">
                <a:pos x="25" y="0"/>
              </a:cxn>
              <a:cxn ang="0">
                <a:pos x="14" y="0"/>
              </a:cxn>
              <a:cxn ang="0">
                <a:pos x="6" y="5"/>
              </a:cxn>
              <a:cxn ang="0">
                <a:pos x="3" y="11"/>
              </a:cxn>
              <a:cxn ang="0">
                <a:pos x="0" y="22"/>
              </a:cxn>
            </a:cxnLst>
            <a:rect l="0" t="0" r="r" b="b"/>
            <a:pathLst>
              <a:path w="48" h="47">
                <a:moveTo>
                  <a:pt x="0" y="22"/>
                </a:moveTo>
                <a:lnTo>
                  <a:pt x="0" y="22"/>
                </a:lnTo>
                <a:lnTo>
                  <a:pt x="3" y="33"/>
                </a:lnTo>
                <a:lnTo>
                  <a:pt x="6" y="41"/>
                </a:lnTo>
                <a:lnTo>
                  <a:pt x="14" y="44"/>
                </a:lnTo>
                <a:lnTo>
                  <a:pt x="25" y="47"/>
                </a:lnTo>
                <a:lnTo>
                  <a:pt x="25" y="47"/>
                </a:lnTo>
                <a:lnTo>
                  <a:pt x="34" y="44"/>
                </a:lnTo>
                <a:lnTo>
                  <a:pt x="42" y="41"/>
                </a:lnTo>
                <a:lnTo>
                  <a:pt x="45" y="33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5" y="11"/>
                </a:lnTo>
                <a:lnTo>
                  <a:pt x="42" y="5"/>
                </a:lnTo>
                <a:lnTo>
                  <a:pt x="34" y="0"/>
                </a:lnTo>
                <a:lnTo>
                  <a:pt x="25" y="0"/>
                </a:lnTo>
                <a:lnTo>
                  <a:pt x="25" y="0"/>
                </a:lnTo>
                <a:lnTo>
                  <a:pt x="14" y="0"/>
                </a:lnTo>
                <a:lnTo>
                  <a:pt x="6" y="5"/>
                </a:lnTo>
                <a:lnTo>
                  <a:pt x="3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252"/>
          <p:cNvSpPr>
            <a:spLocks/>
          </p:cNvSpPr>
          <p:nvPr/>
        </p:nvSpPr>
        <p:spPr bwMode="auto">
          <a:xfrm>
            <a:off x="4440954" y="5676349"/>
            <a:ext cx="46251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8" y="44"/>
              </a:cxn>
              <a:cxn ang="0">
                <a:pos x="8" y="11"/>
              </a:cxn>
              <a:cxn ang="0">
                <a:pos x="8" y="11"/>
              </a:cxn>
              <a:cxn ang="0">
                <a:pos x="14" y="5"/>
              </a:cxn>
              <a:cxn ang="0">
                <a:pos x="14" y="5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28" y="5"/>
              </a:cxn>
              <a:cxn ang="0">
                <a:pos x="30" y="5"/>
              </a:cxn>
              <a:cxn ang="0">
                <a:pos x="30" y="3"/>
              </a:cxn>
              <a:cxn ang="0">
                <a:pos x="30" y="3"/>
              </a:cxn>
              <a:cxn ang="0">
                <a:pos x="28" y="0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14" y="3"/>
              </a:cxn>
              <a:cxn ang="0">
                <a:pos x="8" y="5"/>
              </a:cxn>
              <a:cxn ang="0">
                <a:pos x="8" y="5"/>
              </a:cxn>
              <a:cxn ang="0">
                <a:pos x="8" y="0"/>
              </a:cxn>
              <a:cxn ang="0">
                <a:pos x="0" y="0"/>
              </a:cxn>
              <a:cxn ang="0">
                <a:pos x="0" y="44"/>
              </a:cxn>
            </a:cxnLst>
            <a:rect l="0" t="0" r="r" b="b"/>
            <a:pathLst>
              <a:path w="30" h="44">
                <a:moveTo>
                  <a:pt x="0" y="44"/>
                </a:moveTo>
                <a:lnTo>
                  <a:pt x="8" y="44"/>
                </a:lnTo>
                <a:lnTo>
                  <a:pt x="8" y="11"/>
                </a:lnTo>
                <a:lnTo>
                  <a:pt x="8" y="11"/>
                </a:lnTo>
                <a:lnTo>
                  <a:pt x="14" y="5"/>
                </a:lnTo>
                <a:lnTo>
                  <a:pt x="14" y="5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28" y="5"/>
                </a:lnTo>
                <a:lnTo>
                  <a:pt x="30" y="5"/>
                </a:lnTo>
                <a:lnTo>
                  <a:pt x="30" y="3"/>
                </a:lnTo>
                <a:lnTo>
                  <a:pt x="30" y="3"/>
                </a:lnTo>
                <a:lnTo>
                  <a:pt x="28" y="0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14" y="3"/>
                </a:lnTo>
                <a:lnTo>
                  <a:pt x="8" y="5"/>
                </a:lnTo>
                <a:lnTo>
                  <a:pt x="8" y="5"/>
                </a:lnTo>
                <a:lnTo>
                  <a:pt x="8" y="0"/>
                </a:lnTo>
                <a:lnTo>
                  <a:pt x="0" y="0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253"/>
          <p:cNvSpPr>
            <a:spLocks/>
          </p:cNvSpPr>
          <p:nvPr/>
        </p:nvSpPr>
        <p:spPr bwMode="auto">
          <a:xfrm>
            <a:off x="4254408" y="5676349"/>
            <a:ext cx="107919" cy="63848"/>
          </a:xfrm>
          <a:custGeom>
            <a:avLst/>
            <a:gdLst/>
            <a:ahLst/>
            <a:cxnLst>
              <a:cxn ang="0">
                <a:pos x="34" y="5"/>
              </a:cxn>
              <a:cxn ang="0">
                <a:pos x="34" y="5"/>
              </a:cxn>
              <a:cxn ang="0">
                <a:pos x="39" y="25"/>
              </a:cxn>
              <a:cxn ang="0">
                <a:pos x="48" y="44"/>
              </a:cxn>
              <a:cxn ang="0">
                <a:pos x="56" y="44"/>
              </a:cxn>
              <a:cxn ang="0">
                <a:pos x="70" y="0"/>
              </a:cxn>
              <a:cxn ang="0">
                <a:pos x="62" y="0"/>
              </a:cxn>
              <a:cxn ang="0">
                <a:pos x="56" y="19"/>
              </a:cxn>
              <a:cxn ang="0">
                <a:pos x="56" y="19"/>
              </a:cxn>
              <a:cxn ang="0">
                <a:pos x="51" y="41"/>
              </a:cxn>
              <a:cxn ang="0">
                <a:pos x="51" y="41"/>
              </a:cxn>
              <a:cxn ang="0">
                <a:pos x="51" y="41"/>
              </a:cxn>
              <a:cxn ang="0">
                <a:pos x="45" y="19"/>
              </a:cxn>
              <a:cxn ang="0">
                <a:pos x="39" y="0"/>
              </a:cxn>
              <a:cxn ang="0">
                <a:pos x="31" y="0"/>
              </a:cxn>
              <a:cxn ang="0">
                <a:pos x="25" y="19"/>
              </a:cxn>
              <a:cxn ang="0">
                <a:pos x="25" y="19"/>
              </a:cxn>
              <a:cxn ang="0">
                <a:pos x="20" y="41"/>
              </a:cxn>
              <a:cxn ang="0">
                <a:pos x="20" y="41"/>
              </a:cxn>
              <a:cxn ang="0">
                <a:pos x="20" y="41"/>
              </a:cxn>
              <a:cxn ang="0">
                <a:pos x="14" y="22"/>
              </a:cxn>
              <a:cxn ang="0">
                <a:pos x="6" y="0"/>
              </a:cxn>
              <a:cxn ang="0">
                <a:pos x="0" y="0"/>
              </a:cxn>
              <a:cxn ang="0">
                <a:pos x="14" y="44"/>
              </a:cxn>
              <a:cxn ang="0">
                <a:pos x="23" y="44"/>
              </a:cxn>
              <a:cxn ang="0">
                <a:pos x="28" y="25"/>
              </a:cxn>
              <a:cxn ang="0">
                <a:pos x="28" y="25"/>
              </a:cxn>
              <a:cxn ang="0">
                <a:pos x="34" y="5"/>
              </a:cxn>
              <a:cxn ang="0">
                <a:pos x="34" y="5"/>
              </a:cxn>
            </a:cxnLst>
            <a:rect l="0" t="0" r="r" b="b"/>
            <a:pathLst>
              <a:path w="70" h="44">
                <a:moveTo>
                  <a:pt x="34" y="5"/>
                </a:moveTo>
                <a:lnTo>
                  <a:pt x="34" y="5"/>
                </a:lnTo>
                <a:lnTo>
                  <a:pt x="39" y="25"/>
                </a:lnTo>
                <a:lnTo>
                  <a:pt x="48" y="44"/>
                </a:lnTo>
                <a:lnTo>
                  <a:pt x="56" y="44"/>
                </a:lnTo>
                <a:lnTo>
                  <a:pt x="70" y="0"/>
                </a:lnTo>
                <a:lnTo>
                  <a:pt x="62" y="0"/>
                </a:lnTo>
                <a:lnTo>
                  <a:pt x="56" y="19"/>
                </a:lnTo>
                <a:lnTo>
                  <a:pt x="56" y="19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45" y="19"/>
                </a:lnTo>
                <a:lnTo>
                  <a:pt x="39" y="0"/>
                </a:lnTo>
                <a:lnTo>
                  <a:pt x="31" y="0"/>
                </a:lnTo>
                <a:lnTo>
                  <a:pt x="25" y="19"/>
                </a:lnTo>
                <a:lnTo>
                  <a:pt x="25" y="19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14" y="22"/>
                </a:lnTo>
                <a:lnTo>
                  <a:pt x="6" y="0"/>
                </a:lnTo>
                <a:lnTo>
                  <a:pt x="0" y="0"/>
                </a:lnTo>
                <a:lnTo>
                  <a:pt x="14" y="44"/>
                </a:lnTo>
                <a:lnTo>
                  <a:pt x="23" y="44"/>
                </a:lnTo>
                <a:lnTo>
                  <a:pt x="28" y="25"/>
                </a:lnTo>
                <a:lnTo>
                  <a:pt x="28" y="25"/>
                </a:lnTo>
                <a:lnTo>
                  <a:pt x="34" y="5"/>
                </a:lnTo>
                <a:lnTo>
                  <a:pt x="34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254"/>
          <p:cNvSpPr>
            <a:spLocks/>
          </p:cNvSpPr>
          <p:nvPr/>
        </p:nvSpPr>
        <p:spPr bwMode="auto">
          <a:xfrm>
            <a:off x="4163448" y="5651680"/>
            <a:ext cx="40084" cy="88517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6" y="22"/>
              </a:cxn>
              <a:cxn ang="0">
                <a:pos x="6" y="61"/>
              </a:cxn>
              <a:cxn ang="0">
                <a:pos x="12" y="61"/>
              </a:cxn>
              <a:cxn ang="0">
                <a:pos x="12" y="22"/>
              </a:cxn>
              <a:cxn ang="0">
                <a:pos x="23" y="22"/>
              </a:cxn>
              <a:cxn ang="0">
                <a:pos x="23" y="17"/>
              </a:cxn>
              <a:cxn ang="0">
                <a:pos x="12" y="17"/>
              </a:cxn>
              <a:cxn ang="0">
                <a:pos x="12" y="14"/>
              </a:cxn>
              <a:cxn ang="0">
                <a:pos x="12" y="14"/>
              </a:cxn>
              <a:cxn ang="0">
                <a:pos x="14" y="9"/>
              </a:cxn>
              <a:cxn ang="0">
                <a:pos x="14" y="6"/>
              </a:cxn>
              <a:cxn ang="0">
                <a:pos x="14" y="6"/>
              </a:cxn>
              <a:cxn ang="0">
                <a:pos x="20" y="3"/>
              </a:cxn>
              <a:cxn ang="0">
                <a:pos x="20" y="3"/>
              </a:cxn>
              <a:cxn ang="0">
                <a:pos x="23" y="6"/>
              </a:cxn>
              <a:cxn ang="0">
                <a:pos x="26" y="6"/>
              </a:cxn>
              <a:cxn ang="0">
                <a:pos x="26" y="3"/>
              </a:cxn>
              <a:cxn ang="0">
                <a:pos x="26" y="3"/>
              </a:cxn>
              <a:cxn ang="0">
                <a:pos x="23" y="0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9" y="3"/>
              </a:cxn>
              <a:cxn ang="0">
                <a:pos x="6" y="9"/>
              </a:cxn>
              <a:cxn ang="0">
                <a:pos x="6" y="14"/>
              </a:cxn>
              <a:cxn ang="0">
                <a:pos x="6" y="17"/>
              </a:cxn>
              <a:cxn ang="0">
                <a:pos x="0" y="17"/>
              </a:cxn>
              <a:cxn ang="0">
                <a:pos x="0" y="22"/>
              </a:cxn>
            </a:cxnLst>
            <a:rect l="0" t="0" r="r" b="b"/>
            <a:pathLst>
              <a:path w="26" h="61">
                <a:moveTo>
                  <a:pt x="0" y="22"/>
                </a:moveTo>
                <a:lnTo>
                  <a:pt x="6" y="22"/>
                </a:lnTo>
                <a:lnTo>
                  <a:pt x="6" y="61"/>
                </a:lnTo>
                <a:lnTo>
                  <a:pt x="12" y="61"/>
                </a:lnTo>
                <a:lnTo>
                  <a:pt x="12" y="22"/>
                </a:lnTo>
                <a:lnTo>
                  <a:pt x="23" y="22"/>
                </a:lnTo>
                <a:lnTo>
                  <a:pt x="23" y="17"/>
                </a:lnTo>
                <a:lnTo>
                  <a:pt x="12" y="17"/>
                </a:lnTo>
                <a:lnTo>
                  <a:pt x="12" y="14"/>
                </a:lnTo>
                <a:lnTo>
                  <a:pt x="12" y="14"/>
                </a:lnTo>
                <a:lnTo>
                  <a:pt x="14" y="9"/>
                </a:lnTo>
                <a:lnTo>
                  <a:pt x="14" y="6"/>
                </a:lnTo>
                <a:lnTo>
                  <a:pt x="14" y="6"/>
                </a:lnTo>
                <a:lnTo>
                  <a:pt x="20" y="3"/>
                </a:lnTo>
                <a:lnTo>
                  <a:pt x="20" y="3"/>
                </a:lnTo>
                <a:lnTo>
                  <a:pt x="23" y="6"/>
                </a:lnTo>
                <a:lnTo>
                  <a:pt x="26" y="6"/>
                </a:lnTo>
                <a:lnTo>
                  <a:pt x="26" y="3"/>
                </a:lnTo>
                <a:lnTo>
                  <a:pt x="26" y="3"/>
                </a:lnTo>
                <a:lnTo>
                  <a:pt x="23" y="0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9" y="3"/>
                </a:lnTo>
                <a:lnTo>
                  <a:pt x="6" y="9"/>
                </a:lnTo>
                <a:lnTo>
                  <a:pt x="6" y="14"/>
                </a:lnTo>
                <a:lnTo>
                  <a:pt x="6" y="17"/>
                </a:lnTo>
                <a:lnTo>
                  <a:pt x="0" y="17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255"/>
          <p:cNvSpPr>
            <a:spLocks/>
          </p:cNvSpPr>
          <p:nvPr/>
        </p:nvSpPr>
        <p:spPr bwMode="auto">
          <a:xfrm>
            <a:off x="4379286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1"/>
              </a:cxn>
              <a:cxn ang="0">
                <a:pos x="6" y="6"/>
              </a:cxn>
              <a:cxn ang="0">
                <a:pos x="12" y="3"/>
              </a:cxn>
              <a:cxn ang="0">
                <a:pos x="20" y="0"/>
              </a:cxn>
              <a:cxn ang="0">
                <a:pos x="20" y="20"/>
              </a:cxn>
              <a:cxn ang="0">
                <a:pos x="20" y="20"/>
              </a:cxn>
              <a:cxn ang="0">
                <a:pos x="14" y="22"/>
              </a:cxn>
              <a:cxn ang="0">
                <a:pos x="9" y="22"/>
              </a:cxn>
              <a:cxn ang="0">
                <a:pos x="9" y="22"/>
              </a:cxn>
              <a:cxn ang="0">
                <a:pos x="3" y="22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11"/>
                </a:lnTo>
                <a:lnTo>
                  <a:pt x="6" y="6"/>
                </a:lnTo>
                <a:lnTo>
                  <a:pt x="12" y="3"/>
                </a:lnTo>
                <a:lnTo>
                  <a:pt x="20" y="0"/>
                </a:lnTo>
                <a:lnTo>
                  <a:pt x="20" y="20"/>
                </a:lnTo>
                <a:lnTo>
                  <a:pt x="20" y="20"/>
                </a:lnTo>
                <a:lnTo>
                  <a:pt x="14" y="22"/>
                </a:lnTo>
                <a:lnTo>
                  <a:pt x="9" y="22"/>
                </a:lnTo>
                <a:lnTo>
                  <a:pt x="9" y="22"/>
                </a:lnTo>
                <a:lnTo>
                  <a:pt x="3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256"/>
          <p:cNvSpPr>
            <a:spLocks/>
          </p:cNvSpPr>
          <p:nvPr/>
        </p:nvSpPr>
        <p:spPr bwMode="auto">
          <a:xfrm>
            <a:off x="4095613" y="5680702"/>
            <a:ext cx="46251" cy="55142"/>
          </a:xfrm>
          <a:custGeom>
            <a:avLst/>
            <a:gdLst/>
            <a:ahLst/>
            <a:cxnLst>
              <a:cxn ang="0">
                <a:pos x="16" y="38"/>
              </a:cxn>
              <a:cxn ang="0">
                <a:pos x="16" y="38"/>
              </a:cxn>
              <a:cxn ang="0">
                <a:pos x="8" y="38"/>
              </a:cxn>
              <a:cxn ang="0">
                <a:pos x="2" y="36"/>
              </a:cxn>
              <a:cxn ang="0">
                <a:pos x="0" y="27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5" y="5"/>
              </a:cxn>
              <a:cxn ang="0">
                <a:pos x="8" y="2"/>
              </a:cxn>
              <a:cxn ang="0">
                <a:pos x="16" y="0"/>
              </a:cxn>
              <a:cxn ang="0">
                <a:pos x="16" y="0"/>
              </a:cxn>
              <a:cxn ang="0">
                <a:pos x="22" y="2"/>
              </a:cxn>
              <a:cxn ang="0">
                <a:pos x="28" y="5"/>
              </a:cxn>
              <a:cxn ang="0">
                <a:pos x="30" y="11"/>
              </a:cxn>
              <a:cxn ang="0">
                <a:pos x="30" y="19"/>
              </a:cxn>
              <a:cxn ang="0">
                <a:pos x="30" y="19"/>
              </a:cxn>
              <a:cxn ang="0">
                <a:pos x="30" y="27"/>
              </a:cxn>
              <a:cxn ang="0">
                <a:pos x="28" y="36"/>
              </a:cxn>
              <a:cxn ang="0">
                <a:pos x="22" y="38"/>
              </a:cxn>
              <a:cxn ang="0">
                <a:pos x="16" y="38"/>
              </a:cxn>
              <a:cxn ang="0">
                <a:pos x="16" y="38"/>
              </a:cxn>
            </a:cxnLst>
            <a:rect l="0" t="0" r="r" b="b"/>
            <a:pathLst>
              <a:path w="30" h="38">
                <a:moveTo>
                  <a:pt x="16" y="38"/>
                </a:moveTo>
                <a:lnTo>
                  <a:pt x="16" y="38"/>
                </a:lnTo>
                <a:lnTo>
                  <a:pt x="8" y="38"/>
                </a:lnTo>
                <a:lnTo>
                  <a:pt x="2" y="36"/>
                </a:lnTo>
                <a:lnTo>
                  <a:pt x="0" y="27"/>
                </a:ln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5" y="5"/>
                </a:lnTo>
                <a:lnTo>
                  <a:pt x="8" y="2"/>
                </a:lnTo>
                <a:lnTo>
                  <a:pt x="16" y="0"/>
                </a:lnTo>
                <a:lnTo>
                  <a:pt x="16" y="0"/>
                </a:lnTo>
                <a:lnTo>
                  <a:pt x="22" y="2"/>
                </a:lnTo>
                <a:lnTo>
                  <a:pt x="28" y="5"/>
                </a:lnTo>
                <a:lnTo>
                  <a:pt x="30" y="11"/>
                </a:lnTo>
                <a:lnTo>
                  <a:pt x="30" y="19"/>
                </a:lnTo>
                <a:lnTo>
                  <a:pt x="30" y="19"/>
                </a:lnTo>
                <a:lnTo>
                  <a:pt x="30" y="27"/>
                </a:lnTo>
                <a:lnTo>
                  <a:pt x="28" y="36"/>
                </a:lnTo>
                <a:lnTo>
                  <a:pt x="22" y="38"/>
                </a:lnTo>
                <a:lnTo>
                  <a:pt x="16" y="38"/>
                </a:lnTo>
                <a:lnTo>
                  <a:pt x="16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257"/>
          <p:cNvSpPr>
            <a:spLocks/>
          </p:cNvSpPr>
          <p:nvPr/>
        </p:nvSpPr>
        <p:spPr bwMode="auto">
          <a:xfrm>
            <a:off x="4508789" y="5680702"/>
            <a:ext cx="40084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0" y="11"/>
              </a:cxn>
              <a:cxn ang="0">
                <a:pos x="6" y="5"/>
              </a:cxn>
              <a:cxn ang="0">
                <a:pos x="9" y="2"/>
              </a:cxn>
              <a:cxn ang="0">
                <a:pos x="14" y="0"/>
              </a:cxn>
              <a:cxn ang="0">
                <a:pos x="14" y="0"/>
              </a:cxn>
              <a:cxn ang="0">
                <a:pos x="17" y="2"/>
              </a:cxn>
              <a:cxn ang="0">
                <a:pos x="23" y="5"/>
              </a:cxn>
              <a:cxn ang="0">
                <a:pos x="26" y="11"/>
              </a:cxn>
              <a:cxn ang="0">
                <a:pos x="26" y="16"/>
              </a:cxn>
              <a:cxn ang="0">
                <a:pos x="0" y="16"/>
              </a:cxn>
            </a:cxnLst>
            <a:rect l="0" t="0" r="r" b="b"/>
            <a:pathLst>
              <a:path w="26" h="16">
                <a:moveTo>
                  <a:pt x="0" y="16"/>
                </a:moveTo>
                <a:lnTo>
                  <a:pt x="0" y="16"/>
                </a:lnTo>
                <a:lnTo>
                  <a:pt x="0" y="11"/>
                </a:lnTo>
                <a:lnTo>
                  <a:pt x="6" y="5"/>
                </a:lnTo>
                <a:lnTo>
                  <a:pt x="9" y="2"/>
                </a:lnTo>
                <a:lnTo>
                  <a:pt x="14" y="0"/>
                </a:lnTo>
                <a:lnTo>
                  <a:pt x="14" y="0"/>
                </a:lnTo>
                <a:lnTo>
                  <a:pt x="17" y="2"/>
                </a:lnTo>
                <a:lnTo>
                  <a:pt x="23" y="5"/>
                </a:lnTo>
                <a:lnTo>
                  <a:pt x="26" y="11"/>
                </a:lnTo>
                <a:lnTo>
                  <a:pt x="26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58"/>
          <p:cNvSpPr>
            <a:spLocks noEditPoints="1"/>
          </p:cNvSpPr>
          <p:nvPr/>
        </p:nvSpPr>
        <p:spPr bwMode="auto">
          <a:xfrm>
            <a:off x="3767231" y="5383226"/>
            <a:ext cx="1057607" cy="622522"/>
          </a:xfrm>
          <a:custGeom>
            <a:avLst/>
            <a:gdLst/>
            <a:ahLst/>
            <a:cxnLst>
              <a:cxn ang="0">
                <a:pos x="683" y="429"/>
              </a:cxn>
              <a:cxn ang="0">
                <a:pos x="683" y="426"/>
              </a:cxn>
              <a:cxn ang="0">
                <a:pos x="686" y="426"/>
              </a:cxn>
              <a:cxn ang="0">
                <a:pos x="686" y="429"/>
              </a:cxn>
              <a:cxn ang="0">
                <a:pos x="683" y="429"/>
              </a:cxn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686" y="0"/>
              </a:cxn>
              <a:cxn ang="0">
                <a:pos x="686" y="2"/>
              </a:cxn>
              <a:cxn ang="0">
                <a:pos x="686" y="426"/>
              </a:cxn>
              <a:cxn ang="0">
                <a:pos x="683" y="426"/>
              </a:cxn>
              <a:cxn ang="0">
                <a:pos x="683" y="429"/>
              </a:cxn>
              <a:cxn ang="0">
                <a:pos x="3" y="429"/>
              </a:cxn>
              <a:cxn ang="0">
                <a:pos x="3" y="426"/>
              </a:cxn>
              <a:cxn ang="0">
                <a:pos x="683" y="426"/>
              </a:cxn>
              <a:cxn ang="0">
                <a:pos x="683" y="2"/>
              </a:cxn>
              <a:cxn ang="0">
                <a:pos x="3" y="2"/>
              </a:cxn>
              <a:cxn ang="0">
                <a:pos x="3" y="426"/>
              </a:cxn>
            </a:cxnLst>
            <a:rect l="0" t="0" r="r" b="b"/>
            <a:pathLst>
              <a:path w="686" h="429">
                <a:moveTo>
                  <a:pt x="683" y="429"/>
                </a:moveTo>
                <a:lnTo>
                  <a:pt x="683" y="426"/>
                </a:lnTo>
                <a:lnTo>
                  <a:pt x="686" y="426"/>
                </a:lnTo>
                <a:lnTo>
                  <a:pt x="686" y="429"/>
                </a:lnTo>
                <a:lnTo>
                  <a:pt x="683" y="429"/>
                </a:lnTo>
                <a:close/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686" y="0"/>
                </a:lnTo>
                <a:lnTo>
                  <a:pt x="686" y="2"/>
                </a:lnTo>
                <a:lnTo>
                  <a:pt x="686" y="426"/>
                </a:lnTo>
                <a:lnTo>
                  <a:pt x="683" y="426"/>
                </a:lnTo>
                <a:lnTo>
                  <a:pt x="683" y="429"/>
                </a:lnTo>
                <a:lnTo>
                  <a:pt x="3" y="429"/>
                </a:lnTo>
                <a:close/>
                <a:moveTo>
                  <a:pt x="3" y="426"/>
                </a:moveTo>
                <a:lnTo>
                  <a:pt x="683" y="426"/>
                </a:lnTo>
                <a:lnTo>
                  <a:pt x="683" y="2"/>
                </a:lnTo>
                <a:lnTo>
                  <a:pt x="3" y="2"/>
                </a:lnTo>
                <a:lnTo>
                  <a:pt x="3" y="4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Rectangle 259"/>
          <p:cNvSpPr>
            <a:spLocks noChangeArrowheads="1"/>
          </p:cNvSpPr>
          <p:nvPr/>
        </p:nvSpPr>
        <p:spPr bwMode="auto">
          <a:xfrm>
            <a:off x="4820213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60"/>
          <p:cNvSpPr>
            <a:spLocks/>
          </p:cNvSpPr>
          <p:nvPr/>
        </p:nvSpPr>
        <p:spPr bwMode="auto">
          <a:xfrm>
            <a:off x="3767231" y="5383226"/>
            <a:ext cx="1057607" cy="622522"/>
          </a:xfrm>
          <a:custGeom>
            <a:avLst/>
            <a:gdLst/>
            <a:ahLst/>
            <a:cxnLst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686" y="0"/>
              </a:cxn>
              <a:cxn ang="0">
                <a:pos x="686" y="2"/>
              </a:cxn>
              <a:cxn ang="0">
                <a:pos x="686" y="426"/>
              </a:cxn>
              <a:cxn ang="0">
                <a:pos x="683" y="426"/>
              </a:cxn>
              <a:cxn ang="0">
                <a:pos x="683" y="429"/>
              </a:cxn>
              <a:cxn ang="0">
                <a:pos x="3" y="429"/>
              </a:cxn>
            </a:cxnLst>
            <a:rect l="0" t="0" r="r" b="b"/>
            <a:pathLst>
              <a:path w="686" h="429"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686" y="0"/>
                </a:lnTo>
                <a:lnTo>
                  <a:pt x="686" y="2"/>
                </a:lnTo>
                <a:lnTo>
                  <a:pt x="686" y="426"/>
                </a:lnTo>
                <a:lnTo>
                  <a:pt x="683" y="426"/>
                </a:lnTo>
                <a:lnTo>
                  <a:pt x="683" y="429"/>
                </a:lnTo>
                <a:lnTo>
                  <a:pt x="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Rectangle 261"/>
          <p:cNvSpPr>
            <a:spLocks noChangeArrowheads="1"/>
          </p:cNvSpPr>
          <p:nvPr/>
        </p:nvSpPr>
        <p:spPr bwMode="auto">
          <a:xfrm>
            <a:off x="3771856" y="5386128"/>
            <a:ext cx="1048357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62"/>
          <p:cNvSpPr>
            <a:spLocks noEditPoints="1"/>
          </p:cNvSpPr>
          <p:nvPr/>
        </p:nvSpPr>
        <p:spPr bwMode="auto">
          <a:xfrm>
            <a:off x="3771856" y="5386128"/>
            <a:ext cx="1048357" cy="615267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0"/>
              </a:cxn>
              <a:cxn ang="0">
                <a:pos x="680" y="0"/>
              </a:cxn>
              <a:cxn ang="0">
                <a:pos x="680" y="424"/>
              </a:cxn>
              <a:cxn ang="0">
                <a:pos x="0" y="424"/>
              </a:cxn>
              <a:cxn ang="0">
                <a:pos x="677" y="421"/>
              </a:cxn>
              <a:cxn ang="0">
                <a:pos x="677" y="3"/>
              </a:cxn>
              <a:cxn ang="0">
                <a:pos x="2" y="3"/>
              </a:cxn>
              <a:cxn ang="0">
                <a:pos x="2" y="421"/>
              </a:cxn>
              <a:cxn ang="0">
                <a:pos x="677" y="421"/>
              </a:cxn>
            </a:cxnLst>
            <a:rect l="0" t="0" r="r" b="b"/>
            <a:pathLst>
              <a:path w="680" h="424">
                <a:moveTo>
                  <a:pt x="0" y="424"/>
                </a:moveTo>
                <a:lnTo>
                  <a:pt x="0" y="0"/>
                </a:lnTo>
                <a:lnTo>
                  <a:pt x="680" y="0"/>
                </a:lnTo>
                <a:lnTo>
                  <a:pt x="680" y="424"/>
                </a:lnTo>
                <a:lnTo>
                  <a:pt x="0" y="424"/>
                </a:lnTo>
                <a:close/>
                <a:moveTo>
                  <a:pt x="677" y="421"/>
                </a:moveTo>
                <a:lnTo>
                  <a:pt x="677" y="3"/>
                </a:lnTo>
                <a:lnTo>
                  <a:pt x="2" y="3"/>
                </a:lnTo>
                <a:lnTo>
                  <a:pt x="2" y="421"/>
                </a:lnTo>
                <a:lnTo>
                  <a:pt x="677" y="42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Rectangle 263"/>
          <p:cNvSpPr>
            <a:spLocks noChangeArrowheads="1"/>
          </p:cNvSpPr>
          <p:nvPr/>
        </p:nvSpPr>
        <p:spPr bwMode="auto">
          <a:xfrm>
            <a:off x="3771856" y="5386128"/>
            <a:ext cx="1048357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Rectangle 264"/>
          <p:cNvSpPr>
            <a:spLocks noChangeArrowheads="1"/>
          </p:cNvSpPr>
          <p:nvPr/>
        </p:nvSpPr>
        <p:spPr bwMode="auto">
          <a:xfrm>
            <a:off x="3774939" y="5390482"/>
            <a:ext cx="1040648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65"/>
          <p:cNvSpPr>
            <a:spLocks noEditPoints="1"/>
          </p:cNvSpPr>
          <p:nvPr/>
        </p:nvSpPr>
        <p:spPr bwMode="auto">
          <a:xfrm>
            <a:off x="6050490" y="5390482"/>
            <a:ext cx="988230" cy="606560"/>
          </a:xfrm>
          <a:custGeom>
            <a:avLst/>
            <a:gdLst/>
            <a:ahLst/>
            <a:cxnLst>
              <a:cxn ang="0">
                <a:pos x="0" y="418"/>
              </a:cxn>
              <a:cxn ang="0">
                <a:pos x="504" y="241"/>
              </a:cxn>
              <a:cxn ang="0">
                <a:pos x="526" y="238"/>
              </a:cxn>
              <a:cxn ang="0">
                <a:pos x="529" y="222"/>
              </a:cxn>
              <a:cxn ang="0">
                <a:pos x="507" y="208"/>
              </a:cxn>
              <a:cxn ang="0">
                <a:pos x="515" y="200"/>
              </a:cxn>
              <a:cxn ang="0">
                <a:pos x="523" y="200"/>
              </a:cxn>
              <a:cxn ang="0">
                <a:pos x="504" y="200"/>
              </a:cxn>
              <a:cxn ang="0">
                <a:pos x="501" y="213"/>
              </a:cxn>
              <a:cxn ang="0">
                <a:pos x="521" y="225"/>
              </a:cxn>
              <a:cxn ang="0">
                <a:pos x="515" y="241"/>
              </a:cxn>
              <a:cxn ang="0">
                <a:pos x="361" y="219"/>
              </a:cxn>
              <a:cxn ang="0">
                <a:pos x="383" y="244"/>
              </a:cxn>
              <a:cxn ang="0">
                <a:pos x="409" y="219"/>
              </a:cxn>
              <a:cxn ang="0">
                <a:pos x="395" y="197"/>
              </a:cxn>
              <a:cxn ang="0">
                <a:pos x="364" y="208"/>
              </a:cxn>
              <a:cxn ang="0">
                <a:pos x="263" y="230"/>
              </a:cxn>
              <a:cxn ang="0">
                <a:pos x="277" y="244"/>
              </a:cxn>
              <a:cxn ang="0">
                <a:pos x="280" y="238"/>
              </a:cxn>
              <a:cxn ang="0">
                <a:pos x="283" y="202"/>
              </a:cxn>
              <a:cxn ang="0">
                <a:pos x="263" y="197"/>
              </a:cxn>
              <a:cxn ang="0">
                <a:pos x="213" y="208"/>
              </a:cxn>
              <a:cxn ang="0">
                <a:pos x="218" y="238"/>
              </a:cxn>
              <a:cxn ang="0">
                <a:pos x="246" y="241"/>
              </a:cxn>
              <a:cxn ang="0">
                <a:pos x="241" y="238"/>
              </a:cxn>
              <a:cxn ang="0">
                <a:pos x="221" y="230"/>
              </a:cxn>
              <a:cxn ang="0">
                <a:pos x="246" y="202"/>
              </a:cxn>
              <a:cxn ang="0">
                <a:pos x="224" y="197"/>
              </a:cxn>
              <a:cxn ang="0">
                <a:pos x="493" y="197"/>
              </a:cxn>
              <a:cxn ang="0">
                <a:pos x="462" y="219"/>
              </a:cxn>
              <a:cxn ang="0">
                <a:pos x="456" y="241"/>
              </a:cxn>
              <a:cxn ang="0">
                <a:pos x="417" y="241"/>
              </a:cxn>
              <a:cxn ang="0">
                <a:pos x="431" y="202"/>
              </a:cxn>
              <a:cxn ang="0">
                <a:pos x="448" y="202"/>
              </a:cxn>
              <a:cxn ang="0">
                <a:pos x="439" y="197"/>
              </a:cxn>
              <a:cxn ang="0">
                <a:pos x="425" y="202"/>
              </a:cxn>
              <a:cxn ang="0">
                <a:pos x="322" y="202"/>
              </a:cxn>
              <a:cxn ang="0">
                <a:pos x="350" y="197"/>
              </a:cxn>
              <a:cxn ang="0">
                <a:pos x="339" y="238"/>
              </a:cxn>
              <a:cxn ang="0">
                <a:pos x="313" y="216"/>
              </a:cxn>
              <a:cxn ang="0">
                <a:pos x="294" y="197"/>
              </a:cxn>
              <a:cxn ang="0">
                <a:pos x="316" y="222"/>
              </a:cxn>
              <a:cxn ang="0">
                <a:pos x="187" y="241"/>
              </a:cxn>
              <a:cxn ang="0">
                <a:pos x="193" y="236"/>
              </a:cxn>
              <a:cxn ang="0">
                <a:pos x="143" y="241"/>
              </a:cxn>
              <a:cxn ang="0">
                <a:pos x="383" y="238"/>
              </a:cxn>
              <a:cxn ang="0">
                <a:pos x="369" y="219"/>
              </a:cxn>
              <a:cxn ang="0">
                <a:pos x="383" y="200"/>
              </a:cxn>
              <a:cxn ang="0">
                <a:pos x="400" y="219"/>
              </a:cxn>
              <a:cxn ang="0">
                <a:pos x="383" y="238"/>
              </a:cxn>
              <a:cxn ang="0">
                <a:pos x="224" y="205"/>
              </a:cxn>
              <a:cxn ang="0">
                <a:pos x="241" y="205"/>
              </a:cxn>
            </a:cxnLst>
            <a:rect l="0" t="0" r="r" b="b"/>
            <a:pathLst>
              <a:path w="641" h="418">
                <a:moveTo>
                  <a:pt x="0" y="418"/>
                </a:moveTo>
                <a:lnTo>
                  <a:pt x="0" y="0"/>
                </a:lnTo>
                <a:lnTo>
                  <a:pt x="641" y="0"/>
                </a:lnTo>
                <a:lnTo>
                  <a:pt x="641" y="418"/>
                </a:lnTo>
                <a:lnTo>
                  <a:pt x="0" y="418"/>
                </a:lnTo>
                <a:close/>
                <a:moveTo>
                  <a:pt x="498" y="236"/>
                </a:moveTo>
                <a:lnTo>
                  <a:pt x="498" y="236"/>
                </a:lnTo>
                <a:lnTo>
                  <a:pt x="501" y="238"/>
                </a:lnTo>
                <a:lnTo>
                  <a:pt x="504" y="241"/>
                </a:lnTo>
                <a:lnTo>
                  <a:pt x="504" y="241"/>
                </a:lnTo>
                <a:lnTo>
                  <a:pt x="515" y="244"/>
                </a:lnTo>
                <a:lnTo>
                  <a:pt x="515" y="244"/>
                </a:lnTo>
                <a:lnTo>
                  <a:pt x="521" y="241"/>
                </a:lnTo>
                <a:lnTo>
                  <a:pt x="526" y="238"/>
                </a:lnTo>
                <a:lnTo>
                  <a:pt x="526" y="238"/>
                </a:lnTo>
                <a:lnTo>
                  <a:pt x="529" y="236"/>
                </a:lnTo>
                <a:lnTo>
                  <a:pt x="532" y="230"/>
                </a:lnTo>
                <a:lnTo>
                  <a:pt x="532" y="230"/>
                </a:lnTo>
                <a:lnTo>
                  <a:pt x="529" y="222"/>
                </a:lnTo>
                <a:lnTo>
                  <a:pt x="529" y="222"/>
                </a:lnTo>
                <a:lnTo>
                  <a:pt x="518" y="216"/>
                </a:lnTo>
                <a:lnTo>
                  <a:pt x="518" y="216"/>
                </a:lnTo>
                <a:lnTo>
                  <a:pt x="507" y="211"/>
                </a:lnTo>
                <a:lnTo>
                  <a:pt x="507" y="211"/>
                </a:lnTo>
                <a:lnTo>
                  <a:pt x="507" y="208"/>
                </a:lnTo>
                <a:lnTo>
                  <a:pt x="507" y="208"/>
                </a:lnTo>
                <a:lnTo>
                  <a:pt x="507" y="202"/>
                </a:lnTo>
                <a:lnTo>
                  <a:pt x="507" y="202"/>
                </a:lnTo>
                <a:lnTo>
                  <a:pt x="515" y="200"/>
                </a:lnTo>
                <a:lnTo>
                  <a:pt x="515" y="200"/>
                </a:lnTo>
                <a:lnTo>
                  <a:pt x="521" y="202"/>
                </a:lnTo>
                <a:lnTo>
                  <a:pt x="523" y="205"/>
                </a:lnTo>
                <a:lnTo>
                  <a:pt x="529" y="205"/>
                </a:lnTo>
                <a:lnTo>
                  <a:pt x="529" y="205"/>
                </a:lnTo>
                <a:lnTo>
                  <a:pt x="523" y="200"/>
                </a:lnTo>
                <a:lnTo>
                  <a:pt x="523" y="200"/>
                </a:lnTo>
                <a:lnTo>
                  <a:pt x="515" y="197"/>
                </a:lnTo>
                <a:lnTo>
                  <a:pt x="515" y="197"/>
                </a:lnTo>
                <a:lnTo>
                  <a:pt x="507" y="197"/>
                </a:lnTo>
                <a:lnTo>
                  <a:pt x="504" y="200"/>
                </a:lnTo>
                <a:lnTo>
                  <a:pt x="504" y="200"/>
                </a:lnTo>
                <a:lnTo>
                  <a:pt x="498" y="202"/>
                </a:lnTo>
                <a:lnTo>
                  <a:pt x="498" y="208"/>
                </a:lnTo>
                <a:lnTo>
                  <a:pt x="498" y="208"/>
                </a:lnTo>
                <a:lnTo>
                  <a:pt x="501" y="213"/>
                </a:lnTo>
                <a:lnTo>
                  <a:pt x="501" y="213"/>
                </a:lnTo>
                <a:lnTo>
                  <a:pt x="512" y="219"/>
                </a:lnTo>
                <a:lnTo>
                  <a:pt x="512" y="219"/>
                </a:lnTo>
                <a:lnTo>
                  <a:pt x="521" y="225"/>
                </a:lnTo>
                <a:lnTo>
                  <a:pt x="521" y="225"/>
                </a:lnTo>
                <a:lnTo>
                  <a:pt x="523" y="230"/>
                </a:lnTo>
                <a:lnTo>
                  <a:pt x="523" y="230"/>
                </a:lnTo>
                <a:lnTo>
                  <a:pt x="521" y="238"/>
                </a:lnTo>
                <a:lnTo>
                  <a:pt x="521" y="238"/>
                </a:lnTo>
                <a:lnTo>
                  <a:pt x="515" y="241"/>
                </a:lnTo>
                <a:lnTo>
                  <a:pt x="515" y="241"/>
                </a:lnTo>
                <a:lnTo>
                  <a:pt x="507" y="238"/>
                </a:lnTo>
                <a:lnTo>
                  <a:pt x="504" y="236"/>
                </a:lnTo>
                <a:lnTo>
                  <a:pt x="498" y="236"/>
                </a:lnTo>
                <a:close/>
                <a:moveTo>
                  <a:pt x="361" y="219"/>
                </a:moveTo>
                <a:lnTo>
                  <a:pt x="361" y="219"/>
                </a:lnTo>
                <a:lnTo>
                  <a:pt x="364" y="230"/>
                </a:lnTo>
                <a:lnTo>
                  <a:pt x="367" y="238"/>
                </a:lnTo>
                <a:lnTo>
                  <a:pt x="375" y="241"/>
                </a:lnTo>
                <a:lnTo>
                  <a:pt x="383" y="244"/>
                </a:lnTo>
                <a:lnTo>
                  <a:pt x="383" y="244"/>
                </a:lnTo>
                <a:lnTo>
                  <a:pt x="395" y="241"/>
                </a:lnTo>
                <a:lnTo>
                  <a:pt x="403" y="238"/>
                </a:lnTo>
                <a:lnTo>
                  <a:pt x="406" y="230"/>
                </a:lnTo>
                <a:lnTo>
                  <a:pt x="409" y="219"/>
                </a:lnTo>
                <a:lnTo>
                  <a:pt x="409" y="219"/>
                </a:lnTo>
                <a:lnTo>
                  <a:pt x="409" y="219"/>
                </a:lnTo>
                <a:lnTo>
                  <a:pt x="406" y="208"/>
                </a:lnTo>
                <a:lnTo>
                  <a:pt x="403" y="202"/>
                </a:lnTo>
                <a:lnTo>
                  <a:pt x="395" y="197"/>
                </a:lnTo>
                <a:lnTo>
                  <a:pt x="383" y="197"/>
                </a:lnTo>
                <a:lnTo>
                  <a:pt x="383" y="197"/>
                </a:lnTo>
                <a:lnTo>
                  <a:pt x="375" y="197"/>
                </a:lnTo>
                <a:lnTo>
                  <a:pt x="367" y="202"/>
                </a:lnTo>
                <a:lnTo>
                  <a:pt x="364" y="208"/>
                </a:lnTo>
                <a:lnTo>
                  <a:pt x="361" y="219"/>
                </a:lnTo>
                <a:close/>
                <a:moveTo>
                  <a:pt x="257" y="202"/>
                </a:moveTo>
                <a:lnTo>
                  <a:pt x="263" y="202"/>
                </a:lnTo>
                <a:lnTo>
                  <a:pt x="263" y="230"/>
                </a:lnTo>
                <a:lnTo>
                  <a:pt x="263" y="230"/>
                </a:lnTo>
                <a:lnTo>
                  <a:pt x="263" y="236"/>
                </a:lnTo>
                <a:lnTo>
                  <a:pt x="269" y="241"/>
                </a:lnTo>
                <a:lnTo>
                  <a:pt x="271" y="244"/>
                </a:lnTo>
                <a:lnTo>
                  <a:pt x="277" y="244"/>
                </a:lnTo>
                <a:lnTo>
                  <a:pt x="277" y="244"/>
                </a:lnTo>
                <a:lnTo>
                  <a:pt x="288" y="241"/>
                </a:lnTo>
                <a:lnTo>
                  <a:pt x="285" y="238"/>
                </a:lnTo>
                <a:lnTo>
                  <a:pt x="285" y="238"/>
                </a:lnTo>
                <a:lnTo>
                  <a:pt x="280" y="238"/>
                </a:lnTo>
                <a:lnTo>
                  <a:pt x="280" y="238"/>
                </a:lnTo>
                <a:lnTo>
                  <a:pt x="274" y="238"/>
                </a:lnTo>
                <a:lnTo>
                  <a:pt x="271" y="236"/>
                </a:lnTo>
                <a:lnTo>
                  <a:pt x="271" y="227"/>
                </a:lnTo>
                <a:lnTo>
                  <a:pt x="271" y="202"/>
                </a:lnTo>
                <a:lnTo>
                  <a:pt x="283" y="202"/>
                </a:lnTo>
                <a:lnTo>
                  <a:pt x="283" y="197"/>
                </a:lnTo>
                <a:lnTo>
                  <a:pt x="271" y="197"/>
                </a:lnTo>
                <a:lnTo>
                  <a:pt x="271" y="189"/>
                </a:lnTo>
                <a:lnTo>
                  <a:pt x="263" y="189"/>
                </a:lnTo>
                <a:lnTo>
                  <a:pt x="263" y="197"/>
                </a:lnTo>
                <a:lnTo>
                  <a:pt x="257" y="197"/>
                </a:lnTo>
                <a:lnTo>
                  <a:pt x="257" y="202"/>
                </a:lnTo>
                <a:close/>
                <a:moveTo>
                  <a:pt x="218" y="202"/>
                </a:moveTo>
                <a:lnTo>
                  <a:pt x="218" y="202"/>
                </a:lnTo>
                <a:lnTo>
                  <a:pt x="213" y="208"/>
                </a:lnTo>
                <a:lnTo>
                  <a:pt x="213" y="219"/>
                </a:lnTo>
                <a:lnTo>
                  <a:pt x="213" y="219"/>
                </a:lnTo>
                <a:lnTo>
                  <a:pt x="213" y="230"/>
                </a:lnTo>
                <a:lnTo>
                  <a:pt x="218" y="238"/>
                </a:lnTo>
                <a:lnTo>
                  <a:pt x="218" y="238"/>
                </a:lnTo>
                <a:lnTo>
                  <a:pt x="224" y="241"/>
                </a:lnTo>
                <a:lnTo>
                  <a:pt x="232" y="244"/>
                </a:lnTo>
                <a:lnTo>
                  <a:pt x="232" y="244"/>
                </a:lnTo>
                <a:lnTo>
                  <a:pt x="241" y="241"/>
                </a:lnTo>
                <a:lnTo>
                  <a:pt x="246" y="241"/>
                </a:lnTo>
                <a:lnTo>
                  <a:pt x="246" y="241"/>
                </a:lnTo>
                <a:lnTo>
                  <a:pt x="255" y="233"/>
                </a:lnTo>
                <a:lnTo>
                  <a:pt x="246" y="230"/>
                </a:lnTo>
                <a:lnTo>
                  <a:pt x="246" y="230"/>
                </a:lnTo>
                <a:lnTo>
                  <a:pt x="241" y="238"/>
                </a:lnTo>
                <a:lnTo>
                  <a:pt x="232" y="238"/>
                </a:lnTo>
                <a:lnTo>
                  <a:pt x="232" y="238"/>
                </a:lnTo>
                <a:lnTo>
                  <a:pt x="229" y="238"/>
                </a:lnTo>
                <a:lnTo>
                  <a:pt x="224" y="236"/>
                </a:lnTo>
                <a:lnTo>
                  <a:pt x="221" y="230"/>
                </a:lnTo>
                <a:lnTo>
                  <a:pt x="221" y="222"/>
                </a:lnTo>
                <a:lnTo>
                  <a:pt x="255" y="222"/>
                </a:lnTo>
                <a:lnTo>
                  <a:pt x="255" y="222"/>
                </a:lnTo>
                <a:lnTo>
                  <a:pt x="252" y="211"/>
                </a:lnTo>
                <a:lnTo>
                  <a:pt x="246" y="202"/>
                </a:lnTo>
                <a:lnTo>
                  <a:pt x="246" y="202"/>
                </a:lnTo>
                <a:lnTo>
                  <a:pt x="241" y="197"/>
                </a:lnTo>
                <a:lnTo>
                  <a:pt x="232" y="197"/>
                </a:lnTo>
                <a:lnTo>
                  <a:pt x="232" y="197"/>
                </a:lnTo>
                <a:lnTo>
                  <a:pt x="224" y="197"/>
                </a:lnTo>
                <a:lnTo>
                  <a:pt x="218" y="202"/>
                </a:lnTo>
                <a:close/>
                <a:moveTo>
                  <a:pt x="487" y="241"/>
                </a:moveTo>
                <a:lnTo>
                  <a:pt x="495" y="241"/>
                </a:lnTo>
                <a:lnTo>
                  <a:pt x="473" y="216"/>
                </a:lnTo>
                <a:lnTo>
                  <a:pt x="493" y="197"/>
                </a:lnTo>
                <a:lnTo>
                  <a:pt x="481" y="197"/>
                </a:lnTo>
                <a:lnTo>
                  <a:pt x="473" y="208"/>
                </a:lnTo>
                <a:lnTo>
                  <a:pt x="473" y="208"/>
                </a:lnTo>
                <a:lnTo>
                  <a:pt x="462" y="219"/>
                </a:lnTo>
                <a:lnTo>
                  <a:pt x="462" y="219"/>
                </a:lnTo>
                <a:lnTo>
                  <a:pt x="462" y="219"/>
                </a:lnTo>
                <a:lnTo>
                  <a:pt x="462" y="208"/>
                </a:lnTo>
                <a:lnTo>
                  <a:pt x="462" y="180"/>
                </a:lnTo>
                <a:lnTo>
                  <a:pt x="456" y="180"/>
                </a:lnTo>
                <a:lnTo>
                  <a:pt x="456" y="241"/>
                </a:lnTo>
                <a:lnTo>
                  <a:pt x="462" y="241"/>
                </a:lnTo>
                <a:lnTo>
                  <a:pt x="462" y="225"/>
                </a:lnTo>
                <a:lnTo>
                  <a:pt x="470" y="219"/>
                </a:lnTo>
                <a:lnTo>
                  <a:pt x="487" y="241"/>
                </a:lnTo>
                <a:close/>
                <a:moveTo>
                  <a:pt x="417" y="241"/>
                </a:moveTo>
                <a:lnTo>
                  <a:pt x="425" y="241"/>
                </a:lnTo>
                <a:lnTo>
                  <a:pt x="425" y="208"/>
                </a:lnTo>
                <a:lnTo>
                  <a:pt x="425" y="208"/>
                </a:lnTo>
                <a:lnTo>
                  <a:pt x="431" y="202"/>
                </a:lnTo>
                <a:lnTo>
                  <a:pt x="431" y="202"/>
                </a:lnTo>
                <a:lnTo>
                  <a:pt x="439" y="202"/>
                </a:lnTo>
                <a:lnTo>
                  <a:pt x="439" y="202"/>
                </a:lnTo>
                <a:lnTo>
                  <a:pt x="445" y="202"/>
                </a:lnTo>
                <a:lnTo>
                  <a:pt x="445" y="202"/>
                </a:lnTo>
                <a:lnTo>
                  <a:pt x="448" y="202"/>
                </a:lnTo>
                <a:lnTo>
                  <a:pt x="448" y="200"/>
                </a:lnTo>
                <a:lnTo>
                  <a:pt x="448" y="200"/>
                </a:lnTo>
                <a:lnTo>
                  <a:pt x="445" y="197"/>
                </a:lnTo>
                <a:lnTo>
                  <a:pt x="445" y="197"/>
                </a:lnTo>
                <a:lnTo>
                  <a:pt x="439" y="197"/>
                </a:lnTo>
                <a:lnTo>
                  <a:pt x="439" y="197"/>
                </a:lnTo>
                <a:lnTo>
                  <a:pt x="431" y="200"/>
                </a:lnTo>
                <a:lnTo>
                  <a:pt x="431" y="200"/>
                </a:lnTo>
                <a:lnTo>
                  <a:pt x="425" y="202"/>
                </a:lnTo>
                <a:lnTo>
                  <a:pt x="425" y="202"/>
                </a:lnTo>
                <a:lnTo>
                  <a:pt x="425" y="197"/>
                </a:lnTo>
                <a:lnTo>
                  <a:pt x="417" y="197"/>
                </a:lnTo>
                <a:lnTo>
                  <a:pt x="417" y="241"/>
                </a:lnTo>
                <a:close/>
                <a:moveTo>
                  <a:pt x="322" y="202"/>
                </a:moveTo>
                <a:lnTo>
                  <a:pt x="322" y="202"/>
                </a:lnTo>
                <a:lnTo>
                  <a:pt x="327" y="222"/>
                </a:lnTo>
                <a:lnTo>
                  <a:pt x="333" y="241"/>
                </a:lnTo>
                <a:lnTo>
                  <a:pt x="344" y="241"/>
                </a:lnTo>
                <a:lnTo>
                  <a:pt x="358" y="197"/>
                </a:lnTo>
                <a:lnTo>
                  <a:pt x="350" y="197"/>
                </a:lnTo>
                <a:lnTo>
                  <a:pt x="344" y="216"/>
                </a:lnTo>
                <a:lnTo>
                  <a:pt x="344" y="216"/>
                </a:lnTo>
                <a:lnTo>
                  <a:pt x="339" y="238"/>
                </a:lnTo>
                <a:lnTo>
                  <a:pt x="339" y="238"/>
                </a:lnTo>
                <a:lnTo>
                  <a:pt x="339" y="238"/>
                </a:lnTo>
                <a:lnTo>
                  <a:pt x="333" y="216"/>
                </a:lnTo>
                <a:lnTo>
                  <a:pt x="327" y="197"/>
                </a:lnTo>
                <a:lnTo>
                  <a:pt x="319" y="197"/>
                </a:lnTo>
                <a:lnTo>
                  <a:pt x="313" y="216"/>
                </a:lnTo>
                <a:lnTo>
                  <a:pt x="313" y="216"/>
                </a:lnTo>
                <a:lnTo>
                  <a:pt x="308" y="238"/>
                </a:lnTo>
                <a:lnTo>
                  <a:pt x="308" y="238"/>
                </a:lnTo>
                <a:lnTo>
                  <a:pt x="308" y="238"/>
                </a:lnTo>
                <a:lnTo>
                  <a:pt x="302" y="219"/>
                </a:lnTo>
                <a:lnTo>
                  <a:pt x="294" y="197"/>
                </a:lnTo>
                <a:lnTo>
                  <a:pt x="288" y="197"/>
                </a:lnTo>
                <a:lnTo>
                  <a:pt x="302" y="241"/>
                </a:lnTo>
                <a:lnTo>
                  <a:pt x="311" y="241"/>
                </a:lnTo>
                <a:lnTo>
                  <a:pt x="316" y="222"/>
                </a:lnTo>
                <a:lnTo>
                  <a:pt x="316" y="222"/>
                </a:lnTo>
                <a:lnTo>
                  <a:pt x="322" y="202"/>
                </a:lnTo>
                <a:lnTo>
                  <a:pt x="322" y="202"/>
                </a:lnTo>
                <a:close/>
                <a:moveTo>
                  <a:pt x="151" y="180"/>
                </a:moveTo>
                <a:lnTo>
                  <a:pt x="151" y="180"/>
                </a:lnTo>
                <a:lnTo>
                  <a:pt x="187" y="241"/>
                </a:lnTo>
                <a:lnTo>
                  <a:pt x="201" y="241"/>
                </a:lnTo>
                <a:lnTo>
                  <a:pt x="201" y="175"/>
                </a:lnTo>
                <a:lnTo>
                  <a:pt x="193" y="175"/>
                </a:lnTo>
                <a:lnTo>
                  <a:pt x="193" y="175"/>
                </a:lnTo>
                <a:lnTo>
                  <a:pt x="193" y="236"/>
                </a:lnTo>
                <a:lnTo>
                  <a:pt x="193" y="236"/>
                </a:lnTo>
                <a:lnTo>
                  <a:pt x="193" y="236"/>
                </a:lnTo>
                <a:lnTo>
                  <a:pt x="154" y="175"/>
                </a:lnTo>
                <a:lnTo>
                  <a:pt x="143" y="175"/>
                </a:lnTo>
                <a:lnTo>
                  <a:pt x="143" y="241"/>
                </a:lnTo>
                <a:lnTo>
                  <a:pt x="151" y="241"/>
                </a:lnTo>
                <a:lnTo>
                  <a:pt x="151" y="241"/>
                </a:lnTo>
                <a:lnTo>
                  <a:pt x="151" y="180"/>
                </a:lnTo>
                <a:lnTo>
                  <a:pt x="151" y="180"/>
                </a:lnTo>
                <a:close/>
                <a:moveTo>
                  <a:pt x="383" y="238"/>
                </a:moveTo>
                <a:lnTo>
                  <a:pt x="383" y="238"/>
                </a:lnTo>
                <a:lnTo>
                  <a:pt x="378" y="238"/>
                </a:lnTo>
                <a:lnTo>
                  <a:pt x="372" y="236"/>
                </a:lnTo>
                <a:lnTo>
                  <a:pt x="369" y="227"/>
                </a:lnTo>
                <a:lnTo>
                  <a:pt x="369" y="219"/>
                </a:lnTo>
                <a:lnTo>
                  <a:pt x="369" y="219"/>
                </a:lnTo>
                <a:lnTo>
                  <a:pt x="369" y="211"/>
                </a:lnTo>
                <a:lnTo>
                  <a:pt x="372" y="205"/>
                </a:lnTo>
                <a:lnTo>
                  <a:pt x="378" y="202"/>
                </a:lnTo>
                <a:lnTo>
                  <a:pt x="383" y="200"/>
                </a:lnTo>
                <a:lnTo>
                  <a:pt x="383" y="200"/>
                </a:lnTo>
                <a:lnTo>
                  <a:pt x="392" y="202"/>
                </a:lnTo>
                <a:lnTo>
                  <a:pt x="395" y="205"/>
                </a:lnTo>
                <a:lnTo>
                  <a:pt x="400" y="211"/>
                </a:lnTo>
                <a:lnTo>
                  <a:pt x="400" y="219"/>
                </a:lnTo>
                <a:lnTo>
                  <a:pt x="400" y="219"/>
                </a:lnTo>
                <a:lnTo>
                  <a:pt x="400" y="227"/>
                </a:lnTo>
                <a:lnTo>
                  <a:pt x="397" y="236"/>
                </a:lnTo>
                <a:lnTo>
                  <a:pt x="392" y="238"/>
                </a:lnTo>
                <a:lnTo>
                  <a:pt x="383" y="238"/>
                </a:lnTo>
                <a:lnTo>
                  <a:pt x="383" y="238"/>
                </a:lnTo>
                <a:close/>
                <a:moveTo>
                  <a:pt x="221" y="216"/>
                </a:moveTo>
                <a:lnTo>
                  <a:pt x="221" y="216"/>
                </a:lnTo>
                <a:lnTo>
                  <a:pt x="221" y="211"/>
                </a:lnTo>
                <a:lnTo>
                  <a:pt x="224" y="205"/>
                </a:lnTo>
                <a:lnTo>
                  <a:pt x="229" y="202"/>
                </a:lnTo>
                <a:lnTo>
                  <a:pt x="232" y="200"/>
                </a:lnTo>
                <a:lnTo>
                  <a:pt x="232" y="200"/>
                </a:lnTo>
                <a:lnTo>
                  <a:pt x="238" y="202"/>
                </a:lnTo>
                <a:lnTo>
                  <a:pt x="241" y="205"/>
                </a:lnTo>
                <a:lnTo>
                  <a:pt x="243" y="211"/>
                </a:lnTo>
                <a:lnTo>
                  <a:pt x="246" y="216"/>
                </a:lnTo>
                <a:lnTo>
                  <a:pt x="221" y="216"/>
                </a:lnTo>
                <a:close/>
              </a:path>
            </a:pathLst>
          </a:custGeom>
          <a:solidFill>
            <a:srgbClr val="A2CCD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Rectangle 266"/>
          <p:cNvSpPr>
            <a:spLocks noChangeArrowheads="1"/>
          </p:cNvSpPr>
          <p:nvPr/>
        </p:nvSpPr>
        <p:spPr bwMode="auto">
          <a:xfrm>
            <a:off x="6050490" y="5390482"/>
            <a:ext cx="988230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67"/>
          <p:cNvSpPr>
            <a:spLocks/>
          </p:cNvSpPr>
          <p:nvPr/>
        </p:nvSpPr>
        <p:spPr bwMode="auto">
          <a:xfrm>
            <a:off x="6818257" y="5676349"/>
            <a:ext cx="52418" cy="6820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41"/>
              </a:cxn>
              <a:cxn ang="0">
                <a:pos x="6" y="44"/>
              </a:cxn>
              <a:cxn ang="0">
                <a:pos x="6" y="44"/>
              </a:cxn>
              <a:cxn ang="0">
                <a:pos x="17" y="47"/>
              </a:cxn>
              <a:cxn ang="0">
                <a:pos x="17" y="47"/>
              </a:cxn>
              <a:cxn ang="0">
                <a:pos x="23" y="44"/>
              </a:cxn>
              <a:cxn ang="0">
                <a:pos x="28" y="41"/>
              </a:cxn>
              <a:cxn ang="0">
                <a:pos x="28" y="41"/>
              </a:cxn>
              <a:cxn ang="0">
                <a:pos x="31" y="39"/>
              </a:cxn>
              <a:cxn ang="0">
                <a:pos x="34" y="33"/>
              </a:cxn>
              <a:cxn ang="0">
                <a:pos x="34" y="33"/>
              </a:cxn>
              <a:cxn ang="0">
                <a:pos x="31" y="25"/>
              </a:cxn>
              <a:cxn ang="0">
                <a:pos x="31" y="25"/>
              </a:cxn>
              <a:cxn ang="0">
                <a:pos x="20" y="19"/>
              </a:cxn>
              <a:cxn ang="0">
                <a:pos x="20" y="19"/>
              </a:cxn>
              <a:cxn ang="0">
                <a:pos x="9" y="14"/>
              </a:cxn>
              <a:cxn ang="0">
                <a:pos x="9" y="14"/>
              </a:cxn>
              <a:cxn ang="0">
                <a:pos x="9" y="11"/>
              </a:cxn>
              <a:cxn ang="0">
                <a:pos x="9" y="11"/>
              </a:cxn>
              <a:cxn ang="0">
                <a:pos x="9" y="5"/>
              </a:cxn>
              <a:cxn ang="0">
                <a:pos x="9" y="5"/>
              </a:cxn>
              <a:cxn ang="0">
                <a:pos x="17" y="3"/>
              </a:cxn>
              <a:cxn ang="0">
                <a:pos x="17" y="3"/>
              </a:cxn>
              <a:cxn ang="0">
                <a:pos x="23" y="5"/>
              </a:cxn>
              <a:cxn ang="0">
                <a:pos x="25" y="8"/>
              </a:cxn>
              <a:cxn ang="0">
                <a:pos x="31" y="8"/>
              </a:cxn>
              <a:cxn ang="0">
                <a:pos x="31" y="8"/>
              </a:cxn>
              <a:cxn ang="0">
                <a:pos x="25" y="3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9" y="0"/>
              </a:cxn>
              <a:cxn ang="0">
                <a:pos x="6" y="3"/>
              </a:cxn>
              <a:cxn ang="0">
                <a:pos x="6" y="3"/>
              </a:cxn>
              <a:cxn ang="0">
                <a:pos x="0" y="5"/>
              </a:cxn>
              <a:cxn ang="0">
                <a:pos x="0" y="11"/>
              </a:cxn>
              <a:cxn ang="0">
                <a:pos x="0" y="11"/>
              </a:cxn>
              <a:cxn ang="0">
                <a:pos x="3" y="16"/>
              </a:cxn>
              <a:cxn ang="0">
                <a:pos x="3" y="16"/>
              </a:cxn>
              <a:cxn ang="0">
                <a:pos x="14" y="22"/>
              </a:cxn>
              <a:cxn ang="0">
                <a:pos x="14" y="22"/>
              </a:cxn>
              <a:cxn ang="0">
                <a:pos x="23" y="28"/>
              </a:cxn>
              <a:cxn ang="0">
                <a:pos x="23" y="28"/>
              </a:cxn>
              <a:cxn ang="0">
                <a:pos x="25" y="33"/>
              </a:cxn>
              <a:cxn ang="0">
                <a:pos x="25" y="33"/>
              </a:cxn>
              <a:cxn ang="0">
                <a:pos x="23" y="41"/>
              </a:cxn>
              <a:cxn ang="0">
                <a:pos x="23" y="41"/>
              </a:cxn>
              <a:cxn ang="0">
                <a:pos x="17" y="44"/>
              </a:cxn>
              <a:cxn ang="0">
                <a:pos x="17" y="44"/>
              </a:cxn>
              <a:cxn ang="0">
                <a:pos x="9" y="41"/>
              </a:cxn>
              <a:cxn ang="0">
                <a:pos x="6" y="39"/>
              </a:cxn>
              <a:cxn ang="0">
                <a:pos x="0" y="39"/>
              </a:cxn>
            </a:cxnLst>
            <a:rect l="0" t="0" r="r" b="b"/>
            <a:pathLst>
              <a:path w="34" h="47">
                <a:moveTo>
                  <a:pt x="0" y="39"/>
                </a:moveTo>
                <a:lnTo>
                  <a:pt x="0" y="39"/>
                </a:lnTo>
                <a:lnTo>
                  <a:pt x="3" y="41"/>
                </a:lnTo>
                <a:lnTo>
                  <a:pt x="6" y="44"/>
                </a:lnTo>
                <a:lnTo>
                  <a:pt x="6" y="44"/>
                </a:lnTo>
                <a:lnTo>
                  <a:pt x="17" y="47"/>
                </a:lnTo>
                <a:lnTo>
                  <a:pt x="17" y="47"/>
                </a:lnTo>
                <a:lnTo>
                  <a:pt x="23" y="44"/>
                </a:lnTo>
                <a:lnTo>
                  <a:pt x="28" y="41"/>
                </a:lnTo>
                <a:lnTo>
                  <a:pt x="28" y="41"/>
                </a:lnTo>
                <a:lnTo>
                  <a:pt x="31" y="39"/>
                </a:lnTo>
                <a:lnTo>
                  <a:pt x="34" y="33"/>
                </a:lnTo>
                <a:lnTo>
                  <a:pt x="34" y="33"/>
                </a:lnTo>
                <a:lnTo>
                  <a:pt x="31" y="25"/>
                </a:lnTo>
                <a:lnTo>
                  <a:pt x="31" y="25"/>
                </a:lnTo>
                <a:lnTo>
                  <a:pt x="20" y="19"/>
                </a:lnTo>
                <a:lnTo>
                  <a:pt x="20" y="19"/>
                </a:lnTo>
                <a:lnTo>
                  <a:pt x="9" y="14"/>
                </a:lnTo>
                <a:lnTo>
                  <a:pt x="9" y="14"/>
                </a:lnTo>
                <a:lnTo>
                  <a:pt x="9" y="11"/>
                </a:lnTo>
                <a:lnTo>
                  <a:pt x="9" y="11"/>
                </a:lnTo>
                <a:lnTo>
                  <a:pt x="9" y="5"/>
                </a:lnTo>
                <a:lnTo>
                  <a:pt x="9" y="5"/>
                </a:lnTo>
                <a:lnTo>
                  <a:pt x="17" y="3"/>
                </a:lnTo>
                <a:lnTo>
                  <a:pt x="17" y="3"/>
                </a:lnTo>
                <a:lnTo>
                  <a:pt x="23" y="5"/>
                </a:lnTo>
                <a:lnTo>
                  <a:pt x="25" y="8"/>
                </a:lnTo>
                <a:lnTo>
                  <a:pt x="31" y="8"/>
                </a:lnTo>
                <a:lnTo>
                  <a:pt x="31" y="8"/>
                </a:lnTo>
                <a:lnTo>
                  <a:pt x="25" y="3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9" y="0"/>
                </a:lnTo>
                <a:lnTo>
                  <a:pt x="6" y="3"/>
                </a:lnTo>
                <a:lnTo>
                  <a:pt x="6" y="3"/>
                </a:lnTo>
                <a:lnTo>
                  <a:pt x="0" y="5"/>
                </a:lnTo>
                <a:lnTo>
                  <a:pt x="0" y="11"/>
                </a:lnTo>
                <a:lnTo>
                  <a:pt x="0" y="11"/>
                </a:lnTo>
                <a:lnTo>
                  <a:pt x="3" y="16"/>
                </a:lnTo>
                <a:lnTo>
                  <a:pt x="3" y="16"/>
                </a:lnTo>
                <a:lnTo>
                  <a:pt x="14" y="22"/>
                </a:lnTo>
                <a:lnTo>
                  <a:pt x="14" y="22"/>
                </a:lnTo>
                <a:lnTo>
                  <a:pt x="23" y="28"/>
                </a:lnTo>
                <a:lnTo>
                  <a:pt x="23" y="28"/>
                </a:lnTo>
                <a:lnTo>
                  <a:pt x="25" y="33"/>
                </a:lnTo>
                <a:lnTo>
                  <a:pt x="25" y="33"/>
                </a:lnTo>
                <a:lnTo>
                  <a:pt x="23" y="41"/>
                </a:lnTo>
                <a:lnTo>
                  <a:pt x="23" y="41"/>
                </a:lnTo>
                <a:lnTo>
                  <a:pt x="17" y="44"/>
                </a:lnTo>
                <a:lnTo>
                  <a:pt x="17" y="44"/>
                </a:lnTo>
                <a:lnTo>
                  <a:pt x="9" y="41"/>
                </a:lnTo>
                <a:lnTo>
                  <a:pt x="6" y="39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268"/>
          <p:cNvSpPr>
            <a:spLocks/>
          </p:cNvSpPr>
          <p:nvPr/>
        </p:nvSpPr>
        <p:spPr bwMode="auto">
          <a:xfrm>
            <a:off x="6607044" y="5676349"/>
            <a:ext cx="74002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6" y="41"/>
              </a:cxn>
              <a:cxn ang="0">
                <a:pos x="14" y="44"/>
              </a:cxn>
              <a:cxn ang="0">
                <a:pos x="22" y="47"/>
              </a:cxn>
              <a:cxn ang="0">
                <a:pos x="22" y="47"/>
              </a:cxn>
              <a:cxn ang="0">
                <a:pos x="34" y="44"/>
              </a:cxn>
              <a:cxn ang="0">
                <a:pos x="42" y="41"/>
              </a:cxn>
              <a:cxn ang="0">
                <a:pos x="45" y="33"/>
              </a:cxn>
              <a:cxn ang="0">
                <a:pos x="48" y="22"/>
              </a:cxn>
              <a:cxn ang="0">
                <a:pos x="48" y="22"/>
              </a:cxn>
              <a:cxn ang="0">
                <a:pos x="48" y="22"/>
              </a:cxn>
              <a:cxn ang="0">
                <a:pos x="45" y="11"/>
              </a:cxn>
              <a:cxn ang="0">
                <a:pos x="42" y="5"/>
              </a:cxn>
              <a:cxn ang="0">
                <a:pos x="34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6" y="5"/>
              </a:cxn>
              <a:cxn ang="0">
                <a:pos x="3" y="11"/>
              </a:cxn>
              <a:cxn ang="0">
                <a:pos x="0" y="22"/>
              </a:cxn>
            </a:cxnLst>
            <a:rect l="0" t="0" r="r" b="b"/>
            <a:pathLst>
              <a:path w="48" h="47">
                <a:moveTo>
                  <a:pt x="0" y="22"/>
                </a:moveTo>
                <a:lnTo>
                  <a:pt x="0" y="22"/>
                </a:lnTo>
                <a:lnTo>
                  <a:pt x="3" y="33"/>
                </a:lnTo>
                <a:lnTo>
                  <a:pt x="6" y="41"/>
                </a:lnTo>
                <a:lnTo>
                  <a:pt x="14" y="44"/>
                </a:lnTo>
                <a:lnTo>
                  <a:pt x="22" y="47"/>
                </a:lnTo>
                <a:lnTo>
                  <a:pt x="22" y="47"/>
                </a:lnTo>
                <a:lnTo>
                  <a:pt x="34" y="44"/>
                </a:lnTo>
                <a:lnTo>
                  <a:pt x="42" y="41"/>
                </a:lnTo>
                <a:lnTo>
                  <a:pt x="45" y="33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5" y="11"/>
                </a:lnTo>
                <a:lnTo>
                  <a:pt x="42" y="5"/>
                </a:lnTo>
                <a:lnTo>
                  <a:pt x="34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6" y="5"/>
                </a:lnTo>
                <a:lnTo>
                  <a:pt x="3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269"/>
          <p:cNvSpPr>
            <a:spLocks/>
          </p:cNvSpPr>
          <p:nvPr/>
        </p:nvSpPr>
        <p:spPr bwMode="auto">
          <a:xfrm>
            <a:off x="6446707" y="5664740"/>
            <a:ext cx="47793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" y="13"/>
              </a:cxn>
              <a:cxn ang="0">
                <a:pos x="6" y="41"/>
              </a:cxn>
              <a:cxn ang="0">
                <a:pos x="6" y="41"/>
              </a:cxn>
              <a:cxn ang="0">
                <a:pos x="6" y="47"/>
              </a:cxn>
              <a:cxn ang="0">
                <a:pos x="12" y="52"/>
              </a:cxn>
              <a:cxn ang="0">
                <a:pos x="14" y="55"/>
              </a:cxn>
              <a:cxn ang="0">
                <a:pos x="20" y="55"/>
              </a:cxn>
              <a:cxn ang="0">
                <a:pos x="20" y="55"/>
              </a:cxn>
              <a:cxn ang="0">
                <a:pos x="31" y="52"/>
              </a:cxn>
              <a:cxn ang="0">
                <a:pos x="28" y="49"/>
              </a:cxn>
              <a:cxn ang="0">
                <a:pos x="28" y="49"/>
              </a:cxn>
              <a:cxn ang="0">
                <a:pos x="23" y="49"/>
              </a:cxn>
              <a:cxn ang="0">
                <a:pos x="23" y="49"/>
              </a:cxn>
              <a:cxn ang="0">
                <a:pos x="17" y="49"/>
              </a:cxn>
              <a:cxn ang="0">
                <a:pos x="14" y="47"/>
              </a:cxn>
              <a:cxn ang="0">
                <a:pos x="14" y="38"/>
              </a:cxn>
              <a:cxn ang="0">
                <a:pos x="14" y="13"/>
              </a:cxn>
              <a:cxn ang="0">
                <a:pos x="26" y="13"/>
              </a:cxn>
              <a:cxn ang="0">
                <a:pos x="26" y="8"/>
              </a:cxn>
              <a:cxn ang="0">
                <a:pos x="14" y="8"/>
              </a:cxn>
              <a:cxn ang="0">
                <a:pos x="14" y="0"/>
              </a:cxn>
              <a:cxn ang="0">
                <a:pos x="6" y="0"/>
              </a:cxn>
              <a:cxn ang="0">
                <a:pos x="6" y="8"/>
              </a:cxn>
              <a:cxn ang="0">
                <a:pos x="0" y="8"/>
              </a:cxn>
              <a:cxn ang="0">
                <a:pos x="0" y="13"/>
              </a:cxn>
            </a:cxnLst>
            <a:rect l="0" t="0" r="r" b="b"/>
            <a:pathLst>
              <a:path w="31" h="55">
                <a:moveTo>
                  <a:pt x="0" y="13"/>
                </a:moveTo>
                <a:lnTo>
                  <a:pt x="6" y="13"/>
                </a:lnTo>
                <a:lnTo>
                  <a:pt x="6" y="41"/>
                </a:lnTo>
                <a:lnTo>
                  <a:pt x="6" y="41"/>
                </a:lnTo>
                <a:lnTo>
                  <a:pt x="6" y="47"/>
                </a:lnTo>
                <a:lnTo>
                  <a:pt x="12" y="52"/>
                </a:lnTo>
                <a:lnTo>
                  <a:pt x="14" y="55"/>
                </a:lnTo>
                <a:lnTo>
                  <a:pt x="20" y="55"/>
                </a:lnTo>
                <a:lnTo>
                  <a:pt x="20" y="55"/>
                </a:lnTo>
                <a:lnTo>
                  <a:pt x="31" y="52"/>
                </a:lnTo>
                <a:lnTo>
                  <a:pt x="28" y="49"/>
                </a:lnTo>
                <a:lnTo>
                  <a:pt x="28" y="49"/>
                </a:lnTo>
                <a:lnTo>
                  <a:pt x="23" y="49"/>
                </a:lnTo>
                <a:lnTo>
                  <a:pt x="23" y="49"/>
                </a:lnTo>
                <a:lnTo>
                  <a:pt x="17" y="49"/>
                </a:lnTo>
                <a:lnTo>
                  <a:pt x="14" y="47"/>
                </a:lnTo>
                <a:lnTo>
                  <a:pt x="14" y="38"/>
                </a:lnTo>
                <a:lnTo>
                  <a:pt x="14" y="13"/>
                </a:lnTo>
                <a:lnTo>
                  <a:pt x="26" y="13"/>
                </a:lnTo>
                <a:lnTo>
                  <a:pt x="26" y="8"/>
                </a:lnTo>
                <a:lnTo>
                  <a:pt x="14" y="8"/>
                </a:lnTo>
                <a:lnTo>
                  <a:pt x="14" y="0"/>
                </a:lnTo>
                <a:lnTo>
                  <a:pt x="6" y="0"/>
                </a:lnTo>
                <a:lnTo>
                  <a:pt x="6" y="8"/>
                </a:lnTo>
                <a:lnTo>
                  <a:pt x="0" y="8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270"/>
          <p:cNvSpPr>
            <a:spLocks/>
          </p:cNvSpPr>
          <p:nvPr/>
        </p:nvSpPr>
        <p:spPr bwMode="auto">
          <a:xfrm>
            <a:off x="6378872" y="5676349"/>
            <a:ext cx="64751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1"/>
              </a:cxn>
              <a:cxn ang="0">
                <a:pos x="5" y="41"/>
              </a:cxn>
              <a:cxn ang="0">
                <a:pos x="11" y="44"/>
              </a:cxn>
              <a:cxn ang="0">
                <a:pos x="19" y="47"/>
              </a:cxn>
              <a:cxn ang="0">
                <a:pos x="19" y="47"/>
              </a:cxn>
              <a:cxn ang="0">
                <a:pos x="28" y="44"/>
              </a:cxn>
              <a:cxn ang="0">
                <a:pos x="33" y="44"/>
              </a:cxn>
              <a:cxn ang="0">
                <a:pos x="33" y="44"/>
              </a:cxn>
              <a:cxn ang="0">
                <a:pos x="42" y="36"/>
              </a:cxn>
              <a:cxn ang="0">
                <a:pos x="33" y="33"/>
              </a:cxn>
              <a:cxn ang="0">
                <a:pos x="33" y="33"/>
              </a:cxn>
              <a:cxn ang="0">
                <a:pos x="28" y="41"/>
              </a:cxn>
              <a:cxn ang="0">
                <a:pos x="19" y="41"/>
              </a:cxn>
              <a:cxn ang="0">
                <a:pos x="19" y="41"/>
              </a:cxn>
              <a:cxn ang="0">
                <a:pos x="16" y="41"/>
              </a:cxn>
              <a:cxn ang="0">
                <a:pos x="11" y="39"/>
              </a:cxn>
              <a:cxn ang="0">
                <a:pos x="8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39" y="14"/>
              </a:cxn>
              <a:cxn ang="0">
                <a:pos x="33" y="5"/>
              </a:cxn>
              <a:cxn ang="0">
                <a:pos x="33" y="5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5"/>
              </a:cxn>
            </a:cxnLst>
            <a:rect l="0" t="0" r="r" b="b"/>
            <a:pathLst>
              <a:path w="42" h="47">
                <a:moveTo>
                  <a:pt x="5" y="5"/>
                </a:moveTo>
                <a:lnTo>
                  <a:pt x="5" y="5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1"/>
                </a:lnTo>
                <a:lnTo>
                  <a:pt x="5" y="41"/>
                </a:lnTo>
                <a:lnTo>
                  <a:pt x="11" y="44"/>
                </a:lnTo>
                <a:lnTo>
                  <a:pt x="19" y="47"/>
                </a:lnTo>
                <a:lnTo>
                  <a:pt x="19" y="47"/>
                </a:lnTo>
                <a:lnTo>
                  <a:pt x="28" y="44"/>
                </a:lnTo>
                <a:lnTo>
                  <a:pt x="33" y="44"/>
                </a:lnTo>
                <a:lnTo>
                  <a:pt x="33" y="44"/>
                </a:lnTo>
                <a:lnTo>
                  <a:pt x="42" y="36"/>
                </a:lnTo>
                <a:lnTo>
                  <a:pt x="33" y="33"/>
                </a:lnTo>
                <a:lnTo>
                  <a:pt x="33" y="33"/>
                </a:lnTo>
                <a:lnTo>
                  <a:pt x="28" y="41"/>
                </a:lnTo>
                <a:lnTo>
                  <a:pt x="19" y="41"/>
                </a:lnTo>
                <a:lnTo>
                  <a:pt x="19" y="41"/>
                </a:lnTo>
                <a:lnTo>
                  <a:pt x="16" y="41"/>
                </a:lnTo>
                <a:lnTo>
                  <a:pt x="11" y="39"/>
                </a:lnTo>
                <a:lnTo>
                  <a:pt x="8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39" y="14"/>
                </a:lnTo>
                <a:lnTo>
                  <a:pt x="33" y="5"/>
                </a:lnTo>
                <a:lnTo>
                  <a:pt x="33" y="5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271"/>
          <p:cNvSpPr>
            <a:spLocks/>
          </p:cNvSpPr>
          <p:nvPr/>
        </p:nvSpPr>
        <p:spPr bwMode="auto">
          <a:xfrm>
            <a:off x="6753506" y="5651680"/>
            <a:ext cx="60126" cy="88517"/>
          </a:xfrm>
          <a:custGeom>
            <a:avLst/>
            <a:gdLst/>
            <a:ahLst/>
            <a:cxnLst>
              <a:cxn ang="0">
                <a:pos x="31" y="61"/>
              </a:cxn>
              <a:cxn ang="0">
                <a:pos x="39" y="61"/>
              </a:cxn>
              <a:cxn ang="0">
                <a:pos x="17" y="36"/>
              </a:cxn>
              <a:cxn ang="0">
                <a:pos x="37" y="17"/>
              </a:cxn>
              <a:cxn ang="0">
                <a:pos x="25" y="17"/>
              </a:cxn>
              <a:cxn ang="0">
                <a:pos x="17" y="28"/>
              </a:cxn>
              <a:cxn ang="0">
                <a:pos x="17" y="28"/>
              </a:cxn>
              <a:cxn ang="0">
                <a:pos x="6" y="39"/>
              </a:cxn>
              <a:cxn ang="0">
                <a:pos x="6" y="39"/>
              </a:cxn>
              <a:cxn ang="0">
                <a:pos x="6" y="39"/>
              </a:cxn>
              <a:cxn ang="0">
                <a:pos x="6" y="28"/>
              </a:cxn>
              <a:cxn ang="0">
                <a:pos x="6" y="0"/>
              </a:cxn>
              <a:cxn ang="0">
                <a:pos x="0" y="0"/>
              </a:cxn>
              <a:cxn ang="0">
                <a:pos x="0" y="61"/>
              </a:cxn>
              <a:cxn ang="0">
                <a:pos x="6" y="61"/>
              </a:cxn>
              <a:cxn ang="0">
                <a:pos x="6" y="45"/>
              </a:cxn>
              <a:cxn ang="0">
                <a:pos x="14" y="39"/>
              </a:cxn>
              <a:cxn ang="0">
                <a:pos x="31" y="61"/>
              </a:cxn>
            </a:cxnLst>
            <a:rect l="0" t="0" r="r" b="b"/>
            <a:pathLst>
              <a:path w="39" h="61">
                <a:moveTo>
                  <a:pt x="31" y="61"/>
                </a:moveTo>
                <a:lnTo>
                  <a:pt x="39" y="61"/>
                </a:lnTo>
                <a:lnTo>
                  <a:pt x="17" y="36"/>
                </a:lnTo>
                <a:lnTo>
                  <a:pt x="37" y="17"/>
                </a:lnTo>
                <a:lnTo>
                  <a:pt x="25" y="17"/>
                </a:lnTo>
                <a:lnTo>
                  <a:pt x="17" y="28"/>
                </a:lnTo>
                <a:lnTo>
                  <a:pt x="17" y="28"/>
                </a:lnTo>
                <a:lnTo>
                  <a:pt x="6" y="39"/>
                </a:lnTo>
                <a:lnTo>
                  <a:pt x="6" y="39"/>
                </a:lnTo>
                <a:lnTo>
                  <a:pt x="6" y="39"/>
                </a:lnTo>
                <a:lnTo>
                  <a:pt x="6" y="28"/>
                </a:lnTo>
                <a:lnTo>
                  <a:pt x="6" y="0"/>
                </a:lnTo>
                <a:lnTo>
                  <a:pt x="0" y="0"/>
                </a:lnTo>
                <a:lnTo>
                  <a:pt x="0" y="61"/>
                </a:lnTo>
                <a:lnTo>
                  <a:pt x="6" y="61"/>
                </a:lnTo>
                <a:lnTo>
                  <a:pt x="6" y="45"/>
                </a:lnTo>
                <a:lnTo>
                  <a:pt x="14" y="39"/>
                </a:lnTo>
                <a:lnTo>
                  <a:pt x="31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272"/>
          <p:cNvSpPr>
            <a:spLocks/>
          </p:cNvSpPr>
          <p:nvPr/>
        </p:nvSpPr>
        <p:spPr bwMode="auto">
          <a:xfrm>
            <a:off x="6693379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8" y="44"/>
              </a:cxn>
              <a:cxn ang="0">
                <a:pos x="8" y="11"/>
              </a:cxn>
              <a:cxn ang="0">
                <a:pos x="8" y="11"/>
              </a:cxn>
              <a:cxn ang="0">
                <a:pos x="14" y="5"/>
              </a:cxn>
              <a:cxn ang="0">
                <a:pos x="14" y="5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28" y="5"/>
              </a:cxn>
              <a:cxn ang="0">
                <a:pos x="31" y="5"/>
              </a:cxn>
              <a:cxn ang="0">
                <a:pos x="31" y="3"/>
              </a:cxn>
              <a:cxn ang="0">
                <a:pos x="31" y="3"/>
              </a:cxn>
              <a:cxn ang="0">
                <a:pos x="28" y="0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14" y="3"/>
              </a:cxn>
              <a:cxn ang="0">
                <a:pos x="8" y="5"/>
              </a:cxn>
              <a:cxn ang="0">
                <a:pos x="8" y="5"/>
              </a:cxn>
              <a:cxn ang="0">
                <a:pos x="8" y="0"/>
              </a:cxn>
              <a:cxn ang="0">
                <a:pos x="0" y="0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8" y="44"/>
                </a:lnTo>
                <a:lnTo>
                  <a:pt x="8" y="11"/>
                </a:lnTo>
                <a:lnTo>
                  <a:pt x="8" y="11"/>
                </a:lnTo>
                <a:lnTo>
                  <a:pt x="14" y="5"/>
                </a:lnTo>
                <a:lnTo>
                  <a:pt x="14" y="5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28" y="5"/>
                </a:lnTo>
                <a:lnTo>
                  <a:pt x="31" y="5"/>
                </a:lnTo>
                <a:lnTo>
                  <a:pt x="31" y="3"/>
                </a:lnTo>
                <a:lnTo>
                  <a:pt x="31" y="3"/>
                </a:lnTo>
                <a:lnTo>
                  <a:pt x="28" y="0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14" y="3"/>
                </a:lnTo>
                <a:lnTo>
                  <a:pt x="8" y="5"/>
                </a:lnTo>
                <a:lnTo>
                  <a:pt x="8" y="5"/>
                </a:lnTo>
                <a:lnTo>
                  <a:pt x="8" y="0"/>
                </a:lnTo>
                <a:lnTo>
                  <a:pt x="0" y="0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273"/>
          <p:cNvSpPr>
            <a:spLocks/>
          </p:cNvSpPr>
          <p:nvPr/>
        </p:nvSpPr>
        <p:spPr bwMode="auto">
          <a:xfrm>
            <a:off x="6494500" y="5676349"/>
            <a:ext cx="107919" cy="63848"/>
          </a:xfrm>
          <a:custGeom>
            <a:avLst/>
            <a:gdLst/>
            <a:ahLst/>
            <a:cxnLst>
              <a:cxn ang="0">
                <a:pos x="34" y="5"/>
              </a:cxn>
              <a:cxn ang="0">
                <a:pos x="34" y="5"/>
              </a:cxn>
              <a:cxn ang="0">
                <a:pos x="39" y="25"/>
              </a:cxn>
              <a:cxn ang="0">
                <a:pos x="45" y="44"/>
              </a:cxn>
              <a:cxn ang="0">
                <a:pos x="56" y="44"/>
              </a:cxn>
              <a:cxn ang="0">
                <a:pos x="70" y="0"/>
              </a:cxn>
              <a:cxn ang="0">
                <a:pos x="62" y="0"/>
              </a:cxn>
              <a:cxn ang="0">
                <a:pos x="56" y="19"/>
              </a:cxn>
              <a:cxn ang="0">
                <a:pos x="56" y="19"/>
              </a:cxn>
              <a:cxn ang="0">
                <a:pos x="51" y="41"/>
              </a:cxn>
              <a:cxn ang="0">
                <a:pos x="51" y="41"/>
              </a:cxn>
              <a:cxn ang="0">
                <a:pos x="51" y="41"/>
              </a:cxn>
              <a:cxn ang="0">
                <a:pos x="45" y="19"/>
              </a:cxn>
              <a:cxn ang="0">
                <a:pos x="39" y="0"/>
              </a:cxn>
              <a:cxn ang="0">
                <a:pos x="31" y="0"/>
              </a:cxn>
              <a:cxn ang="0">
                <a:pos x="25" y="19"/>
              </a:cxn>
              <a:cxn ang="0">
                <a:pos x="25" y="19"/>
              </a:cxn>
              <a:cxn ang="0">
                <a:pos x="20" y="41"/>
              </a:cxn>
              <a:cxn ang="0">
                <a:pos x="20" y="41"/>
              </a:cxn>
              <a:cxn ang="0">
                <a:pos x="20" y="41"/>
              </a:cxn>
              <a:cxn ang="0">
                <a:pos x="14" y="22"/>
              </a:cxn>
              <a:cxn ang="0">
                <a:pos x="6" y="0"/>
              </a:cxn>
              <a:cxn ang="0">
                <a:pos x="0" y="0"/>
              </a:cxn>
              <a:cxn ang="0">
                <a:pos x="14" y="44"/>
              </a:cxn>
              <a:cxn ang="0">
                <a:pos x="23" y="44"/>
              </a:cxn>
              <a:cxn ang="0">
                <a:pos x="28" y="25"/>
              </a:cxn>
              <a:cxn ang="0">
                <a:pos x="28" y="25"/>
              </a:cxn>
              <a:cxn ang="0">
                <a:pos x="34" y="5"/>
              </a:cxn>
              <a:cxn ang="0">
                <a:pos x="34" y="5"/>
              </a:cxn>
            </a:cxnLst>
            <a:rect l="0" t="0" r="r" b="b"/>
            <a:pathLst>
              <a:path w="70" h="44">
                <a:moveTo>
                  <a:pt x="34" y="5"/>
                </a:moveTo>
                <a:lnTo>
                  <a:pt x="34" y="5"/>
                </a:lnTo>
                <a:lnTo>
                  <a:pt x="39" y="25"/>
                </a:lnTo>
                <a:lnTo>
                  <a:pt x="45" y="44"/>
                </a:lnTo>
                <a:lnTo>
                  <a:pt x="56" y="44"/>
                </a:lnTo>
                <a:lnTo>
                  <a:pt x="70" y="0"/>
                </a:lnTo>
                <a:lnTo>
                  <a:pt x="62" y="0"/>
                </a:lnTo>
                <a:lnTo>
                  <a:pt x="56" y="19"/>
                </a:lnTo>
                <a:lnTo>
                  <a:pt x="56" y="19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45" y="19"/>
                </a:lnTo>
                <a:lnTo>
                  <a:pt x="39" y="0"/>
                </a:lnTo>
                <a:lnTo>
                  <a:pt x="31" y="0"/>
                </a:lnTo>
                <a:lnTo>
                  <a:pt x="25" y="19"/>
                </a:lnTo>
                <a:lnTo>
                  <a:pt x="25" y="19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14" y="22"/>
                </a:lnTo>
                <a:lnTo>
                  <a:pt x="6" y="0"/>
                </a:lnTo>
                <a:lnTo>
                  <a:pt x="0" y="0"/>
                </a:lnTo>
                <a:lnTo>
                  <a:pt x="14" y="44"/>
                </a:lnTo>
                <a:lnTo>
                  <a:pt x="23" y="44"/>
                </a:lnTo>
                <a:lnTo>
                  <a:pt x="28" y="25"/>
                </a:lnTo>
                <a:lnTo>
                  <a:pt x="28" y="25"/>
                </a:lnTo>
                <a:lnTo>
                  <a:pt x="34" y="5"/>
                </a:lnTo>
                <a:lnTo>
                  <a:pt x="34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274"/>
          <p:cNvSpPr>
            <a:spLocks/>
          </p:cNvSpPr>
          <p:nvPr/>
        </p:nvSpPr>
        <p:spPr bwMode="auto">
          <a:xfrm>
            <a:off x="6270953" y="5644424"/>
            <a:ext cx="89419" cy="95773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8" y="5"/>
              </a:cxn>
              <a:cxn ang="0">
                <a:pos x="44" y="66"/>
              </a:cxn>
              <a:cxn ang="0">
                <a:pos x="58" y="66"/>
              </a:cxn>
              <a:cxn ang="0">
                <a:pos x="58" y="0"/>
              </a:cxn>
              <a:cxn ang="0">
                <a:pos x="50" y="0"/>
              </a:cxn>
              <a:cxn ang="0">
                <a:pos x="50" y="0"/>
              </a:cxn>
              <a:cxn ang="0">
                <a:pos x="50" y="61"/>
              </a:cxn>
              <a:cxn ang="0">
                <a:pos x="50" y="61"/>
              </a:cxn>
              <a:cxn ang="0">
                <a:pos x="50" y="61"/>
              </a:cxn>
              <a:cxn ang="0">
                <a:pos x="11" y="0"/>
              </a:cxn>
              <a:cxn ang="0">
                <a:pos x="0" y="0"/>
              </a:cxn>
              <a:cxn ang="0">
                <a:pos x="0" y="66"/>
              </a:cxn>
              <a:cxn ang="0">
                <a:pos x="8" y="66"/>
              </a:cxn>
              <a:cxn ang="0">
                <a:pos x="8" y="66"/>
              </a:cxn>
              <a:cxn ang="0">
                <a:pos x="8" y="5"/>
              </a:cxn>
              <a:cxn ang="0">
                <a:pos x="8" y="5"/>
              </a:cxn>
            </a:cxnLst>
            <a:rect l="0" t="0" r="r" b="b"/>
            <a:pathLst>
              <a:path w="58" h="66">
                <a:moveTo>
                  <a:pt x="8" y="5"/>
                </a:moveTo>
                <a:lnTo>
                  <a:pt x="8" y="5"/>
                </a:lnTo>
                <a:lnTo>
                  <a:pt x="44" y="66"/>
                </a:lnTo>
                <a:lnTo>
                  <a:pt x="58" y="66"/>
                </a:lnTo>
                <a:lnTo>
                  <a:pt x="58" y="0"/>
                </a:lnTo>
                <a:lnTo>
                  <a:pt x="50" y="0"/>
                </a:lnTo>
                <a:lnTo>
                  <a:pt x="50" y="0"/>
                </a:lnTo>
                <a:lnTo>
                  <a:pt x="50" y="61"/>
                </a:lnTo>
                <a:lnTo>
                  <a:pt x="50" y="61"/>
                </a:lnTo>
                <a:lnTo>
                  <a:pt x="50" y="61"/>
                </a:lnTo>
                <a:lnTo>
                  <a:pt x="11" y="0"/>
                </a:lnTo>
                <a:lnTo>
                  <a:pt x="0" y="0"/>
                </a:lnTo>
                <a:lnTo>
                  <a:pt x="0" y="66"/>
                </a:lnTo>
                <a:lnTo>
                  <a:pt x="8" y="66"/>
                </a:lnTo>
                <a:lnTo>
                  <a:pt x="8" y="66"/>
                </a:lnTo>
                <a:lnTo>
                  <a:pt x="8" y="5"/>
                </a:lnTo>
                <a:lnTo>
                  <a:pt x="8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275"/>
          <p:cNvSpPr>
            <a:spLocks/>
          </p:cNvSpPr>
          <p:nvPr/>
        </p:nvSpPr>
        <p:spPr bwMode="auto">
          <a:xfrm>
            <a:off x="6619378" y="5680702"/>
            <a:ext cx="47793" cy="55142"/>
          </a:xfrm>
          <a:custGeom>
            <a:avLst/>
            <a:gdLst/>
            <a:ahLst/>
            <a:cxnLst>
              <a:cxn ang="0">
                <a:pos x="14" y="38"/>
              </a:cxn>
              <a:cxn ang="0">
                <a:pos x="14" y="38"/>
              </a:cxn>
              <a:cxn ang="0">
                <a:pos x="9" y="38"/>
              </a:cxn>
              <a:cxn ang="0">
                <a:pos x="3" y="36"/>
              </a:cxn>
              <a:cxn ang="0">
                <a:pos x="0" y="27"/>
              </a:cxn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5"/>
              </a:cxn>
              <a:cxn ang="0">
                <a:pos x="9" y="2"/>
              </a:cxn>
              <a:cxn ang="0">
                <a:pos x="14" y="0"/>
              </a:cxn>
              <a:cxn ang="0">
                <a:pos x="14" y="0"/>
              </a:cxn>
              <a:cxn ang="0">
                <a:pos x="23" y="2"/>
              </a:cxn>
              <a:cxn ang="0">
                <a:pos x="26" y="5"/>
              </a:cxn>
              <a:cxn ang="0">
                <a:pos x="31" y="11"/>
              </a:cxn>
              <a:cxn ang="0">
                <a:pos x="31" y="19"/>
              </a:cxn>
              <a:cxn ang="0">
                <a:pos x="31" y="19"/>
              </a:cxn>
              <a:cxn ang="0">
                <a:pos x="31" y="27"/>
              </a:cxn>
              <a:cxn ang="0">
                <a:pos x="28" y="36"/>
              </a:cxn>
              <a:cxn ang="0">
                <a:pos x="23" y="38"/>
              </a:cxn>
              <a:cxn ang="0">
                <a:pos x="14" y="38"/>
              </a:cxn>
              <a:cxn ang="0">
                <a:pos x="14" y="38"/>
              </a:cxn>
            </a:cxnLst>
            <a:rect l="0" t="0" r="r" b="b"/>
            <a:pathLst>
              <a:path w="31" h="38">
                <a:moveTo>
                  <a:pt x="14" y="38"/>
                </a:moveTo>
                <a:lnTo>
                  <a:pt x="14" y="38"/>
                </a:lnTo>
                <a:lnTo>
                  <a:pt x="9" y="38"/>
                </a:lnTo>
                <a:lnTo>
                  <a:pt x="3" y="36"/>
                </a:lnTo>
                <a:lnTo>
                  <a:pt x="0" y="27"/>
                </a:lnTo>
                <a:lnTo>
                  <a:pt x="0" y="19"/>
                </a:lnTo>
                <a:lnTo>
                  <a:pt x="0" y="19"/>
                </a:lnTo>
                <a:lnTo>
                  <a:pt x="0" y="11"/>
                </a:lnTo>
                <a:lnTo>
                  <a:pt x="3" y="5"/>
                </a:lnTo>
                <a:lnTo>
                  <a:pt x="9" y="2"/>
                </a:lnTo>
                <a:lnTo>
                  <a:pt x="14" y="0"/>
                </a:lnTo>
                <a:lnTo>
                  <a:pt x="14" y="0"/>
                </a:lnTo>
                <a:lnTo>
                  <a:pt x="23" y="2"/>
                </a:lnTo>
                <a:lnTo>
                  <a:pt x="26" y="5"/>
                </a:lnTo>
                <a:lnTo>
                  <a:pt x="31" y="11"/>
                </a:lnTo>
                <a:lnTo>
                  <a:pt x="31" y="19"/>
                </a:lnTo>
                <a:lnTo>
                  <a:pt x="31" y="19"/>
                </a:lnTo>
                <a:lnTo>
                  <a:pt x="31" y="27"/>
                </a:lnTo>
                <a:lnTo>
                  <a:pt x="28" y="36"/>
                </a:lnTo>
                <a:lnTo>
                  <a:pt x="23" y="38"/>
                </a:lnTo>
                <a:lnTo>
                  <a:pt x="14" y="38"/>
                </a:lnTo>
                <a:lnTo>
                  <a:pt x="14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276"/>
          <p:cNvSpPr>
            <a:spLocks/>
          </p:cNvSpPr>
          <p:nvPr/>
        </p:nvSpPr>
        <p:spPr bwMode="auto">
          <a:xfrm>
            <a:off x="6391206" y="5680702"/>
            <a:ext cx="38543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0" y="11"/>
              </a:cxn>
              <a:cxn ang="0">
                <a:pos x="3" y="5"/>
              </a:cxn>
              <a:cxn ang="0">
                <a:pos x="8" y="2"/>
              </a:cxn>
              <a:cxn ang="0">
                <a:pos x="11" y="0"/>
              </a:cxn>
              <a:cxn ang="0">
                <a:pos x="11" y="0"/>
              </a:cxn>
              <a:cxn ang="0">
                <a:pos x="17" y="2"/>
              </a:cxn>
              <a:cxn ang="0">
                <a:pos x="20" y="5"/>
              </a:cxn>
              <a:cxn ang="0">
                <a:pos x="22" y="11"/>
              </a:cxn>
              <a:cxn ang="0">
                <a:pos x="25" y="16"/>
              </a:cxn>
              <a:cxn ang="0">
                <a:pos x="0" y="16"/>
              </a:cxn>
            </a:cxnLst>
            <a:rect l="0" t="0" r="r" b="b"/>
            <a:pathLst>
              <a:path w="25" h="16">
                <a:moveTo>
                  <a:pt x="0" y="16"/>
                </a:moveTo>
                <a:lnTo>
                  <a:pt x="0" y="16"/>
                </a:lnTo>
                <a:lnTo>
                  <a:pt x="0" y="11"/>
                </a:lnTo>
                <a:lnTo>
                  <a:pt x="3" y="5"/>
                </a:lnTo>
                <a:lnTo>
                  <a:pt x="8" y="2"/>
                </a:lnTo>
                <a:lnTo>
                  <a:pt x="11" y="0"/>
                </a:lnTo>
                <a:lnTo>
                  <a:pt x="11" y="0"/>
                </a:lnTo>
                <a:lnTo>
                  <a:pt x="17" y="2"/>
                </a:lnTo>
                <a:lnTo>
                  <a:pt x="20" y="5"/>
                </a:lnTo>
                <a:lnTo>
                  <a:pt x="22" y="11"/>
                </a:lnTo>
                <a:lnTo>
                  <a:pt x="25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277"/>
          <p:cNvSpPr>
            <a:spLocks noEditPoints="1"/>
          </p:cNvSpPr>
          <p:nvPr/>
        </p:nvSpPr>
        <p:spPr bwMode="auto">
          <a:xfrm>
            <a:off x="6041240" y="5383226"/>
            <a:ext cx="1006731" cy="622522"/>
          </a:xfrm>
          <a:custGeom>
            <a:avLst/>
            <a:gdLst/>
            <a:ahLst/>
            <a:cxnLst>
              <a:cxn ang="0">
                <a:pos x="650" y="429"/>
              </a:cxn>
              <a:cxn ang="0">
                <a:pos x="650" y="426"/>
              </a:cxn>
              <a:cxn ang="0">
                <a:pos x="653" y="426"/>
              </a:cxn>
              <a:cxn ang="0">
                <a:pos x="653" y="429"/>
              </a:cxn>
              <a:cxn ang="0">
                <a:pos x="650" y="429"/>
              </a:cxn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50" y="0"/>
              </a:cxn>
              <a:cxn ang="0">
                <a:pos x="650" y="2"/>
              </a:cxn>
              <a:cxn ang="0">
                <a:pos x="650" y="0"/>
              </a:cxn>
              <a:cxn ang="0">
                <a:pos x="653" y="0"/>
              </a:cxn>
              <a:cxn ang="0">
                <a:pos x="653" y="2"/>
              </a:cxn>
              <a:cxn ang="0">
                <a:pos x="653" y="426"/>
              </a:cxn>
              <a:cxn ang="0">
                <a:pos x="650" y="426"/>
              </a:cxn>
              <a:cxn ang="0">
                <a:pos x="650" y="429"/>
              </a:cxn>
              <a:cxn ang="0">
                <a:pos x="3" y="429"/>
              </a:cxn>
              <a:cxn ang="0">
                <a:pos x="3" y="426"/>
              </a:cxn>
              <a:cxn ang="0">
                <a:pos x="650" y="426"/>
              </a:cxn>
              <a:cxn ang="0">
                <a:pos x="650" y="2"/>
              </a:cxn>
              <a:cxn ang="0">
                <a:pos x="3" y="2"/>
              </a:cxn>
              <a:cxn ang="0">
                <a:pos x="3" y="426"/>
              </a:cxn>
            </a:cxnLst>
            <a:rect l="0" t="0" r="r" b="b"/>
            <a:pathLst>
              <a:path w="653" h="429">
                <a:moveTo>
                  <a:pt x="650" y="429"/>
                </a:moveTo>
                <a:lnTo>
                  <a:pt x="650" y="426"/>
                </a:lnTo>
                <a:lnTo>
                  <a:pt x="653" y="426"/>
                </a:lnTo>
                <a:lnTo>
                  <a:pt x="653" y="429"/>
                </a:lnTo>
                <a:lnTo>
                  <a:pt x="650" y="429"/>
                </a:lnTo>
                <a:close/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50" y="0"/>
                </a:lnTo>
                <a:lnTo>
                  <a:pt x="650" y="2"/>
                </a:lnTo>
                <a:lnTo>
                  <a:pt x="650" y="0"/>
                </a:lnTo>
                <a:lnTo>
                  <a:pt x="653" y="0"/>
                </a:lnTo>
                <a:lnTo>
                  <a:pt x="653" y="2"/>
                </a:lnTo>
                <a:lnTo>
                  <a:pt x="653" y="426"/>
                </a:lnTo>
                <a:lnTo>
                  <a:pt x="650" y="426"/>
                </a:lnTo>
                <a:lnTo>
                  <a:pt x="650" y="429"/>
                </a:lnTo>
                <a:lnTo>
                  <a:pt x="3" y="429"/>
                </a:lnTo>
                <a:close/>
                <a:moveTo>
                  <a:pt x="3" y="426"/>
                </a:moveTo>
                <a:lnTo>
                  <a:pt x="650" y="426"/>
                </a:lnTo>
                <a:lnTo>
                  <a:pt x="650" y="2"/>
                </a:lnTo>
                <a:lnTo>
                  <a:pt x="3" y="2"/>
                </a:lnTo>
                <a:lnTo>
                  <a:pt x="3" y="4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Rectangle 278"/>
          <p:cNvSpPr>
            <a:spLocks noChangeArrowheads="1"/>
          </p:cNvSpPr>
          <p:nvPr/>
        </p:nvSpPr>
        <p:spPr bwMode="auto">
          <a:xfrm>
            <a:off x="7043345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279"/>
          <p:cNvSpPr>
            <a:spLocks/>
          </p:cNvSpPr>
          <p:nvPr/>
        </p:nvSpPr>
        <p:spPr bwMode="auto">
          <a:xfrm>
            <a:off x="6041240" y="5383226"/>
            <a:ext cx="1006731" cy="622522"/>
          </a:xfrm>
          <a:custGeom>
            <a:avLst/>
            <a:gdLst/>
            <a:ahLst/>
            <a:cxnLst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50" y="0"/>
              </a:cxn>
              <a:cxn ang="0">
                <a:pos x="650" y="2"/>
              </a:cxn>
              <a:cxn ang="0">
                <a:pos x="650" y="0"/>
              </a:cxn>
              <a:cxn ang="0">
                <a:pos x="653" y="0"/>
              </a:cxn>
              <a:cxn ang="0">
                <a:pos x="653" y="2"/>
              </a:cxn>
              <a:cxn ang="0">
                <a:pos x="653" y="426"/>
              </a:cxn>
              <a:cxn ang="0">
                <a:pos x="650" y="426"/>
              </a:cxn>
              <a:cxn ang="0">
                <a:pos x="650" y="429"/>
              </a:cxn>
              <a:cxn ang="0">
                <a:pos x="3" y="429"/>
              </a:cxn>
            </a:cxnLst>
            <a:rect l="0" t="0" r="r" b="b"/>
            <a:pathLst>
              <a:path w="653" h="429"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50" y="0"/>
                </a:lnTo>
                <a:lnTo>
                  <a:pt x="650" y="2"/>
                </a:lnTo>
                <a:lnTo>
                  <a:pt x="650" y="0"/>
                </a:lnTo>
                <a:lnTo>
                  <a:pt x="653" y="0"/>
                </a:lnTo>
                <a:lnTo>
                  <a:pt x="653" y="2"/>
                </a:lnTo>
                <a:lnTo>
                  <a:pt x="653" y="426"/>
                </a:lnTo>
                <a:lnTo>
                  <a:pt x="650" y="426"/>
                </a:lnTo>
                <a:lnTo>
                  <a:pt x="650" y="429"/>
                </a:lnTo>
                <a:lnTo>
                  <a:pt x="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Rectangle 280"/>
          <p:cNvSpPr>
            <a:spLocks noChangeArrowheads="1"/>
          </p:cNvSpPr>
          <p:nvPr/>
        </p:nvSpPr>
        <p:spPr bwMode="auto">
          <a:xfrm>
            <a:off x="6045865" y="5386128"/>
            <a:ext cx="997481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281"/>
          <p:cNvSpPr>
            <a:spLocks noEditPoints="1"/>
          </p:cNvSpPr>
          <p:nvPr/>
        </p:nvSpPr>
        <p:spPr bwMode="auto">
          <a:xfrm>
            <a:off x="6045865" y="5386128"/>
            <a:ext cx="997481" cy="615267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0"/>
              </a:cxn>
              <a:cxn ang="0">
                <a:pos x="647" y="0"/>
              </a:cxn>
              <a:cxn ang="0">
                <a:pos x="647" y="424"/>
              </a:cxn>
              <a:cxn ang="0">
                <a:pos x="0" y="424"/>
              </a:cxn>
              <a:cxn ang="0">
                <a:pos x="644" y="421"/>
              </a:cxn>
              <a:cxn ang="0">
                <a:pos x="644" y="3"/>
              </a:cxn>
              <a:cxn ang="0">
                <a:pos x="3" y="3"/>
              </a:cxn>
              <a:cxn ang="0">
                <a:pos x="3" y="421"/>
              </a:cxn>
              <a:cxn ang="0">
                <a:pos x="644" y="421"/>
              </a:cxn>
            </a:cxnLst>
            <a:rect l="0" t="0" r="r" b="b"/>
            <a:pathLst>
              <a:path w="647" h="424">
                <a:moveTo>
                  <a:pt x="0" y="424"/>
                </a:moveTo>
                <a:lnTo>
                  <a:pt x="0" y="0"/>
                </a:lnTo>
                <a:lnTo>
                  <a:pt x="647" y="0"/>
                </a:lnTo>
                <a:lnTo>
                  <a:pt x="647" y="424"/>
                </a:lnTo>
                <a:lnTo>
                  <a:pt x="0" y="424"/>
                </a:lnTo>
                <a:close/>
                <a:moveTo>
                  <a:pt x="644" y="421"/>
                </a:moveTo>
                <a:lnTo>
                  <a:pt x="644" y="3"/>
                </a:lnTo>
                <a:lnTo>
                  <a:pt x="3" y="3"/>
                </a:lnTo>
                <a:lnTo>
                  <a:pt x="3" y="421"/>
                </a:lnTo>
                <a:lnTo>
                  <a:pt x="644" y="42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Rectangle 282"/>
          <p:cNvSpPr>
            <a:spLocks noChangeArrowheads="1"/>
          </p:cNvSpPr>
          <p:nvPr/>
        </p:nvSpPr>
        <p:spPr bwMode="auto">
          <a:xfrm>
            <a:off x="6045865" y="5386128"/>
            <a:ext cx="997481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Rectangle 283"/>
          <p:cNvSpPr>
            <a:spLocks noChangeArrowheads="1"/>
          </p:cNvSpPr>
          <p:nvPr/>
        </p:nvSpPr>
        <p:spPr bwMode="auto">
          <a:xfrm>
            <a:off x="6050490" y="5390482"/>
            <a:ext cx="988230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284"/>
          <p:cNvSpPr>
            <a:spLocks noEditPoints="1"/>
          </p:cNvSpPr>
          <p:nvPr/>
        </p:nvSpPr>
        <p:spPr bwMode="auto">
          <a:xfrm>
            <a:off x="4906548" y="5390482"/>
            <a:ext cx="1040648" cy="606560"/>
          </a:xfrm>
          <a:custGeom>
            <a:avLst/>
            <a:gdLst/>
            <a:ahLst/>
            <a:cxnLst>
              <a:cxn ang="0">
                <a:pos x="546" y="371"/>
              </a:cxn>
              <a:cxn ang="0">
                <a:pos x="526" y="382"/>
              </a:cxn>
              <a:cxn ang="0">
                <a:pos x="509" y="382"/>
              </a:cxn>
              <a:cxn ang="0">
                <a:pos x="479" y="352"/>
              </a:cxn>
              <a:cxn ang="0">
                <a:pos x="490" y="380"/>
              </a:cxn>
              <a:cxn ang="0">
                <a:pos x="470" y="341"/>
              </a:cxn>
              <a:cxn ang="0">
                <a:pos x="370" y="366"/>
              </a:cxn>
              <a:cxn ang="0">
                <a:pos x="202" y="341"/>
              </a:cxn>
              <a:cxn ang="0">
                <a:pos x="216" y="360"/>
              </a:cxn>
              <a:cxn ang="0">
                <a:pos x="221" y="319"/>
              </a:cxn>
              <a:cxn ang="0">
                <a:pos x="174" y="366"/>
              </a:cxn>
              <a:cxn ang="0">
                <a:pos x="193" y="333"/>
              </a:cxn>
              <a:cxn ang="0">
                <a:pos x="328" y="335"/>
              </a:cxn>
              <a:cxn ang="0">
                <a:pos x="297" y="319"/>
              </a:cxn>
              <a:cxn ang="0">
                <a:pos x="286" y="363"/>
              </a:cxn>
              <a:cxn ang="0">
                <a:pos x="255" y="363"/>
              </a:cxn>
              <a:cxn ang="0">
                <a:pos x="90" y="302"/>
              </a:cxn>
              <a:cxn ang="0">
                <a:pos x="507" y="200"/>
              </a:cxn>
              <a:cxn ang="0">
                <a:pos x="501" y="241"/>
              </a:cxn>
              <a:cxn ang="0">
                <a:pos x="260" y="230"/>
              </a:cxn>
              <a:cxn ang="0">
                <a:pos x="283" y="205"/>
              </a:cxn>
              <a:cxn ang="0">
                <a:pos x="297" y="180"/>
              </a:cxn>
              <a:cxn ang="0">
                <a:pos x="288" y="216"/>
              </a:cxn>
              <a:cxn ang="0">
                <a:pos x="523" y="208"/>
              </a:cxn>
              <a:cxn ang="0">
                <a:pos x="543" y="238"/>
              </a:cxn>
              <a:cxn ang="0">
                <a:pos x="462" y="211"/>
              </a:cxn>
              <a:cxn ang="0">
                <a:pos x="462" y="238"/>
              </a:cxn>
              <a:cxn ang="0">
                <a:pos x="437" y="208"/>
              </a:cxn>
              <a:cxn ang="0">
                <a:pos x="364" y="244"/>
              </a:cxn>
              <a:cxn ang="0">
                <a:pos x="305" y="202"/>
              </a:cxn>
              <a:cxn ang="0">
                <a:pos x="319" y="227"/>
              </a:cxn>
              <a:cxn ang="0">
                <a:pos x="202" y="244"/>
              </a:cxn>
              <a:cxn ang="0">
                <a:pos x="182" y="211"/>
              </a:cxn>
              <a:cxn ang="0">
                <a:pos x="115" y="238"/>
              </a:cxn>
              <a:cxn ang="0">
                <a:pos x="92" y="200"/>
              </a:cxn>
              <a:cxn ang="0">
                <a:pos x="414" y="202"/>
              </a:cxn>
              <a:cxn ang="0">
                <a:pos x="406" y="202"/>
              </a:cxn>
              <a:cxn ang="0">
                <a:pos x="157" y="197"/>
              </a:cxn>
              <a:cxn ang="0">
                <a:pos x="160" y="202"/>
              </a:cxn>
              <a:cxn ang="0">
                <a:pos x="409" y="116"/>
              </a:cxn>
              <a:cxn ang="0">
                <a:pos x="389" y="78"/>
              </a:cxn>
              <a:cxn ang="0">
                <a:pos x="356" y="114"/>
              </a:cxn>
              <a:cxn ang="0">
                <a:pos x="361" y="75"/>
              </a:cxn>
              <a:cxn ang="0">
                <a:pos x="314" y="122"/>
              </a:cxn>
              <a:cxn ang="0">
                <a:pos x="330" y="75"/>
              </a:cxn>
              <a:cxn ang="0">
                <a:pos x="238" y="119"/>
              </a:cxn>
              <a:cxn ang="0">
                <a:pos x="440" y="360"/>
              </a:cxn>
              <a:cxn ang="0">
                <a:pos x="459" y="358"/>
              </a:cxn>
              <a:cxn ang="0">
                <a:pos x="375" y="324"/>
              </a:cxn>
              <a:cxn ang="0">
                <a:pos x="498" y="324"/>
              </a:cxn>
              <a:cxn ang="0">
                <a:pos x="165" y="327"/>
              </a:cxn>
              <a:cxn ang="0">
                <a:pos x="462" y="236"/>
              </a:cxn>
              <a:cxn ang="0">
                <a:pos x="104" y="238"/>
              </a:cxn>
              <a:cxn ang="0">
                <a:pos x="375" y="205"/>
              </a:cxn>
              <a:cxn ang="0">
                <a:pos x="190" y="211"/>
              </a:cxn>
              <a:cxn ang="0">
                <a:pos x="487" y="205"/>
              </a:cxn>
              <a:cxn ang="0">
                <a:pos x="529" y="216"/>
              </a:cxn>
              <a:cxn ang="0">
                <a:pos x="409" y="94"/>
              </a:cxn>
              <a:cxn ang="0">
                <a:pos x="328" y="116"/>
              </a:cxn>
              <a:cxn ang="0">
                <a:pos x="274" y="114"/>
              </a:cxn>
            </a:cxnLst>
            <a:rect l="0" t="0" r="r" b="b"/>
            <a:pathLst>
              <a:path w="675" h="418">
                <a:moveTo>
                  <a:pt x="0" y="418"/>
                </a:moveTo>
                <a:lnTo>
                  <a:pt x="0" y="0"/>
                </a:lnTo>
                <a:lnTo>
                  <a:pt x="675" y="0"/>
                </a:lnTo>
                <a:lnTo>
                  <a:pt x="675" y="418"/>
                </a:lnTo>
                <a:lnTo>
                  <a:pt x="0" y="418"/>
                </a:lnTo>
                <a:close/>
                <a:moveTo>
                  <a:pt x="518" y="385"/>
                </a:moveTo>
                <a:lnTo>
                  <a:pt x="518" y="385"/>
                </a:lnTo>
                <a:lnTo>
                  <a:pt x="523" y="385"/>
                </a:lnTo>
                <a:lnTo>
                  <a:pt x="523" y="385"/>
                </a:lnTo>
                <a:lnTo>
                  <a:pt x="529" y="385"/>
                </a:lnTo>
                <a:lnTo>
                  <a:pt x="529" y="385"/>
                </a:lnTo>
                <a:lnTo>
                  <a:pt x="535" y="385"/>
                </a:lnTo>
                <a:lnTo>
                  <a:pt x="537" y="382"/>
                </a:lnTo>
                <a:lnTo>
                  <a:pt x="537" y="382"/>
                </a:lnTo>
                <a:lnTo>
                  <a:pt x="543" y="377"/>
                </a:lnTo>
                <a:lnTo>
                  <a:pt x="546" y="371"/>
                </a:lnTo>
                <a:lnTo>
                  <a:pt x="560" y="319"/>
                </a:lnTo>
                <a:lnTo>
                  <a:pt x="554" y="319"/>
                </a:lnTo>
                <a:lnTo>
                  <a:pt x="549" y="338"/>
                </a:lnTo>
                <a:lnTo>
                  <a:pt x="549" y="338"/>
                </a:lnTo>
                <a:lnTo>
                  <a:pt x="543" y="355"/>
                </a:lnTo>
                <a:lnTo>
                  <a:pt x="543" y="355"/>
                </a:lnTo>
                <a:lnTo>
                  <a:pt x="543" y="355"/>
                </a:lnTo>
                <a:lnTo>
                  <a:pt x="535" y="338"/>
                </a:lnTo>
                <a:lnTo>
                  <a:pt x="529" y="319"/>
                </a:lnTo>
                <a:lnTo>
                  <a:pt x="521" y="319"/>
                </a:lnTo>
                <a:lnTo>
                  <a:pt x="540" y="363"/>
                </a:lnTo>
                <a:lnTo>
                  <a:pt x="537" y="371"/>
                </a:lnTo>
                <a:lnTo>
                  <a:pt x="537" y="371"/>
                </a:lnTo>
                <a:lnTo>
                  <a:pt x="535" y="380"/>
                </a:lnTo>
                <a:lnTo>
                  <a:pt x="535" y="380"/>
                </a:lnTo>
                <a:lnTo>
                  <a:pt x="526" y="382"/>
                </a:lnTo>
                <a:lnTo>
                  <a:pt x="526" y="382"/>
                </a:lnTo>
                <a:lnTo>
                  <a:pt x="523" y="382"/>
                </a:lnTo>
                <a:lnTo>
                  <a:pt x="523" y="382"/>
                </a:lnTo>
                <a:lnTo>
                  <a:pt x="521" y="380"/>
                </a:lnTo>
                <a:lnTo>
                  <a:pt x="518" y="385"/>
                </a:lnTo>
                <a:close/>
                <a:moveTo>
                  <a:pt x="479" y="374"/>
                </a:moveTo>
                <a:lnTo>
                  <a:pt x="479" y="374"/>
                </a:lnTo>
                <a:lnTo>
                  <a:pt x="481" y="380"/>
                </a:lnTo>
                <a:lnTo>
                  <a:pt x="487" y="382"/>
                </a:lnTo>
                <a:lnTo>
                  <a:pt x="487" y="382"/>
                </a:lnTo>
                <a:lnTo>
                  <a:pt x="490" y="385"/>
                </a:lnTo>
                <a:lnTo>
                  <a:pt x="495" y="385"/>
                </a:lnTo>
                <a:lnTo>
                  <a:pt x="495" y="385"/>
                </a:lnTo>
                <a:lnTo>
                  <a:pt x="504" y="385"/>
                </a:lnTo>
                <a:lnTo>
                  <a:pt x="509" y="382"/>
                </a:lnTo>
                <a:lnTo>
                  <a:pt x="509" y="382"/>
                </a:lnTo>
                <a:lnTo>
                  <a:pt x="512" y="374"/>
                </a:lnTo>
                <a:lnTo>
                  <a:pt x="512" y="363"/>
                </a:lnTo>
                <a:lnTo>
                  <a:pt x="512" y="319"/>
                </a:lnTo>
                <a:lnTo>
                  <a:pt x="507" y="319"/>
                </a:lnTo>
                <a:lnTo>
                  <a:pt x="507" y="321"/>
                </a:lnTo>
                <a:lnTo>
                  <a:pt x="507" y="321"/>
                </a:lnTo>
                <a:lnTo>
                  <a:pt x="507" y="321"/>
                </a:lnTo>
                <a:lnTo>
                  <a:pt x="501" y="319"/>
                </a:lnTo>
                <a:lnTo>
                  <a:pt x="495" y="319"/>
                </a:lnTo>
                <a:lnTo>
                  <a:pt x="495" y="319"/>
                </a:lnTo>
                <a:lnTo>
                  <a:pt x="487" y="319"/>
                </a:lnTo>
                <a:lnTo>
                  <a:pt x="481" y="324"/>
                </a:lnTo>
                <a:lnTo>
                  <a:pt x="479" y="333"/>
                </a:lnTo>
                <a:lnTo>
                  <a:pt x="479" y="341"/>
                </a:lnTo>
                <a:lnTo>
                  <a:pt x="479" y="341"/>
                </a:lnTo>
                <a:lnTo>
                  <a:pt x="479" y="352"/>
                </a:lnTo>
                <a:lnTo>
                  <a:pt x="484" y="360"/>
                </a:lnTo>
                <a:lnTo>
                  <a:pt x="487" y="363"/>
                </a:lnTo>
                <a:lnTo>
                  <a:pt x="495" y="366"/>
                </a:lnTo>
                <a:lnTo>
                  <a:pt x="495" y="366"/>
                </a:lnTo>
                <a:lnTo>
                  <a:pt x="501" y="363"/>
                </a:lnTo>
                <a:lnTo>
                  <a:pt x="507" y="360"/>
                </a:lnTo>
                <a:lnTo>
                  <a:pt x="507" y="360"/>
                </a:lnTo>
                <a:lnTo>
                  <a:pt x="507" y="363"/>
                </a:lnTo>
                <a:lnTo>
                  <a:pt x="507" y="363"/>
                </a:lnTo>
                <a:lnTo>
                  <a:pt x="507" y="374"/>
                </a:lnTo>
                <a:lnTo>
                  <a:pt x="504" y="380"/>
                </a:lnTo>
                <a:lnTo>
                  <a:pt x="504" y="380"/>
                </a:lnTo>
                <a:lnTo>
                  <a:pt x="501" y="382"/>
                </a:lnTo>
                <a:lnTo>
                  <a:pt x="495" y="382"/>
                </a:lnTo>
                <a:lnTo>
                  <a:pt x="495" y="382"/>
                </a:lnTo>
                <a:lnTo>
                  <a:pt x="490" y="380"/>
                </a:lnTo>
                <a:lnTo>
                  <a:pt x="490" y="380"/>
                </a:lnTo>
                <a:lnTo>
                  <a:pt x="487" y="374"/>
                </a:lnTo>
                <a:lnTo>
                  <a:pt x="479" y="374"/>
                </a:lnTo>
                <a:close/>
                <a:moveTo>
                  <a:pt x="423" y="341"/>
                </a:moveTo>
                <a:lnTo>
                  <a:pt x="423" y="341"/>
                </a:lnTo>
                <a:lnTo>
                  <a:pt x="426" y="352"/>
                </a:lnTo>
                <a:lnTo>
                  <a:pt x="428" y="360"/>
                </a:lnTo>
                <a:lnTo>
                  <a:pt x="437" y="363"/>
                </a:lnTo>
                <a:lnTo>
                  <a:pt x="448" y="366"/>
                </a:lnTo>
                <a:lnTo>
                  <a:pt x="448" y="366"/>
                </a:lnTo>
                <a:lnTo>
                  <a:pt x="459" y="363"/>
                </a:lnTo>
                <a:lnTo>
                  <a:pt x="465" y="360"/>
                </a:lnTo>
                <a:lnTo>
                  <a:pt x="470" y="352"/>
                </a:lnTo>
                <a:lnTo>
                  <a:pt x="470" y="341"/>
                </a:lnTo>
                <a:lnTo>
                  <a:pt x="470" y="341"/>
                </a:lnTo>
                <a:lnTo>
                  <a:pt x="470" y="341"/>
                </a:lnTo>
                <a:lnTo>
                  <a:pt x="470" y="330"/>
                </a:lnTo>
                <a:lnTo>
                  <a:pt x="465" y="324"/>
                </a:lnTo>
                <a:lnTo>
                  <a:pt x="456" y="319"/>
                </a:lnTo>
                <a:lnTo>
                  <a:pt x="448" y="319"/>
                </a:lnTo>
                <a:lnTo>
                  <a:pt x="448" y="319"/>
                </a:lnTo>
                <a:lnTo>
                  <a:pt x="437" y="319"/>
                </a:lnTo>
                <a:lnTo>
                  <a:pt x="431" y="324"/>
                </a:lnTo>
                <a:lnTo>
                  <a:pt x="426" y="330"/>
                </a:lnTo>
                <a:lnTo>
                  <a:pt x="423" y="341"/>
                </a:lnTo>
                <a:close/>
                <a:moveTo>
                  <a:pt x="347" y="341"/>
                </a:moveTo>
                <a:lnTo>
                  <a:pt x="347" y="341"/>
                </a:lnTo>
                <a:lnTo>
                  <a:pt x="347" y="352"/>
                </a:lnTo>
                <a:lnTo>
                  <a:pt x="353" y="360"/>
                </a:lnTo>
                <a:lnTo>
                  <a:pt x="358" y="363"/>
                </a:lnTo>
                <a:lnTo>
                  <a:pt x="370" y="366"/>
                </a:lnTo>
                <a:lnTo>
                  <a:pt x="370" y="366"/>
                </a:lnTo>
                <a:lnTo>
                  <a:pt x="381" y="363"/>
                </a:lnTo>
                <a:lnTo>
                  <a:pt x="386" y="360"/>
                </a:lnTo>
                <a:lnTo>
                  <a:pt x="392" y="352"/>
                </a:lnTo>
                <a:lnTo>
                  <a:pt x="395" y="341"/>
                </a:lnTo>
                <a:lnTo>
                  <a:pt x="395" y="341"/>
                </a:lnTo>
                <a:lnTo>
                  <a:pt x="395" y="341"/>
                </a:lnTo>
                <a:lnTo>
                  <a:pt x="392" y="330"/>
                </a:lnTo>
                <a:lnTo>
                  <a:pt x="386" y="324"/>
                </a:lnTo>
                <a:lnTo>
                  <a:pt x="378" y="319"/>
                </a:lnTo>
                <a:lnTo>
                  <a:pt x="370" y="319"/>
                </a:lnTo>
                <a:lnTo>
                  <a:pt x="370" y="319"/>
                </a:lnTo>
                <a:lnTo>
                  <a:pt x="361" y="319"/>
                </a:lnTo>
                <a:lnTo>
                  <a:pt x="353" y="324"/>
                </a:lnTo>
                <a:lnTo>
                  <a:pt x="347" y="330"/>
                </a:lnTo>
                <a:lnTo>
                  <a:pt x="347" y="341"/>
                </a:lnTo>
                <a:close/>
                <a:moveTo>
                  <a:pt x="202" y="341"/>
                </a:moveTo>
                <a:lnTo>
                  <a:pt x="202" y="341"/>
                </a:lnTo>
                <a:lnTo>
                  <a:pt x="202" y="352"/>
                </a:lnTo>
                <a:lnTo>
                  <a:pt x="207" y="360"/>
                </a:lnTo>
                <a:lnTo>
                  <a:pt x="213" y="363"/>
                </a:lnTo>
                <a:lnTo>
                  <a:pt x="221" y="366"/>
                </a:lnTo>
                <a:lnTo>
                  <a:pt x="221" y="366"/>
                </a:lnTo>
                <a:lnTo>
                  <a:pt x="227" y="366"/>
                </a:lnTo>
                <a:lnTo>
                  <a:pt x="232" y="363"/>
                </a:lnTo>
                <a:lnTo>
                  <a:pt x="235" y="358"/>
                </a:lnTo>
                <a:lnTo>
                  <a:pt x="238" y="355"/>
                </a:lnTo>
                <a:lnTo>
                  <a:pt x="230" y="352"/>
                </a:lnTo>
                <a:lnTo>
                  <a:pt x="230" y="352"/>
                </a:lnTo>
                <a:lnTo>
                  <a:pt x="227" y="360"/>
                </a:lnTo>
                <a:lnTo>
                  <a:pt x="221" y="360"/>
                </a:lnTo>
                <a:lnTo>
                  <a:pt x="221" y="360"/>
                </a:lnTo>
                <a:lnTo>
                  <a:pt x="216" y="360"/>
                </a:lnTo>
                <a:lnTo>
                  <a:pt x="213" y="358"/>
                </a:lnTo>
                <a:lnTo>
                  <a:pt x="210" y="352"/>
                </a:lnTo>
                <a:lnTo>
                  <a:pt x="207" y="341"/>
                </a:lnTo>
                <a:lnTo>
                  <a:pt x="207" y="341"/>
                </a:lnTo>
                <a:lnTo>
                  <a:pt x="210" y="333"/>
                </a:lnTo>
                <a:lnTo>
                  <a:pt x="213" y="327"/>
                </a:lnTo>
                <a:lnTo>
                  <a:pt x="216" y="324"/>
                </a:lnTo>
                <a:lnTo>
                  <a:pt x="221" y="321"/>
                </a:lnTo>
                <a:lnTo>
                  <a:pt x="221" y="321"/>
                </a:lnTo>
                <a:lnTo>
                  <a:pt x="227" y="324"/>
                </a:lnTo>
                <a:lnTo>
                  <a:pt x="230" y="330"/>
                </a:lnTo>
                <a:lnTo>
                  <a:pt x="238" y="330"/>
                </a:lnTo>
                <a:lnTo>
                  <a:pt x="238" y="330"/>
                </a:lnTo>
                <a:lnTo>
                  <a:pt x="232" y="321"/>
                </a:lnTo>
                <a:lnTo>
                  <a:pt x="227" y="319"/>
                </a:lnTo>
                <a:lnTo>
                  <a:pt x="221" y="319"/>
                </a:lnTo>
                <a:lnTo>
                  <a:pt x="221" y="319"/>
                </a:lnTo>
                <a:lnTo>
                  <a:pt x="213" y="319"/>
                </a:lnTo>
                <a:lnTo>
                  <a:pt x="207" y="324"/>
                </a:lnTo>
                <a:lnTo>
                  <a:pt x="202" y="333"/>
                </a:lnTo>
                <a:lnTo>
                  <a:pt x="202" y="341"/>
                </a:lnTo>
                <a:close/>
                <a:moveTo>
                  <a:pt x="160" y="324"/>
                </a:moveTo>
                <a:lnTo>
                  <a:pt x="160" y="324"/>
                </a:lnTo>
                <a:lnTo>
                  <a:pt x="154" y="330"/>
                </a:lnTo>
                <a:lnTo>
                  <a:pt x="151" y="341"/>
                </a:lnTo>
                <a:lnTo>
                  <a:pt x="151" y="341"/>
                </a:lnTo>
                <a:lnTo>
                  <a:pt x="154" y="352"/>
                </a:lnTo>
                <a:lnTo>
                  <a:pt x="160" y="360"/>
                </a:lnTo>
                <a:lnTo>
                  <a:pt x="160" y="360"/>
                </a:lnTo>
                <a:lnTo>
                  <a:pt x="165" y="363"/>
                </a:lnTo>
                <a:lnTo>
                  <a:pt x="174" y="366"/>
                </a:lnTo>
                <a:lnTo>
                  <a:pt x="174" y="366"/>
                </a:lnTo>
                <a:lnTo>
                  <a:pt x="182" y="363"/>
                </a:lnTo>
                <a:lnTo>
                  <a:pt x="188" y="360"/>
                </a:lnTo>
                <a:lnTo>
                  <a:pt x="188" y="360"/>
                </a:lnTo>
                <a:lnTo>
                  <a:pt x="193" y="355"/>
                </a:lnTo>
                <a:lnTo>
                  <a:pt x="185" y="355"/>
                </a:lnTo>
                <a:lnTo>
                  <a:pt x="185" y="355"/>
                </a:lnTo>
                <a:lnTo>
                  <a:pt x="182" y="360"/>
                </a:lnTo>
                <a:lnTo>
                  <a:pt x="174" y="360"/>
                </a:lnTo>
                <a:lnTo>
                  <a:pt x="174" y="360"/>
                </a:lnTo>
                <a:lnTo>
                  <a:pt x="168" y="360"/>
                </a:lnTo>
                <a:lnTo>
                  <a:pt x="165" y="358"/>
                </a:lnTo>
                <a:lnTo>
                  <a:pt x="162" y="352"/>
                </a:lnTo>
                <a:lnTo>
                  <a:pt x="160" y="344"/>
                </a:lnTo>
                <a:lnTo>
                  <a:pt x="193" y="344"/>
                </a:lnTo>
                <a:lnTo>
                  <a:pt x="193" y="344"/>
                </a:lnTo>
                <a:lnTo>
                  <a:pt x="193" y="333"/>
                </a:lnTo>
                <a:lnTo>
                  <a:pt x="188" y="324"/>
                </a:lnTo>
                <a:lnTo>
                  <a:pt x="188" y="324"/>
                </a:lnTo>
                <a:lnTo>
                  <a:pt x="182" y="319"/>
                </a:lnTo>
                <a:lnTo>
                  <a:pt x="174" y="319"/>
                </a:lnTo>
                <a:lnTo>
                  <a:pt x="174" y="319"/>
                </a:lnTo>
                <a:lnTo>
                  <a:pt x="165" y="319"/>
                </a:lnTo>
                <a:lnTo>
                  <a:pt x="160" y="324"/>
                </a:lnTo>
                <a:close/>
                <a:moveTo>
                  <a:pt x="406" y="363"/>
                </a:moveTo>
                <a:lnTo>
                  <a:pt x="412" y="363"/>
                </a:lnTo>
                <a:lnTo>
                  <a:pt x="412" y="302"/>
                </a:lnTo>
                <a:lnTo>
                  <a:pt x="406" y="302"/>
                </a:lnTo>
                <a:lnTo>
                  <a:pt x="406" y="363"/>
                </a:lnTo>
                <a:close/>
                <a:moveTo>
                  <a:pt x="328" y="324"/>
                </a:moveTo>
                <a:lnTo>
                  <a:pt x="328" y="324"/>
                </a:lnTo>
                <a:lnTo>
                  <a:pt x="328" y="330"/>
                </a:lnTo>
                <a:lnTo>
                  <a:pt x="328" y="335"/>
                </a:lnTo>
                <a:lnTo>
                  <a:pt x="328" y="363"/>
                </a:lnTo>
                <a:lnTo>
                  <a:pt x="336" y="363"/>
                </a:lnTo>
                <a:lnTo>
                  <a:pt x="336" y="333"/>
                </a:lnTo>
                <a:lnTo>
                  <a:pt x="336" y="333"/>
                </a:lnTo>
                <a:lnTo>
                  <a:pt x="336" y="327"/>
                </a:lnTo>
                <a:lnTo>
                  <a:pt x="333" y="321"/>
                </a:lnTo>
                <a:lnTo>
                  <a:pt x="333" y="321"/>
                </a:lnTo>
                <a:lnTo>
                  <a:pt x="328" y="319"/>
                </a:lnTo>
                <a:lnTo>
                  <a:pt x="322" y="319"/>
                </a:lnTo>
                <a:lnTo>
                  <a:pt x="322" y="319"/>
                </a:lnTo>
                <a:lnTo>
                  <a:pt x="314" y="321"/>
                </a:lnTo>
                <a:lnTo>
                  <a:pt x="314" y="321"/>
                </a:lnTo>
                <a:lnTo>
                  <a:pt x="305" y="324"/>
                </a:lnTo>
                <a:lnTo>
                  <a:pt x="305" y="324"/>
                </a:lnTo>
                <a:lnTo>
                  <a:pt x="305" y="319"/>
                </a:lnTo>
                <a:lnTo>
                  <a:pt x="297" y="319"/>
                </a:lnTo>
                <a:lnTo>
                  <a:pt x="297" y="363"/>
                </a:lnTo>
                <a:lnTo>
                  <a:pt x="305" y="363"/>
                </a:lnTo>
                <a:lnTo>
                  <a:pt x="305" y="330"/>
                </a:lnTo>
                <a:lnTo>
                  <a:pt x="305" y="330"/>
                </a:lnTo>
                <a:lnTo>
                  <a:pt x="314" y="324"/>
                </a:lnTo>
                <a:lnTo>
                  <a:pt x="314" y="324"/>
                </a:lnTo>
                <a:lnTo>
                  <a:pt x="319" y="324"/>
                </a:lnTo>
                <a:lnTo>
                  <a:pt x="319" y="324"/>
                </a:lnTo>
                <a:lnTo>
                  <a:pt x="325" y="324"/>
                </a:lnTo>
                <a:lnTo>
                  <a:pt x="328" y="324"/>
                </a:lnTo>
                <a:close/>
                <a:moveTo>
                  <a:pt x="277" y="324"/>
                </a:moveTo>
                <a:lnTo>
                  <a:pt x="277" y="324"/>
                </a:lnTo>
                <a:lnTo>
                  <a:pt x="277" y="330"/>
                </a:lnTo>
                <a:lnTo>
                  <a:pt x="277" y="335"/>
                </a:lnTo>
                <a:lnTo>
                  <a:pt x="277" y="363"/>
                </a:lnTo>
                <a:lnTo>
                  <a:pt x="286" y="363"/>
                </a:lnTo>
                <a:lnTo>
                  <a:pt x="286" y="333"/>
                </a:lnTo>
                <a:lnTo>
                  <a:pt x="286" y="333"/>
                </a:lnTo>
                <a:lnTo>
                  <a:pt x="286" y="327"/>
                </a:lnTo>
                <a:lnTo>
                  <a:pt x="283" y="321"/>
                </a:lnTo>
                <a:lnTo>
                  <a:pt x="283" y="321"/>
                </a:lnTo>
                <a:lnTo>
                  <a:pt x="277" y="319"/>
                </a:lnTo>
                <a:lnTo>
                  <a:pt x="272" y="319"/>
                </a:lnTo>
                <a:lnTo>
                  <a:pt x="272" y="319"/>
                </a:lnTo>
                <a:lnTo>
                  <a:pt x="263" y="321"/>
                </a:lnTo>
                <a:lnTo>
                  <a:pt x="263" y="321"/>
                </a:lnTo>
                <a:lnTo>
                  <a:pt x="255" y="324"/>
                </a:lnTo>
                <a:lnTo>
                  <a:pt x="255" y="324"/>
                </a:lnTo>
                <a:lnTo>
                  <a:pt x="255" y="302"/>
                </a:lnTo>
                <a:lnTo>
                  <a:pt x="246" y="302"/>
                </a:lnTo>
                <a:lnTo>
                  <a:pt x="246" y="363"/>
                </a:lnTo>
                <a:lnTo>
                  <a:pt x="255" y="363"/>
                </a:lnTo>
                <a:lnTo>
                  <a:pt x="255" y="330"/>
                </a:lnTo>
                <a:lnTo>
                  <a:pt x="255" y="330"/>
                </a:lnTo>
                <a:lnTo>
                  <a:pt x="263" y="324"/>
                </a:lnTo>
                <a:lnTo>
                  <a:pt x="263" y="324"/>
                </a:lnTo>
                <a:lnTo>
                  <a:pt x="269" y="324"/>
                </a:lnTo>
                <a:lnTo>
                  <a:pt x="269" y="324"/>
                </a:lnTo>
                <a:lnTo>
                  <a:pt x="277" y="324"/>
                </a:lnTo>
                <a:close/>
                <a:moveTo>
                  <a:pt x="90" y="302"/>
                </a:moveTo>
                <a:lnTo>
                  <a:pt x="115" y="302"/>
                </a:lnTo>
                <a:lnTo>
                  <a:pt x="115" y="363"/>
                </a:lnTo>
                <a:lnTo>
                  <a:pt x="123" y="363"/>
                </a:lnTo>
                <a:lnTo>
                  <a:pt x="123" y="302"/>
                </a:lnTo>
                <a:lnTo>
                  <a:pt x="146" y="302"/>
                </a:lnTo>
                <a:lnTo>
                  <a:pt x="146" y="297"/>
                </a:lnTo>
                <a:lnTo>
                  <a:pt x="90" y="297"/>
                </a:lnTo>
                <a:lnTo>
                  <a:pt x="90" y="302"/>
                </a:lnTo>
                <a:close/>
                <a:moveTo>
                  <a:pt x="479" y="252"/>
                </a:moveTo>
                <a:lnTo>
                  <a:pt x="479" y="252"/>
                </a:lnTo>
                <a:lnTo>
                  <a:pt x="481" y="258"/>
                </a:lnTo>
                <a:lnTo>
                  <a:pt x="484" y="261"/>
                </a:lnTo>
                <a:lnTo>
                  <a:pt x="484" y="261"/>
                </a:lnTo>
                <a:lnTo>
                  <a:pt x="490" y="263"/>
                </a:lnTo>
                <a:lnTo>
                  <a:pt x="495" y="263"/>
                </a:lnTo>
                <a:lnTo>
                  <a:pt x="495" y="263"/>
                </a:lnTo>
                <a:lnTo>
                  <a:pt x="504" y="263"/>
                </a:lnTo>
                <a:lnTo>
                  <a:pt x="509" y="261"/>
                </a:lnTo>
                <a:lnTo>
                  <a:pt x="509" y="261"/>
                </a:lnTo>
                <a:lnTo>
                  <a:pt x="512" y="252"/>
                </a:lnTo>
                <a:lnTo>
                  <a:pt x="512" y="241"/>
                </a:lnTo>
                <a:lnTo>
                  <a:pt x="512" y="197"/>
                </a:lnTo>
                <a:lnTo>
                  <a:pt x="507" y="197"/>
                </a:lnTo>
                <a:lnTo>
                  <a:pt x="507" y="200"/>
                </a:lnTo>
                <a:lnTo>
                  <a:pt x="507" y="200"/>
                </a:lnTo>
                <a:lnTo>
                  <a:pt x="507" y="200"/>
                </a:lnTo>
                <a:lnTo>
                  <a:pt x="501" y="197"/>
                </a:lnTo>
                <a:lnTo>
                  <a:pt x="495" y="197"/>
                </a:lnTo>
                <a:lnTo>
                  <a:pt x="495" y="197"/>
                </a:lnTo>
                <a:lnTo>
                  <a:pt x="487" y="197"/>
                </a:lnTo>
                <a:lnTo>
                  <a:pt x="481" y="202"/>
                </a:lnTo>
                <a:lnTo>
                  <a:pt x="479" y="211"/>
                </a:lnTo>
                <a:lnTo>
                  <a:pt x="479" y="219"/>
                </a:lnTo>
                <a:lnTo>
                  <a:pt x="479" y="219"/>
                </a:lnTo>
                <a:lnTo>
                  <a:pt x="479" y="230"/>
                </a:lnTo>
                <a:lnTo>
                  <a:pt x="481" y="238"/>
                </a:lnTo>
                <a:lnTo>
                  <a:pt x="487" y="241"/>
                </a:lnTo>
                <a:lnTo>
                  <a:pt x="495" y="244"/>
                </a:lnTo>
                <a:lnTo>
                  <a:pt x="495" y="244"/>
                </a:lnTo>
                <a:lnTo>
                  <a:pt x="501" y="241"/>
                </a:lnTo>
                <a:lnTo>
                  <a:pt x="507" y="238"/>
                </a:lnTo>
                <a:lnTo>
                  <a:pt x="507" y="238"/>
                </a:lnTo>
                <a:lnTo>
                  <a:pt x="507" y="241"/>
                </a:lnTo>
                <a:lnTo>
                  <a:pt x="507" y="241"/>
                </a:lnTo>
                <a:lnTo>
                  <a:pt x="507" y="252"/>
                </a:lnTo>
                <a:lnTo>
                  <a:pt x="504" y="258"/>
                </a:lnTo>
                <a:lnTo>
                  <a:pt x="504" y="258"/>
                </a:lnTo>
                <a:lnTo>
                  <a:pt x="501" y="261"/>
                </a:lnTo>
                <a:lnTo>
                  <a:pt x="495" y="261"/>
                </a:lnTo>
                <a:lnTo>
                  <a:pt x="495" y="261"/>
                </a:lnTo>
                <a:lnTo>
                  <a:pt x="490" y="258"/>
                </a:lnTo>
                <a:lnTo>
                  <a:pt x="490" y="258"/>
                </a:lnTo>
                <a:lnTo>
                  <a:pt x="487" y="252"/>
                </a:lnTo>
                <a:lnTo>
                  <a:pt x="479" y="252"/>
                </a:lnTo>
                <a:close/>
                <a:moveTo>
                  <a:pt x="260" y="230"/>
                </a:moveTo>
                <a:lnTo>
                  <a:pt x="260" y="230"/>
                </a:lnTo>
                <a:lnTo>
                  <a:pt x="263" y="236"/>
                </a:lnTo>
                <a:lnTo>
                  <a:pt x="266" y="241"/>
                </a:lnTo>
                <a:lnTo>
                  <a:pt x="272" y="244"/>
                </a:lnTo>
                <a:lnTo>
                  <a:pt x="280" y="244"/>
                </a:lnTo>
                <a:lnTo>
                  <a:pt x="280" y="244"/>
                </a:lnTo>
                <a:lnTo>
                  <a:pt x="288" y="241"/>
                </a:lnTo>
                <a:lnTo>
                  <a:pt x="294" y="236"/>
                </a:lnTo>
                <a:lnTo>
                  <a:pt x="294" y="236"/>
                </a:lnTo>
                <a:lnTo>
                  <a:pt x="300" y="230"/>
                </a:lnTo>
                <a:lnTo>
                  <a:pt x="300" y="225"/>
                </a:lnTo>
                <a:lnTo>
                  <a:pt x="300" y="225"/>
                </a:lnTo>
                <a:lnTo>
                  <a:pt x="300" y="219"/>
                </a:lnTo>
                <a:lnTo>
                  <a:pt x="294" y="213"/>
                </a:lnTo>
                <a:lnTo>
                  <a:pt x="294" y="213"/>
                </a:lnTo>
                <a:lnTo>
                  <a:pt x="283" y="205"/>
                </a:lnTo>
                <a:lnTo>
                  <a:pt x="283" y="205"/>
                </a:lnTo>
                <a:lnTo>
                  <a:pt x="272" y="197"/>
                </a:lnTo>
                <a:lnTo>
                  <a:pt x="272" y="197"/>
                </a:lnTo>
                <a:lnTo>
                  <a:pt x="269" y="194"/>
                </a:lnTo>
                <a:lnTo>
                  <a:pt x="269" y="189"/>
                </a:lnTo>
                <a:lnTo>
                  <a:pt x="269" y="189"/>
                </a:lnTo>
                <a:lnTo>
                  <a:pt x="272" y="183"/>
                </a:lnTo>
                <a:lnTo>
                  <a:pt x="272" y="183"/>
                </a:lnTo>
                <a:lnTo>
                  <a:pt x="274" y="180"/>
                </a:lnTo>
                <a:lnTo>
                  <a:pt x="280" y="177"/>
                </a:lnTo>
                <a:lnTo>
                  <a:pt x="280" y="177"/>
                </a:lnTo>
                <a:lnTo>
                  <a:pt x="286" y="180"/>
                </a:lnTo>
                <a:lnTo>
                  <a:pt x="288" y="180"/>
                </a:lnTo>
                <a:lnTo>
                  <a:pt x="291" y="186"/>
                </a:lnTo>
                <a:lnTo>
                  <a:pt x="297" y="186"/>
                </a:lnTo>
                <a:lnTo>
                  <a:pt x="297" y="186"/>
                </a:lnTo>
                <a:lnTo>
                  <a:pt x="297" y="180"/>
                </a:lnTo>
                <a:lnTo>
                  <a:pt x="294" y="177"/>
                </a:lnTo>
                <a:lnTo>
                  <a:pt x="288" y="175"/>
                </a:lnTo>
                <a:lnTo>
                  <a:pt x="280" y="172"/>
                </a:lnTo>
                <a:lnTo>
                  <a:pt x="280" y="172"/>
                </a:lnTo>
                <a:lnTo>
                  <a:pt x="272" y="175"/>
                </a:lnTo>
                <a:lnTo>
                  <a:pt x="266" y="177"/>
                </a:lnTo>
                <a:lnTo>
                  <a:pt x="266" y="177"/>
                </a:lnTo>
                <a:lnTo>
                  <a:pt x="263" y="183"/>
                </a:lnTo>
                <a:lnTo>
                  <a:pt x="260" y="189"/>
                </a:lnTo>
                <a:lnTo>
                  <a:pt x="260" y="189"/>
                </a:lnTo>
                <a:lnTo>
                  <a:pt x="263" y="197"/>
                </a:lnTo>
                <a:lnTo>
                  <a:pt x="266" y="200"/>
                </a:lnTo>
                <a:lnTo>
                  <a:pt x="266" y="200"/>
                </a:lnTo>
                <a:lnTo>
                  <a:pt x="277" y="211"/>
                </a:lnTo>
                <a:lnTo>
                  <a:pt x="277" y="211"/>
                </a:lnTo>
                <a:lnTo>
                  <a:pt x="288" y="216"/>
                </a:lnTo>
                <a:lnTo>
                  <a:pt x="288" y="216"/>
                </a:lnTo>
                <a:lnTo>
                  <a:pt x="291" y="222"/>
                </a:lnTo>
                <a:lnTo>
                  <a:pt x="291" y="225"/>
                </a:lnTo>
                <a:lnTo>
                  <a:pt x="291" y="225"/>
                </a:lnTo>
                <a:lnTo>
                  <a:pt x="288" y="233"/>
                </a:lnTo>
                <a:lnTo>
                  <a:pt x="288" y="233"/>
                </a:lnTo>
                <a:lnTo>
                  <a:pt x="286" y="238"/>
                </a:lnTo>
                <a:lnTo>
                  <a:pt x="280" y="238"/>
                </a:lnTo>
                <a:lnTo>
                  <a:pt x="280" y="238"/>
                </a:lnTo>
                <a:lnTo>
                  <a:pt x="274" y="238"/>
                </a:lnTo>
                <a:lnTo>
                  <a:pt x="272" y="236"/>
                </a:lnTo>
                <a:lnTo>
                  <a:pt x="269" y="230"/>
                </a:lnTo>
                <a:lnTo>
                  <a:pt x="260" y="230"/>
                </a:lnTo>
                <a:close/>
                <a:moveTo>
                  <a:pt x="529" y="202"/>
                </a:moveTo>
                <a:lnTo>
                  <a:pt x="529" y="202"/>
                </a:lnTo>
                <a:lnTo>
                  <a:pt x="523" y="208"/>
                </a:lnTo>
                <a:lnTo>
                  <a:pt x="521" y="219"/>
                </a:lnTo>
                <a:lnTo>
                  <a:pt x="521" y="219"/>
                </a:lnTo>
                <a:lnTo>
                  <a:pt x="523" y="230"/>
                </a:lnTo>
                <a:lnTo>
                  <a:pt x="529" y="238"/>
                </a:lnTo>
                <a:lnTo>
                  <a:pt x="529" y="238"/>
                </a:lnTo>
                <a:lnTo>
                  <a:pt x="535" y="241"/>
                </a:lnTo>
                <a:lnTo>
                  <a:pt x="543" y="244"/>
                </a:lnTo>
                <a:lnTo>
                  <a:pt x="543" y="244"/>
                </a:lnTo>
                <a:lnTo>
                  <a:pt x="551" y="241"/>
                </a:lnTo>
                <a:lnTo>
                  <a:pt x="557" y="241"/>
                </a:lnTo>
                <a:lnTo>
                  <a:pt x="557" y="241"/>
                </a:lnTo>
                <a:lnTo>
                  <a:pt x="563" y="233"/>
                </a:lnTo>
                <a:lnTo>
                  <a:pt x="554" y="230"/>
                </a:lnTo>
                <a:lnTo>
                  <a:pt x="554" y="230"/>
                </a:lnTo>
                <a:lnTo>
                  <a:pt x="551" y="238"/>
                </a:lnTo>
                <a:lnTo>
                  <a:pt x="543" y="238"/>
                </a:lnTo>
                <a:lnTo>
                  <a:pt x="543" y="238"/>
                </a:lnTo>
                <a:lnTo>
                  <a:pt x="537" y="238"/>
                </a:lnTo>
                <a:lnTo>
                  <a:pt x="535" y="236"/>
                </a:lnTo>
                <a:lnTo>
                  <a:pt x="532" y="230"/>
                </a:lnTo>
                <a:lnTo>
                  <a:pt x="529" y="222"/>
                </a:lnTo>
                <a:lnTo>
                  <a:pt x="563" y="222"/>
                </a:lnTo>
                <a:lnTo>
                  <a:pt x="563" y="222"/>
                </a:lnTo>
                <a:lnTo>
                  <a:pt x="563" y="211"/>
                </a:lnTo>
                <a:lnTo>
                  <a:pt x="557" y="202"/>
                </a:lnTo>
                <a:lnTo>
                  <a:pt x="557" y="202"/>
                </a:lnTo>
                <a:lnTo>
                  <a:pt x="551" y="197"/>
                </a:lnTo>
                <a:lnTo>
                  <a:pt x="543" y="197"/>
                </a:lnTo>
                <a:lnTo>
                  <a:pt x="543" y="197"/>
                </a:lnTo>
                <a:lnTo>
                  <a:pt x="535" y="197"/>
                </a:lnTo>
                <a:lnTo>
                  <a:pt x="529" y="202"/>
                </a:lnTo>
                <a:close/>
                <a:moveTo>
                  <a:pt x="462" y="211"/>
                </a:moveTo>
                <a:lnTo>
                  <a:pt x="462" y="213"/>
                </a:lnTo>
                <a:lnTo>
                  <a:pt x="462" y="213"/>
                </a:lnTo>
                <a:lnTo>
                  <a:pt x="448" y="216"/>
                </a:lnTo>
                <a:lnTo>
                  <a:pt x="442" y="219"/>
                </a:lnTo>
                <a:lnTo>
                  <a:pt x="437" y="225"/>
                </a:lnTo>
                <a:lnTo>
                  <a:pt x="437" y="230"/>
                </a:lnTo>
                <a:lnTo>
                  <a:pt x="437" y="230"/>
                </a:lnTo>
                <a:lnTo>
                  <a:pt x="437" y="236"/>
                </a:lnTo>
                <a:lnTo>
                  <a:pt x="440" y="241"/>
                </a:lnTo>
                <a:lnTo>
                  <a:pt x="442" y="244"/>
                </a:lnTo>
                <a:lnTo>
                  <a:pt x="451" y="244"/>
                </a:lnTo>
                <a:lnTo>
                  <a:pt x="451" y="244"/>
                </a:lnTo>
                <a:lnTo>
                  <a:pt x="456" y="241"/>
                </a:lnTo>
                <a:lnTo>
                  <a:pt x="462" y="238"/>
                </a:lnTo>
                <a:lnTo>
                  <a:pt x="462" y="238"/>
                </a:lnTo>
                <a:lnTo>
                  <a:pt x="462" y="238"/>
                </a:lnTo>
                <a:lnTo>
                  <a:pt x="465" y="241"/>
                </a:lnTo>
                <a:lnTo>
                  <a:pt x="470" y="241"/>
                </a:lnTo>
                <a:lnTo>
                  <a:pt x="470" y="241"/>
                </a:lnTo>
                <a:lnTo>
                  <a:pt x="470" y="241"/>
                </a:lnTo>
                <a:lnTo>
                  <a:pt x="470" y="236"/>
                </a:lnTo>
                <a:lnTo>
                  <a:pt x="470" y="213"/>
                </a:lnTo>
                <a:lnTo>
                  <a:pt x="470" y="213"/>
                </a:lnTo>
                <a:lnTo>
                  <a:pt x="467" y="205"/>
                </a:lnTo>
                <a:lnTo>
                  <a:pt x="465" y="200"/>
                </a:lnTo>
                <a:lnTo>
                  <a:pt x="459" y="197"/>
                </a:lnTo>
                <a:lnTo>
                  <a:pt x="453" y="197"/>
                </a:lnTo>
                <a:lnTo>
                  <a:pt x="453" y="197"/>
                </a:lnTo>
                <a:lnTo>
                  <a:pt x="445" y="197"/>
                </a:lnTo>
                <a:lnTo>
                  <a:pt x="442" y="200"/>
                </a:lnTo>
                <a:lnTo>
                  <a:pt x="440" y="205"/>
                </a:lnTo>
                <a:lnTo>
                  <a:pt x="437" y="208"/>
                </a:lnTo>
                <a:lnTo>
                  <a:pt x="445" y="208"/>
                </a:lnTo>
                <a:lnTo>
                  <a:pt x="445" y="208"/>
                </a:lnTo>
                <a:lnTo>
                  <a:pt x="448" y="202"/>
                </a:lnTo>
                <a:lnTo>
                  <a:pt x="451" y="202"/>
                </a:lnTo>
                <a:lnTo>
                  <a:pt x="453" y="200"/>
                </a:lnTo>
                <a:lnTo>
                  <a:pt x="453" y="200"/>
                </a:lnTo>
                <a:lnTo>
                  <a:pt x="456" y="202"/>
                </a:lnTo>
                <a:lnTo>
                  <a:pt x="459" y="202"/>
                </a:lnTo>
                <a:lnTo>
                  <a:pt x="462" y="211"/>
                </a:lnTo>
                <a:close/>
                <a:moveTo>
                  <a:pt x="342" y="219"/>
                </a:moveTo>
                <a:lnTo>
                  <a:pt x="342" y="219"/>
                </a:lnTo>
                <a:lnTo>
                  <a:pt x="342" y="230"/>
                </a:lnTo>
                <a:lnTo>
                  <a:pt x="347" y="238"/>
                </a:lnTo>
                <a:lnTo>
                  <a:pt x="353" y="241"/>
                </a:lnTo>
                <a:lnTo>
                  <a:pt x="364" y="244"/>
                </a:lnTo>
                <a:lnTo>
                  <a:pt x="364" y="244"/>
                </a:lnTo>
                <a:lnTo>
                  <a:pt x="375" y="241"/>
                </a:lnTo>
                <a:lnTo>
                  <a:pt x="381" y="238"/>
                </a:lnTo>
                <a:lnTo>
                  <a:pt x="386" y="230"/>
                </a:lnTo>
                <a:lnTo>
                  <a:pt x="389" y="219"/>
                </a:lnTo>
                <a:lnTo>
                  <a:pt x="389" y="219"/>
                </a:lnTo>
                <a:lnTo>
                  <a:pt x="389" y="219"/>
                </a:lnTo>
                <a:lnTo>
                  <a:pt x="386" y="208"/>
                </a:lnTo>
                <a:lnTo>
                  <a:pt x="381" y="202"/>
                </a:lnTo>
                <a:lnTo>
                  <a:pt x="375" y="197"/>
                </a:lnTo>
                <a:lnTo>
                  <a:pt x="364" y="197"/>
                </a:lnTo>
                <a:lnTo>
                  <a:pt x="364" y="197"/>
                </a:lnTo>
                <a:lnTo>
                  <a:pt x="356" y="197"/>
                </a:lnTo>
                <a:lnTo>
                  <a:pt x="347" y="202"/>
                </a:lnTo>
                <a:lnTo>
                  <a:pt x="342" y="208"/>
                </a:lnTo>
                <a:lnTo>
                  <a:pt x="342" y="219"/>
                </a:lnTo>
                <a:close/>
                <a:moveTo>
                  <a:pt x="305" y="202"/>
                </a:moveTo>
                <a:lnTo>
                  <a:pt x="311" y="202"/>
                </a:lnTo>
                <a:lnTo>
                  <a:pt x="311" y="230"/>
                </a:lnTo>
                <a:lnTo>
                  <a:pt x="311" y="230"/>
                </a:lnTo>
                <a:lnTo>
                  <a:pt x="314" y="236"/>
                </a:lnTo>
                <a:lnTo>
                  <a:pt x="316" y="241"/>
                </a:lnTo>
                <a:lnTo>
                  <a:pt x="319" y="244"/>
                </a:lnTo>
                <a:lnTo>
                  <a:pt x="325" y="244"/>
                </a:lnTo>
                <a:lnTo>
                  <a:pt x="325" y="244"/>
                </a:lnTo>
                <a:lnTo>
                  <a:pt x="336" y="241"/>
                </a:lnTo>
                <a:lnTo>
                  <a:pt x="333" y="238"/>
                </a:lnTo>
                <a:lnTo>
                  <a:pt x="333" y="238"/>
                </a:lnTo>
                <a:lnTo>
                  <a:pt x="328" y="238"/>
                </a:lnTo>
                <a:lnTo>
                  <a:pt x="328" y="238"/>
                </a:lnTo>
                <a:lnTo>
                  <a:pt x="325" y="238"/>
                </a:lnTo>
                <a:lnTo>
                  <a:pt x="322" y="236"/>
                </a:lnTo>
                <a:lnTo>
                  <a:pt x="319" y="227"/>
                </a:lnTo>
                <a:lnTo>
                  <a:pt x="319" y="202"/>
                </a:lnTo>
                <a:lnTo>
                  <a:pt x="333" y="202"/>
                </a:lnTo>
                <a:lnTo>
                  <a:pt x="333" y="197"/>
                </a:lnTo>
                <a:lnTo>
                  <a:pt x="319" y="197"/>
                </a:lnTo>
                <a:lnTo>
                  <a:pt x="319" y="189"/>
                </a:lnTo>
                <a:lnTo>
                  <a:pt x="311" y="189"/>
                </a:lnTo>
                <a:lnTo>
                  <a:pt x="311" y="197"/>
                </a:lnTo>
                <a:lnTo>
                  <a:pt x="305" y="197"/>
                </a:lnTo>
                <a:lnTo>
                  <a:pt x="305" y="202"/>
                </a:lnTo>
                <a:close/>
                <a:moveTo>
                  <a:pt x="182" y="219"/>
                </a:moveTo>
                <a:lnTo>
                  <a:pt x="182" y="219"/>
                </a:lnTo>
                <a:lnTo>
                  <a:pt x="182" y="230"/>
                </a:lnTo>
                <a:lnTo>
                  <a:pt x="185" y="238"/>
                </a:lnTo>
                <a:lnTo>
                  <a:pt x="193" y="241"/>
                </a:lnTo>
                <a:lnTo>
                  <a:pt x="202" y="244"/>
                </a:lnTo>
                <a:lnTo>
                  <a:pt x="202" y="244"/>
                </a:lnTo>
                <a:lnTo>
                  <a:pt x="210" y="241"/>
                </a:lnTo>
                <a:lnTo>
                  <a:pt x="216" y="238"/>
                </a:lnTo>
                <a:lnTo>
                  <a:pt x="216" y="238"/>
                </a:lnTo>
                <a:lnTo>
                  <a:pt x="216" y="241"/>
                </a:lnTo>
                <a:lnTo>
                  <a:pt x="221" y="241"/>
                </a:lnTo>
                <a:lnTo>
                  <a:pt x="221" y="180"/>
                </a:lnTo>
                <a:lnTo>
                  <a:pt x="216" y="180"/>
                </a:lnTo>
                <a:lnTo>
                  <a:pt x="216" y="202"/>
                </a:lnTo>
                <a:lnTo>
                  <a:pt x="216" y="202"/>
                </a:lnTo>
                <a:lnTo>
                  <a:pt x="216" y="202"/>
                </a:lnTo>
                <a:lnTo>
                  <a:pt x="210" y="197"/>
                </a:lnTo>
                <a:lnTo>
                  <a:pt x="202" y="197"/>
                </a:lnTo>
                <a:lnTo>
                  <a:pt x="202" y="197"/>
                </a:lnTo>
                <a:lnTo>
                  <a:pt x="193" y="197"/>
                </a:lnTo>
                <a:lnTo>
                  <a:pt x="188" y="202"/>
                </a:lnTo>
                <a:lnTo>
                  <a:pt x="182" y="211"/>
                </a:lnTo>
                <a:lnTo>
                  <a:pt x="182" y="219"/>
                </a:lnTo>
                <a:close/>
                <a:moveTo>
                  <a:pt x="115" y="211"/>
                </a:moveTo>
                <a:lnTo>
                  <a:pt x="115" y="213"/>
                </a:lnTo>
                <a:lnTo>
                  <a:pt x="115" y="213"/>
                </a:lnTo>
                <a:lnTo>
                  <a:pt x="101" y="216"/>
                </a:lnTo>
                <a:lnTo>
                  <a:pt x="92" y="219"/>
                </a:lnTo>
                <a:lnTo>
                  <a:pt x="90" y="225"/>
                </a:lnTo>
                <a:lnTo>
                  <a:pt x="87" y="230"/>
                </a:lnTo>
                <a:lnTo>
                  <a:pt x="87" y="230"/>
                </a:lnTo>
                <a:lnTo>
                  <a:pt x="87" y="236"/>
                </a:lnTo>
                <a:lnTo>
                  <a:pt x="90" y="241"/>
                </a:lnTo>
                <a:lnTo>
                  <a:pt x="95" y="244"/>
                </a:lnTo>
                <a:lnTo>
                  <a:pt x="101" y="244"/>
                </a:lnTo>
                <a:lnTo>
                  <a:pt x="101" y="244"/>
                </a:lnTo>
                <a:lnTo>
                  <a:pt x="109" y="241"/>
                </a:lnTo>
                <a:lnTo>
                  <a:pt x="115" y="238"/>
                </a:lnTo>
                <a:lnTo>
                  <a:pt x="115" y="238"/>
                </a:lnTo>
                <a:lnTo>
                  <a:pt x="115" y="238"/>
                </a:lnTo>
                <a:lnTo>
                  <a:pt x="115" y="241"/>
                </a:lnTo>
                <a:lnTo>
                  <a:pt x="123" y="241"/>
                </a:lnTo>
                <a:lnTo>
                  <a:pt x="123" y="241"/>
                </a:lnTo>
                <a:lnTo>
                  <a:pt x="123" y="241"/>
                </a:lnTo>
                <a:lnTo>
                  <a:pt x="120" y="236"/>
                </a:lnTo>
                <a:lnTo>
                  <a:pt x="120" y="213"/>
                </a:lnTo>
                <a:lnTo>
                  <a:pt x="120" y="213"/>
                </a:lnTo>
                <a:lnTo>
                  <a:pt x="120" y="205"/>
                </a:lnTo>
                <a:lnTo>
                  <a:pt x="118" y="200"/>
                </a:lnTo>
                <a:lnTo>
                  <a:pt x="112" y="197"/>
                </a:lnTo>
                <a:lnTo>
                  <a:pt x="106" y="197"/>
                </a:lnTo>
                <a:lnTo>
                  <a:pt x="106" y="197"/>
                </a:lnTo>
                <a:lnTo>
                  <a:pt x="98" y="197"/>
                </a:lnTo>
                <a:lnTo>
                  <a:pt x="92" y="200"/>
                </a:lnTo>
                <a:lnTo>
                  <a:pt x="90" y="205"/>
                </a:lnTo>
                <a:lnTo>
                  <a:pt x="90" y="208"/>
                </a:lnTo>
                <a:lnTo>
                  <a:pt x="95" y="208"/>
                </a:lnTo>
                <a:lnTo>
                  <a:pt x="95" y="208"/>
                </a:lnTo>
                <a:lnTo>
                  <a:pt x="98" y="202"/>
                </a:lnTo>
                <a:lnTo>
                  <a:pt x="101" y="202"/>
                </a:lnTo>
                <a:lnTo>
                  <a:pt x="106" y="200"/>
                </a:lnTo>
                <a:lnTo>
                  <a:pt x="106" y="200"/>
                </a:lnTo>
                <a:lnTo>
                  <a:pt x="109" y="202"/>
                </a:lnTo>
                <a:lnTo>
                  <a:pt x="112" y="202"/>
                </a:lnTo>
                <a:lnTo>
                  <a:pt x="115" y="211"/>
                </a:lnTo>
                <a:close/>
                <a:moveTo>
                  <a:pt x="400" y="241"/>
                </a:moveTo>
                <a:lnTo>
                  <a:pt x="406" y="241"/>
                </a:lnTo>
                <a:lnTo>
                  <a:pt x="406" y="208"/>
                </a:lnTo>
                <a:lnTo>
                  <a:pt x="406" y="208"/>
                </a:lnTo>
                <a:lnTo>
                  <a:pt x="414" y="202"/>
                </a:lnTo>
                <a:lnTo>
                  <a:pt x="414" y="202"/>
                </a:lnTo>
                <a:lnTo>
                  <a:pt x="420" y="202"/>
                </a:lnTo>
                <a:lnTo>
                  <a:pt x="420" y="202"/>
                </a:lnTo>
                <a:lnTo>
                  <a:pt x="426" y="202"/>
                </a:lnTo>
                <a:lnTo>
                  <a:pt x="426" y="202"/>
                </a:lnTo>
                <a:lnTo>
                  <a:pt x="428" y="202"/>
                </a:lnTo>
                <a:lnTo>
                  <a:pt x="431" y="200"/>
                </a:lnTo>
                <a:lnTo>
                  <a:pt x="431" y="200"/>
                </a:lnTo>
                <a:lnTo>
                  <a:pt x="426" y="197"/>
                </a:lnTo>
                <a:lnTo>
                  <a:pt x="426" y="197"/>
                </a:lnTo>
                <a:lnTo>
                  <a:pt x="423" y="197"/>
                </a:lnTo>
                <a:lnTo>
                  <a:pt x="423" y="197"/>
                </a:lnTo>
                <a:lnTo>
                  <a:pt x="414" y="200"/>
                </a:lnTo>
                <a:lnTo>
                  <a:pt x="414" y="200"/>
                </a:lnTo>
                <a:lnTo>
                  <a:pt x="406" y="202"/>
                </a:lnTo>
                <a:lnTo>
                  <a:pt x="406" y="202"/>
                </a:lnTo>
                <a:lnTo>
                  <a:pt x="406" y="197"/>
                </a:lnTo>
                <a:lnTo>
                  <a:pt x="400" y="197"/>
                </a:lnTo>
                <a:lnTo>
                  <a:pt x="400" y="241"/>
                </a:lnTo>
                <a:close/>
                <a:moveTo>
                  <a:pt x="162" y="205"/>
                </a:moveTo>
                <a:lnTo>
                  <a:pt x="162" y="205"/>
                </a:lnTo>
                <a:lnTo>
                  <a:pt x="165" y="208"/>
                </a:lnTo>
                <a:lnTo>
                  <a:pt x="165" y="213"/>
                </a:lnTo>
                <a:lnTo>
                  <a:pt x="165" y="241"/>
                </a:lnTo>
                <a:lnTo>
                  <a:pt x="171" y="241"/>
                </a:lnTo>
                <a:lnTo>
                  <a:pt x="171" y="211"/>
                </a:lnTo>
                <a:lnTo>
                  <a:pt x="171" y="211"/>
                </a:lnTo>
                <a:lnTo>
                  <a:pt x="171" y="205"/>
                </a:lnTo>
                <a:lnTo>
                  <a:pt x="168" y="200"/>
                </a:lnTo>
                <a:lnTo>
                  <a:pt x="168" y="200"/>
                </a:lnTo>
                <a:lnTo>
                  <a:pt x="165" y="197"/>
                </a:lnTo>
                <a:lnTo>
                  <a:pt x="157" y="197"/>
                </a:lnTo>
                <a:lnTo>
                  <a:pt x="157" y="197"/>
                </a:lnTo>
                <a:lnTo>
                  <a:pt x="148" y="200"/>
                </a:lnTo>
                <a:lnTo>
                  <a:pt x="148" y="200"/>
                </a:lnTo>
                <a:lnTo>
                  <a:pt x="140" y="202"/>
                </a:lnTo>
                <a:lnTo>
                  <a:pt x="140" y="202"/>
                </a:lnTo>
                <a:lnTo>
                  <a:pt x="140" y="197"/>
                </a:lnTo>
                <a:lnTo>
                  <a:pt x="134" y="197"/>
                </a:lnTo>
                <a:lnTo>
                  <a:pt x="134" y="241"/>
                </a:lnTo>
                <a:lnTo>
                  <a:pt x="140" y="241"/>
                </a:lnTo>
                <a:lnTo>
                  <a:pt x="140" y="208"/>
                </a:lnTo>
                <a:lnTo>
                  <a:pt x="140" y="208"/>
                </a:lnTo>
                <a:lnTo>
                  <a:pt x="148" y="202"/>
                </a:lnTo>
                <a:lnTo>
                  <a:pt x="148" y="202"/>
                </a:lnTo>
                <a:lnTo>
                  <a:pt x="157" y="202"/>
                </a:lnTo>
                <a:lnTo>
                  <a:pt x="157" y="202"/>
                </a:lnTo>
                <a:lnTo>
                  <a:pt x="160" y="202"/>
                </a:lnTo>
                <a:lnTo>
                  <a:pt x="162" y="205"/>
                </a:lnTo>
                <a:close/>
                <a:moveTo>
                  <a:pt x="409" y="89"/>
                </a:moveTo>
                <a:lnTo>
                  <a:pt x="409" y="92"/>
                </a:lnTo>
                <a:lnTo>
                  <a:pt x="409" y="92"/>
                </a:lnTo>
                <a:lnTo>
                  <a:pt x="398" y="94"/>
                </a:lnTo>
                <a:lnTo>
                  <a:pt x="389" y="97"/>
                </a:lnTo>
                <a:lnTo>
                  <a:pt x="384" y="103"/>
                </a:lnTo>
                <a:lnTo>
                  <a:pt x="384" y="108"/>
                </a:lnTo>
                <a:lnTo>
                  <a:pt x="384" y="108"/>
                </a:lnTo>
                <a:lnTo>
                  <a:pt x="384" y="114"/>
                </a:lnTo>
                <a:lnTo>
                  <a:pt x="386" y="119"/>
                </a:lnTo>
                <a:lnTo>
                  <a:pt x="392" y="122"/>
                </a:lnTo>
                <a:lnTo>
                  <a:pt x="398" y="122"/>
                </a:lnTo>
                <a:lnTo>
                  <a:pt x="398" y="122"/>
                </a:lnTo>
                <a:lnTo>
                  <a:pt x="403" y="119"/>
                </a:lnTo>
                <a:lnTo>
                  <a:pt x="409" y="116"/>
                </a:lnTo>
                <a:lnTo>
                  <a:pt x="409" y="116"/>
                </a:lnTo>
                <a:lnTo>
                  <a:pt x="409" y="116"/>
                </a:lnTo>
                <a:lnTo>
                  <a:pt x="412" y="119"/>
                </a:lnTo>
                <a:lnTo>
                  <a:pt x="417" y="119"/>
                </a:lnTo>
                <a:lnTo>
                  <a:pt x="417" y="119"/>
                </a:lnTo>
                <a:lnTo>
                  <a:pt x="417" y="119"/>
                </a:lnTo>
                <a:lnTo>
                  <a:pt x="417" y="114"/>
                </a:lnTo>
                <a:lnTo>
                  <a:pt x="417" y="92"/>
                </a:lnTo>
                <a:lnTo>
                  <a:pt x="417" y="92"/>
                </a:lnTo>
                <a:lnTo>
                  <a:pt x="417" y="83"/>
                </a:lnTo>
                <a:lnTo>
                  <a:pt x="414" y="78"/>
                </a:lnTo>
                <a:lnTo>
                  <a:pt x="409" y="75"/>
                </a:lnTo>
                <a:lnTo>
                  <a:pt x="400" y="75"/>
                </a:lnTo>
                <a:lnTo>
                  <a:pt x="400" y="75"/>
                </a:lnTo>
                <a:lnTo>
                  <a:pt x="395" y="75"/>
                </a:lnTo>
                <a:lnTo>
                  <a:pt x="389" y="78"/>
                </a:lnTo>
                <a:lnTo>
                  <a:pt x="386" y="83"/>
                </a:lnTo>
                <a:lnTo>
                  <a:pt x="384" y="86"/>
                </a:lnTo>
                <a:lnTo>
                  <a:pt x="392" y="86"/>
                </a:lnTo>
                <a:lnTo>
                  <a:pt x="392" y="86"/>
                </a:lnTo>
                <a:lnTo>
                  <a:pt x="395" y="80"/>
                </a:lnTo>
                <a:lnTo>
                  <a:pt x="398" y="80"/>
                </a:lnTo>
                <a:lnTo>
                  <a:pt x="400" y="78"/>
                </a:lnTo>
                <a:lnTo>
                  <a:pt x="400" y="78"/>
                </a:lnTo>
                <a:lnTo>
                  <a:pt x="406" y="80"/>
                </a:lnTo>
                <a:lnTo>
                  <a:pt x="409" y="80"/>
                </a:lnTo>
                <a:lnTo>
                  <a:pt x="409" y="89"/>
                </a:lnTo>
                <a:close/>
                <a:moveTo>
                  <a:pt x="347" y="80"/>
                </a:moveTo>
                <a:lnTo>
                  <a:pt x="356" y="80"/>
                </a:lnTo>
                <a:lnTo>
                  <a:pt x="356" y="108"/>
                </a:lnTo>
                <a:lnTo>
                  <a:pt x="356" y="108"/>
                </a:lnTo>
                <a:lnTo>
                  <a:pt x="356" y="114"/>
                </a:lnTo>
                <a:lnTo>
                  <a:pt x="358" y="119"/>
                </a:lnTo>
                <a:lnTo>
                  <a:pt x="364" y="122"/>
                </a:lnTo>
                <a:lnTo>
                  <a:pt x="370" y="122"/>
                </a:lnTo>
                <a:lnTo>
                  <a:pt x="370" y="122"/>
                </a:lnTo>
                <a:lnTo>
                  <a:pt x="378" y="119"/>
                </a:lnTo>
                <a:lnTo>
                  <a:pt x="378" y="116"/>
                </a:lnTo>
                <a:lnTo>
                  <a:pt x="378" y="116"/>
                </a:lnTo>
                <a:lnTo>
                  <a:pt x="370" y="116"/>
                </a:lnTo>
                <a:lnTo>
                  <a:pt x="370" y="116"/>
                </a:lnTo>
                <a:lnTo>
                  <a:pt x="367" y="116"/>
                </a:lnTo>
                <a:lnTo>
                  <a:pt x="364" y="114"/>
                </a:lnTo>
                <a:lnTo>
                  <a:pt x="361" y="105"/>
                </a:lnTo>
                <a:lnTo>
                  <a:pt x="361" y="80"/>
                </a:lnTo>
                <a:lnTo>
                  <a:pt x="375" y="80"/>
                </a:lnTo>
                <a:lnTo>
                  <a:pt x="375" y="75"/>
                </a:lnTo>
                <a:lnTo>
                  <a:pt x="361" y="75"/>
                </a:lnTo>
                <a:lnTo>
                  <a:pt x="361" y="67"/>
                </a:lnTo>
                <a:lnTo>
                  <a:pt x="356" y="67"/>
                </a:lnTo>
                <a:lnTo>
                  <a:pt x="356" y="75"/>
                </a:lnTo>
                <a:lnTo>
                  <a:pt x="347" y="75"/>
                </a:lnTo>
                <a:lnTo>
                  <a:pt x="347" y="80"/>
                </a:lnTo>
                <a:close/>
                <a:moveTo>
                  <a:pt x="333" y="89"/>
                </a:moveTo>
                <a:lnTo>
                  <a:pt x="333" y="92"/>
                </a:lnTo>
                <a:lnTo>
                  <a:pt x="333" y="92"/>
                </a:lnTo>
                <a:lnTo>
                  <a:pt x="319" y="94"/>
                </a:lnTo>
                <a:lnTo>
                  <a:pt x="314" y="97"/>
                </a:lnTo>
                <a:lnTo>
                  <a:pt x="308" y="103"/>
                </a:lnTo>
                <a:lnTo>
                  <a:pt x="305" y="108"/>
                </a:lnTo>
                <a:lnTo>
                  <a:pt x="305" y="108"/>
                </a:lnTo>
                <a:lnTo>
                  <a:pt x="308" y="114"/>
                </a:lnTo>
                <a:lnTo>
                  <a:pt x="311" y="119"/>
                </a:lnTo>
                <a:lnTo>
                  <a:pt x="314" y="122"/>
                </a:lnTo>
                <a:lnTo>
                  <a:pt x="322" y="122"/>
                </a:lnTo>
                <a:lnTo>
                  <a:pt x="322" y="122"/>
                </a:lnTo>
                <a:lnTo>
                  <a:pt x="328" y="119"/>
                </a:lnTo>
                <a:lnTo>
                  <a:pt x="333" y="116"/>
                </a:lnTo>
                <a:lnTo>
                  <a:pt x="333" y="116"/>
                </a:lnTo>
                <a:lnTo>
                  <a:pt x="333" y="116"/>
                </a:lnTo>
                <a:lnTo>
                  <a:pt x="336" y="119"/>
                </a:lnTo>
                <a:lnTo>
                  <a:pt x="342" y="119"/>
                </a:lnTo>
                <a:lnTo>
                  <a:pt x="342" y="119"/>
                </a:lnTo>
                <a:lnTo>
                  <a:pt x="342" y="119"/>
                </a:lnTo>
                <a:lnTo>
                  <a:pt x="342" y="114"/>
                </a:lnTo>
                <a:lnTo>
                  <a:pt x="342" y="92"/>
                </a:lnTo>
                <a:lnTo>
                  <a:pt x="342" y="92"/>
                </a:lnTo>
                <a:lnTo>
                  <a:pt x="339" y="83"/>
                </a:lnTo>
                <a:lnTo>
                  <a:pt x="336" y="78"/>
                </a:lnTo>
                <a:lnTo>
                  <a:pt x="330" y="75"/>
                </a:lnTo>
                <a:lnTo>
                  <a:pt x="325" y="75"/>
                </a:lnTo>
                <a:lnTo>
                  <a:pt x="325" y="75"/>
                </a:lnTo>
                <a:lnTo>
                  <a:pt x="316" y="75"/>
                </a:lnTo>
                <a:lnTo>
                  <a:pt x="314" y="78"/>
                </a:lnTo>
                <a:lnTo>
                  <a:pt x="311" y="83"/>
                </a:lnTo>
                <a:lnTo>
                  <a:pt x="308" y="86"/>
                </a:lnTo>
                <a:lnTo>
                  <a:pt x="316" y="86"/>
                </a:lnTo>
                <a:lnTo>
                  <a:pt x="316" y="86"/>
                </a:lnTo>
                <a:lnTo>
                  <a:pt x="319" y="80"/>
                </a:lnTo>
                <a:lnTo>
                  <a:pt x="322" y="80"/>
                </a:lnTo>
                <a:lnTo>
                  <a:pt x="325" y="78"/>
                </a:lnTo>
                <a:lnTo>
                  <a:pt x="325" y="78"/>
                </a:lnTo>
                <a:lnTo>
                  <a:pt x="328" y="80"/>
                </a:lnTo>
                <a:lnTo>
                  <a:pt x="330" y="80"/>
                </a:lnTo>
                <a:lnTo>
                  <a:pt x="333" y="89"/>
                </a:lnTo>
                <a:close/>
                <a:moveTo>
                  <a:pt x="238" y="119"/>
                </a:moveTo>
                <a:lnTo>
                  <a:pt x="260" y="119"/>
                </a:lnTo>
                <a:lnTo>
                  <a:pt x="260" y="119"/>
                </a:lnTo>
                <a:lnTo>
                  <a:pt x="277" y="119"/>
                </a:lnTo>
                <a:lnTo>
                  <a:pt x="288" y="111"/>
                </a:lnTo>
                <a:lnTo>
                  <a:pt x="297" y="100"/>
                </a:lnTo>
                <a:lnTo>
                  <a:pt x="297" y="86"/>
                </a:lnTo>
                <a:lnTo>
                  <a:pt x="297" y="86"/>
                </a:lnTo>
                <a:lnTo>
                  <a:pt x="294" y="72"/>
                </a:lnTo>
                <a:lnTo>
                  <a:pt x="288" y="61"/>
                </a:lnTo>
                <a:lnTo>
                  <a:pt x="277" y="56"/>
                </a:lnTo>
                <a:lnTo>
                  <a:pt x="260" y="53"/>
                </a:lnTo>
                <a:lnTo>
                  <a:pt x="238" y="53"/>
                </a:lnTo>
                <a:lnTo>
                  <a:pt x="238" y="119"/>
                </a:lnTo>
                <a:close/>
                <a:moveTo>
                  <a:pt x="448" y="360"/>
                </a:moveTo>
                <a:lnTo>
                  <a:pt x="448" y="360"/>
                </a:lnTo>
                <a:lnTo>
                  <a:pt x="440" y="360"/>
                </a:lnTo>
                <a:lnTo>
                  <a:pt x="437" y="358"/>
                </a:lnTo>
                <a:lnTo>
                  <a:pt x="434" y="349"/>
                </a:lnTo>
                <a:lnTo>
                  <a:pt x="431" y="341"/>
                </a:lnTo>
                <a:lnTo>
                  <a:pt x="431" y="341"/>
                </a:lnTo>
                <a:lnTo>
                  <a:pt x="434" y="333"/>
                </a:lnTo>
                <a:lnTo>
                  <a:pt x="437" y="327"/>
                </a:lnTo>
                <a:lnTo>
                  <a:pt x="442" y="324"/>
                </a:lnTo>
                <a:lnTo>
                  <a:pt x="448" y="321"/>
                </a:lnTo>
                <a:lnTo>
                  <a:pt x="448" y="321"/>
                </a:lnTo>
                <a:lnTo>
                  <a:pt x="453" y="324"/>
                </a:lnTo>
                <a:lnTo>
                  <a:pt x="459" y="327"/>
                </a:lnTo>
                <a:lnTo>
                  <a:pt x="462" y="333"/>
                </a:lnTo>
                <a:lnTo>
                  <a:pt x="465" y="341"/>
                </a:lnTo>
                <a:lnTo>
                  <a:pt x="465" y="341"/>
                </a:lnTo>
                <a:lnTo>
                  <a:pt x="462" y="349"/>
                </a:lnTo>
                <a:lnTo>
                  <a:pt x="459" y="358"/>
                </a:lnTo>
                <a:lnTo>
                  <a:pt x="453" y="360"/>
                </a:lnTo>
                <a:lnTo>
                  <a:pt x="448" y="360"/>
                </a:lnTo>
                <a:lnTo>
                  <a:pt x="448" y="360"/>
                </a:lnTo>
                <a:close/>
                <a:moveTo>
                  <a:pt x="370" y="360"/>
                </a:moveTo>
                <a:lnTo>
                  <a:pt x="370" y="360"/>
                </a:lnTo>
                <a:lnTo>
                  <a:pt x="364" y="360"/>
                </a:lnTo>
                <a:lnTo>
                  <a:pt x="358" y="358"/>
                </a:lnTo>
                <a:lnTo>
                  <a:pt x="356" y="349"/>
                </a:lnTo>
                <a:lnTo>
                  <a:pt x="353" y="341"/>
                </a:lnTo>
                <a:lnTo>
                  <a:pt x="353" y="341"/>
                </a:lnTo>
                <a:lnTo>
                  <a:pt x="356" y="333"/>
                </a:lnTo>
                <a:lnTo>
                  <a:pt x="358" y="327"/>
                </a:lnTo>
                <a:lnTo>
                  <a:pt x="364" y="324"/>
                </a:lnTo>
                <a:lnTo>
                  <a:pt x="370" y="321"/>
                </a:lnTo>
                <a:lnTo>
                  <a:pt x="370" y="321"/>
                </a:lnTo>
                <a:lnTo>
                  <a:pt x="375" y="324"/>
                </a:lnTo>
                <a:lnTo>
                  <a:pt x="381" y="327"/>
                </a:lnTo>
                <a:lnTo>
                  <a:pt x="384" y="333"/>
                </a:lnTo>
                <a:lnTo>
                  <a:pt x="386" y="341"/>
                </a:lnTo>
                <a:lnTo>
                  <a:pt x="386" y="341"/>
                </a:lnTo>
                <a:lnTo>
                  <a:pt x="384" y="349"/>
                </a:lnTo>
                <a:lnTo>
                  <a:pt x="381" y="358"/>
                </a:lnTo>
                <a:lnTo>
                  <a:pt x="375" y="360"/>
                </a:lnTo>
                <a:lnTo>
                  <a:pt x="370" y="360"/>
                </a:lnTo>
                <a:lnTo>
                  <a:pt x="370" y="360"/>
                </a:lnTo>
                <a:close/>
                <a:moveTo>
                  <a:pt x="484" y="344"/>
                </a:moveTo>
                <a:lnTo>
                  <a:pt x="484" y="341"/>
                </a:lnTo>
                <a:lnTo>
                  <a:pt x="484" y="341"/>
                </a:lnTo>
                <a:lnTo>
                  <a:pt x="487" y="333"/>
                </a:lnTo>
                <a:lnTo>
                  <a:pt x="487" y="327"/>
                </a:lnTo>
                <a:lnTo>
                  <a:pt x="493" y="324"/>
                </a:lnTo>
                <a:lnTo>
                  <a:pt x="498" y="324"/>
                </a:lnTo>
                <a:lnTo>
                  <a:pt x="498" y="324"/>
                </a:lnTo>
                <a:lnTo>
                  <a:pt x="504" y="324"/>
                </a:lnTo>
                <a:lnTo>
                  <a:pt x="507" y="327"/>
                </a:lnTo>
                <a:lnTo>
                  <a:pt x="507" y="355"/>
                </a:lnTo>
                <a:lnTo>
                  <a:pt x="507" y="355"/>
                </a:lnTo>
                <a:lnTo>
                  <a:pt x="504" y="360"/>
                </a:lnTo>
                <a:lnTo>
                  <a:pt x="495" y="360"/>
                </a:lnTo>
                <a:lnTo>
                  <a:pt x="495" y="360"/>
                </a:lnTo>
                <a:lnTo>
                  <a:pt x="493" y="360"/>
                </a:lnTo>
                <a:lnTo>
                  <a:pt x="490" y="355"/>
                </a:lnTo>
                <a:lnTo>
                  <a:pt x="487" y="349"/>
                </a:lnTo>
                <a:lnTo>
                  <a:pt x="484" y="344"/>
                </a:lnTo>
                <a:close/>
                <a:moveTo>
                  <a:pt x="160" y="338"/>
                </a:moveTo>
                <a:lnTo>
                  <a:pt x="160" y="338"/>
                </a:lnTo>
                <a:lnTo>
                  <a:pt x="162" y="333"/>
                </a:lnTo>
                <a:lnTo>
                  <a:pt x="165" y="327"/>
                </a:lnTo>
                <a:lnTo>
                  <a:pt x="168" y="324"/>
                </a:lnTo>
                <a:lnTo>
                  <a:pt x="174" y="321"/>
                </a:lnTo>
                <a:lnTo>
                  <a:pt x="174" y="321"/>
                </a:lnTo>
                <a:lnTo>
                  <a:pt x="179" y="324"/>
                </a:lnTo>
                <a:lnTo>
                  <a:pt x="182" y="327"/>
                </a:lnTo>
                <a:lnTo>
                  <a:pt x="185" y="333"/>
                </a:lnTo>
                <a:lnTo>
                  <a:pt x="185" y="338"/>
                </a:lnTo>
                <a:lnTo>
                  <a:pt x="160" y="338"/>
                </a:lnTo>
                <a:close/>
                <a:moveTo>
                  <a:pt x="442" y="230"/>
                </a:moveTo>
                <a:lnTo>
                  <a:pt x="442" y="230"/>
                </a:lnTo>
                <a:lnTo>
                  <a:pt x="445" y="227"/>
                </a:lnTo>
                <a:lnTo>
                  <a:pt x="448" y="222"/>
                </a:lnTo>
                <a:lnTo>
                  <a:pt x="453" y="219"/>
                </a:lnTo>
                <a:lnTo>
                  <a:pt x="462" y="216"/>
                </a:lnTo>
                <a:lnTo>
                  <a:pt x="462" y="236"/>
                </a:lnTo>
                <a:lnTo>
                  <a:pt x="462" y="236"/>
                </a:lnTo>
                <a:lnTo>
                  <a:pt x="456" y="238"/>
                </a:lnTo>
                <a:lnTo>
                  <a:pt x="451" y="238"/>
                </a:lnTo>
                <a:lnTo>
                  <a:pt x="451" y="238"/>
                </a:lnTo>
                <a:lnTo>
                  <a:pt x="445" y="238"/>
                </a:lnTo>
                <a:lnTo>
                  <a:pt x="442" y="230"/>
                </a:lnTo>
                <a:close/>
                <a:moveTo>
                  <a:pt x="95" y="230"/>
                </a:moveTo>
                <a:lnTo>
                  <a:pt x="95" y="230"/>
                </a:lnTo>
                <a:lnTo>
                  <a:pt x="95" y="227"/>
                </a:lnTo>
                <a:lnTo>
                  <a:pt x="98" y="222"/>
                </a:lnTo>
                <a:lnTo>
                  <a:pt x="104" y="219"/>
                </a:lnTo>
                <a:lnTo>
                  <a:pt x="115" y="216"/>
                </a:lnTo>
                <a:lnTo>
                  <a:pt x="115" y="236"/>
                </a:lnTo>
                <a:lnTo>
                  <a:pt x="115" y="236"/>
                </a:lnTo>
                <a:lnTo>
                  <a:pt x="109" y="238"/>
                </a:lnTo>
                <a:lnTo>
                  <a:pt x="104" y="238"/>
                </a:lnTo>
                <a:lnTo>
                  <a:pt x="104" y="238"/>
                </a:lnTo>
                <a:lnTo>
                  <a:pt x="95" y="238"/>
                </a:lnTo>
                <a:lnTo>
                  <a:pt x="95" y="230"/>
                </a:lnTo>
                <a:close/>
                <a:moveTo>
                  <a:pt x="364" y="238"/>
                </a:moveTo>
                <a:lnTo>
                  <a:pt x="364" y="238"/>
                </a:lnTo>
                <a:lnTo>
                  <a:pt x="358" y="238"/>
                </a:lnTo>
                <a:lnTo>
                  <a:pt x="353" y="236"/>
                </a:lnTo>
                <a:lnTo>
                  <a:pt x="350" y="227"/>
                </a:lnTo>
                <a:lnTo>
                  <a:pt x="347" y="219"/>
                </a:lnTo>
                <a:lnTo>
                  <a:pt x="347" y="219"/>
                </a:lnTo>
                <a:lnTo>
                  <a:pt x="350" y="211"/>
                </a:lnTo>
                <a:lnTo>
                  <a:pt x="353" y="205"/>
                </a:lnTo>
                <a:lnTo>
                  <a:pt x="358" y="202"/>
                </a:lnTo>
                <a:lnTo>
                  <a:pt x="364" y="200"/>
                </a:lnTo>
                <a:lnTo>
                  <a:pt x="364" y="200"/>
                </a:lnTo>
                <a:lnTo>
                  <a:pt x="370" y="202"/>
                </a:lnTo>
                <a:lnTo>
                  <a:pt x="375" y="205"/>
                </a:lnTo>
                <a:lnTo>
                  <a:pt x="378" y="211"/>
                </a:lnTo>
                <a:lnTo>
                  <a:pt x="381" y="219"/>
                </a:lnTo>
                <a:lnTo>
                  <a:pt x="381" y="219"/>
                </a:lnTo>
                <a:lnTo>
                  <a:pt x="378" y="227"/>
                </a:lnTo>
                <a:lnTo>
                  <a:pt x="375" y="236"/>
                </a:lnTo>
                <a:lnTo>
                  <a:pt x="372" y="238"/>
                </a:lnTo>
                <a:lnTo>
                  <a:pt x="364" y="238"/>
                </a:lnTo>
                <a:lnTo>
                  <a:pt x="364" y="238"/>
                </a:lnTo>
                <a:close/>
                <a:moveTo>
                  <a:pt x="202" y="238"/>
                </a:moveTo>
                <a:lnTo>
                  <a:pt x="202" y="238"/>
                </a:lnTo>
                <a:lnTo>
                  <a:pt x="196" y="238"/>
                </a:lnTo>
                <a:lnTo>
                  <a:pt x="193" y="233"/>
                </a:lnTo>
                <a:lnTo>
                  <a:pt x="190" y="227"/>
                </a:lnTo>
                <a:lnTo>
                  <a:pt x="188" y="219"/>
                </a:lnTo>
                <a:lnTo>
                  <a:pt x="188" y="219"/>
                </a:lnTo>
                <a:lnTo>
                  <a:pt x="190" y="211"/>
                </a:lnTo>
                <a:lnTo>
                  <a:pt x="193" y="205"/>
                </a:lnTo>
                <a:lnTo>
                  <a:pt x="196" y="202"/>
                </a:lnTo>
                <a:lnTo>
                  <a:pt x="202" y="200"/>
                </a:lnTo>
                <a:lnTo>
                  <a:pt x="202" y="200"/>
                </a:lnTo>
                <a:lnTo>
                  <a:pt x="210" y="202"/>
                </a:lnTo>
                <a:lnTo>
                  <a:pt x="216" y="208"/>
                </a:lnTo>
                <a:lnTo>
                  <a:pt x="216" y="233"/>
                </a:lnTo>
                <a:lnTo>
                  <a:pt x="216" y="233"/>
                </a:lnTo>
                <a:lnTo>
                  <a:pt x="210" y="236"/>
                </a:lnTo>
                <a:lnTo>
                  <a:pt x="202" y="238"/>
                </a:lnTo>
                <a:lnTo>
                  <a:pt x="202" y="238"/>
                </a:lnTo>
                <a:close/>
                <a:moveTo>
                  <a:pt x="484" y="222"/>
                </a:moveTo>
                <a:lnTo>
                  <a:pt x="484" y="219"/>
                </a:lnTo>
                <a:lnTo>
                  <a:pt x="484" y="219"/>
                </a:lnTo>
                <a:lnTo>
                  <a:pt x="487" y="211"/>
                </a:lnTo>
                <a:lnTo>
                  <a:pt x="487" y="205"/>
                </a:lnTo>
                <a:lnTo>
                  <a:pt x="493" y="202"/>
                </a:lnTo>
                <a:lnTo>
                  <a:pt x="498" y="202"/>
                </a:lnTo>
                <a:lnTo>
                  <a:pt x="498" y="202"/>
                </a:lnTo>
                <a:lnTo>
                  <a:pt x="501" y="202"/>
                </a:lnTo>
                <a:lnTo>
                  <a:pt x="507" y="205"/>
                </a:lnTo>
                <a:lnTo>
                  <a:pt x="507" y="233"/>
                </a:lnTo>
                <a:lnTo>
                  <a:pt x="507" y="233"/>
                </a:lnTo>
                <a:lnTo>
                  <a:pt x="501" y="238"/>
                </a:lnTo>
                <a:lnTo>
                  <a:pt x="495" y="238"/>
                </a:lnTo>
                <a:lnTo>
                  <a:pt x="495" y="238"/>
                </a:lnTo>
                <a:lnTo>
                  <a:pt x="493" y="238"/>
                </a:lnTo>
                <a:lnTo>
                  <a:pt x="490" y="233"/>
                </a:lnTo>
                <a:lnTo>
                  <a:pt x="487" y="227"/>
                </a:lnTo>
                <a:lnTo>
                  <a:pt x="484" y="222"/>
                </a:lnTo>
                <a:close/>
                <a:moveTo>
                  <a:pt x="529" y="216"/>
                </a:moveTo>
                <a:lnTo>
                  <a:pt x="529" y="216"/>
                </a:lnTo>
                <a:lnTo>
                  <a:pt x="532" y="211"/>
                </a:lnTo>
                <a:lnTo>
                  <a:pt x="535" y="205"/>
                </a:lnTo>
                <a:lnTo>
                  <a:pt x="537" y="202"/>
                </a:lnTo>
                <a:lnTo>
                  <a:pt x="543" y="200"/>
                </a:lnTo>
                <a:lnTo>
                  <a:pt x="543" y="200"/>
                </a:lnTo>
                <a:lnTo>
                  <a:pt x="549" y="202"/>
                </a:lnTo>
                <a:lnTo>
                  <a:pt x="551" y="205"/>
                </a:lnTo>
                <a:lnTo>
                  <a:pt x="554" y="211"/>
                </a:lnTo>
                <a:lnTo>
                  <a:pt x="554" y="216"/>
                </a:lnTo>
                <a:lnTo>
                  <a:pt x="529" y="216"/>
                </a:lnTo>
                <a:close/>
                <a:moveTo>
                  <a:pt x="389" y="108"/>
                </a:moveTo>
                <a:lnTo>
                  <a:pt x="389" y="108"/>
                </a:lnTo>
                <a:lnTo>
                  <a:pt x="392" y="105"/>
                </a:lnTo>
                <a:lnTo>
                  <a:pt x="395" y="100"/>
                </a:lnTo>
                <a:lnTo>
                  <a:pt x="400" y="97"/>
                </a:lnTo>
                <a:lnTo>
                  <a:pt x="409" y="94"/>
                </a:lnTo>
                <a:lnTo>
                  <a:pt x="409" y="114"/>
                </a:lnTo>
                <a:lnTo>
                  <a:pt x="409" y="114"/>
                </a:lnTo>
                <a:lnTo>
                  <a:pt x="403" y="116"/>
                </a:lnTo>
                <a:lnTo>
                  <a:pt x="400" y="116"/>
                </a:lnTo>
                <a:lnTo>
                  <a:pt x="400" y="116"/>
                </a:lnTo>
                <a:lnTo>
                  <a:pt x="392" y="116"/>
                </a:lnTo>
                <a:lnTo>
                  <a:pt x="389" y="108"/>
                </a:lnTo>
                <a:close/>
                <a:moveTo>
                  <a:pt x="314" y="108"/>
                </a:moveTo>
                <a:lnTo>
                  <a:pt x="314" y="108"/>
                </a:lnTo>
                <a:lnTo>
                  <a:pt x="314" y="105"/>
                </a:lnTo>
                <a:lnTo>
                  <a:pt x="319" y="100"/>
                </a:lnTo>
                <a:lnTo>
                  <a:pt x="325" y="97"/>
                </a:lnTo>
                <a:lnTo>
                  <a:pt x="333" y="94"/>
                </a:lnTo>
                <a:lnTo>
                  <a:pt x="333" y="114"/>
                </a:lnTo>
                <a:lnTo>
                  <a:pt x="333" y="114"/>
                </a:lnTo>
                <a:lnTo>
                  <a:pt x="328" y="116"/>
                </a:lnTo>
                <a:lnTo>
                  <a:pt x="322" y="116"/>
                </a:lnTo>
                <a:lnTo>
                  <a:pt x="322" y="116"/>
                </a:lnTo>
                <a:lnTo>
                  <a:pt x="316" y="116"/>
                </a:lnTo>
                <a:lnTo>
                  <a:pt x="314" y="108"/>
                </a:lnTo>
                <a:close/>
                <a:moveTo>
                  <a:pt x="246" y="116"/>
                </a:moveTo>
                <a:lnTo>
                  <a:pt x="246" y="58"/>
                </a:lnTo>
                <a:lnTo>
                  <a:pt x="260" y="58"/>
                </a:lnTo>
                <a:lnTo>
                  <a:pt x="260" y="58"/>
                </a:lnTo>
                <a:lnTo>
                  <a:pt x="274" y="61"/>
                </a:lnTo>
                <a:lnTo>
                  <a:pt x="283" y="67"/>
                </a:lnTo>
                <a:lnTo>
                  <a:pt x="288" y="75"/>
                </a:lnTo>
                <a:lnTo>
                  <a:pt x="288" y="86"/>
                </a:lnTo>
                <a:lnTo>
                  <a:pt x="288" y="86"/>
                </a:lnTo>
                <a:lnTo>
                  <a:pt x="288" y="100"/>
                </a:lnTo>
                <a:lnTo>
                  <a:pt x="283" y="108"/>
                </a:lnTo>
                <a:lnTo>
                  <a:pt x="274" y="114"/>
                </a:lnTo>
                <a:lnTo>
                  <a:pt x="260" y="116"/>
                </a:lnTo>
                <a:lnTo>
                  <a:pt x="246" y="116"/>
                </a:lnTo>
                <a:close/>
              </a:path>
            </a:pathLst>
          </a:custGeom>
          <a:solidFill>
            <a:srgbClr val="A2CCD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Rectangle 285"/>
          <p:cNvSpPr>
            <a:spLocks noChangeArrowheads="1"/>
          </p:cNvSpPr>
          <p:nvPr/>
        </p:nvSpPr>
        <p:spPr bwMode="auto">
          <a:xfrm>
            <a:off x="4906548" y="5390482"/>
            <a:ext cx="1040648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286"/>
          <p:cNvSpPr>
            <a:spLocks/>
          </p:cNvSpPr>
          <p:nvPr/>
        </p:nvSpPr>
        <p:spPr bwMode="auto">
          <a:xfrm>
            <a:off x="5705149" y="5853383"/>
            <a:ext cx="64751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66"/>
              </a:cxn>
              <a:cxn ang="0">
                <a:pos x="5" y="66"/>
              </a:cxn>
              <a:cxn ang="0">
                <a:pos x="5" y="66"/>
              </a:cxn>
              <a:cxn ang="0">
                <a:pos x="11" y="66"/>
              </a:cxn>
              <a:cxn ang="0">
                <a:pos x="11" y="66"/>
              </a:cxn>
              <a:cxn ang="0">
                <a:pos x="17" y="66"/>
              </a:cxn>
              <a:cxn ang="0">
                <a:pos x="19" y="63"/>
              </a:cxn>
              <a:cxn ang="0">
                <a:pos x="19" y="63"/>
              </a:cxn>
              <a:cxn ang="0">
                <a:pos x="25" y="58"/>
              </a:cxn>
              <a:cxn ang="0">
                <a:pos x="28" y="52"/>
              </a:cxn>
              <a:cxn ang="0">
                <a:pos x="42" y="0"/>
              </a:cxn>
              <a:cxn ang="0">
                <a:pos x="36" y="0"/>
              </a:cxn>
              <a:cxn ang="0">
                <a:pos x="31" y="19"/>
              </a:cxn>
              <a:cxn ang="0">
                <a:pos x="31" y="19"/>
              </a:cxn>
              <a:cxn ang="0">
                <a:pos x="25" y="36"/>
              </a:cxn>
              <a:cxn ang="0">
                <a:pos x="25" y="36"/>
              </a:cxn>
              <a:cxn ang="0">
                <a:pos x="25" y="36"/>
              </a:cxn>
              <a:cxn ang="0">
                <a:pos x="17" y="19"/>
              </a:cxn>
              <a:cxn ang="0">
                <a:pos x="11" y="0"/>
              </a:cxn>
              <a:cxn ang="0">
                <a:pos x="3" y="0"/>
              </a:cxn>
              <a:cxn ang="0">
                <a:pos x="22" y="44"/>
              </a:cxn>
              <a:cxn ang="0">
                <a:pos x="19" y="52"/>
              </a:cxn>
              <a:cxn ang="0">
                <a:pos x="19" y="52"/>
              </a:cxn>
              <a:cxn ang="0">
                <a:pos x="17" y="61"/>
              </a:cxn>
              <a:cxn ang="0">
                <a:pos x="17" y="61"/>
              </a:cxn>
              <a:cxn ang="0">
                <a:pos x="8" y="63"/>
              </a:cxn>
              <a:cxn ang="0">
                <a:pos x="8" y="63"/>
              </a:cxn>
              <a:cxn ang="0">
                <a:pos x="5" y="63"/>
              </a:cxn>
              <a:cxn ang="0">
                <a:pos x="5" y="63"/>
              </a:cxn>
              <a:cxn ang="0">
                <a:pos x="3" y="61"/>
              </a:cxn>
              <a:cxn ang="0">
                <a:pos x="0" y="66"/>
              </a:cxn>
            </a:cxnLst>
            <a:rect l="0" t="0" r="r" b="b"/>
            <a:pathLst>
              <a:path w="42" h="66">
                <a:moveTo>
                  <a:pt x="0" y="66"/>
                </a:moveTo>
                <a:lnTo>
                  <a:pt x="0" y="66"/>
                </a:lnTo>
                <a:lnTo>
                  <a:pt x="5" y="66"/>
                </a:lnTo>
                <a:lnTo>
                  <a:pt x="5" y="66"/>
                </a:lnTo>
                <a:lnTo>
                  <a:pt x="11" y="66"/>
                </a:lnTo>
                <a:lnTo>
                  <a:pt x="11" y="66"/>
                </a:lnTo>
                <a:lnTo>
                  <a:pt x="17" y="66"/>
                </a:lnTo>
                <a:lnTo>
                  <a:pt x="19" y="63"/>
                </a:lnTo>
                <a:lnTo>
                  <a:pt x="19" y="63"/>
                </a:lnTo>
                <a:lnTo>
                  <a:pt x="25" y="58"/>
                </a:lnTo>
                <a:lnTo>
                  <a:pt x="28" y="52"/>
                </a:lnTo>
                <a:lnTo>
                  <a:pt x="42" y="0"/>
                </a:lnTo>
                <a:lnTo>
                  <a:pt x="36" y="0"/>
                </a:lnTo>
                <a:lnTo>
                  <a:pt x="31" y="19"/>
                </a:lnTo>
                <a:lnTo>
                  <a:pt x="31" y="19"/>
                </a:lnTo>
                <a:lnTo>
                  <a:pt x="25" y="36"/>
                </a:lnTo>
                <a:lnTo>
                  <a:pt x="25" y="36"/>
                </a:lnTo>
                <a:lnTo>
                  <a:pt x="25" y="36"/>
                </a:lnTo>
                <a:lnTo>
                  <a:pt x="17" y="19"/>
                </a:lnTo>
                <a:lnTo>
                  <a:pt x="11" y="0"/>
                </a:lnTo>
                <a:lnTo>
                  <a:pt x="3" y="0"/>
                </a:lnTo>
                <a:lnTo>
                  <a:pt x="22" y="44"/>
                </a:lnTo>
                <a:lnTo>
                  <a:pt x="19" y="52"/>
                </a:lnTo>
                <a:lnTo>
                  <a:pt x="19" y="52"/>
                </a:lnTo>
                <a:lnTo>
                  <a:pt x="17" y="61"/>
                </a:lnTo>
                <a:lnTo>
                  <a:pt x="17" y="61"/>
                </a:lnTo>
                <a:lnTo>
                  <a:pt x="8" y="63"/>
                </a:lnTo>
                <a:lnTo>
                  <a:pt x="8" y="63"/>
                </a:lnTo>
                <a:lnTo>
                  <a:pt x="5" y="63"/>
                </a:lnTo>
                <a:lnTo>
                  <a:pt x="5" y="63"/>
                </a:lnTo>
                <a:lnTo>
                  <a:pt x="3" y="61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287"/>
          <p:cNvSpPr>
            <a:spLocks/>
          </p:cNvSpPr>
          <p:nvPr/>
        </p:nvSpPr>
        <p:spPr bwMode="auto">
          <a:xfrm>
            <a:off x="5645023" y="5853383"/>
            <a:ext cx="50876" cy="95773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55"/>
              </a:cxn>
              <a:cxn ang="0">
                <a:pos x="2" y="61"/>
              </a:cxn>
              <a:cxn ang="0">
                <a:pos x="8" y="63"/>
              </a:cxn>
              <a:cxn ang="0">
                <a:pos x="8" y="63"/>
              </a:cxn>
              <a:cxn ang="0">
                <a:pos x="11" y="66"/>
              </a:cxn>
              <a:cxn ang="0">
                <a:pos x="16" y="66"/>
              </a:cxn>
              <a:cxn ang="0">
                <a:pos x="16" y="66"/>
              </a:cxn>
              <a:cxn ang="0">
                <a:pos x="25" y="66"/>
              </a:cxn>
              <a:cxn ang="0">
                <a:pos x="30" y="63"/>
              </a:cxn>
              <a:cxn ang="0">
                <a:pos x="30" y="63"/>
              </a:cxn>
              <a:cxn ang="0">
                <a:pos x="33" y="55"/>
              </a:cxn>
              <a:cxn ang="0">
                <a:pos x="33" y="44"/>
              </a:cxn>
              <a:cxn ang="0">
                <a:pos x="33" y="0"/>
              </a:cxn>
              <a:cxn ang="0">
                <a:pos x="28" y="0"/>
              </a:cxn>
              <a:cxn ang="0">
                <a:pos x="28" y="2"/>
              </a:cxn>
              <a:cxn ang="0">
                <a:pos x="28" y="2"/>
              </a:cxn>
              <a:cxn ang="0">
                <a:pos x="28" y="2"/>
              </a:cxn>
              <a:cxn ang="0">
                <a:pos x="22" y="0"/>
              </a:cxn>
              <a:cxn ang="0">
                <a:pos x="16" y="0"/>
              </a:cxn>
              <a:cxn ang="0">
                <a:pos x="16" y="0"/>
              </a:cxn>
              <a:cxn ang="0">
                <a:pos x="8" y="0"/>
              </a:cxn>
              <a:cxn ang="0">
                <a:pos x="2" y="5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1"/>
              </a:cxn>
              <a:cxn ang="0">
                <a:pos x="8" y="44"/>
              </a:cxn>
              <a:cxn ang="0">
                <a:pos x="16" y="47"/>
              </a:cxn>
              <a:cxn ang="0">
                <a:pos x="16" y="47"/>
              </a:cxn>
              <a:cxn ang="0">
                <a:pos x="22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4"/>
              </a:cxn>
              <a:cxn ang="0">
                <a:pos x="28" y="44"/>
              </a:cxn>
              <a:cxn ang="0">
                <a:pos x="28" y="55"/>
              </a:cxn>
              <a:cxn ang="0">
                <a:pos x="25" y="61"/>
              </a:cxn>
              <a:cxn ang="0">
                <a:pos x="25" y="61"/>
              </a:cxn>
              <a:cxn ang="0">
                <a:pos x="22" y="63"/>
              </a:cxn>
              <a:cxn ang="0">
                <a:pos x="16" y="63"/>
              </a:cxn>
              <a:cxn ang="0">
                <a:pos x="16" y="63"/>
              </a:cxn>
              <a:cxn ang="0">
                <a:pos x="11" y="61"/>
              </a:cxn>
              <a:cxn ang="0">
                <a:pos x="11" y="61"/>
              </a:cxn>
              <a:cxn ang="0">
                <a:pos x="8" y="55"/>
              </a:cxn>
              <a:cxn ang="0">
                <a:pos x="0" y="55"/>
              </a:cxn>
            </a:cxnLst>
            <a:rect l="0" t="0" r="r" b="b"/>
            <a:pathLst>
              <a:path w="33" h="66">
                <a:moveTo>
                  <a:pt x="0" y="55"/>
                </a:moveTo>
                <a:lnTo>
                  <a:pt x="0" y="55"/>
                </a:lnTo>
                <a:lnTo>
                  <a:pt x="2" y="61"/>
                </a:lnTo>
                <a:lnTo>
                  <a:pt x="8" y="63"/>
                </a:lnTo>
                <a:lnTo>
                  <a:pt x="8" y="63"/>
                </a:lnTo>
                <a:lnTo>
                  <a:pt x="11" y="66"/>
                </a:lnTo>
                <a:lnTo>
                  <a:pt x="16" y="66"/>
                </a:lnTo>
                <a:lnTo>
                  <a:pt x="16" y="66"/>
                </a:lnTo>
                <a:lnTo>
                  <a:pt x="25" y="66"/>
                </a:lnTo>
                <a:lnTo>
                  <a:pt x="30" y="63"/>
                </a:lnTo>
                <a:lnTo>
                  <a:pt x="30" y="63"/>
                </a:lnTo>
                <a:lnTo>
                  <a:pt x="33" y="55"/>
                </a:lnTo>
                <a:lnTo>
                  <a:pt x="33" y="44"/>
                </a:lnTo>
                <a:lnTo>
                  <a:pt x="33" y="0"/>
                </a:lnTo>
                <a:lnTo>
                  <a:pt x="28" y="0"/>
                </a:lnTo>
                <a:lnTo>
                  <a:pt x="28" y="2"/>
                </a:lnTo>
                <a:lnTo>
                  <a:pt x="28" y="2"/>
                </a:lnTo>
                <a:lnTo>
                  <a:pt x="28" y="2"/>
                </a:lnTo>
                <a:lnTo>
                  <a:pt x="22" y="0"/>
                </a:lnTo>
                <a:lnTo>
                  <a:pt x="16" y="0"/>
                </a:lnTo>
                <a:lnTo>
                  <a:pt x="16" y="0"/>
                </a:lnTo>
                <a:lnTo>
                  <a:pt x="8" y="0"/>
                </a:lnTo>
                <a:lnTo>
                  <a:pt x="2" y="5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1"/>
                </a:lnTo>
                <a:lnTo>
                  <a:pt x="8" y="44"/>
                </a:lnTo>
                <a:lnTo>
                  <a:pt x="16" y="47"/>
                </a:lnTo>
                <a:lnTo>
                  <a:pt x="16" y="47"/>
                </a:lnTo>
                <a:lnTo>
                  <a:pt x="22" y="44"/>
                </a:lnTo>
                <a:lnTo>
                  <a:pt x="28" y="41"/>
                </a:lnTo>
                <a:lnTo>
                  <a:pt x="28" y="41"/>
                </a:lnTo>
                <a:lnTo>
                  <a:pt x="28" y="44"/>
                </a:lnTo>
                <a:lnTo>
                  <a:pt x="28" y="44"/>
                </a:lnTo>
                <a:lnTo>
                  <a:pt x="28" y="55"/>
                </a:lnTo>
                <a:lnTo>
                  <a:pt x="25" y="61"/>
                </a:lnTo>
                <a:lnTo>
                  <a:pt x="25" y="61"/>
                </a:lnTo>
                <a:lnTo>
                  <a:pt x="22" y="63"/>
                </a:lnTo>
                <a:lnTo>
                  <a:pt x="16" y="63"/>
                </a:lnTo>
                <a:lnTo>
                  <a:pt x="16" y="63"/>
                </a:lnTo>
                <a:lnTo>
                  <a:pt x="11" y="61"/>
                </a:lnTo>
                <a:lnTo>
                  <a:pt x="11" y="61"/>
                </a:lnTo>
                <a:lnTo>
                  <a:pt x="8" y="55"/>
                </a:lnTo>
                <a:lnTo>
                  <a:pt x="0" y="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288"/>
          <p:cNvSpPr>
            <a:spLocks/>
          </p:cNvSpPr>
          <p:nvPr/>
        </p:nvSpPr>
        <p:spPr bwMode="auto">
          <a:xfrm>
            <a:off x="5558687" y="5853383"/>
            <a:ext cx="72460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5" y="41"/>
              </a:cxn>
              <a:cxn ang="0">
                <a:pos x="14" y="44"/>
              </a:cxn>
              <a:cxn ang="0">
                <a:pos x="25" y="47"/>
              </a:cxn>
              <a:cxn ang="0">
                <a:pos x="25" y="47"/>
              </a:cxn>
              <a:cxn ang="0">
                <a:pos x="36" y="44"/>
              </a:cxn>
              <a:cxn ang="0">
                <a:pos x="42" y="41"/>
              </a:cxn>
              <a:cxn ang="0">
                <a:pos x="47" y="33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7" y="11"/>
              </a:cxn>
              <a:cxn ang="0">
                <a:pos x="42" y="5"/>
              </a:cxn>
              <a:cxn ang="0">
                <a:pos x="33" y="0"/>
              </a:cxn>
              <a:cxn ang="0">
                <a:pos x="25" y="0"/>
              </a:cxn>
              <a:cxn ang="0">
                <a:pos x="25" y="0"/>
              </a:cxn>
              <a:cxn ang="0">
                <a:pos x="14" y="0"/>
              </a:cxn>
              <a:cxn ang="0">
                <a:pos x="8" y="5"/>
              </a:cxn>
              <a:cxn ang="0">
                <a:pos x="3" y="11"/>
              </a:cxn>
              <a:cxn ang="0">
                <a:pos x="0" y="22"/>
              </a:cxn>
            </a:cxnLst>
            <a:rect l="0" t="0" r="r" b="b"/>
            <a:pathLst>
              <a:path w="47" h="47">
                <a:moveTo>
                  <a:pt x="0" y="22"/>
                </a:moveTo>
                <a:lnTo>
                  <a:pt x="0" y="22"/>
                </a:lnTo>
                <a:lnTo>
                  <a:pt x="3" y="33"/>
                </a:lnTo>
                <a:lnTo>
                  <a:pt x="5" y="41"/>
                </a:lnTo>
                <a:lnTo>
                  <a:pt x="14" y="44"/>
                </a:lnTo>
                <a:lnTo>
                  <a:pt x="25" y="47"/>
                </a:lnTo>
                <a:lnTo>
                  <a:pt x="25" y="47"/>
                </a:lnTo>
                <a:lnTo>
                  <a:pt x="36" y="44"/>
                </a:lnTo>
                <a:lnTo>
                  <a:pt x="42" y="41"/>
                </a:lnTo>
                <a:lnTo>
                  <a:pt x="47" y="33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11"/>
                </a:lnTo>
                <a:lnTo>
                  <a:pt x="42" y="5"/>
                </a:lnTo>
                <a:lnTo>
                  <a:pt x="33" y="0"/>
                </a:lnTo>
                <a:lnTo>
                  <a:pt x="25" y="0"/>
                </a:lnTo>
                <a:lnTo>
                  <a:pt x="25" y="0"/>
                </a:lnTo>
                <a:lnTo>
                  <a:pt x="14" y="0"/>
                </a:lnTo>
                <a:lnTo>
                  <a:pt x="8" y="5"/>
                </a:lnTo>
                <a:lnTo>
                  <a:pt x="3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289"/>
          <p:cNvSpPr>
            <a:spLocks/>
          </p:cNvSpPr>
          <p:nvPr/>
        </p:nvSpPr>
        <p:spPr bwMode="auto">
          <a:xfrm>
            <a:off x="5441518" y="5853383"/>
            <a:ext cx="74002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6" y="41"/>
              </a:cxn>
              <a:cxn ang="0">
                <a:pos x="11" y="44"/>
              </a:cxn>
              <a:cxn ang="0">
                <a:pos x="23" y="47"/>
              </a:cxn>
              <a:cxn ang="0">
                <a:pos x="23" y="47"/>
              </a:cxn>
              <a:cxn ang="0">
                <a:pos x="34" y="44"/>
              </a:cxn>
              <a:cxn ang="0">
                <a:pos x="39" y="41"/>
              </a:cxn>
              <a:cxn ang="0">
                <a:pos x="45" y="33"/>
              </a:cxn>
              <a:cxn ang="0">
                <a:pos x="48" y="22"/>
              </a:cxn>
              <a:cxn ang="0">
                <a:pos x="48" y="22"/>
              </a:cxn>
              <a:cxn ang="0">
                <a:pos x="48" y="22"/>
              </a:cxn>
              <a:cxn ang="0">
                <a:pos x="45" y="11"/>
              </a:cxn>
              <a:cxn ang="0">
                <a:pos x="39" y="5"/>
              </a:cxn>
              <a:cxn ang="0">
                <a:pos x="31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6" y="5"/>
              </a:cxn>
              <a:cxn ang="0">
                <a:pos x="0" y="11"/>
              </a:cxn>
              <a:cxn ang="0">
                <a:pos x="0" y="22"/>
              </a:cxn>
            </a:cxnLst>
            <a:rect l="0" t="0" r="r" b="b"/>
            <a:pathLst>
              <a:path w="48" h="47">
                <a:moveTo>
                  <a:pt x="0" y="22"/>
                </a:moveTo>
                <a:lnTo>
                  <a:pt x="0" y="22"/>
                </a:lnTo>
                <a:lnTo>
                  <a:pt x="0" y="33"/>
                </a:lnTo>
                <a:lnTo>
                  <a:pt x="6" y="41"/>
                </a:lnTo>
                <a:lnTo>
                  <a:pt x="11" y="44"/>
                </a:lnTo>
                <a:lnTo>
                  <a:pt x="23" y="47"/>
                </a:lnTo>
                <a:lnTo>
                  <a:pt x="23" y="47"/>
                </a:lnTo>
                <a:lnTo>
                  <a:pt x="34" y="44"/>
                </a:lnTo>
                <a:lnTo>
                  <a:pt x="39" y="41"/>
                </a:lnTo>
                <a:lnTo>
                  <a:pt x="45" y="33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5" y="11"/>
                </a:lnTo>
                <a:lnTo>
                  <a:pt x="39" y="5"/>
                </a:lnTo>
                <a:lnTo>
                  <a:pt x="31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6" y="5"/>
                </a:lnTo>
                <a:lnTo>
                  <a:pt x="0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290"/>
          <p:cNvSpPr>
            <a:spLocks/>
          </p:cNvSpPr>
          <p:nvPr/>
        </p:nvSpPr>
        <p:spPr bwMode="auto">
          <a:xfrm>
            <a:off x="5217971" y="5853383"/>
            <a:ext cx="55501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1"/>
              </a:cxn>
              <a:cxn ang="0">
                <a:pos x="11" y="44"/>
              </a:cxn>
              <a:cxn ang="0">
                <a:pos x="19" y="47"/>
              </a:cxn>
              <a:cxn ang="0">
                <a:pos x="19" y="47"/>
              </a:cxn>
              <a:cxn ang="0">
                <a:pos x="25" y="47"/>
              </a:cxn>
              <a:cxn ang="0">
                <a:pos x="30" y="44"/>
              </a:cxn>
              <a:cxn ang="0">
                <a:pos x="33" y="39"/>
              </a:cxn>
              <a:cxn ang="0">
                <a:pos x="36" y="36"/>
              </a:cxn>
              <a:cxn ang="0">
                <a:pos x="28" y="33"/>
              </a:cxn>
              <a:cxn ang="0">
                <a:pos x="28" y="33"/>
              </a:cxn>
              <a:cxn ang="0">
                <a:pos x="25" y="41"/>
              </a:cxn>
              <a:cxn ang="0">
                <a:pos x="19" y="41"/>
              </a:cxn>
              <a:cxn ang="0">
                <a:pos x="19" y="41"/>
              </a:cxn>
              <a:cxn ang="0">
                <a:pos x="14" y="41"/>
              </a:cxn>
              <a:cxn ang="0">
                <a:pos x="11" y="39"/>
              </a:cxn>
              <a:cxn ang="0">
                <a:pos x="8" y="33"/>
              </a:cxn>
              <a:cxn ang="0">
                <a:pos x="5" y="22"/>
              </a:cxn>
              <a:cxn ang="0">
                <a:pos x="5" y="22"/>
              </a:cxn>
              <a:cxn ang="0">
                <a:pos x="8" y="14"/>
              </a:cxn>
              <a:cxn ang="0">
                <a:pos x="11" y="8"/>
              </a:cxn>
              <a:cxn ang="0">
                <a:pos x="14" y="5"/>
              </a:cxn>
              <a:cxn ang="0">
                <a:pos x="19" y="2"/>
              </a:cxn>
              <a:cxn ang="0">
                <a:pos x="19" y="2"/>
              </a:cxn>
              <a:cxn ang="0">
                <a:pos x="25" y="5"/>
              </a:cxn>
              <a:cxn ang="0">
                <a:pos x="28" y="11"/>
              </a:cxn>
              <a:cxn ang="0">
                <a:pos x="36" y="11"/>
              </a:cxn>
              <a:cxn ang="0">
                <a:pos x="36" y="11"/>
              </a:cxn>
              <a:cxn ang="0">
                <a:pos x="30" y="2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5"/>
              </a:cxn>
              <a:cxn ang="0">
                <a:pos x="0" y="14"/>
              </a:cxn>
              <a:cxn ang="0">
                <a:pos x="0" y="22"/>
              </a:cxn>
            </a:cxnLst>
            <a:rect l="0" t="0" r="r" b="b"/>
            <a:pathLst>
              <a:path w="36" h="47">
                <a:moveTo>
                  <a:pt x="0" y="22"/>
                </a:moveTo>
                <a:lnTo>
                  <a:pt x="0" y="22"/>
                </a:lnTo>
                <a:lnTo>
                  <a:pt x="0" y="33"/>
                </a:lnTo>
                <a:lnTo>
                  <a:pt x="5" y="41"/>
                </a:lnTo>
                <a:lnTo>
                  <a:pt x="11" y="44"/>
                </a:lnTo>
                <a:lnTo>
                  <a:pt x="19" y="47"/>
                </a:lnTo>
                <a:lnTo>
                  <a:pt x="19" y="47"/>
                </a:lnTo>
                <a:lnTo>
                  <a:pt x="25" y="47"/>
                </a:lnTo>
                <a:lnTo>
                  <a:pt x="30" y="44"/>
                </a:lnTo>
                <a:lnTo>
                  <a:pt x="33" y="39"/>
                </a:lnTo>
                <a:lnTo>
                  <a:pt x="36" y="36"/>
                </a:lnTo>
                <a:lnTo>
                  <a:pt x="28" y="33"/>
                </a:lnTo>
                <a:lnTo>
                  <a:pt x="28" y="33"/>
                </a:lnTo>
                <a:lnTo>
                  <a:pt x="25" y="41"/>
                </a:lnTo>
                <a:lnTo>
                  <a:pt x="19" y="41"/>
                </a:lnTo>
                <a:lnTo>
                  <a:pt x="19" y="41"/>
                </a:lnTo>
                <a:lnTo>
                  <a:pt x="14" y="41"/>
                </a:lnTo>
                <a:lnTo>
                  <a:pt x="11" y="39"/>
                </a:lnTo>
                <a:lnTo>
                  <a:pt x="8" y="33"/>
                </a:lnTo>
                <a:lnTo>
                  <a:pt x="5" y="22"/>
                </a:lnTo>
                <a:lnTo>
                  <a:pt x="5" y="22"/>
                </a:lnTo>
                <a:lnTo>
                  <a:pt x="8" y="14"/>
                </a:lnTo>
                <a:lnTo>
                  <a:pt x="11" y="8"/>
                </a:lnTo>
                <a:lnTo>
                  <a:pt x="14" y="5"/>
                </a:lnTo>
                <a:lnTo>
                  <a:pt x="19" y="2"/>
                </a:lnTo>
                <a:lnTo>
                  <a:pt x="19" y="2"/>
                </a:lnTo>
                <a:lnTo>
                  <a:pt x="25" y="5"/>
                </a:lnTo>
                <a:lnTo>
                  <a:pt x="28" y="11"/>
                </a:lnTo>
                <a:lnTo>
                  <a:pt x="36" y="11"/>
                </a:lnTo>
                <a:lnTo>
                  <a:pt x="36" y="11"/>
                </a:lnTo>
                <a:lnTo>
                  <a:pt x="30" y="2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5"/>
                </a:lnTo>
                <a:lnTo>
                  <a:pt x="0" y="14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291"/>
          <p:cNvSpPr>
            <a:spLocks/>
          </p:cNvSpPr>
          <p:nvPr/>
        </p:nvSpPr>
        <p:spPr bwMode="auto">
          <a:xfrm>
            <a:off x="5139345" y="5853383"/>
            <a:ext cx="64751" cy="68202"/>
          </a:xfrm>
          <a:custGeom>
            <a:avLst/>
            <a:gdLst/>
            <a:ahLst/>
            <a:cxnLst>
              <a:cxn ang="0">
                <a:pos x="9" y="5"/>
              </a:cxn>
              <a:cxn ang="0">
                <a:pos x="9" y="5"/>
              </a:cxn>
              <a:cxn ang="0">
                <a:pos x="3" y="11"/>
              </a:cxn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9" y="41"/>
              </a:cxn>
              <a:cxn ang="0">
                <a:pos x="9" y="41"/>
              </a:cxn>
              <a:cxn ang="0">
                <a:pos x="14" y="44"/>
              </a:cxn>
              <a:cxn ang="0">
                <a:pos x="23" y="47"/>
              </a:cxn>
              <a:cxn ang="0">
                <a:pos x="23" y="47"/>
              </a:cxn>
              <a:cxn ang="0">
                <a:pos x="31" y="44"/>
              </a:cxn>
              <a:cxn ang="0">
                <a:pos x="37" y="41"/>
              </a:cxn>
              <a:cxn ang="0">
                <a:pos x="37" y="41"/>
              </a:cxn>
              <a:cxn ang="0">
                <a:pos x="42" y="36"/>
              </a:cxn>
              <a:cxn ang="0">
                <a:pos x="34" y="36"/>
              </a:cxn>
              <a:cxn ang="0">
                <a:pos x="34" y="36"/>
              </a:cxn>
              <a:cxn ang="0">
                <a:pos x="31" y="41"/>
              </a:cxn>
              <a:cxn ang="0">
                <a:pos x="23" y="41"/>
              </a:cxn>
              <a:cxn ang="0">
                <a:pos x="23" y="41"/>
              </a:cxn>
              <a:cxn ang="0">
                <a:pos x="17" y="41"/>
              </a:cxn>
              <a:cxn ang="0">
                <a:pos x="14" y="39"/>
              </a:cxn>
              <a:cxn ang="0">
                <a:pos x="11" y="33"/>
              </a:cxn>
              <a:cxn ang="0">
                <a:pos x="9" y="25"/>
              </a:cxn>
              <a:cxn ang="0">
                <a:pos x="42" y="25"/>
              </a:cxn>
              <a:cxn ang="0">
                <a:pos x="42" y="25"/>
              </a:cxn>
              <a:cxn ang="0">
                <a:pos x="42" y="14"/>
              </a:cxn>
              <a:cxn ang="0">
                <a:pos x="37" y="5"/>
              </a:cxn>
              <a:cxn ang="0">
                <a:pos x="37" y="5"/>
              </a:cxn>
              <a:cxn ang="0">
                <a:pos x="31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9" y="5"/>
              </a:cxn>
            </a:cxnLst>
            <a:rect l="0" t="0" r="r" b="b"/>
            <a:pathLst>
              <a:path w="42" h="47">
                <a:moveTo>
                  <a:pt x="9" y="5"/>
                </a:moveTo>
                <a:lnTo>
                  <a:pt x="9" y="5"/>
                </a:lnTo>
                <a:lnTo>
                  <a:pt x="3" y="11"/>
                </a:lnTo>
                <a:lnTo>
                  <a:pt x="0" y="22"/>
                </a:lnTo>
                <a:lnTo>
                  <a:pt x="0" y="22"/>
                </a:lnTo>
                <a:lnTo>
                  <a:pt x="3" y="33"/>
                </a:lnTo>
                <a:lnTo>
                  <a:pt x="9" y="41"/>
                </a:lnTo>
                <a:lnTo>
                  <a:pt x="9" y="41"/>
                </a:lnTo>
                <a:lnTo>
                  <a:pt x="14" y="44"/>
                </a:lnTo>
                <a:lnTo>
                  <a:pt x="23" y="47"/>
                </a:lnTo>
                <a:lnTo>
                  <a:pt x="23" y="47"/>
                </a:lnTo>
                <a:lnTo>
                  <a:pt x="31" y="44"/>
                </a:lnTo>
                <a:lnTo>
                  <a:pt x="37" y="41"/>
                </a:lnTo>
                <a:lnTo>
                  <a:pt x="37" y="41"/>
                </a:lnTo>
                <a:lnTo>
                  <a:pt x="42" y="36"/>
                </a:lnTo>
                <a:lnTo>
                  <a:pt x="34" y="36"/>
                </a:lnTo>
                <a:lnTo>
                  <a:pt x="34" y="36"/>
                </a:lnTo>
                <a:lnTo>
                  <a:pt x="31" y="41"/>
                </a:lnTo>
                <a:lnTo>
                  <a:pt x="23" y="41"/>
                </a:lnTo>
                <a:lnTo>
                  <a:pt x="23" y="41"/>
                </a:lnTo>
                <a:lnTo>
                  <a:pt x="17" y="41"/>
                </a:lnTo>
                <a:lnTo>
                  <a:pt x="14" y="39"/>
                </a:lnTo>
                <a:lnTo>
                  <a:pt x="11" y="33"/>
                </a:lnTo>
                <a:lnTo>
                  <a:pt x="9" y="25"/>
                </a:lnTo>
                <a:lnTo>
                  <a:pt x="42" y="25"/>
                </a:lnTo>
                <a:lnTo>
                  <a:pt x="42" y="25"/>
                </a:lnTo>
                <a:lnTo>
                  <a:pt x="42" y="14"/>
                </a:lnTo>
                <a:lnTo>
                  <a:pt x="37" y="5"/>
                </a:lnTo>
                <a:lnTo>
                  <a:pt x="37" y="5"/>
                </a:lnTo>
                <a:lnTo>
                  <a:pt x="31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9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Rectangle 292"/>
          <p:cNvSpPr>
            <a:spLocks noChangeArrowheads="1"/>
          </p:cNvSpPr>
          <p:nvPr/>
        </p:nvSpPr>
        <p:spPr bwMode="auto">
          <a:xfrm>
            <a:off x="5532478" y="5828714"/>
            <a:ext cx="9250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293"/>
          <p:cNvSpPr>
            <a:spLocks/>
          </p:cNvSpPr>
          <p:nvPr/>
        </p:nvSpPr>
        <p:spPr bwMode="auto">
          <a:xfrm>
            <a:off x="5364433" y="5853383"/>
            <a:ext cx="60126" cy="63848"/>
          </a:xfrm>
          <a:custGeom>
            <a:avLst/>
            <a:gdLst/>
            <a:ahLst/>
            <a:cxnLst>
              <a:cxn ang="0">
                <a:pos x="31" y="5"/>
              </a:cxn>
              <a:cxn ang="0">
                <a:pos x="31" y="5"/>
              </a:cxn>
              <a:cxn ang="0">
                <a:pos x="31" y="11"/>
              </a:cxn>
              <a:cxn ang="0">
                <a:pos x="31" y="16"/>
              </a:cxn>
              <a:cxn ang="0">
                <a:pos x="31" y="44"/>
              </a:cxn>
              <a:cxn ang="0">
                <a:pos x="39" y="44"/>
              </a:cxn>
              <a:cxn ang="0">
                <a:pos x="39" y="14"/>
              </a:cxn>
              <a:cxn ang="0">
                <a:pos x="39" y="14"/>
              </a:cxn>
              <a:cxn ang="0">
                <a:pos x="39" y="8"/>
              </a:cxn>
              <a:cxn ang="0">
                <a:pos x="36" y="2"/>
              </a:cxn>
              <a:cxn ang="0">
                <a:pos x="36" y="2"/>
              </a:cxn>
              <a:cxn ang="0">
                <a:pos x="31" y="0"/>
              </a:cxn>
              <a:cxn ang="0">
                <a:pos x="25" y="0"/>
              </a:cxn>
              <a:cxn ang="0">
                <a:pos x="25" y="0"/>
              </a:cxn>
              <a:cxn ang="0">
                <a:pos x="17" y="2"/>
              </a:cxn>
              <a:cxn ang="0">
                <a:pos x="17" y="2"/>
              </a:cxn>
              <a:cxn ang="0">
                <a:pos x="8" y="5"/>
              </a:cxn>
              <a:cxn ang="0">
                <a:pos x="8" y="5"/>
              </a:cxn>
              <a:cxn ang="0">
                <a:pos x="8" y="0"/>
              </a:cxn>
              <a:cxn ang="0">
                <a:pos x="0" y="0"/>
              </a:cxn>
              <a:cxn ang="0">
                <a:pos x="0" y="44"/>
              </a:cxn>
              <a:cxn ang="0">
                <a:pos x="8" y="44"/>
              </a:cxn>
              <a:cxn ang="0">
                <a:pos x="8" y="11"/>
              </a:cxn>
              <a:cxn ang="0">
                <a:pos x="8" y="11"/>
              </a:cxn>
              <a:cxn ang="0">
                <a:pos x="17" y="5"/>
              </a:cxn>
              <a:cxn ang="0">
                <a:pos x="17" y="5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31" y="5"/>
              </a:cxn>
            </a:cxnLst>
            <a:rect l="0" t="0" r="r" b="b"/>
            <a:pathLst>
              <a:path w="39" h="44">
                <a:moveTo>
                  <a:pt x="31" y="5"/>
                </a:moveTo>
                <a:lnTo>
                  <a:pt x="31" y="5"/>
                </a:lnTo>
                <a:lnTo>
                  <a:pt x="31" y="11"/>
                </a:lnTo>
                <a:lnTo>
                  <a:pt x="31" y="16"/>
                </a:lnTo>
                <a:lnTo>
                  <a:pt x="31" y="44"/>
                </a:lnTo>
                <a:lnTo>
                  <a:pt x="39" y="44"/>
                </a:lnTo>
                <a:lnTo>
                  <a:pt x="39" y="14"/>
                </a:lnTo>
                <a:lnTo>
                  <a:pt x="39" y="14"/>
                </a:lnTo>
                <a:lnTo>
                  <a:pt x="39" y="8"/>
                </a:lnTo>
                <a:lnTo>
                  <a:pt x="36" y="2"/>
                </a:lnTo>
                <a:lnTo>
                  <a:pt x="36" y="2"/>
                </a:lnTo>
                <a:lnTo>
                  <a:pt x="31" y="0"/>
                </a:lnTo>
                <a:lnTo>
                  <a:pt x="25" y="0"/>
                </a:lnTo>
                <a:lnTo>
                  <a:pt x="25" y="0"/>
                </a:lnTo>
                <a:lnTo>
                  <a:pt x="17" y="2"/>
                </a:lnTo>
                <a:lnTo>
                  <a:pt x="17" y="2"/>
                </a:lnTo>
                <a:lnTo>
                  <a:pt x="8" y="5"/>
                </a:lnTo>
                <a:lnTo>
                  <a:pt x="8" y="5"/>
                </a:lnTo>
                <a:lnTo>
                  <a:pt x="8" y="0"/>
                </a:lnTo>
                <a:lnTo>
                  <a:pt x="0" y="0"/>
                </a:lnTo>
                <a:lnTo>
                  <a:pt x="0" y="44"/>
                </a:lnTo>
                <a:lnTo>
                  <a:pt x="8" y="44"/>
                </a:lnTo>
                <a:lnTo>
                  <a:pt x="8" y="11"/>
                </a:lnTo>
                <a:lnTo>
                  <a:pt x="8" y="11"/>
                </a:lnTo>
                <a:lnTo>
                  <a:pt x="17" y="5"/>
                </a:lnTo>
                <a:lnTo>
                  <a:pt x="17" y="5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31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294"/>
          <p:cNvSpPr>
            <a:spLocks/>
          </p:cNvSpPr>
          <p:nvPr/>
        </p:nvSpPr>
        <p:spPr bwMode="auto">
          <a:xfrm>
            <a:off x="5285806" y="5828714"/>
            <a:ext cx="61668" cy="88517"/>
          </a:xfrm>
          <a:custGeom>
            <a:avLst/>
            <a:gdLst/>
            <a:ahLst/>
            <a:cxnLst>
              <a:cxn ang="0">
                <a:pos x="31" y="22"/>
              </a:cxn>
              <a:cxn ang="0">
                <a:pos x="31" y="22"/>
              </a:cxn>
              <a:cxn ang="0">
                <a:pos x="31" y="28"/>
              </a:cxn>
              <a:cxn ang="0">
                <a:pos x="31" y="33"/>
              </a:cxn>
              <a:cxn ang="0">
                <a:pos x="31" y="61"/>
              </a:cxn>
              <a:cxn ang="0">
                <a:pos x="40" y="61"/>
              </a:cxn>
              <a:cxn ang="0">
                <a:pos x="40" y="31"/>
              </a:cxn>
              <a:cxn ang="0">
                <a:pos x="40" y="31"/>
              </a:cxn>
              <a:cxn ang="0">
                <a:pos x="40" y="25"/>
              </a:cxn>
              <a:cxn ang="0">
                <a:pos x="37" y="19"/>
              </a:cxn>
              <a:cxn ang="0">
                <a:pos x="37" y="19"/>
              </a:cxn>
              <a:cxn ang="0">
                <a:pos x="31" y="17"/>
              </a:cxn>
              <a:cxn ang="0">
                <a:pos x="26" y="17"/>
              </a:cxn>
              <a:cxn ang="0">
                <a:pos x="26" y="17"/>
              </a:cxn>
              <a:cxn ang="0">
                <a:pos x="17" y="19"/>
              </a:cxn>
              <a:cxn ang="0">
                <a:pos x="17" y="19"/>
              </a:cxn>
              <a:cxn ang="0">
                <a:pos x="9" y="22"/>
              </a:cxn>
              <a:cxn ang="0">
                <a:pos x="9" y="22"/>
              </a:cxn>
              <a:cxn ang="0">
                <a:pos x="9" y="0"/>
              </a:cxn>
              <a:cxn ang="0">
                <a:pos x="0" y="0"/>
              </a:cxn>
              <a:cxn ang="0">
                <a:pos x="0" y="61"/>
              </a:cxn>
              <a:cxn ang="0">
                <a:pos x="9" y="61"/>
              </a:cxn>
              <a:cxn ang="0">
                <a:pos x="9" y="28"/>
              </a:cxn>
              <a:cxn ang="0">
                <a:pos x="9" y="28"/>
              </a:cxn>
              <a:cxn ang="0">
                <a:pos x="17" y="22"/>
              </a:cxn>
              <a:cxn ang="0">
                <a:pos x="17" y="22"/>
              </a:cxn>
              <a:cxn ang="0">
                <a:pos x="23" y="22"/>
              </a:cxn>
              <a:cxn ang="0">
                <a:pos x="23" y="22"/>
              </a:cxn>
              <a:cxn ang="0">
                <a:pos x="31" y="22"/>
              </a:cxn>
            </a:cxnLst>
            <a:rect l="0" t="0" r="r" b="b"/>
            <a:pathLst>
              <a:path w="40" h="61">
                <a:moveTo>
                  <a:pt x="31" y="22"/>
                </a:moveTo>
                <a:lnTo>
                  <a:pt x="31" y="22"/>
                </a:lnTo>
                <a:lnTo>
                  <a:pt x="31" y="28"/>
                </a:lnTo>
                <a:lnTo>
                  <a:pt x="31" y="33"/>
                </a:lnTo>
                <a:lnTo>
                  <a:pt x="31" y="61"/>
                </a:lnTo>
                <a:lnTo>
                  <a:pt x="40" y="61"/>
                </a:lnTo>
                <a:lnTo>
                  <a:pt x="40" y="31"/>
                </a:lnTo>
                <a:lnTo>
                  <a:pt x="40" y="31"/>
                </a:lnTo>
                <a:lnTo>
                  <a:pt x="40" y="25"/>
                </a:lnTo>
                <a:lnTo>
                  <a:pt x="37" y="19"/>
                </a:lnTo>
                <a:lnTo>
                  <a:pt x="37" y="19"/>
                </a:lnTo>
                <a:lnTo>
                  <a:pt x="31" y="17"/>
                </a:lnTo>
                <a:lnTo>
                  <a:pt x="26" y="17"/>
                </a:lnTo>
                <a:lnTo>
                  <a:pt x="26" y="17"/>
                </a:lnTo>
                <a:lnTo>
                  <a:pt x="17" y="19"/>
                </a:lnTo>
                <a:lnTo>
                  <a:pt x="17" y="19"/>
                </a:lnTo>
                <a:lnTo>
                  <a:pt x="9" y="22"/>
                </a:lnTo>
                <a:lnTo>
                  <a:pt x="9" y="22"/>
                </a:lnTo>
                <a:lnTo>
                  <a:pt x="9" y="0"/>
                </a:lnTo>
                <a:lnTo>
                  <a:pt x="0" y="0"/>
                </a:lnTo>
                <a:lnTo>
                  <a:pt x="0" y="61"/>
                </a:lnTo>
                <a:lnTo>
                  <a:pt x="9" y="61"/>
                </a:lnTo>
                <a:lnTo>
                  <a:pt x="9" y="28"/>
                </a:lnTo>
                <a:lnTo>
                  <a:pt x="9" y="28"/>
                </a:lnTo>
                <a:lnTo>
                  <a:pt x="17" y="22"/>
                </a:lnTo>
                <a:lnTo>
                  <a:pt x="17" y="22"/>
                </a:lnTo>
                <a:lnTo>
                  <a:pt x="23" y="22"/>
                </a:lnTo>
                <a:lnTo>
                  <a:pt x="23" y="22"/>
                </a:lnTo>
                <a:lnTo>
                  <a:pt x="31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295"/>
          <p:cNvSpPr>
            <a:spLocks/>
          </p:cNvSpPr>
          <p:nvPr/>
        </p:nvSpPr>
        <p:spPr bwMode="auto">
          <a:xfrm>
            <a:off x="5045301" y="5821459"/>
            <a:ext cx="86335" cy="95773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5" y="5"/>
              </a:cxn>
              <a:cxn ang="0">
                <a:pos x="25" y="66"/>
              </a:cxn>
              <a:cxn ang="0">
                <a:pos x="33" y="66"/>
              </a:cxn>
              <a:cxn ang="0">
                <a:pos x="33" y="5"/>
              </a:cxn>
              <a:cxn ang="0">
                <a:pos x="56" y="5"/>
              </a:cxn>
              <a:cxn ang="0">
                <a:pos x="56" y="0"/>
              </a:cxn>
              <a:cxn ang="0">
                <a:pos x="0" y="0"/>
              </a:cxn>
              <a:cxn ang="0">
                <a:pos x="0" y="5"/>
              </a:cxn>
            </a:cxnLst>
            <a:rect l="0" t="0" r="r" b="b"/>
            <a:pathLst>
              <a:path w="56" h="66">
                <a:moveTo>
                  <a:pt x="0" y="5"/>
                </a:moveTo>
                <a:lnTo>
                  <a:pt x="25" y="5"/>
                </a:lnTo>
                <a:lnTo>
                  <a:pt x="25" y="66"/>
                </a:lnTo>
                <a:lnTo>
                  <a:pt x="33" y="66"/>
                </a:lnTo>
                <a:lnTo>
                  <a:pt x="33" y="5"/>
                </a:lnTo>
                <a:lnTo>
                  <a:pt x="56" y="5"/>
                </a:lnTo>
                <a:lnTo>
                  <a:pt x="56" y="0"/>
                </a:lnTo>
                <a:lnTo>
                  <a:pt x="0" y="0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296"/>
          <p:cNvSpPr>
            <a:spLocks/>
          </p:cNvSpPr>
          <p:nvPr/>
        </p:nvSpPr>
        <p:spPr bwMode="auto">
          <a:xfrm>
            <a:off x="5645023" y="5676349"/>
            <a:ext cx="50876" cy="95773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55"/>
              </a:cxn>
              <a:cxn ang="0">
                <a:pos x="2" y="61"/>
              </a:cxn>
              <a:cxn ang="0">
                <a:pos x="5" y="64"/>
              </a:cxn>
              <a:cxn ang="0">
                <a:pos x="5" y="64"/>
              </a:cxn>
              <a:cxn ang="0">
                <a:pos x="11" y="66"/>
              </a:cxn>
              <a:cxn ang="0">
                <a:pos x="16" y="66"/>
              </a:cxn>
              <a:cxn ang="0">
                <a:pos x="16" y="66"/>
              </a:cxn>
              <a:cxn ang="0">
                <a:pos x="25" y="66"/>
              </a:cxn>
              <a:cxn ang="0">
                <a:pos x="30" y="64"/>
              </a:cxn>
              <a:cxn ang="0">
                <a:pos x="30" y="64"/>
              </a:cxn>
              <a:cxn ang="0">
                <a:pos x="33" y="55"/>
              </a:cxn>
              <a:cxn ang="0">
                <a:pos x="33" y="44"/>
              </a:cxn>
              <a:cxn ang="0">
                <a:pos x="33" y="0"/>
              </a:cxn>
              <a:cxn ang="0">
                <a:pos x="28" y="0"/>
              </a:cxn>
              <a:cxn ang="0">
                <a:pos x="28" y="3"/>
              </a:cxn>
              <a:cxn ang="0">
                <a:pos x="28" y="3"/>
              </a:cxn>
              <a:cxn ang="0">
                <a:pos x="28" y="3"/>
              </a:cxn>
              <a:cxn ang="0">
                <a:pos x="22" y="0"/>
              </a:cxn>
              <a:cxn ang="0">
                <a:pos x="16" y="0"/>
              </a:cxn>
              <a:cxn ang="0">
                <a:pos x="16" y="0"/>
              </a:cxn>
              <a:cxn ang="0">
                <a:pos x="8" y="0"/>
              </a:cxn>
              <a:cxn ang="0">
                <a:pos x="2" y="5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2" y="41"/>
              </a:cxn>
              <a:cxn ang="0">
                <a:pos x="8" y="44"/>
              </a:cxn>
              <a:cxn ang="0">
                <a:pos x="16" y="47"/>
              </a:cxn>
              <a:cxn ang="0">
                <a:pos x="16" y="47"/>
              </a:cxn>
              <a:cxn ang="0">
                <a:pos x="22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4"/>
              </a:cxn>
              <a:cxn ang="0">
                <a:pos x="28" y="44"/>
              </a:cxn>
              <a:cxn ang="0">
                <a:pos x="28" y="55"/>
              </a:cxn>
              <a:cxn ang="0">
                <a:pos x="25" y="61"/>
              </a:cxn>
              <a:cxn ang="0">
                <a:pos x="25" y="61"/>
              </a:cxn>
              <a:cxn ang="0">
                <a:pos x="22" y="64"/>
              </a:cxn>
              <a:cxn ang="0">
                <a:pos x="16" y="64"/>
              </a:cxn>
              <a:cxn ang="0">
                <a:pos x="16" y="64"/>
              </a:cxn>
              <a:cxn ang="0">
                <a:pos x="11" y="61"/>
              </a:cxn>
              <a:cxn ang="0">
                <a:pos x="11" y="61"/>
              </a:cxn>
              <a:cxn ang="0">
                <a:pos x="8" y="55"/>
              </a:cxn>
              <a:cxn ang="0">
                <a:pos x="0" y="55"/>
              </a:cxn>
            </a:cxnLst>
            <a:rect l="0" t="0" r="r" b="b"/>
            <a:pathLst>
              <a:path w="33" h="66">
                <a:moveTo>
                  <a:pt x="0" y="55"/>
                </a:moveTo>
                <a:lnTo>
                  <a:pt x="0" y="55"/>
                </a:lnTo>
                <a:lnTo>
                  <a:pt x="2" y="61"/>
                </a:lnTo>
                <a:lnTo>
                  <a:pt x="5" y="64"/>
                </a:lnTo>
                <a:lnTo>
                  <a:pt x="5" y="64"/>
                </a:lnTo>
                <a:lnTo>
                  <a:pt x="11" y="66"/>
                </a:lnTo>
                <a:lnTo>
                  <a:pt x="16" y="66"/>
                </a:lnTo>
                <a:lnTo>
                  <a:pt x="16" y="66"/>
                </a:lnTo>
                <a:lnTo>
                  <a:pt x="25" y="66"/>
                </a:lnTo>
                <a:lnTo>
                  <a:pt x="30" y="64"/>
                </a:lnTo>
                <a:lnTo>
                  <a:pt x="30" y="64"/>
                </a:lnTo>
                <a:lnTo>
                  <a:pt x="33" y="55"/>
                </a:lnTo>
                <a:lnTo>
                  <a:pt x="33" y="44"/>
                </a:lnTo>
                <a:lnTo>
                  <a:pt x="33" y="0"/>
                </a:lnTo>
                <a:lnTo>
                  <a:pt x="28" y="0"/>
                </a:lnTo>
                <a:lnTo>
                  <a:pt x="28" y="3"/>
                </a:lnTo>
                <a:lnTo>
                  <a:pt x="28" y="3"/>
                </a:lnTo>
                <a:lnTo>
                  <a:pt x="28" y="3"/>
                </a:lnTo>
                <a:lnTo>
                  <a:pt x="22" y="0"/>
                </a:lnTo>
                <a:lnTo>
                  <a:pt x="16" y="0"/>
                </a:lnTo>
                <a:lnTo>
                  <a:pt x="16" y="0"/>
                </a:lnTo>
                <a:lnTo>
                  <a:pt x="8" y="0"/>
                </a:lnTo>
                <a:lnTo>
                  <a:pt x="2" y="5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2" y="41"/>
                </a:lnTo>
                <a:lnTo>
                  <a:pt x="8" y="44"/>
                </a:lnTo>
                <a:lnTo>
                  <a:pt x="16" y="47"/>
                </a:lnTo>
                <a:lnTo>
                  <a:pt x="16" y="47"/>
                </a:lnTo>
                <a:lnTo>
                  <a:pt x="22" y="44"/>
                </a:lnTo>
                <a:lnTo>
                  <a:pt x="28" y="41"/>
                </a:lnTo>
                <a:lnTo>
                  <a:pt x="28" y="41"/>
                </a:lnTo>
                <a:lnTo>
                  <a:pt x="28" y="44"/>
                </a:lnTo>
                <a:lnTo>
                  <a:pt x="28" y="44"/>
                </a:lnTo>
                <a:lnTo>
                  <a:pt x="28" y="55"/>
                </a:lnTo>
                <a:lnTo>
                  <a:pt x="25" y="61"/>
                </a:lnTo>
                <a:lnTo>
                  <a:pt x="25" y="61"/>
                </a:lnTo>
                <a:lnTo>
                  <a:pt x="22" y="64"/>
                </a:lnTo>
                <a:lnTo>
                  <a:pt x="16" y="64"/>
                </a:lnTo>
                <a:lnTo>
                  <a:pt x="16" y="64"/>
                </a:lnTo>
                <a:lnTo>
                  <a:pt x="11" y="61"/>
                </a:lnTo>
                <a:lnTo>
                  <a:pt x="11" y="61"/>
                </a:lnTo>
                <a:lnTo>
                  <a:pt x="8" y="55"/>
                </a:lnTo>
                <a:lnTo>
                  <a:pt x="0" y="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297"/>
          <p:cNvSpPr>
            <a:spLocks/>
          </p:cNvSpPr>
          <p:nvPr/>
        </p:nvSpPr>
        <p:spPr bwMode="auto">
          <a:xfrm>
            <a:off x="5307390" y="5640071"/>
            <a:ext cx="61668" cy="104479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58"/>
              </a:cxn>
              <a:cxn ang="0">
                <a:pos x="3" y="64"/>
              </a:cxn>
              <a:cxn ang="0">
                <a:pos x="6" y="69"/>
              </a:cxn>
              <a:cxn ang="0">
                <a:pos x="12" y="72"/>
              </a:cxn>
              <a:cxn ang="0">
                <a:pos x="20" y="72"/>
              </a:cxn>
              <a:cxn ang="0">
                <a:pos x="20" y="72"/>
              </a:cxn>
              <a:cxn ang="0">
                <a:pos x="28" y="69"/>
              </a:cxn>
              <a:cxn ang="0">
                <a:pos x="34" y="64"/>
              </a:cxn>
              <a:cxn ang="0">
                <a:pos x="34" y="64"/>
              </a:cxn>
              <a:cxn ang="0">
                <a:pos x="40" y="58"/>
              </a:cxn>
              <a:cxn ang="0">
                <a:pos x="40" y="53"/>
              </a:cxn>
              <a:cxn ang="0">
                <a:pos x="40" y="53"/>
              </a:cxn>
              <a:cxn ang="0">
                <a:pos x="40" y="47"/>
              </a:cxn>
              <a:cxn ang="0">
                <a:pos x="34" y="41"/>
              </a:cxn>
              <a:cxn ang="0">
                <a:pos x="34" y="41"/>
              </a:cxn>
              <a:cxn ang="0">
                <a:pos x="23" y="33"/>
              </a:cxn>
              <a:cxn ang="0">
                <a:pos x="23" y="33"/>
              </a:cxn>
              <a:cxn ang="0">
                <a:pos x="12" y="25"/>
              </a:cxn>
              <a:cxn ang="0">
                <a:pos x="12" y="25"/>
              </a:cxn>
              <a:cxn ang="0">
                <a:pos x="9" y="22"/>
              </a:cxn>
              <a:cxn ang="0">
                <a:pos x="9" y="17"/>
              </a:cxn>
              <a:cxn ang="0">
                <a:pos x="9" y="17"/>
              </a:cxn>
              <a:cxn ang="0">
                <a:pos x="12" y="11"/>
              </a:cxn>
              <a:cxn ang="0">
                <a:pos x="12" y="11"/>
              </a:cxn>
              <a:cxn ang="0">
                <a:pos x="14" y="8"/>
              </a:cxn>
              <a:cxn ang="0">
                <a:pos x="20" y="5"/>
              </a:cxn>
              <a:cxn ang="0">
                <a:pos x="20" y="5"/>
              </a:cxn>
              <a:cxn ang="0">
                <a:pos x="26" y="8"/>
              </a:cxn>
              <a:cxn ang="0">
                <a:pos x="28" y="8"/>
              </a:cxn>
              <a:cxn ang="0">
                <a:pos x="31" y="14"/>
              </a:cxn>
              <a:cxn ang="0">
                <a:pos x="37" y="14"/>
              </a:cxn>
              <a:cxn ang="0">
                <a:pos x="37" y="14"/>
              </a:cxn>
              <a:cxn ang="0">
                <a:pos x="37" y="8"/>
              </a:cxn>
              <a:cxn ang="0">
                <a:pos x="34" y="5"/>
              </a:cxn>
              <a:cxn ang="0">
                <a:pos x="28" y="3"/>
              </a:cxn>
              <a:cxn ang="0">
                <a:pos x="20" y="0"/>
              </a:cxn>
              <a:cxn ang="0">
                <a:pos x="20" y="0"/>
              </a:cxn>
              <a:cxn ang="0">
                <a:pos x="12" y="3"/>
              </a:cxn>
              <a:cxn ang="0">
                <a:pos x="6" y="5"/>
              </a:cxn>
              <a:cxn ang="0">
                <a:pos x="6" y="5"/>
              </a:cxn>
              <a:cxn ang="0">
                <a:pos x="3" y="11"/>
              </a:cxn>
              <a:cxn ang="0">
                <a:pos x="0" y="17"/>
              </a:cxn>
              <a:cxn ang="0">
                <a:pos x="0" y="17"/>
              </a:cxn>
              <a:cxn ang="0">
                <a:pos x="3" y="25"/>
              </a:cxn>
              <a:cxn ang="0">
                <a:pos x="6" y="28"/>
              </a:cxn>
              <a:cxn ang="0">
                <a:pos x="6" y="28"/>
              </a:cxn>
              <a:cxn ang="0">
                <a:pos x="17" y="39"/>
              </a:cxn>
              <a:cxn ang="0">
                <a:pos x="17" y="39"/>
              </a:cxn>
              <a:cxn ang="0">
                <a:pos x="28" y="44"/>
              </a:cxn>
              <a:cxn ang="0">
                <a:pos x="28" y="44"/>
              </a:cxn>
              <a:cxn ang="0">
                <a:pos x="31" y="50"/>
              </a:cxn>
              <a:cxn ang="0">
                <a:pos x="31" y="53"/>
              </a:cxn>
              <a:cxn ang="0">
                <a:pos x="31" y="53"/>
              </a:cxn>
              <a:cxn ang="0">
                <a:pos x="28" y="61"/>
              </a:cxn>
              <a:cxn ang="0">
                <a:pos x="28" y="61"/>
              </a:cxn>
              <a:cxn ang="0">
                <a:pos x="26" y="66"/>
              </a:cxn>
              <a:cxn ang="0">
                <a:pos x="20" y="66"/>
              </a:cxn>
              <a:cxn ang="0">
                <a:pos x="20" y="66"/>
              </a:cxn>
              <a:cxn ang="0">
                <a:pos x="14" y="66"/>
              </a:cxn>
              <a:cxn ang="0">
                <a:pos x="12" y="64"/>
              </a:cxn>
              <a:cxn ang="0">
                <a:pos x="9" y="58"/>
              </a:cxn>
              <a:cxn ang="0">
                <a:pos x="0" y="58"/>
              </a:cxn>
            </a:cxnLst>
            <a:rect l="0" t="0" r="r" b="b"/>
            <a:pathLst>
              <a:path w="40" h="72">
                <a:moveTo>
                  <a:pt x="0" y="58"/>
                </a:moveTo>
                <a:lnTo>
                  <a:pt x="0" y="58"/>
                </a:lnTo>
                <a:lnTo>
                  <a:pt x="3" y="64"/>
                </a:lnTo>
                <a:lnTo>
                  <a:pt x="6" y="69"/>
                </a:lnTo>
                <a:lnTo>
                  <a:pt x="12" y="72"/>
                </a:lnTo>
                <a:lnTo>
                  <a:pt x="20" y="72"/>
                </a:lnTo>
                <a:lnTo>
                  <a:pt x="20" y="72"/>
                </a:lnTo>
                <a:lnTo>
                  <a:pt x="28" y="69"/>
                </a:lnTo>
                <a:lnTo>
                  <a:pt x="34" y="64"/>
                </a:lnTo>
                <a:lnTo>
                  <a:pt x="34" y="64"/>
                </a:lnTo>
                <a:lnTo>
                  <a:pt x="40" y="58"/>
                </a:lnTo>
                <a:lnTo>
                  <a:pt x="40" y="53"/>
                </a:lnTo>
                <a:lnTo>
                  <a:pt x="40" y="53"/>
                </a:lnTo>
                <a:lnTo>
                  <a:pt x="40" y="47"/>
                </a:lnTo>
                <a:lnTo>
                  <a:pt x="34" y="41"/>
                </a:lnTo>
                <a:lnTo>
                  <a:pt x="34" y="41"/>
                </a:lnTo>
                <a:lnTo>
                  <a:pt x="23" y="33"/>
                </a:lnTo>
                <a:lnTo>
                  <a:pt x="23" y="33"/>
                </a:lnTo>
                <a:lnTo>
                  <a:pt x="12" y="25"/>
                </a:lnTo>
                <a:lnTo>
                  <a:pt x="12" y="25"/>
                </a:lnTo>
                <a:lnTo>
                  <a:pt x="9" y="22"/>
                </a:lnTo>
                <a:lnTo>
                  <a:pt x="9" y="17"/>
                </a:lnTo>
                <a:lnTo>
                  <a:pt x="9" y="17"/>
                </a:lnTo>
                <a:lnTo>
                  <a:pt x="12" y="11"/>
                </a:lnTo>
                <a:lnTo>
                  <a:pt x="12" y="11"/>
                </a:lnTo>
                <a:lnTo>
                  <a:pt x="14" y="8"/>
                </a:lnTo>
                <a:lnTo>
                  <a:pt x="20" y="5"/>
                </a:lnTo>
                <a:lnTo>
                  <a:pt x="20" y="5"/>
                </a:lnTo>
                <a:lnTo>
                  <a:pt x="26" y="8"/>
                </a:lnTo>
                <a:lnTo>
                  <a:pt x="28" y="8"/>
                </a:lnTo>
                <a:lnTo>
                  <a:pt x="31" y="14"/>
                </a:lnTo>
                <a:lnTo>
                  <a:pt x="37" y="14"/>
                </a:lnTo>
                <a:lnTo>
                  <a:pt x="37" y="14"/>
                </a:lnTo>
                <a:lnTo>
                  <a:pt x="37" y="8"/>
                </a:lnTo>
                <a:lnTo>
                  <a:pt x="34" y="5"/>
                </a:lnTo>
                <a:lnTo>
                  <a:pt x="28" y="3"/>
                </a:lnTo>
                <a:lnTo>
                  <a:pt x="20" y="0"/>
                </a:lnTo>
                <a:lnTo>
                  <a:pt x="20" y="0"/>
                </a:lnTo>
                <a:lnTo>
                  <a:pt x="12" y="3"/>
                </a:lnTo>
                <a:lnTo>
                  <a:pt x="6" y="5"/>
                </a:lnTo>
                <a:lnTo>
                  <a:pt x="6" y="5"/>
                </a:lnTo>
                <a:lnTo>
                  <a:pt x="3" y="11"/>
                </a:lnTo>
                <a:lnTo>
                  <a:pt x="0" y="17"/>
                </a:lnTo>
                <a:lnTo>
                  <a:pt x="0" y="17"/>
                </a:lnTo>
                <a:lnTo>
                  <a:pt x="3" y="25"/>
                </a:lnTo>
                <a:lnTo>
                  <a:pt x="6" y="28"/>
                </a:lnTo>
                <a:lnTo>
                  <a:pt x="6" y="28"/>
                </a:lnTo>
                <a:lnTo>
                  <a:pt x="17" y="39"/>
                </a:lnTo>
                <a:lnTo>
                  <a:pt x="17" y="39"/>
                </a:lnTo>
                <a:lnTo>
                  <a:pt x="28" y="44"/>
                </a:lnTo>
                <a:lnTo>
                  <a:pt x="28" y="44"/>
                </a:lnTo>
                <a:lnTo>
                  <a:pt x="31" y="50"/>
                </a:lnTo>
                <a:lnTo>
                  <a:pt x="31" y="53"/>
                </a:lnTo>
                <a:lnTo>
                  <a:pt x="31" y="53"/>
                </a:lnTo>
                <a:lnTo>
                  <a:pt x="28" y="61"/>
                </a:lnTo>
                <a:lnTo>
                  <a:pt x="28" y="61"/>
                </a:lnTo>
                <a:lnTo>
                  <a:pt x="26" y="66"/>
                </a:lnTo>
                <a:lnTo>
                  <a:pt x="20" y="66"/>
                </a:lnTo>
                <a:lnTo>
                  <a:pt x="20" y="66"/>
                </a:lnTo>
                <a:lnTo>
                  <a:pt x="14" y="66"/>
                </a:lnTo>
                <a:lnTo>
                  <a:pt x="12" y="64"/>
                </a:lnTo>
                <a:lnTo>
                  <a:pt x="9" y="58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298"/>
          <p:cNvSpPr>
            <a:spLocks/>
          </p:cNvSpPr>
          <p:nvPr/>
        </p:nvSpPr>
        <p:spPr bwMode="auto">
          <a:xfrm>
            <a:off x="5709774" y="5676349"/>
            <a:ext cx="64751" cy="68202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8" y="5"/>
              </a:cxn>
              <a:cxn ang="0">
                <a:pos x="2" y="11"/>
              </a:cxn>
              <a:cxn ang="0">
                <a:pos x="0" y="22"/>
              </a:cxn>
              <a:cxn ang="0">
                <a:pos x="0" y="22"/>
              </a:cxn>
              <a:cxn ang="0">
                <a:pos x="2" y="33"/>
              </a:cxn>
              <a:cxn ang="0">
                <a:pos x="8" y="41"/>
              </a:cxn>
              <a:cxn ang="0">
                <a:pos x="8" y="41"/>
              </a:cxn>
              <a:cxn ang="0">
                <a:pos x="14" y="44"/>
              </a:cxn>
              <a:cxn ang="0">
                <a:pos x="22" y="47"/>
              </a:cxn>
              <a:cxn ang="0">
                <a:pos x="22" y="47"/>
              </a:cxn>
              <a:cxn ang="0">
                <a:pos x="30" y="44"/>
              </a:cxn>
              <a:cxn ang="0">
                <a:pos x="36" y="44"/>
              </a:cxn>
              <a:cxn ang="0">
                <a:pos x="36" y="44"/>
              </a:cxn>
              <a:cxn ang="0">
                <a:pos x="42" y="36"/>
              </a:cxn>
              <a:cxn ang="0">
                <a:pos x="33" y="33"/>
              </a:cxn>
              <a:cxn ang="0">
                <a:pos x="33" y="33"/>
              </a:cxn>
              <a:cxn ang="0">
                <a:pos x="30" y="41"/>
              </a:cxn>
              <a:cxn ang="0">
                <a:pos x="22" y="41"/>
              </a:cxn>
              <a:cxn ang="0">
                <a:pos x="22" y="41"/>
              </a:cxn>
              <a:cxn ang="0">
                <a:pos x="16" y="41"/>
              </a:cxn>
              <a:cxn ang="0">
                <a:pos x="14" y="39"/>
              </a:cxn>
              <a:cxn ang="0">
                <a:pos x="11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42" y="14"/>
              </a:cxn>
              <a:cxn ang="0">
                <a:pos x="36" y="5"/>
              </a:cxn>
              <a:cxn ang="0">
                <a:pos x="36" y="5"/>
              </a:cxn>
              <a:cxn ang="0">
                <a:pos x="30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8" y="5"/>
              </a:cxn>
            </a:cxnLst>
            <a:rect l="0" t="0" r="r" b="b"/>
            <a:pathLst>
              <a:path w="42" h="47">
                <a:moveTo>
                  <a:pt x="8" y="5"/>
                </a:moveTo>
                <a:lnTo>
                  <a:pt x="8" y="5"/>
                </a:lnTo>
                <a:lnTo>
                  <a:pt x="2" y="11"/>
                </a:lnTo>
                <a:lnTo>
                  <a:pt x="0" y="22"/>
                </a:lnTo>
                <a:lnTo>
                  <a:pt x="0" y="22"/>
                </a:lnTo>
                <a:lnTo>
                  <a:pt x="2" y="33"/>
                </a:lnTo>
                <a:lnTo>
                  <a:pt x="8" y="41"/>
                </a:lnTo>
                <a:lnTo>
                  <a:pt x="8" y="41"/>
                </a:lnTo>
                <a:lnTo>
                  <a:pt x="14" y="44"/>
                </a:lnTo>
                <a:lnTo>
                  <a:pt x="22" y="47"/>
                </a:lnTo>
                <a:lnTo>
                  <a:pt x="22" y="47"/>
                </a:lnTo>
                <a:lnTo>
                  <a:pt x="30" y="44"/>
                </a:lnTo>
                <a:lnTo>
                  <a:pt x="36" y="44"/>
                </a:lnTo>
                <a:lnTo>
                  <a:pt x="36" y="44"/>
                </a:lnTo>
                <a:lnTo>
                  <a:pt x="42" y="36"/>
                </a:lnTo>
                <a:lnTo>
                  <a:pt x="33" y="33"/>
                </a:lnTo>
                <a:lnTo>
                  <a:pt x="33" y="33"/>
                </a:lnTo>
                <a:lnTo>
                  <a:pt x="30" y="41"/>
                </a:lnTo>
                <a:lnTo>
                  <a:pt x="22" y="41"/>
                </a:lnTo>
                <a:lnTo>
                  <a:pt x="22" y="41"/>
                </a:lnTo>
                <a:lnTo>
                  <a:pt x="16" y="41"/>
                </a:lnTo>
                <a:lnTo>
                  <a:pt x="14" y="39"/>
                </a:lnTo>
                <a:lnTo>
                  <a:pt x="11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42" y="14"/>
                </a:lnTo>
                <a:lnTo>
                  <a:pt x="36" y="5"/>
                </a:lnTo>
                <a:lnTo>
                  <a:pt x="36" y="5"/>
                </a:lnTo>
                <a:lnTo>
                  <a:pt x="30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8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299"/>
          <p:cNvSpPr>
            <a:spLocks/>
          </p:cNvSpPr>
          <p:nvPr/>
        </p:nvSpPr>
        <p:spPr bwMode="auto">
          <a:xfrm>
            <a:off x="5580271" y="5676349"/>
            <a:ext cx="50876" cy="68202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6"/>
              </a:cxn>
              <a:cxn ang="0">
                <a:pos x="25" y="16"/>
              </a:cxn>
              <a:cxn ang="0">
                <a:pos x="11" y="19"/>
              </a:cxn>
              <a:cxn ang="0">
                <a:pos x="5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3" y="44"/>
              </a:cxn>
              <a:cxn ang="0">
                <a:pos x="5" y="47"/>
              </a:cxn>
              <a:cxn ang="0">
                <a:pos x="14" y="47"/>
              </a:cxn>
              <a:cxn ang="0">
                <a:pos x="14" y="47"/>
              </a:cxn>
              <a:cxn ang="0">
                <a:pos x="19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28" y="44"/>
              </a:cxn>
              <a:cxn ang="0">
                <a:pos x="33" y="44"/>
              </a:cxn>
              <a:cxn ang="0">
                <a:pos x="33" y="44"/>
              </a:cxn>
              <a:cxn ang="0">
                <a:pos x="33" y="44"/>
              </a:cxn>
              <a:cxn ang="0">
                <a:pos x="33" y="39"/>
              </a:cxn>
              <a:cxn ang="0">
                <a:pos x="33" y="16"/>
              </a:cxn>
              <a:cxn ang="0">
                <a:pos x="33" y="16"/>
              </a:cxn>
              <a:cxn ang="0">
                <a:pos x="30" y="8"/>
              </a:cxn>
              <a:cxn ang="0">
                <a:pos x="28" y="3"/>
              </a:cxn>
              <a:cxn ang="0">
                <a:pos x="22" y="0"/>
              </a:cxn>
              <a:cxn ang="0">
                <a:pos x="16" y="0"/>
              </a:cxn>
              <a:cxn ang="0">
                <a:pos x="16" y="0"/>
              </a:cxn>
              <a:cxn ang="0">
                <a:pos x="8" y="0"/>
              </a:cxn>
              <a:cxn ang="0">
                <a:pos x="5" y="3"/>
              </a:cxn>
              <a:cxn ang="0">
                <a:pos x="3" y="8"/>
              </a:cxn>
              <a:cxn ang="0">
                <a:pos x="0" y="11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4" y="5"/>
              </a:cxn>
              <a:cxn ang="0">
                <a:pos x="16" y="3"/>
              </a:cxn>
              <a:cxn ang="0">
                <a:pos x="16" y="3"/>
              </a:cxn>
              <a:cxn ang="0">
                <a:pos x="19" y="5"/>
              </a:cxn>
              <a:cxn ang="0">
                <a:pos x="22" y="5"/>
              </a:cxn>
              <a:cxn ang="0">
                <a:pos x="25" y="14"/>
              </a:cxn>
            </a:cxnLst>
            <a:rect l="0" t="0" r="r" b="b"/>
            <a:pathLst>
              <a:path w="33" h="47">
                <a:moveTo>
                  <a:pt x="25" y="14"/>
                </a:moveTo>
                <a:lnTo>
                  <a:pt x="25" y="16"/>
                </a:lnTo>
                <a:lnTo>
                  <a:pt x="25" y="16"/>
                </a:lnTo>
                <a:lnTo>
                  <a:pt x="11" y="19"/>
                </a:lnTo>
                <a:lnTo>
                  <a:pt x="5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3" y="44"/>
                </a:lnTo>
                <a:lnTo>
                  <a:pt x="5" y="47"/>
                </a:lnTo>
                <a:lnTo>
                  <a:pt x="14" y="47"/>
                </a:lnTo>
                <a:lnTo>
                  <a:pt x="14" y="47"/>
                </a:lnTo>
                <a:lnTo>
                  <a:pt x="19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8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39"/>
                </a:lnTo>
                <a:lnTo>
                  <a:pt x="33" y="16"/>
                </a:lnTo>
                <a:lnTo>
                  <a:pt x="33" y="16"/>
                </a:lnTo>
                <a:lnTo>
                  <a:pt x="30" y="8"/>
                </a:lnTo>
                <a:lnTo>
                  <a:pt x="28" y="3"/>
                </a:lnTo>
                <a:lnTo>
                  <a:pt x="22" y="0"/>
                </a:lnTo>
                <a:lnTo>
                  <a:pt x="16" y="0"/>
                </a:lnTo>
                <a:lnTo>
                  <a:pt x="16" y="0"/>
                </a:lnTo>
                <a:lnTo>
                  <a:pt x="8" y="0"/>
                </a:lnTo>
                <a:lnTo>
                  <a:pt x="5" y="3"/>
                </a:lnTo>
                <a:lnTo>
                  <a:pt x="3" y="8"/>
                </a:lnTo>
                <a:lnTo>
                  <a:pt x="0" y="11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4" y="5"/>
                </a:lnTo>
                <a:lnTo>
                  <a:pt x="16" y="3"/>
                </a:lnTo>
                <a:lnTo>
                  <a:pt x="16" y="3"/>
                </a:lnTo>
                <a:lnTo>
                  <a:pt x="19" y="5"/>
                </a:lnTo>
                <a:lnTo>
                  <a:pt x="22" y="5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300"/>
          <p:cNvSpPr>
            <a:spLocks/>
          </p:cNvSpPr>
          <p:nvPr/>
        </p:nvSpPr>
        <p:spPr bwMode="auto">
          <a:xfrm>
            <a:off x="5433810" y="5676349"/>
            <a:ext cx="72460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1"/>
              </a:cxn>
              <a:cxn ang="0">
                <a:pos x="11" y="44"/>
              </a:cxn>
              <a:cxn ang="0">
                <a:pos x="22" y="47"/>
              </a:cxn>
              <a:cxn ang="0">
                <a:pos x="22" y="47"/>
              </a:cxn>
              <a:cxn ang="0">
                <a:pos x="33" y="44"/>
              </a:cxn>
              <a:cxn ang="0">
                <a:pos x="39" y="41"/>
              </a:cxn>
              <a:cxn ang="0">
                <a:pos x="44" y="33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4" y="11"/>
              </a:cxn>
              <a:cxn ang="0">
                <a:pos x="39" y="5"/>
              </a:cxn>
              <a:cxn ang="0">
                <a:pos x="33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5" y="5"/>
              </a:cxn>
              <a:cxn ang="0">
                <a:pos x="0" y="11"/>
              </a:cxn>
              <a:cxn ang="0">
                <a:pos x="0" y="22"/>
              </a:cxn>
            </a:cxnLst>
            <a:rect l="0" t="0" r="r" b="b"/>
            <a:pathLst>
              <a:path w="47" h="47">
                <a:moveTo>
                  <a:pt x="0" y="22"/>
                </a:moveTo>
                <a:lnTo>
                  <a:pt x="0" y="22"/>
                </a:lnTo>
                <a:lnTo>
                  <a:pt x="0" y="33"/>
                </a:lnTo>
                <a:lnTo>
                  <a:pt x="5" y="41"/>
                </a:lnTo>
                <a:lnTo>
                  <a:pt x="11" y="44"/>
                </a:lnTo>
                <a:lnTo>
                  <a:pt x="22" y="47"/>
                </a:lnTo>
                <a:lnTo>
                  <a:pt x="22" y="47"/>
                </a:lnTo>
                <a:lnTo>
                  <a:pt x="33" y="44"/>
                </a:lnTo>
                <a:lnTo>
                  <a:pt x="39" y="41"/>
                </a:lnTo>
                <a:lnTo>
                  <a:pt x="44" y="33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4" y="11"/>
                </a:lnTo>
                <a:lnTo>
                  <a:pt x="39" y="5"/>
                </a:lnTo>
                <a:lnTo>
                  <a:pt x="33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5" y="5"/>
                </a:lnTo>
                <a:lnTo>
                  <a:pt x="0" y="11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301"/>
          <p:cNvSpPr>
            <a:spLocks/>
          </p:cNvSpPr>
          <p:nvPr/>
        </p:nvSpPr>
        <p:spPr bwMode="auto">
          <a:xfrm>
            <a:off x="5376767" y="5664740"/>
            <a:ext cx="47793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" y="13"/>
              </a:cxn>
              <a:cxn ang="0">
                <a:pos x="6" y="41"/>
              </a:cxn>
              <a:cxn ang="0">
                <a:pos x="6" y="41"/>
              </a:cxn>
              <a:cxn ang="0">
                <a:pos x="9" y="47"/>
              </a:cxn>
              <a:cxn ang="0">
                <a:pos x="11" y="52"/>
              </a:cxn>
              <a:cxn ang="0">
                <a:pos x="14" y="55"/>
              </a:cxn>
              <a:cxn ang="0">
                <a:pos x="20" y="55"/>
              </a:cxn>
              <a:cxn ang="0">
                <a:pos x="20" y="55"/>
              </a:cxn>
              <a:cxn ang="0">
                <a:pos x="31" y="52"/>
              </a:cxn>
              <a:cxn ang="0">
                <a:pos x="28" y="49"/>
              </a:cxn>
              <a:cxn ang="0">
                <a:pos x="28" y="49"/>
              </a:cxn>
              <a:cxn ang="0">
                <a:pos x="23" y="49"/>
              </a:cxn>
              <a:cxn ang="0">
                <a:pos x="23" y="49"/>
              </a:cxn>
              <a:cxn ang="0">
                <a:pos x="20" y="49"/>
              </a:cxn>
              <a:cxn ang="0">
                <a:pos x="17" y="47"/>
              </a:cxn>
              <a:cxn ang="0">
                <a:pos x="14" y="38"/>
              </a:cxn>
              <a:cxn ang="0">
                <a:pos x="14" y="13"/>
              </a:cxn>
              <a:cxn ang="0">
                <a:pos x="28" y="13"/>
              </a:cxn>
              <a:cxn ang="0">
                <a:pos x="28" y="8"/>
              </a:cxn>
              <a:cxn ang="0">
                <a:pos x="14" y="8"/>
              </a:cxn>
              <a:cxn ang="0">
                <a:pos x="14" y="0"/>
              </a:cxn>
              <a:cxn ang="0">
                <a:pos x="6" y="0"/>
              </a:cxn>
              <a:cxn ang="0">
                <a:pos x="6" y="8"/>
              </a:cxn>
              <a:cxn ang="0">
                <a:pos x="0" y="8"/>
              </a:cxn>
              <a:cxn ang="0">
                <a:pos x="0" y="13"/>
              </a:cxn>
            </a:cxnLst>
            <a:rect l="0" t="0" r="r" b="b"/>
            <a:pathLst>
              <a:path w="31" h="55">
                <a:moveTo>
                  <a:pt x="0" y="13"/>
                </a:moveTo>
                <a:lnTo>
                  <a:pt x="6" y="13"/>
                </a:lnTo>
                <a:lnTo>
                  <a:pt x="6" y="41"/>
                </a:lnTo>
                <a:lnTo>
                  <a:pt x="6" y="41"/>
                </a:lnTo>
                <a:lnTo>
                  <a:pt x="9" y="47"/>
                </a:lnTo>
                <a:lnTo>
                  <a:pt x="11" y="52"/>
                </a:lnTo>
                <a:lnTo>
                  <a:pt x="14" y="55"/>
                </a:lnTo>
                <a:lnTo>
                  <a:pt x="20" y="55"/>
                </a:lnTo>
                <a:lnTo>
                  <a:pt x="20" y="55"/>
                </a:lnTo>
                <a:lnTo>
                  <a:pt x="31" y="52"/>
                </a:lnTo>
                <a:lnTo>
                  <a:pt x="28" y="49"/>
                </a:lnTo>
                <a:lnTo>
                  <a:pt x="28" y="49"/>
                </a:lnTo>
                <a:lnTo>
                  <a:pt x="23" y="49"/>
                </a:lnTo>
                <a:lnTo>
                  <a:pt x="23" y="49"/>
                </a:lnTo>
                <a:lnTo>
                  <a:pt x="20" y="49"/>
                </a:lnTo>
                <a:lnTo>
                  <a:pt x="17" y="47"/>
                </a:lnTo>
                <a:lnTo>
                  <a:pt x="14" y="38"/>
                </a:lnTo>
                <a:lnTo>
                  <a:pt x="14" y="13"/>
                </a:lnTo>
                <a:lnTo>
                  <a:pt x="28" y="13"/>
                </a:lnTo>
                <a:lnTo>
                  <a:pt x="28" y="8"/>
                </a:lnTo>
                <a:lnTo>
                  <a:pt x="14" y="8"/>
                </a:lnTo>
                <a:lnTo>
                  <a:pt x="14" y="0"/>
                </a:lnTo>
                <a:lnTo>
                  <a:pt x="6" y="0"/>
                </a:lnTo>
                <a:lnTo>
                  <a:pt x="6" y="8"/>
                </a:lnTo>
                <a:lnTo>
                  <a:pt x="0" y="8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302"/>
          <p:cNvSpPr>
            <a:spLocks/>
          </p:cNvSpPr>
          <p:nvPr/>
        </p:nvSpPr>
        <p:spPr bwMode="auto">
          <a:xfrm>
            <a:off x="5187137" y="5651680"/>
            <a:ext cx="60126" cy="9287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50"/>
              </a:cxn>
              <a:cxn ang="0">
                <a:pos x="3" y="58"/>
              </a:cxn>
              <a:cxn ang="0">
                <a:pos x="11" y="61"/>
              </a:cxn>
              <a:cxn ang="0">
                <a:pos x="20" y="64"/>
              </a:cxn>
              <a:cxn ang="0">
                <a:pos x="20" y="64"/>
              </a:cxn>
              <a:cxn ang="0">
                <a:pos x="28" y="61"/>
              </a:cxn>
              <a:cxn ang="0">
                <a:pos x="34" y="58"/>
              </a:cxn>
              <a:cxn ang="0">
                <a:pos x="34" y="58"/>
              </a:cxn>
              <a:cxn ang="0">
                <a:pos x="34" y="61"/>
              </a:cxn>
              <a:cxn ang="0">
                <a:pos x="39" y="61"/>
              </a:cxn>
              <a:cxn ang="0">
                <a:pos x="39" y="0"/>
              </a:cxn>
              <a:cxn ang="0">
                <a:pos x="34" y="0"/>
              </a:cxn>
              <a:cxn ang="0">
                <a:pos x="34" y="22"/>
              </a:cxn>
              <a:cxn ang="0">
                <a:pos x="34" y="22"/>
              </a:cxn>
              <a:cxn ang="0">
                <a:pos x="34" y="22"/>
              </a:cxn>
              <a:cxn ang="0">
                <a:pos x="28" y="17"/>
              </a:cxn>
              <a:cxn ang="0">
                <a:pos x="20" y="17"/>
              </a:cxn>
              <a:cxn ang="0">
                <a:pos x="20" y="17"/>
              </a:cxn>
              <a:cxn ang="0">
                <a:pos x="11" y="17"/>
              </a:cxn>
              <a:cxn ang="0">
                <a:pos x="6" y="22"/>
              </a:cxn>
              <a:cxn ang="0">
                <a:pos x="0" y="31"/>
              </a:cxn>
              <a:cxn ang="0">
                <a:pos x="0" y="39"/>
              </a:cxn>
            </a:cxnLst>
            <a:rect l="0" t="0" r="r" b="b"/>
            <a:pathLst>
              <a:path w="39" h="64">
                <a:moveTo>
                  <a:pt x="0" y="39"/>
                </a:moveTo>
                <a:lnTo>
                  <a:pt x="0" y="39"/>
                </a:lnTo>
                <a:lnTo>
                  <a:pt x="0" y="50"/>
                </a:lnTo>
                <a:lnTo>
                  <a:pt x="3" y="58"/>
                </a:lnTo>
                <a:lnTo>
                  <a:pt x="11" y="61"/>
                </a:lnTo>
                <a:lnTo>
                  <a:pt x="20" y="64"/>
                </a:lnTo>
                <a:lnTo>
                  <a:pt x="20" y="64"/>
                </a:lnTo>
                <a:lnTo>
                  <a:pt x="28" y="61"/>
                </a:lnTo>
                <a:lnTo>
                  <a:pt x="34" y="58"/>
                </a:lnTo>
                <a:lnTo>
                  <a:pt x="34" y="58"/>
                </a:lnTo>
                <a:lnTo>
                  <a:pt x="34" y="61"/>
                </a:lnTo>
                <a:lnTo>
                  <a:pt x="39" y="61"/>
                </a:lnTo>
                <a:lnTo>
                  <a:pt x="39" y="0"/>
                </a:lnTo>
                <a:lnTo>
                  <a:pt x="34" y="0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28" y="17"/>
                </a:lnTo>
                <a:lnTo>
                  <a:pt x="20" y="17"/>
                </a:lnTo>
                <a:lnTo>
                  <a:pt x="20" y="17"/>
                </a:lnTo>
                <a:lnTo>
                  <a:pt x="11" y="17"/>
                </a:lnTo>
                <a:lnTo>
                  <a:pt x="6" y="22"/>
                </a:lnTo>
                <a:lnTo>
                  <a:pt x="0" y="31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303"/>
          <p:cNvSpPr>
            <a:spLocks/>
          </p:cNvSpPr>
          <p:nvPr/>
        </p:nvSpPr>
        <p:spPr bwMode="auto">
          <a:xfrm>
            <a:off x="5040676" y="5676349"/>
            <a:ext cx="55501" cy="68202"/>
          </a:xfrm>
          <a:custGeom>
            <a:avLst/>
            <a:gdLst/>
            <a:ahLst/>
            <a:cxnLst>
              <a:cxn ang="0">
                <a:pos x="28" y="14"/>
              </a:cxn>
              <a:cxn ang="0">
                <a:pos x="28" y="16"/>
              </a:cxn>
              <a:cxn ang="0">
                <a:pos x="28" y="16"/>
              </a:cxn>
              <a:cxn ang="0">
                <a:pos x="14" y="19"/>
              </a:cxn>
              <a:cxn ang="0">
                <a:pos x="5" y="22"/>
              </a:cxn>
              <a:cxn ang="0">
                <a:pos x="3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3" y="44"/>
              </a:cxn>
              <a:cxn ang="0">
                <a:pos x="8" y="47"/>
              </a:cxn>
              <a:cxn ang="0">
                <a:pos x="14" y="47"/>
              </a:cxn>
              <a:cxn ang="0">
                <a:pos x="14" y="47"/>
              </a:cxn>
              <a:cxn ang="0">
                <a:pos x="22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8" y="44"/>
              </a:cxn>
              <a:cxn ang="0">
                <a:pos x="36" y="44"/>
              </a:cxn>
              <a:cxn ang="0">
                <a:pos x="36" y="44"/>
              </a:cxn>
              <a:cxn ang="0">
                <a:pos x="36" y="44"/>
              </a:cxn>
              <a:cxn ang="0">
                <a:pos x="33" y="39"/>
              </a:cxn>
              <a:cxn ang="0">
                <a:pos x="33" y="16"/>
              </a:cxn>
              <a:cxn ang="0">
                <a:pos x="33" y="16"/>
              </a:cxn>
              <a:cxn ang="0">
                <a:pos x="33" y="8"/>
              </a:cxn>
              <a:cxn ang="0">
                <a:pos x="31" y="3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3"/>
              </a:cxn>
              <a:cxn ang="0">
                <a:pos x="3" y="8"/>
              </a:cxn>
              <a:cxn ang="0">
                <a:pos x="3" y="11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4" y="5"/>
              </a:cxn>
              <a:cxn ang="0">
                <a:pos x="19" y="3"/>
              </a:cxn>
              <a:cxn ang="0">
                <a:pos x="19" y="3"/>
              </a:cxn>
              <a:cxn ang="0">
                <a:pos x="22" y="5"/>
              </a:cxn>
              <a:cxn ang="0">
                <a:pos x="25" y="5"/>
              </a:cxn>
              <a:cxn ang="0">
                <a:pos x="28" y="14"/>
              </a:cxn>
            </a:cxnLst>
            <a:rect l="0" t="0" r="r" b="b"/>
            <a:pathLst>
              <a:path w="36" h="47">
                <a:moveTo>
                  <a:pt x="28" y="14"/>
                </a:moveTo>
                <a:lnTo>
                  <a:pt x="28" y="16"/>
                </a:lnTo>
                <a:lnTo>
                  <a:pt x="28" y="16"/>
                </a:lnTo>
                <a:lnTo>
                  <a:pt x="14" y="19"/>
                </a:lnTo>
                <a:lnTo>
                  <a:pt x="5" y="22"/>
                </a:lnTo>
                <a:lnTo>
                  <a:pt x="3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3" y="44"/>
                </a:lnTo>
                <a:lnTo>
                  <a:pt x="8" y="47"/>
                </a:lnTo>
                <a:lnTo>
                  <a:pt x="14" y="47"/>
                </a:lnTo>
                <a:lnTo>
                  <a:pt x="14" y="47"/>
                </a:lnTo>
                <a:lnTo>
                  <a:pt x="22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8" y="44"/>
                </a:lnTo>
                <a:lnTo>
                  <a:pt x="36" y="44"/>
                </a:lnTo>
                <a:lnTo>
                  <a:pt x="36" y="44"/>
                </a:lnTo>
                <a:lnTo>
                  <a:pt x="36" y="44"/>
                </a:lnTo>
                <a:lnTo>
                  <a:pt x="33" y="39"/>
                </a:lnTo>
                <a:lnTo>
                  <a:pt x="33" y="16"/>
                </a:lnTo>
                <a:lnTo>
                  <a:pt x="33" y="16"/>
                </a:lnTo>
                <a:lnTo>
                  <a:pt x="33" y="8"/>
                </a:lnTo>
                <a:lnTo>
                  <a:pt x="31" y="3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3"/>
                </a:lnTo>
                <a:lnTo>
                  <a:pt x="3" y="8"/>
                </a:lnTo>
                <a:lnTo>
                  <a:pt x="3" y="11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4" y="5"/>
                </a:lnTo>
                <a:lnTo>
                  <a:pt x="19" y="3"/>
                </a:lnTo>
                <a:lnTo>
                  <a:pt x="19" y="3"/>
                </a:lnTo>
                <a:lnTo>
                  <a:pt x="22" y="5"/>
                </a:lnTo>
                <a:lnTo>
                  <a:pt x="25" y="5"/>
                </a:lnTo>
                <a:lnTo>
                  <a:pt x="28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304"/>
          <p:cNvSpPr>
            <a:spLocks/>
          </p:cNvSpPr>
          <p:nvPr/>
        </p:nvSpPr>
        <p:spPr bwMode="auto">
          <a:xfrm>
            <a:off x="5523228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6" y="44"/>
              </a:cxn>
              <a:cxn ang="0">
                <a:pos x="6" y="11"/>
              </a:cxn>
              <a:cxn ang="0">
                <a:pos x="6" y="11"/>
              </a:cxn>
              <a:cxn ang="0">
                <a:pos x="14" y="5"/>
              </a:cxn>
              <a:cxn ang="0">
                <a:pos x="14" y="5"/>
              </a:cxn>
              <a:cxn ang="0">
                <a:pos x="20" y="5"/>
              </a:cxn>
              <a:cxn ang="0">
                <a:pos x="20" y="5"/>
              </a:cxn>
              <a:cxn ang="0">
                <a:pos x="26" y="5"/>
              </a:cxn>
              <a:cxn ang="0">
                <a:pos x="26" y="5"/>
              </a:cxn>
              <a:cxn ang="0">
                <a:pos x="28" y="5"/>
              </a:cxn>
              <a:cxn ang="0">
                <a:pos x="31" y="3"/>
              </a:cxn>
              <a:cxn ang="0">
                <a:pos x="31" y="3"/>
              </a:cxn>
              <a:cxn ang="0">
                <a:pos x="26" y="0"/>
              </a:cxn>
              <a:cxn ang="0">
                <a:pos x="26" y="0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14" y="3"/>
              </a:cxn>
              <a:cxn ang="0">
                <a:pos x="6" y="5"/>
              </a:cxn>
              <a:cxn ang="0">
                <a:pos x="6" y="5"/>
              </a:cxn>
              <a:cxn ang="0">
                <a:pos x="6" y="0"/>
              </a:cxn>
              <a:cxn ang="0">
                <a:pos x="0" y="0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6" y="44"/>
                </a:lnTo>
                <a:lnTo>
                  <a:pt x="6" y="11"/>
                </a:lnTo>
                <a:lnTo>
                  <a:pt x="6" y="11"/>
                </a:lnTo>
                <a:lnTo>
                  <a:pt x="14" y="5"/>
                </a:lnTo>
                <a:lnTo>
                  <a:pt x="14" y="5"/>
                </a:lnTo>
                <a:lnTo>
                  <a:pt x="20" y="5"/>
                </a:lnTo>
                <a:lnTo>
                  <a:pt x="20" y="5"/>
                </a:lnTo>
                <a:lnTo>
                  <a:pt x="26" y="5"/>
                </a:lnTo>
                <a:lnTo>
                  <a:pt x="26" y="5"/>
                </a:lnTo>
                <a:lnTo>
                  <a:pt x="28" y="5"/>
                </a:lnTo>
                <a:lnTo>
                  <a:pt x="31" y="3"/>
                </a:lnTo>
                <a:lnTo>
                  <a:pt x="31" y="3"/>
                </a:lnTo>
                <a:lnTo>
                  <a:pt x="26" y="0"/>
                </a:lnTo>
                <a:lnTo>
                  <a:pt x="26" y="0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14" y="3"/>
                </a:lnTo>
                <a:lnTo>
                  <a:pt x="6" y="5"/>
                </a:lnTo>
                <a:lnTo>
                  <a:pt x="6" y="5"/>
                </a:lnTo>
                <a:lnTo>
                  <a:pt x="6" y="0"/>
                </a:lnTo>
                <a:lnTo>
                  <a:pt x="0" y="0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305"/>
          <p:cNvSpPr>
            <a:spLocks/>
          </p:cNvSpPr>
          <p:nvPr/>
        </p:nvSpPr>
        <p:spPr bwMode="auto">
          <a:xfrm>
            <a:off x="5113136" y="5676349"/>
            <a:ext cx="57043" cy="63848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1" y="11"/>
              </a:cxn>
              <a:cxn ang="0">
                <a:pos x="31" y="16"/>
              </a:cxn>
              <a:cxn ang="0">
                <a:pos x="31" y="44"/>
              </a:cxn>
              <a:cxn ang="0">
                <a:pos x="37" y="44"/>
              </a:cxn>
              <a:cxn ang="0">
                <a:pos x="37" y="14"/>
              </a:cxn>
              <a:cxn ang="0">
                <a:pos x="37" y="14"/>
              </a:cxn>
              <a:cxn ang="0">
                <a:pos x="37" y="8"/>
              </a:cxn>
              <a:cxn ang="0">
                <a:pos x="34" y="3"/>
              </a:cxn>
              <a:cxn ang="0">
                <a:pos x="34" y="3"/>
              </a:cxn>
              <a:cxn ang="0">
                <a:pos x="31" y="0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14" y="3"/>
              </a:cxn>
              <a:cxn ang="0">
                <a:pos x="6" y="5"/>
              </a:cxn>
              <a:cxn ang="0">
                <a:pos x="6" y="5"/>
              </a:cxn>
              <a:cxn ang="0">
                <a:pos x="6" y="0"/>
              </a:cxn>
              <a:cxn ang="0">
                <a:pos x="0" y="0"/>
              </a:cxn>
              <a:cxn ang="0">
                <a:pos x="0" y="44"/>
              </a:cxn>
              <a:cxn ang="0">
                <a:pos x="6" y="44"/>
              </a:cxn>
              <a:cxn ang="0">
                <a:pos x="6" y="11"/>
              </a:cxn>
              <a:cxn ang="0">
                <a:pos x="6" y="11"/>
              </a:cxn>
              <a:cxn ang="0">
                <a:pos x="14" y="5"/>
              </a:cxn>
              <a:cxn ang="0">
                <a:pos x="14" y="5"/>
              </a:cxn>
              <a:cxn ang="0">
                <a:pos x="23" y="5"/>
              </a:cxn>
              <a:cxn ang="0">
                <a:pos x="23" y="5"/>
              </a:cxn>
              <a:cxn ang="0">
                <a:pos x="26" y="5"/>
              </a:cxn>
              <a:cxn ang="0">
                <a:pos x="28" y="8"/>
              </a:cxn>
            </a:cxnLst>
            <a:rect l="0" t="0" r="r" b="b"/>
            <a:pathLst>
              <a:path w="37" h="44">
                <a:moveTo>
                  <a:pt x="28" y="8"/>
                </a:moveTo>
                <a:lnTo>
                  <a:pt x="28" y="8"/>
                </a:lnTo>
                <a:lnTo>
                  <a:pt x="31" y="11"/>
                </a:lnTo>
                <a:lnTo>
                  <a:pt x="31" y="16"/>
                </a:lnTo>
                <a:lnTo>
                  <a:pt x="31" y="44"/>
                </a:lnTo>
                <a:lnTo>
                  <a:pt x="37" y="44"/>
                </a:lnTo>
                <a:lnTo>
                  <a:pt x="37" y="14"/>
                </a:lnTo>
                <a:lnTo>
                  <a:pt x="37" y="14"/>
                </a:lnTo>
                <a:lnTo>
                  <a:pt x="37" y="8"/>
                </a:lnTo>
                <a:lnTo>
                  <a:pt x="34" y="3"/>
                </a:lnTo>
                <a:lnTo>
                  <a:pt x="34" y="3"/>
                </a:lnTo>
                <a:lnTo>
                  <a:pt x="31" y="0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14" y="3"/>
                </a:lnTo>
                <a:lnTo>
                  <a:pt x="6" y="5"/>
                </a:lnTo>
                <a:lnTo>
                  <a:pt x="6" y="5"/>
                </a:lnTo>
                <a:lnTo>
                  <a:pt x="6" y="0"/>
                </a:lnTo>
                <a:lnTo>
                  <a:pt x="0" y="0"/>
                </a:lnTo>
                <a:lnTo>
                  <a:pt x="0" y="44"/>
                </a:lnTo>
                <a:lnTo>
                  <a:pt x="6" y="44"/>
                </a:lnTo>
                <a:lnTo>
                  <a:pt x="6" y="11"/>
                </a:lnTo>
                <a:lnTo>
                  <a:pt x="6" y="11"/>
                </a:lnTo>
                <a:lnTo>
                  <a:pt x="14" y="5"/>
                </a:lnTo>
                <a:lnTo>
                  <a:pt x="14" y="5"/>
                </a:lnTo>
                <a:lnTo>
                  <a:pt x="23" y="5"/>
                </a:lnTo>
                <a:lnTo>
                  <a:pt x="23" y="5"/>
                </a:lnTo>
                <a:lnTo>
                  <a:pt x="26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306"/>
          <p:cNvSpPr>
            <a:spLocks/>
          </p:cNvSpPr>
          <p:nvPr/>
        </p:nvSpPr>
        <p:spPr bwMode="auto">
          <a:xfrm>
            <a:off x="5498561" y="5499314"/>
            <a:ext cx="50876" cy="68202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7"/>
              </a:cxn>
              <a:cxn ang="0">
                <a:pos x="25" y="17"/>
              </a:cxn>
              <a:cxn ang="0">
                <a:pos x="14" y="19"/>
              </a:cxn>
              <a:cxn ang="0">
                <a:pos x="5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2" y="44"/>
              </a:cxn>
              <a:cxn ang="0">
                <a:pos x="8" y="47"/>
              </a:cxn>
              <a:cxn ang="0">
                <a:pos x="14" y="47"/>
              </a:cxn>
              <a:cxn ang="0">
                <a:pos x="14" y="47"/>
              </a:cxn>
              <a:cxn ang="0">
                <a:pos x="19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28" y="44"/>
              </a:cxn>
              <a:cxn ang="0">
                <a:pos x="33" y="44"/>
              </a:cxn>
              <a:cxn ang="0">
                <a:pos x="33" y="44"/>
              </a:cxn>
              <a:cxn ang="0">
                <a:pos x="33" y="44"/>
              </a:cxn>
              <a:cxn ang="0">
                <a:pos x="33" y="39"/>
              </a:cxn>
              <a:cxn ang="0">
                <a:pos x="33" y="17"/>
              </a:cxn>
              <a:cxn ang="0">
                <a:pos x="33" y="17"/>
              </a:cxn>
              <a:cxn ang="0">
                <a:pos x="33" y="8"/>
              </a:cxn>
              <a:cxn ang="0">
                <a:pos x="30" y="3"/>
              </a:cxn>
              <a:cxn ang="0">
                <a:pos x="25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5" y="3"/>
              </a:cxn>
              <a:cxn ang="0">
                <a:pos x="2" y="8"/>
              </a:cxn>
              <a:cxn ang="0">
                <a:pos x="0" y="11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4" y="5"/>
              </a:cxn>
              <a:cxn ang="0">
                <a:pos x="16" y="3"/>
              </a:cxn>
              <a:cxn ang="0">
                <a:pos x="16" y="3"/>
              </a:cxn>
              <a:cxn ang="0">
                <a:pos x="22" y="5"/>
              </a:cxn>
              <a:cxn ang="0">
                <a:pos x="25" y="5"/>
              </a:cxn>
              <a:cxn ang="0">
                <a:pos x="25" y="14"/>
              </a:cxn>
            </a:cxnLst>
            <a:rect l="0" t="0" r="r" b="b"/>
            <a:pathLst>
              <a:path w="33" h="47">
                <a:moveTo>
                  <a:pt x="25" y="14"/>
                </a:moveTo>
                <a:lnTo>
                  <a:pt x="25" y="17"/>
                </a:lnTo>
                <a:lnTo>
                  <a:pt x="25" y="17"/>
                </a:lnTo>
                <a:lnTo>
                  <a:pt x="14" y="19"/>
                </a:lnTo>
                <a:lnTo>
                  <a:pt x="5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2" y="44"/>
                </a:lnTo>
                <a:lnTo>
                  <a:pt x="8" y="47"/>
                </a:lnTo>
                <a:lnTo>
                  <a:pt x="14" y="47"/>
                </a:lnTo>
                <a:lnTo>
                  <a:pt x="14" y="47"/>
                </a:lnTo>
                <a:lnTo>
                  <a:pt x="19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8" y="44"/>
                </a:lnTo>
                <a:lnTo>
                  <a:pt x="33" y="44"/>
                </a:lnTo>
                <a:lnTo>
                  <a:pt x="33" y="44"/>
                </a:lnTo>
                <a:lnTo>
                  <a:pt x="33" y="44"/>
                </a:lnTo>
                <a:lnTo>
                  <a:pt x="33" y="39"/>
                </a:lnTo>
                <a:lnTo>
                  <a:pt x="33" y="17"/>
                </a:lnTo>
                <a:lnTo>
                  <a:pt x="33" y="17"/>
                </a:lnTo>
                <a:lnTo>
                  <a:pt x="33" y="8"/>
                </a:lnTo>
                <a:lnTo>
                  <a:pt x="30" y="3"/>
                </a:lnTo>
                <a:lnTo>
                  <a:pt x="25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5" y="3"/>
                </a:lnTo>
                <a:lnTo>
                  <a:pt x="2" y="8"/>
                </a:lnTo>
                <a:lnTo>
                  <a:pt x="0" y="11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4" y="5"/>
                </a:lnTo>
                <a:lnTo>
                  <a:pt x="16" y="3"/>
                </a:lnTo>
                <a:lnTo>
                  <a:pt x="16" y="3"/>
                </a:lnTo>
                <a:lnTo>
                  <a:pt x="22" y="5"/>
                </a:lnTo>
                <a:lnTo>
                  <a:pt x="25" y="5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307"/>
          <p:cNvSpPr>
            <a:spLocks/>
          </p:cNvSpPr>
          <p:nvPr/>
        </p:nvSpPr>
        <p:spPr bwMode="auto">
          <a:xfrm>
            <a:off x="5441518" y="5487705"/>
            <a:ext cx="47793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9" y="13"/>
              </a:cxn>
              <a:cxn ang="0">
                <a:pos x="9" y="41"/>
              </a:cxn>
              <a:cxn ang="0">
                <a:pos x="9" y="41"/>
              </a:cxn>
              <a:cxn ang="0">
                <a:pos x="9" y="47"/>
              </a:cxn>
              <a:cxn ang="0">
                <a:pos x="11" y="52"/>
              </a:cxn>
              <a:cxn ang="0">
                <a:pos x="17" y="55"/>
              </a:cxn>
              <a:cxn ang="0">
                <a:pos x="23" y="55"/>
              </a:cxn>
              <a:cxn ang="0">
                <a:pos x="23" y="55"/>
              </a:cxn>
              <a:cxn ang="0">
                <a:pos x="31" y="52"/>
              </a:cxn>
              <a:cxn ang="0">
                <a:pos x="31" y="49"/>
              </a:cxn>
              <a:cxn ang="0">
                <a:pos x="31" y="49"/>
              </a:cxn>
              <a:cxn ang="0">
                <a:pos x="23" y="49"/>
              </a:cxn>
              <a:cxn ang="0">
                <a:pos x="23" y="49"/>
              </a:cxn>
              <a:cxn ang="0">
                <a:pos x="20" y="49"/>
              </a:cxn>
              <a:cxn ang="0">
                <a:pos x="17" y="47"/>
              </a:cxn>
              <a:cxn ang="0">
                <a:pos x="14" y="38"/>
              </a:cxn>
              <a:cxn ang="0">
                <a:pos x="14" y="13"/>
              </a:cxn>
              <a:cxn ang="0">
                <a:pos x="28" y="13"/>
              </a:cxn>
              <a:cxn ang="0">
                <a:pos x="28" y="8"/>
              </a:cxn>
              <a:cxn ang="0">
                <a:pos x="14" y="8"/>
              </a:cxn>
              <a:cxn ang="0">
                <a:pos x="14" y="0"/>
              </a:cxn>
              <a:cxn ang="0">
                <a:pos x="9" y="0"/>
              </a:cxn>
              <a:cxn ang="0">
                <a:pos x="9" y="8"/>
              </a:cxn>
              <a:cxn ang="0">
                <a:pos x="0" y="8"/>
              </a:cxn>
              <a:cxn ang="0">
                <a:pos x="0" y="13"/>
              </a:cxn>
            </a:cxnLst>
            <a:rect l="0" t="0" r="r" b="b"/>
            <a:pathLst>
              <a:path w="31" h="55">
                <a:moveTo>
                  <a:pt x="0" y="13"/>
                </a:moveTo>
                <a:lnTo>
                  <a:pt x="9" y="13"/>
                </a:lnTo>
                <a:lnTo>
                  <a:pt x="9" y="41"/>
                </a:lnTo>
                <a:lnTo>
                  <a:pt x="9" y="41"/>
                </a:lnTo>
                <a:lnTo>
                  <a:pt x="9" y="47"/>
                </a:lnTo>
                <a:lnTo>
                  <a:pt x="11" y="52"/>
                </a:lnTo>
                <a:lnTo>
                  <a:pt x="17" y="55"/>
                </a:lnTo>
                <a:lnTo>
                  <a:pt x="23" y="55"/>
                </a:lnTo>
                <a:lnTo>
                  <a:pt x="23" y="55"/>
                </a:lnTo>
                <a:lnTo>
                  <a:pt x="31" y="52"/>
                </a:lnTo>
                <a:lnTo>
                  <a:pt x="31" y="49"/>
                </a:lnTo>
                <a:lnTo>
                  <a:pt x="31" y="49"/>
                </a:lnTo>
                <a:lnTo>
                  <a:pt x="23" y="49"/>
                </a:lnTo>
                <a:lnTo>
                  <a:pt x="23" y="49"/>
                </a:lnTo>
                <a:lnTo>
                  <a:pt x="20" y="49"/>
                </a:lnTo>
                <a:lnTo>
                  <a:pt x="17" y="47"/>
                </a:lnTo>
                <a:lnTo>
                  <a:pt x="14" y="38"/>
                </a:lnTo>
                <a:lnTo>
                  <a:pt x="14" y="13"/>
                </a:lnTo>
                <a:lnTo>
                  <a:pt x="28" y="13"/>
                </a:lnTo>
                <a:lnTo>
                  <a:pt x="28" y="8"/>
                </a:lnTo>
                <a:lnTo>
                  <a:pt x="14" y="8"/>
                </a:lnTo>
                <a:lnTo>
                  <a:pt x="14" y="0"/>
                </a:lnTo>
                <a:lnTo>
                  <a:pt x="9" y="0"/>
                </a:lnTo>
                <a:lnTo>
                  <a:pt x="9" y="8"/>
                </a:lnTo>
                <a:lnTo>
                  <a:pt x="0" y="8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308"/>
          <p:cNvSpPr>
            <a:spLocks/>
          </p:cNvSpPr>
          <p:nvPr/>
        </p:nvSpPr>
        <p:spPr bwMode="auto">
          <a:xfrm>
            <a:off x="5376767" y="5499314"/>
            <a:ext cx="57043" cy="68202"/>
          </a:xfrm>
          <a:custGeom>
            <a:avLst/>
            <a:gdLst/>
            <a:ahLst/>
            <a:cxnLst>
              <a:cxn ang="0">
                <a:pos x="28" y="14"/>
              </a:cxn>
              <a:cxn ang="0">
                <a:pos x="28" y="17"/>
              </a:cxn>
              <a:cxn ang="0">
                <a:pos x="28" y="17"/>
              </a:cxn>
              <a:cxn ang="0">
                <a:pos x="14" y="19"/>
              </a:cxn>
              <a:cxn ang="0">
                <a:pos x="9" y="22"/>
              </a:cxn>
              <a:cxn ang="0">
                <a:pos x="3" y="28"/>
              </a:cxn>
              <a:cxn ang="0">
                <a:pos x="0" y="33"/>
              </a:cxn>
              <a:cxn ang="0">
                <a:pos x="0" y="33"/>
              </a:cxn>
              <a:cxn ang="0">
                <a:pos x="3" y="39"/>
              </a:cxn>
              <a:cxn ang="0">
                <a:pos x="6" y="44"/>
              </a:cxn>
              <a:cxn ang="0">
                <a:pos x="9" y="47"/>
              </a:cxn>
              <a:cxn ang="0">
                <a:pos x="17" y="47"/>
              </a:cxn>
              <a:cxn ang="0">
                <a:pos x="17" y="47"/>
              </a:cxn>
              <a:cxn ang="0">
                <a:pos x="23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31" y="44"/>
              </a:cxn>
              <a:cxn ang="0">
                <a:pos x="37" y="44"/>
              </a:cxn>
              <a:cxn ang="0">
                <a:pos x="37" y="44"/>
              </a:cxn>
              <a:cxn ang="0">
                <a:pos x="37" y="44"/>
              </a:cxn>
              <a:cxn ang="0">
                <a:pos x="37" y="39"/>
              </a:cxn>
              <a:cxn ang="0">
                <a:pos x="37" y="17"/>
              </a:cxn>
              <a:cxn ang="0">
                <a:pos x="37" y="17"/>
              </a:cxn>
              <a:cxn ang="0">
                <a:pos x="34" y="8"/>
              </a:cxn>
              <a:cxn ang="0">
                <a:pos x="31" y="3"/>
              </a:cxn>
              <a:cxn ang="0">
                <a:pos x="25" y="0"/>
              </a:cxn>
              <a:cxn ang="0">
                <a:pos x="20" y="0"/>
              </a:cxn>
              <a:cxn ang="0">
                <a:pos x="20" y="0"/>
              </a:cxn>
              <a:cxn ang="0">
                <a:pos x="11" y="0"/>
              </a:cxn>
              <a:cxn ang="0">
                <a:pos x="9" y="3"/>
              </a:cxn>
              <a:cxn ang="0">
                <a:pos x="6" y="8"/>
              </a:cxn>
              <a:cxn ang="0">
                <a:pos x="3" y="11"/>
              </a:cxn>
              <a:cxn ang="0">
                <a:pos x="11" y="11"/>
              </a:cxn>
              <a:cxn ang="0">
                <a:pos x="11" y="11"/>
              </a:cxn>
              <a:cxn ang="0">
                <a:pos x="14" y="5"/>
              </a:cxn>
              <a:cxn ang="0">
                <a:pos x="17" y="5"/>
              </a:cxn>
              <a:cxn ang="0">
                <a:pos x="20" y="3"/>
              </a:cxn>
              <a:cxn ang="0">
                <a:pos x="20" y="3"/>
              </a:cxn>
              <a:cxn ang="0">
                <a:pos x="23" y="5"/>
              </a:cxn>
              <a:cxn ang="0">
                <a:pos x="25" y="5"/>
              </a:cxn>
              <a:cxn ang="0">
                <a:pos x="28" y="14"/>
              </a:cxn>
            </a:cxnLst>
            <a:rect l="0" t="0" r="r" b="b"/>
            <a:pathLst>
              <a:path w="37" h="47">
                <a:moveTo>
                  <a:pt x="28" y="14"/>
                </a:moveTo>
                <a:lnTo>
                  <a:pt x="28" y="17"/>
                </a:lnTo>
                <a:lnTo>
                  <a:pt x="28" y="17"/>
                </a:lnTo>
                <a:lnTo>
                  <a:pt x="14" y="19"/>
                </a:lnTo>
                <a:lnTo>
                  <a:pt x="9" y="22"/>
                </a:lnTo>
                <a:lnTo>
                  <a:pt x="3" y="28"/>
                </a:lnTo>
                <a:lnTo>
                  <a:pt x="0" y="33"/>
                </a:lnTo>
                <a:lnTo>
                  <a:pt x="0" y="33"/>
                </a:lnTo>
                <a:lnTo>
                  <a:pt x="3" y="39"/>
                </a:lnTo>
                <a:lnTo>
                  <a:pt x="6" y="44"/>
                </a:lnTo>
                <a:lnTo>
                  <a:pt x="9" y="47"/>
                </a:lnTo>
                <a:lnTo>
                  <a:pt x="17" y="47"/>
                </a:lnTo>
                <a:lnTo>
                  <a:pt x="17" y="47"/>
                </a:lnTo>
                <a:lnTo>
                  <a:pt x="23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31" y="44"/>
                </a:lnTo>
                <a:lnTo>
                  <a:pt x="37" y="44"/>
                </a:lnTo>
                <a:lnTo>
                  <a:pt x="37" y="44"/>
                </a:lnTo>
                <a:lnTo>
                  <a:pt x="37" y="44"/>
                </a:lnTo>
                <a:lnTo>
                  <a:pt x="37" y="39"/>
                </a:lnTo>
                <a:lnTo>
                  <a:pt x="37" y="17"/>
                </a:lnTo>
                <a:lnTo>
                  <a:pt x="37" y="17"/>
                </a:lnTo>
                <a:lnTo>
                  <a:pt x="34" y="8"/>
                </a:lnTo>
                <a:lnTo>
                  <a:pt x="31" y="3"/>
                </a:lnTo>
                <a:lnTo>
                  <a:pt x="25" y="0"/>
                </a:lnTo>
                <a:lnTo>
                  <a:pt x="20" y="0"/>
                </a:lnTo>
                <a:lnTo>
                  <a:pt x="20" y="0"/>
                </a:lnTo>
                <a:lnTo>
                  <a:pt x="11" y="0"/>
                </a:lnTo>
                <a:lnTo>
                  <a:pt x="9" y="3"/>
                </a:lnTo>
                <a:lnTo>
                  <a:pt x="6" y="8"/>
                </a:lnTo>
                <a:lnTo>
                  <a:pt x="3" y="11"/>
                </a:lnTo>
                <a:lnTo>
                  <a:pt x="11" y="11"/>
                </a:lnTo>
                <a:lnTo>
                  <a:pt x="11" y="11"/>
                </a:lnTo>
                <a:lnTo>
                  <a:pt x="14" y="5"/>
                </a:lnTo>
                <a:lnTo>
                  <a:pt x="17" y="5"/>
                </a:lnTo>
                <a:lnTo>
                  <a:pt x="20" y="3"/>
                </a:lnTo>
                <a:lnTo>
                  <a:pt x="20" y="3"/>
                </a:lnTo>
                <a:lnTo>
                  <a:pt x="23" y="5"/>
                </a:lnTo>
                <a:lnTo>
                  <a:pt x="25" y="5"/>
                </a:lnTo>
                <a:lnTo>
                  <a:pt x="28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309"/>
          <p:cNvSpPr>
            <a:spLocks/>
          </p:cNvSpPr>
          <p:nvPr/>
        </p:nvSpPr>
        <p:spPr bwMode="auto">
          <a:xfrm>
            <a:off x="5273473" y="5467390"/>
            <a:ext cx="90960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2" y="66"/>
              </a:cxn>
              <a:cxn ang="0">
                <a:pos x="22" y="66"/>
              </a:cxn>
              <a:cxn ang="0">
                <a:pos x="39" y="66"/>
              </a:cxn>
              <a:cxn ang="0">
                <a:pos x="50" y="58"/>
              </a:cxn>
              <a:cxn ang="0">
                <a:pos x="59" y="47"/>
              </a:cxn>
              <a:cxn ang="0">
                <a:pos x="59" y="33"/>
              </a:cxn>
              <a:cxn ang="0">
                <a:pos x="59" y="33"/>
              </a:cxn>
              <a:cxn ang="0">
                <a:pos x="56" y="19"/>
              </a:cxn>
              <a:cxn ang="0">
                <a:pos x="50" y="8"/>
              </a:cxn>
              <a:cxn ang="0">
                <a:pos x="39" y="3"/>
              </a:cxn>
              <a:cxn ang="0">
                <a:pos x="22" y="0"/>
              </a:cxn>
              <a:cxn ang="0">
                <a:pos x="0" y="0"/>
              </a:cxn>
              <a:cxn ang="0">
                <a:pos x="0" y="66"/>
              </a:cxn>
            </a:cxnLst>
            <a:rect l="0" t="0" r="r" b="b"/>
            <a:pathLst>
              <a:path w="59" h="66">
                <a:moveTo>
                  <a:pt x="0" y="66"/>
                </a:moveTo>
                <a:lnTo>
                  <a:pt x="22" y="66"/>
                </a:lnTo>
                <a:lnTo>
                  <a:pt x="22" y="66"/>
                </a:lnTo>
                <a:lnTo>
                  <a:pt x="39" y="66"/>
                </a:lnTo>
                <a:lnTo>
                  <a:pt x="50" y="58"/>
                </a:lnTo>
                <a:lnTo>
                  <a:pt x="59" y="47"/>
                </a:lnTo>
                <a:lnTo>
                  <a:pt x="59" y="33"/>
                </a:lnTo>
                <a:lnTo>
                  <a:pt x="59" y="33"/>
                </a:lnTo>
                <a:lnTo>
                  <a:pt x="56" y="19"/>
                </a:lnTo>
                <a:lnTo>
                  <a:pt x="50" y="8"/>
                </a:lnTo>
                <a:lnTo>
                  <a:pt x="39" y="3"/>
                </a:lnTo>
                <a:lnTo>
                  <a:pt x="22" y="0"/>
                </a:lnTo>
                <a:lnTo>
                  <a:pt x="0" y="0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310"/>
          <p:cNvSpPr>
            <a:spLocks/>
          </p:cNvSpPr>
          <p:nvPr/>
        </p:nvSpPr>
        <p:spPr bwMode="auto">
          <a:xfrm>
            <a:off x="5571021" y="5856285"/>
            <a:ext cx="52418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9" y="39"/>
              </a:cxn>
              <a:cxn ang="0">
                <a:pos x="6" y="37"/>
              </a:cxn>
              <a:cxn ang="0">
                <a:pos x="3" y="28"/>
              </a:cxn>
              <a:cxn ang="0">
                <a:pos x="0" y="20"/>
              </a:cxn>
              <a:cxn ang="0">
                <a:pos x="0" y="20"/>
              </a:cxn>
              <a:cxn ang="0">
                <a:pos x="3" y="12"/>
              </a:cxn>
              <a:cxn ang="0">
                <a:pos x="6" y="6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2" y="3"/>
              </a:cxn>
              <a:cxn ang="0">
                <a:pos x="28" y="6"/>
              </a:cxn>
              <a:cxn ang="0">
                <a:pos x="31" y="12"/>
              </a:cxn>
              <a:cxn ang="0">
                <a:pos x="34" y="20"/>
              </a:cxn>
              <a:cxn ang="0">
                <a:pos x="34" y="20"/>
              </a:cxn>
              <a:cxn ang="0">
                <a:pos x="31" y="28"/>
              </a:cxn>
              <a:cxn ang="0">
                <a:pos x="28" y="37"/>
              </a:cxn>
              <a:cxn ang="0">
                <a:pos x="22" y="39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4" h="39">
                <a:moveTo>
                  <a:pt x="17" y="39"/>
                </a:moveTo>
                <a:lnTo>
                  <a:pt x="17" y="39"/>
                </a:lnTo>
                <a:lnTo>
                  <a:pt x="9" y="39"/>
                </a:lnTo>
                <a:lnTo>
                  <a:pt x="6" y="37"/>
                </a:lnTo>
                <a:lnTo>
                  <a:pt x="3" y="28"/>
                </a:lnTo>
                <a:lnTo>
                  <a:pt x="0" y="20"/>
                </a:lnTo>
                <a:lnTo>
                  <a:pt x="0" y="20"/>
                </a:lnTo>
                <a:lnTo>
                  <a:pt x="3" y="12"/>
                </a:lnTo>
                <a:lnTo>
                  <a:pt x="6" y="6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2" y="3"/>
                </a:lnTo>
                <a:lnTo>
                  <a:pt x="28" y="6"/>
                </a:lnTo>
                <a:lnTo>
                  <a:pt x="31" y="12"/>
                </a:lnTo>
                <a:lnTo>
                  <a:pt x="34" y="20"/>
                </a:lnTo>
                <a:lnTo>
                  <a:pt x="34" y="20"/>
                </a:lnTo>
                <a:lnTo>
                  <a:pt x="31" y="28"/>
                </a:lnTo>
                <a:lnTo>
                  <a:pt x="28" y="37"/>
                </a:lnTo>
                <a:lnTo>
                  <a:pt x="22" y="39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311"/>
          <p:cNvSpPr>
            <a:spLocks/>
          </p:cNvSpPr>
          <p:nvPr/>
        </p:nvSpPr>
        <p:spPr bwMode="auto">
          <a:xfrm>
            <a:off x="5450768" y="5856285"/>
            <a:ext cx="50876" cy="56593"/>
          </a:xfrm>
          <a:custGeom>
            <a:avLst/>
            <a:gdLst/>
            <a:ahLst/>
            <a:cxnLst>
              <a:cxn ang="0">
                <a:pos x="17" y="39"/>
              </a:cxn>
              <a:cxn ang="0">
                <a:pos x="17" y="39"/>
              </a:cxn>
              <a:cxn ang="0">
                <a:pos x="11" y="39"/>
              </a:cxn>
              <a:cxn ang="0">
                <a:pos x="5" y="37"/>
              </a:cxn>
              <a:cxn ang="0">
                <a:pos x="3" y="28"/>
              </a:cxn>
              <a:cxn ang="0">
                <a:pos x="0" y="20"/>
              </a:cxn>
              <a:cxn ang="0">
                <a:pos x="0" y="20"/>
              </a:cxn>
              <a:cxn ang="0">
                <a:pos x="3" y="12"/>
              </a:cxn>
              <a:cxn ang="0">
                <a:pos x="5" y="6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2" y="3"/>
              </a:cxn>
              <a:cxn ang="0">
                <a:pos x="28" y="6"/>
              </a:cxn>
              <a:cxn ang="0">
                <a:pos x="31" y="12"/>
              </a:cxn>
              <a:cxn ang="0">
                <a:pos x="33" y="20"/>
              </a:cxn>
              <a:cxn ang="0">
                <a:pos x="33" y="20"/>
              </a:cxn>
              <a:cxn ang="0">
                <a:pos x="31" y="28"/>
              </a:cxn>
              <a:cxn ang="0">
                <a:pos x="28" y="37"/>
              </a:cxn>
              <a:cxn ang="0">
                <a:pos x="22" y="39"/>
              </a:cxn>
              <a:cxn ang="0">
                <a:pos x="17" y="39"/>
              </a:cxn>
              <a:cxn ang="0">
                <a:pos x="17" y="39"/>
              </a:cxn>
            </a:cxnLst>
            <a:rect l="0" t="0" r="r" b="b"/>
            <a:pathLst>
              <a:path w="33" h="39">
                <a:moveTo>
                  <a:pt x="17" y="39"/>
                </a:moveTo>
                <a:lnTo>
                  <a:pt x="17" y="39"/>
                </a:lnTo>
                <a:lnTo>
                  <a:pt x="11" y="39"/>
                </a:lnTo>
                <a:lnTo>
                  <a:pt x="5" y="37"/>
                </a:lnTo>
                <a:lnTo>
                  <a:pt x="3" y="28"/>
                </a:lnTo>
                <a:lnTo>
                  <a:pt x="0" y="20"/>
                </a:lnTo>
                <a:lnTo>
                  <a:pt x="0" y="20"/>
                </a:lnTo>
                <a:lnTo>
                  <a:pt x="3" y="12"/>
                </a:lnTo>
                <a:lnTo>
                  <a:pt x="5" y="6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2" y="3"/>
                </a:lnTo>
                <a:lnTo>
                  <a:pt x="28" y="6"/>
                </a:lnTo>
                <a:lnTo>
                  <a:pt x="31" y="12"/>
                </a:lnTo>
                <a:lnTo>
                  <a:pt x="33" y="20"/>
                </a:lnTo>
                <a:lnTo>
                  <a:pt x="33" y="20"/>
                </a:lnTo>
                <a:lnTo>
                  <a:pt x="31" y="28"/>
                </a:lnTo>
                <a:lnTo>
                  <a:pt x="28" y="37"/>
                </a:lnTo>
                <a:lnTo>
                  <a:pt x="22" y="39"/>
                </a:lnTo>
                <a:lnTo>
                  <a:pt x="17" y="39"/>
                </a:lnTo>
                <a:lnTo>
                  <a:pt x="17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312"/>
          <p:cNvSpPr>
            <a:spLocks/>
          </p:cNvSpPr>
          <p:nvPr/>
        </p:nvSpPr>
        <p:spPr bwMode="auto">
          <a:xfrm>
            <a:off x="5652731" y="5860638"/>
            <a:ext cx="35459" cy="5224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17"/>
              </a:cxn>
              <a:cxn ang="0">
                <a:pos x="0" y="17"/>
              </a:cxn>
              <a:cxn ang="0">
                <a:pos x="3" y="9"/>
              </a:cxn>
              <a:cxn ang="0">
                <a:pos x="3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20" y="0"/>
              </a:cxn>
              <a:cxn ang="0">
                <a:pos x="23" y="3"/>
              </a:cxn>
              <a:cxn ang="0">
                <a:pos x="23" y="31"/>
              </a:cxn>
              <a:cxn ang="0">
                <a:pos x="23" y="31"/>
              </a:cxn>
              <a:cxn ang="0">
                <a:pos x="20" y="36"/>
              </a:cxn>
              <a:cxn ang="0">
                <a:pos x="11" y="36"/>
              </a:cxn>
              <a:cxn ang="0">
                <a:pos x="11" y="36"/>
              </a:cxn>
              <a:cxn ang="0">
                <a:pos x="9" y="36"/>
              </a:cxn>
              <a:cxn ang="0">
                <a:pos x="6" y="31"/>
              </a:cxn>
              <a:cxn ang="0">
                <a:pos x="3" y="25"/>
              </a:cxn>
              <a:cxn ang="0">
                <a:pos x="0" y="20"/>
              </a:cxn>
            </a:cxnLst>
            <a:rect l="0" t="0" r="r" b="b"/>
            <a:pathLst>
              <a:path w="23" h="36">
                <a:moveTo>
                  <a:pt x="0" y="20"/>
                </a:moveTo>
                <a:lnTo>
                  <a:pt x="0" y="17"/>
                </a:lnTo>
                <a:lnTo>
                  <a:pt x="0" y="17"/>
                </a:lnTo>
                <a:lnTo>
                  <a:pt x="3" y="9"/>
                </a:lnTo>
                <a:lnTo>
                  <a:pt x="3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20" y="0"/>
                </a:lnTo>
                <a:lnTo>
                  <a:pt x="23" y="3"/>
                </a:lnTo>
                <a:lnTo>
                  <a:pt x="23" y="31"/>
                </a:lnTo>
                <a:lnTo>
                  <a:pt x="23" y="31"/>
                </a:lnTo>
                <a:lnTo>
                  <a:pt x="20" y="36"/>
                </a:lnTo>
                <a:lnTo>
                  <a:pt x="11" y="36"/>
                </a:lnTo>
                <a:lnTo>
                  <a:pt x="11" y="36"/>
                </a:lnTo>
                <a:lnTo>
                  <a:pt x="9" y="36"/>
                </a:lnTo>
                <a:lnTo>
                  <a:pt x="6" y="31"/>
                </a:lnTo>
                <a:lnTo>
                  <a:pt x="3" y="25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313"/>
          <p:cNvSpPr>
            <a:spLocks/>
          </p:cNvSpPr>
          <p:nvPr/>
        </p:nvSpPr>
        <p:spPr bwMode="auto">
          <a:xfrm>
            <a:off x="5153220" y="5856285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2" y="12"/>
              </a:cxn>
              <a:cxn ang="0">
                <a:pos x="5" y="6"/>
              </a:cxn>
              <a:cxn ang="0">
                <a:pos x="8" y="3"/>
              </a:cxn>
              <a:cxn ang="0">
                <a:pos x="14" y="0"/>
              </a:cxn>
              <a:cxn ang="0">
                <a:pos x="14" y="0"/>
              </a:cxn>
              <a:cxn ang="0">
                <a:pos x="19" y="3"/>
              </a:cxn>
              <a:cxn ang="0">
                <a:pos x="22" y="6"/>
              </a:cxn>
              <a:cxn ang="0">
                <a:pos x="25" y="12"/>
              </a:cxn>
              <a:cxn ang="0">
                <a:pos x="25" y="17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0" y="17"/>
                </a:lnTo>
                <a:lnTo>
                  <a:pt x="2" y="12"/>
                </a:lnTo>
                <a:lnTo>
                  <a:pt x="5" y="6"/>
                </a:lnTo>
                <a:lnTo>
                  <a:pt x="8" y="3"/>
                </a:lnTo>
                <a:lnTo>
                  <a:pt x="14" y="0"/>
                </a:lnTo>
                <a:lnTo>
                  <a:pt x="14" y="0"/>
                </a:lnTo>
                <a:lnTo>
                  <a:pt x="19" y="3"/>
                </a:lnTo>
                <a:lnTo>
                  <a:pt x="22" y="6"/>
                </a:lnTo>
                <a:lnTo>
                  <a:pt x="25" y="12"/>
                </a:lnTo>
                <a:lnTo>
                  <a:pt x="25" y="17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314"/>
          <p:cNvSpPr>
            <a:spLocks/>
          </p:cNvSpPr>
          <p:nvPr/>
        </p:nvSpPr>
        <p:spPr bwMode="auto">
          <a:xfrm>
            <a:off x="5587980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1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20"/>
              </a:cxn>
              <a:cxn ang="0">
                <a:pos x="20" y="20"/>
              </a:cxn>
              <a:cxn ang="0">
                <a:pos x="14" y="22"/>
              </a:cxn>
              <a:cxn ang="0">
                <a:pos x="9" y="22"/>
              </a:cxn>
              <a:cxn ang="0">
                <a:pos x="9" y="22"/>
              </a:cxn>
              <a:cxn ang="0">
                <a:pos x="3" y="22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11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20"/>
                </a:lnTo>
                <a:lnTo>
                  <a:pt x="20" y="20"/>
                </a:lnTo>
                <a:lnTo>
                  <a:pt x="14" y="22"/>
                </a:lnTo>
                <a:lnTo>
                  <a:pt x="9" y="22"/>
                </a:lnTo>
                <a:lnTo>
                  <a:pt x="9" y="22"/>
                </a:lnTo>
                <a:lnTo>
                  <a:pt x="3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315"/>
          <p:cNvSpPr>
            <a:spLocks/>
          </p:cNvSpPr>
          <p:nvPr/>
        </p:nvSpPr>
        <p:spPr bwMode="auto">
          <a:xfrm>
            <a:off x="5053009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1"/>
              </a:cxn>
              <a:cxn ang="0">
                <a:pos x="3" y="6"/>
              </a:cxn>
              <a:cxn ang="0">
                <a:pos x="9" y="3"/>
              </a:cxn>
              <a:cxn ang="0">
                <a:pos x="20" y="0"/>
              </a:cxn>
              <a:cxn ang="0">
                <a:pos x="20" y="20"/>
              </a:cxn>
              <a:cxn ang="0">
                <a:pos x="20" y="20"/>
              </a:cxn>
              <a:cxn ang="0">
                <a:pos x="14" y="22"/>
              </a:cxn>
              <a:cxn ang="0">
                <a:pos x="9" y="22"/>
              </a:cxn>
              <a:cxn ang="0">
                <a:pos x="9" y="22"/>
              </a:cxn>
              <a:cxn ang="0">
                <a:pos x="0" y="22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0" y="11"/>
                </a:lnTo>
                <a:lnTo>
                  <a:pt x="3" y="6"/>
                </a:lnTo>
                <a:lnTo>
                  <a:pt x="9" y="3"/>
                </a:lnTo>
                <a:lnTo>
                  <a:pt x="20" y="0"/>
                </a:lnTo>
                <a:lnTo>
                  <a:pt x="20" y="20"/>
                </a:lnTo>
                <a:lnTo>
                  <a:pt x="20" y="20"/>
                </a:lnTo>
                <a:lnTo>
                  <a:pt x="14" y="22"/>
                </a:lnTo>
                <a:lnTo>
                  <a:pt x="9" y="22"/>
                </a:lnTo>
                <a:lnTo>
                  <a:pt x="9" y="22"/>
                </a:lnTo>
                <a:lnTo>
                  <a:pt x="0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316"/>
          <p:cNvSpPr>
            <a:spLocks/>
          </p:cNvSpPr>
          <p:nvPr/>
        </p:nvSpPr>
        <p:spPr bwMode="auto">
          <a:xfrm>
            <a:off x="5441518" y="5680702"/>
            <a:ext cx="52418" cy="55142"/>
          </a:xfrm>
          <a:custGeom>
            <a:avLst/>
            <a:gdLst/>
            <a:ahLst/>
            <a:cxnLst>
              <a:cxn ang="0">
                <a:pos x="17" y="38"/>
              </a:cxn>
              <a:cxn ang="0">
                <a:pos x="17" y="38"/>
              </a:cxn>
              <a:cxn ang="0">
                <a:pos x="11" y="38"/>
              </a:cxn>
              <a:cxn ang="0">
                <a:pos x="6" y="36"/>
              </a:cxn>
              <a:cxn ang="0">
                <a:pos x="3" y="27"/>
              </a:cxn>
              <a:cxn ang="0">
                <a:pos x="0" y="19"/>
              </a:cxn>
              <a:cxn ang="0">
                <a:pos x="0" y="19"/>
              </a:cxn>
              <a:cxn ang="0">
                <a:pos x="3" y="11"/>
              </a:cxn>
              <a:cxn ang="0">
                <a:pos x="6" y="5"/>
              </a:cxn>
              <a:cxn ang="0">
                <a:pos x="11" y="2"/>
              </a:cxn>
              <a:cxn ang="0">
                <a:pos x="17" y="0"/>
              </a:cxn>
              <a:cxn ang="0">
                <a:pos x="17" y="0"/>
              </a:cxn>
              <a:cxn ang="0">
                <a:pos x="23" y="2"/>
              </a:cxn>
              <a:cxn ang="0">
                <a:pos x="28" y="5"/>
              </a:cxn>
              <a:cxn ang="0">
                <a:pos x="31" y="11"/>
              </a:cxn>
              <a:cxn ang="0">
                <a:pos x="34" y="19"/>
              </a:cxn>
              <a:cxn ang="0">
                <a:pos x="34" y="19"/>
              </a:cxn>
              <a:cxn ang="0">
                <a:pos x="31" y="27"/>
              </a:cxn>
              <a:cxn ang="0">
                <a:pos x="28" y="36"/>
              </a:cxn>
              <a:cxn ang="0">
                <a:pos x="25" y="38"/>
              </a:cxn>
              <a:cxn ang="0">
                <a:pos x="17" y="38"/>
              </a:cxn>
              <a:cxn ang="0">
                <a:pos x="17" y="38"/>
              </a:cxn>
            </a:cxnLst>
            <a:rect l="0" t="0" r="r" b="b"/>
            <a:pathLst>
              <a:path w="34" h="38">
                <a:moveTo>
                  <a:pt x="17" y="38"/>
                </a:moveTo>
                <a:lnTo>
                  <a:pt x="17" y="38"/>
                </a:lnTo>
                <a:lnTo>
                  <a:pt x="11" y="38"/>
                </a:lnTo>
                <a:lnTo>
                  <a:pt x="6" y="36"/>
                </a:lnTo>
                <a:lnTo>
                  <a:pt x="3" y="27"/>
                </a:lnTo>
                <a:lnTo>
                  <a:pt x="0" y="19"/>
                </a:lnTo>
                <a:lnTo>
                  <a:pt x="0" y="19"/>
                </a:lnTo>
                <a:lnTo>
                  <a:pt x="3" y="11"/>
                </a:lnTo>
                <a:lnTo>
                  <a:pt x="6" y="5"/>
                </a:lnTo>
                <a:lnTo>
                  <a:pt x="11" y="2"/>
                </a:lnTo>
                <a:lnTo>
                  <a:pt x="17" y="0"/>
                </a:lnTo>
                <a:lnTo>
                  <a:pt x="17" y="0"/>
                </a:lnTo>
                <a:lnTo>
                  <a:pt x="23" y="2"/>
                </a:lnTo>
                <a:lnTo>
                  <a:pt x="28" y="5"/>
                </a:lnTo>
                <a:lnTo>
                  <a:pt x="31" y="11"/>
                </a:lnTo>
                <a:lnTo>
                  <a:pt x="34" y="19"/>
                </a:lnTo>
                <a:lnTo>
                  <a:pt x="34" y="19"/>
                </a:lnTo>
                <a:lnTo>
                  <a:pt x="31" y="27"/>
                </a:lnTo>
                <a:lnTo>
                  <a:pt x="28" y="36"/>
                </a:lnTo>
                <a:lnTo>
                  <a:pt x="25" y="38"/>
                </a:lnTo>
                <a:lnTo>
                  <a:pt x="17" y="38"/>
                </a:lnTo>
                <a:lnTo>
                  <a:pt x="17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Freeform 317"/>
          <p:cNvSpPr>
            <a:spLocks/>
          </p:cNvSpPr>
          <p:nvPr/>
        </p:nvSpPr>
        <p:spPr bwMode="auto">
          <a:xfrm>
            <a:off x="5196388" y="5680702"/>
            <a:ext cx="43168" cy="55142"/>
          </a:xfrm>
          <a:custGeom>
            <a:avLst/>
            <a:gdLst/>
            <a:ahLst/>
            <a:cxnLst>
              <a:cxn ang="0">
                <a:pos x="14" y="38"/>
              </a:cxn>
              <a:cxn ang="0">
                <a:pos x="14" y="38"/>
              </a:cxn>
              <a:cxn ang="0">
                <a:pos x="8" y="38"/>
              </a:cxn>
              <a:cxn ang="0">
                <a:pos x="5" y="33"/>
              </a:cxn>
              <a:cxn ang="0">
                <a:pos x="2" y="27"/>
              </a:cxn>
              <a:cxn ang="0">
                <a:pos x="0" y="19"/>
              </a:cxn>
              <a:cxn ang="0">
                <a:pos x="0" y="19"/>
              </a:cxn>
              <a:cxn ang="0">
                <a:pos x="2" y="11"/>
              </a:cxn>
              <a:cxn ang="0">
                <a:pos x="5" y="5"/>
              </a:cxn>
              <a:cxn ang="0">
                <a:pos x="8" y="2"/>
              </a:cxn>
              <a:cxn ang="0">
                <a:pos x="14" y="0"/>
              </a:cxn>
              <a:cxn ang="0">
                <a:pos x="14" y="0"/>
              </a:cxn>
              <a:cxn ang="0">
                <a:pos x="22" y="2"/>
              </a:cxn>
              <a:cxn ang="0">
                <a:pos x="28" y="8"/>
              </a:cxn>
              <a:cxn ang="0">
                <a:pos x="28" y="33"/>
              </a:cxn>
              <a:cxn ang="0">
                <a:pos x="28" y="33"/>
              </a:cxn>
              <a:cxn ang="0">
                <a:pos x="22" y="36"/>
              </a:cxn>
              <a:cxn ang="0">
                <a:pos x="14" y="38"/>
              </a:cxn>
              <a:cxn ang="0">
                <a:pos x="14" y="38"/>
              </a:cxn>
            </a:cxnLst>
            <a:rect l="0" t="0" r="r" b="b"/>
            <a:pathLst>
              <a:path w="28" h="38">
                <a:moveTo>
                  <a:pt x="14" y="38"/>
                </a:moveTo>
                <a:lnTo>
                  <a:pt x="14" y="38"/>
                </a:lnTo>
                <a:lnTo>
                  <a:pt x="8" y="38"/>
                </a:lnTo>
                <a:lnTo>
                  <a:pt x="5" y="33"/>
                </a:lnTo>
                <a:lnTo>
                  <a:pt x="2" y="27"/>
                </a:lnTo>
                <a:lnTo>
                  <a:pt x="0" y="19"/>
                </a:lnTo>
                <a:lnTo>
                  <a:pt x="0" y="19"/>
                </a:lnTo>
                <a:lnTo>
                  <a:pt x="2" y="11"/>
                </a:lnTo>
                <a:lnTo>
                  <a:pt x="5" y="5"/>
                </a:lnTo>
                <a:lnTo>
                  <a:pt x="8" y="2"/>
                </a:lnTo>
                <a:lnTo>
                  <a:pt x="14" y="0"/>
                </a:lnTo>
                <a:lnTo>
                  <a:pt x="14" y="0"/>
                </a:lnTo>
                <a:lnTo>
                  <a:pt x="22" y="2"/>
                </a:lnTo>
                <a:lnTo>
                  <a:pt x="28" y="8"/>
                </a:lnTo>
                <a:lnTo>
                  <a:pt x="28" y="33"/>
                </a:lnTo>
                <a:lnTo>
                  <a:pt x="28" y="33"/>
                </a:lnTo>
                <a:lnTo>
                  <a:pt x="22" y="36"/>
                </a:lnTo>
                <a:lnTo>
                  <a:pt x="14" y="38"/>
                </a:lnTo>
                <a:lnTo>
                  <a:pt x="14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Freeform 318"/>
          <p:cNvSpPr>
            <a:spLocks/>
          </p:cNvSpPr>
          <p:nvPr/>
        </p:nvSpPr>
        <p:spPr bwMode="auto">
          <a:xfrm>
            <a:off x="5652731" y="5683604"/>
            <a:ext cx="35459" cy="5224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17"/>
              </a:cxn>
              <a:cxn ang="0">
                <a:pos x="0" y="17"/>
              </a:cxn>
              <a:cxn ang="0">
                <a:pos x="3" y="9"/>
              </a:cxn>
              <a:cxn ang="0">
                <a:pos x="3" y="3"/>
              </a:cxn>
              <a:cxn ang="0">
                <a:pos x="9" y="0"/>
              </a:cxn>
              <a:cxn ang="0">
                <a:pos x="14" y="0"/>
              </a:cxn>
              <a:cxn ang="0">
                <a:pos x="14" y="0"/>
              </a:cxn>
              <a:cxn ang="0">
                <a:pos x="17" y="0"/>
              </a:cxn>
              <a:cxn ang="0">
                <a:pos x="23" y="3"/>
              </a:cxn>
              <a:cxn ang="0">
                <a:pos x="23" y="31"/>
              </a:cxn>
              <a:cxn ang="0">
                <a:pos x="23" y="31"/>
              </a:cxn>
              <a:cxn ang="0">
                <a:pos x="17" y="36"/>
              </a:cxn>
              <a:cxn ang="0">
                <a:pos x="11" y="36"/>
              </a:cxn>
              <a:cxn ang="0">
                <a:pos x="11" y="36"/>
              </a:cxn>
              <a:cxn ang="0">
                <a:pos x="9" y="36"/>
              </a:cxn>
              <a:cxn ang="0">
                <a:pos x="6" y="31"/>
              </a:cxn>
              <a:cxn ang="0">
                <a:pos x="3" y="25"/>
              </a:cxn>
              <a:cxn ang="0">
                <a:pos x="0" y="20"/>
              </a:cxn>
            </a:cxnLst>
            <a:rect l="0" t="0" r="r" b="b"/>
            <a:pathLst>
              <a:path w="23" h="36">
                <a:moveTo>
                  <a:pt x="0" y="20"/>
                </a:moveTo>
                <a:lnTo>
                  <a:pt x="0" y="17"/>
                </a:lnTo>
                <a:lnTo>
                  <a:pt x="0" y="17"/>
                </a:lnTo>
                <a:lnTo>
                  <a:pt x="3" y="9"/>
                </a:lnTo>
                <a:lnTo>
                  <a:pt x="3" y="3"/>
                </a:lnTo>
                <a:lnTo>
                  <a:pt x="9" y="0"/>
                </a:lnTo>
                <a:lnTo>
                  <a:pt x="14" y="0"/>
                </a:lnTo>
                <a:lnTo>
                  <a:pt x="14" y="0"/>
                </a:lnTo>
                <a:lnTo>
                  <a:pt x="17" y="0"/>
                </a:lnTo>
                <a:lnTo>
                  <a:pt x="23" y="3"/>
                </a:lnTo>
                <a:lnTo>
                  <a:pt x="23" y="31"/>
                </a:lnTo>
                <a:lnTo>
                  <a:pt x="23" y="31"/>
                </a:lnTo>
                <a:lnTo>
                  <a:pt x="17" y="36"/>
                </a:lnTo>
                <a:lnTo>
                  <a:pt x="11" y="36"/>
                </a:lnTo>
                <a:lnTo>
                  <a:pt x="11" y="36"/>
                </a:lnTo>
                <a:lnTo>
                  <a:pt x="9" y="36"/>
                </a:lnTo>
                <a:lnTo>
                  <a:pt x="6" y="31"/>
                </a:lnTo>
                <a:lnTo>
                  <a:pt x="3" y="25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Freeform 319"/>
          <p:cNvSpPr>
            <a:spLocks/>
          </p:cNvSpPr>
          <p:nvPr/>
        </p:nvSpPr>
        <p:spPr bwMode="auto">
          <a:xfrm>
            <a:off x="5722108" y="5680702"/>
            <a:ext cx="38543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3" y="11"/>
              </a:cxn>
              <a:cxn ang="0">
                <a:pos x="6" y="5"/>
              </a:cxn>
              <a:cxn ang="0">
                <a:pos x="8" y="2"/>
              </a:cxn>
              <a:cxn ang="0">
                <a:pos x="14" y="0"/>
              </a:cxn>
              <a:cxn ang="0">
                <a:pos x="14" y="0"/>
              </a:cxn>
              <a:cxn ang="0">
                <a:pos x="20" y="2"/>
              </a:cxn>
              <a:cxn ang="0">
                <a:pos x="22" y="5"/>
              </a:cxn>
              <a:cxn ang="0">
                <a:pos x="25" y="11"/>
              </a:cxn>
              <a:cxn ang="0">
                <a:pos x="25" y="16"/>
              </a:cxn>
              <a:cxn ang="0">
                <a:pos x="0" y="16"/>
              </a:cxn>
            </a:cxnLst>
            <a:rect l="0" t="0" r="r" b="b"/>
            <a:pathLst>
              <a:path w="25" h="16">
                <a:moveTo>
                  <a:pt x="0" y="16"/>
                </a:moveTo>
                <a:lnTo>
                  <a:pt x="0" y="16"/>
                </a:lnTo>
                <a:lnTo>
                  <a:pt x="3" y="11"/>
                </a:lnTo>
                <a:lnTo>
                  <a:pt x="6" y="5"/>
                </a:lnTo>
                <a:lnTo>
                  <a:pt x="8" y="2"/>
                </a:lnTo>
                <a:lnTo>
                  <a:pt x="14" y="0"/>
                </a:lnTo>
                <a:lnTo>
                  <a:pt x="14" y="0"/>
                </a:lnTo>
                <a:lnTo>
                  <a:pt x="20" y="2"/>
                </a:lnTo>
                <a:lnTo>
                  <a:pt x="22" y="5"/>
                </a:lnTo>
                <a:lnTo>
                  <a:pt x="25" y="11"/>
                </a:lnTo>
                <a:lnTo>
                  <a:pt x="25" y="16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Freeform 320"/>
          <p:cNvSpPr>
            <a:spLocks/>
          </p:cNvSpPr>
          <p:nvPr/>
        </p:nvSpPr>
        <p:spPr bwMode="auto">
          <a:xfrm>
            <a:off x="5506270" y="5526885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1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20"/>
              </a:cxn>
              <a:cxn ang="0">
                <a:pos x="20" y="20"/>
              </a:cxn>
              <a:cxn ang="0">
                <a:pos x="14" y="22"/>
              </a:cxn>
              <a:cxn ang="0">
                <a:pos x="11" y="22"/>
              </a:cxn>
              <a:cxn ang="0">
                <a:pos x="11" y="22"/>
              </a:cxn>
              <a:cxn ang="0">
                <a:pos x="3" y="22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11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20"/>
                </a:lnTo>
                <a:lnTo>
                  <a:pt x="20" y="20"/>
                </a:lnTo>
                <a:lnTo>
                  <a:pt x="14" y="22"/>
                </a:lnTo>
                <a:lnTo>
                  <a:pt x="11" y="22"/>
                </a:lnTo>
                <a:lnTo>
                  <a:pt x="11" y="22"/>
                </a:lnTo>
                <a:lnTo>
                  <a:pt x="3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Freeform 321"/>
          <p:cNvSpPr>
            <a:spLocks/>
          </p:cNvSpPr>
          <p:nvPr/>
        </p:nvSpPr>
        <p:spPr bwMode="auto">
          <a:xfrm>
            <a:off x="5390642" y="5526885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1"/>
              </a:cxn>
              <a:cxn ang="0">
                <a:pos x="5" y="6"/>
              </a:cxn>
              <a:cxn ang="0">
                <a:pos x="11" y="3"/>
              </a:cxn>
              <a:cxn ang="0">
                <a:pos x="19" y="0"/>
              </a:cxn>
              <a:cxn ang="0">
                <a:pos x="19" y="20"/>
              </a:cxn>
              <a:cxn ang="0">
                <a:pos x="19" y="20"/>
              </a:cxn>
              <a:cxn ang="0">
                <a:pos x="14" y="22"/>
              </a:cxn>
              <a:cxn ang="0">
                <a:pos x="8" y="22"/>
              </a:cxn>
              <a:cxn ang="0">
                <a:pos x="8" y="22"/>
              </a:cxn>
              <a:cxn ang="0">
                <a:pos x="2" y="22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0" y="11"/>
                </a:lnTo>
                <a:lnTo>
                  <a:pt x="5" y="6"/>
                </a:lnTo>
                <a:lnTo>
                  <a:pt x="11" y="3"/>
                </a:lnTo>
                <a:lnTo>
                  <a:pt x="19" y="0"/>
                </a:lnTo>
                <a:lnTo>
                  <a:pt x="19" y="20"/>
                </a:lnTo>
                <a:lnTo>
                  <a:pt x="19" y="20"/>
                </a:lnTo>
                <a:lnTo>
                  <a:pt x="14" y="22"/>
                </a:lnTo>
                <a:lnTo>
                  <a:pt x="8" y="22"/>
                </a:lnTo>
                <a:lnTo>
                  <a:pt x="8" y="22"/>
                </a:lnTo>
                <a:lnTo>
                  <a:pt x="2" y="22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Freeform 322"/>
          <p:cNvSpPr>
            <a:spLocks/>
          </p:cNvSpPr>
          <p:nvPr/>
        </p:nvSpPr>
        <p:spPr bwMode="auto">
          <a:xfrm>
            <a:off x="5285806" y="5474646"/>
            <a:ext cx="64751" cy="84164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0" y="0"/>
              </a:cxn>
              <a:cxn ang="0">
                <a:pos x="14" y="0"/>
              </a:cxn>
              <a:cxn ang="0">
                <a:pos x="14" y="0"/>
              </a:cxn>
              <a:cxn ang="0">
                <a:pos x="28" y="3"/>
              </a:cxn>
              <a:cxn ang="0">
                <a:pos x="37" y="9"/>
              </a:cxn>
              <a:cxn ang="0">
                <a:pos x="42" y="17"/>
              </a:cxn>
              <a:cxn ang="0">
                <a:pos x="42" y="28"/>
              </a:cxn>
              <a:cxn ang="0">
                <a:pos x="42" y="28"/>
              </a:cxn>
              <a:cxn ang="0">
                <a:pos x="42" y="42"/>
              </a:cxn>
              <a:cxn ang="0">
                <a:pos x="37" y="50"/>
              </a:cxn>
              <a:cxn ang="0">
                <a:pos x="28" y="56"/>
              </a:cxn>
              <a:cxn ang="0">
                <a:pos x="14" y="58"/>
              </a:cxn>
              <a:cxn ang="0">
                <a:pos x="0" y="58"/>
              </a:cxn>
            </a:cxnLst>
            <a:rect l="0" t="0" r="r" b="b"/>
            <a:pathLst>
              <a:path w="42" h="58">
                <a:moveTo>
                  <a:pt x="0" y="58"/>
                </a:moveTo>
                <a:lnTo>
                  <a:pt x="0" y="0"/>
                </a:lnTo>
                <a:lnTo>
                  <a:pt x="14" y="0"/>
                </a:lnTo>
                <a:lnTo>
                  <a:pt x="14" y="0"/>
                </a:lnTo>
                <a:lnTo>
                  <a:pt x="28" y="3"/>
                </a:lnTo>
                <a:lnTo>
                  <a:pt x="37" y="9"/>
                </a:lnTo>
                <a:lnTo>
                  <a:pt x="42" y="17"/>
                </a:lnTo>
                <a:lnTo>
                  <a:pt x="42" y="28"/>
                </a:lnTo>
                <a:lnTo>
                  <a:pt x="42" y="28"/>
                </a:lnTo>
                <a:lnTo>
                  <a:pt x="42" y="42"/>
                </a:lnTo>
                <a:lnTo>
                  <a:pt x="37" y="50"/>
                </a:lnTo>
                <a:lnTo>
                  <a:pt x="28" y="56"/>
                </a:lnTo>
                <a:lnTo>
                  <a:pt x="14" y="58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Freeform 323"/>
          <p:cNvSpPr>
            <a:spLocks noEditPoints="1"/>
          </p:cNvSpPr>
          <p:nvPr/>
        </p:nvSpPr>
        <p:spPr bwMode="auto">
          <a:xfrm>
            <a:off x="4897298" y="5383226"/>
            <a:ext cx="1057607" cy="622522"/>
          </a:xfrm>
          <a:custGeom>
            <a:avLst/>
            <a:gdLst/>
            <a:ahLst/>
            <a:cxnLst>
              <a:cxn ang="0">
                <a:pos x="683" y="429"/>
              </a:cxn>
              <a:cxn ang="0">
                <a:pos x="683" y="426"/>
              </a:cxn>
              <a:cxn ang="0">
                <a:pos x="686" y="426"/>
              </a:cxn>
              <a:cxn ang="0">
                <a:pos x="686" y="429"/>
              </a:cxn>
              <a:cxn ang="0">
                <a:pos x="683" y="429"/>
              </a:cxn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686" y="0"/>
              </a:cxn>
              <a:cxn ang="0">
                <a:pos x="686" y="2"/>
              </a:cxn>
              <a:cxn ang="0">
                <a:pos x="686" y="426"/>
              </a:cxn>
              <a:cxn ang="0">
                <a:pos x="683" y="426"/>
              </a:cxn>
              <a:cxn ang="0">
                <a:pos x="683" y="429"/>
              </a:cxn>
              <a:cxn ang="0">
                <a:pos x="3" y="429"/>
              </a:cxn>
              <a:cxn ang="0">
                <a:pos x="3" y="426"/>
              </a:cxn>
              <a:cxn ang="0">
                <a:pos x="683" y="426"/>
              </a:cxn>
              <a:cxn ang="0">
                <a:pos x="683" y="2"/>
              </a:cxn>
              <a:cxn ang="0">
                <a:pos x="3" y="2"/>
              </a:cxn>
              <a:cxn ang="0">
                <a:pos x="3" y="426"/>
              </a:cxn>
            </a:cxnLst>
            <a:rect l="0" t="0" r="r" b="b"/>
            <a:pathLst>
              <a:path w="686" h="429">
                <a:moveTo>
                  <a:pt x="683" y="429"/>
                </a:moveTo>
                <a:lnTo>
                  <a:pt x="683" y="426"/>
                </a:lnTo>
                <a:lnTo>
                  <a:pt x="686" y="426"/>
                </a:lnTo>
                <a:lnTo>
                  <a:pt x="686" y="429"/>
                </a:lnTo>
                <a:lnTo>
                  <a:pt x="683" y="429"/>
                </a:lnTo>
                <a:close/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686" y="0"/>
                </a:lnTo>
                <a:lnTo>
                  <a:pt x="686" y="2"/>
                </a:lnTo>
                <a:lnTo>
                  <a:pt x="686" y="426"/>
                </a:lnTo>
                <a:lnTo>
                  <a:pt x="683" y="426"/>
                </a:lnTo>
                <a:lnTo>
                  <a:pt x="683" y="429"/>
                </a:lnTo>
                <a:lnTo>
                  <a:pt x="3" y="429"/>
                </a:lnTo>
                <a:close/>
                <a:moveTo>
                  <a:pt x="3" y="426"/>
                </a:moveTo>
                <a:lnTo>
                  <a:pt x="683" y="426"/>
                </a:lnTo>
                <a:lnTo>
                  <a:pt x="683" y="2"/>
                </a:lnTo>
                <a:lnTo>
                  <a:pt x="3" y="2"/>
                </a:lnTo>
                <a:lnTo>
                  <a:pt x="3" y="4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Rectangle 324"/>
          <p:cNvSpPr>
            <a:spLocks noChangeArrowheads="1"/>
          </p:cNvSpPr>
          <p:nvPr/>
        </p:nvSpPr>
        <p:spPr bwMode="auto">
          <a:xfrm>
            <a:off x="5950279" y="6001395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5" name="Freeform 325"/>
          <p:cNvSpPr>
            <a:spLocks/>
          </p:cNvSpPr>
          <p:nvPr/>
        </p:nvSpPr>
        <p:spPr bwMode="auto">
          <a:xfrm>
            <a:off x="4897298" y="5383226"/>
            <a:ext cx="1057607" cy="622522"/>
          </a:xfrm>
          <a:custGeom>
            <a:avLst/>
            <a:gdLst/>
            <a:ahLst/>
            <a:cxnLst>
              <a:cxn ang="0">
                <a:pos x="3" y="429"/>
              </a:cxn>
              <a:cxn ang="0">
                <a:pos x="0" y="429"/>
              </a:cxn>
              <a:cxn ang="0">
                <a:pos x="0" y="426"/>
              </a:cxn>
              <a:cxn ang="0">
                <a:pos x="3" y="426"/>
              </a:cxn>
              <a:cxn ang="0">
                <a:pos x="0" y="426"/>
              </a:cxn>
              <a:cxn ang="0">
                <a:pos x="0" y="2"/>
              </a:cxn>
              <a:cxn ang="0">
                <a:pos x="0" y="0"/>
              </a:cxn>
              <a:cxn ang="0">
                <a:pos x="3" y="0"/>
              </a:cxn>
              <a:cxn ang="0">
                <a:pos x="683" y="0"/>
              </a:cxn>
              <a:cxn ang="0">
                <a:pos x="683" y="2"/>
              </a:cxn>
              <a:cxn ang="0">
                <a:pos x="683" y="0"/>
              </a:cxn>
              <a:cxn ang="0">
                <a:pos x="686" y="0"/>
              </a:cxn>
              <a:cxn ang="0">
                <a:pos x="686" y="2"/>
              </a:cxn>
              <a:cxn ang="0">
                <a:pos x="686" y="426"/>
              </a:cxn>
              <a:cxn ang="0">
                <a:pos x="683" y="426"/>
              </a:cxn>
              <a:cxn ang="0">
                <a:pos x="683" y="429"/>
              </a:cxn>
              <a:cxn ang="0">
                <a:pos x="3" y="429"/>
              </a:cxn>
            </a:cxnLst>
            <a:rect l="0" t="0" r="r" b="b"/>
            <a:pathLst>
              <a:path w="686" h="429">
                <a:moveTo>
                  <a:pt x="3" y="429"/>
                </a:moveTo>
                <a:lnTo>
                  <a:pt x="0" y="429"/>
                </a:lnTo>
                <a:lnTo>
                  <a:pt x="0" y="426"/>
                </a:lnTo>
                <a:lnTo>
                  <a:pt x="3" y="426"/>
                </a:lnTo>
                <a:lnTo>
                  <a:pt x="0" y="426"/>
                </a:lnTo>
                <a:lnTo>
                  <a:pt x="0" y="2"/>
                </a:lnTo>
                <a:lnTo>
                  <a:pt x="0" y="0"/>
                </a:lnTo>
                <a:lnTo>
                  <a:pt x="3" y="0"/>
                </a:lnTo>
                <a:lnTo>
                  <a:pt x="683" y="0"/>
                </a:lnTo>
                <a:lnTo>
                  <a:pt x="683" y="2"/>
                </a:lnTo>
                <a:lnTo>
                  <a:pt x="683" y="0"/>
                </a:lnTo>
                <a:lnTo>
                  <a:pt x="686" y="0"/>
                </a:lnTo>
                <a:lnTo>
                  <a:pt x="686" y="2"/>
                </a:lnTo>
                <a:lnTo>
                  <a:pt x="686" y="426"/>
                </a:lnTo>
                <a:lnTo>
                  <a:pt x="683" y="426"/>
                </a:lnTo>
                <a:lnTo>
                  <a:pt x="683" y="429"/>
                </a:lnTo>
                <a:lnTo>
                  <a:pt x="3" y="42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Rectangle 326"/>
          <p:cNvSpPr>
            <a:spLocks noChangeArrowheads="1"/>
          </p:cNvSpPr>
          <p:nvPr/>
        </p:nvSpPr>
        <p:spPr bwMode="auto">
          <a:xfrm>
            <a:off x="4901923" y="5386128"/>
            <a:ext cx="1048357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Freeform 327"/>
          <p:cNvSpPr>
            <a:spLocks noEditPoints="1"/>
          </p:cNvSpPr>
          <p:nvPr/>
        </p:nvSpPr>
        <p:spPr bwMode="auto">
          <a:xfrm>
            <a:off x="4901923" y="5386128"/>
            <a:ext cx="1048357" cy="615267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0"/>
              </a:cxn>
              <a:cxn ang="0">
                <a:pos x="680" y="0"/>
              </a:cxn>
              <a:cxn ang="0">
                <a:pos x="680" y="424"/>
              </a:cxn>
              <a:cxn ang="0">
                <a:pos x="0" y="424"/>
              </a:cxn>
              <a:cxn ang="0">
                <a:pos x="678" y="421"/>
              </a:cxn>
              <a:cxn ang="0">
                <a:pos x="678" y="3"/>
              </a:cxn>
              <a:cxn ang="0">
                <a:pos x="3" y="3"/>
              </a:cxn>
              <a:cxn ang="0">
                <a:pos x="3" y="421"/>
              </a:cxn>
              <a:cxn ang="0">
                <a:pos x="678" y="421"/>
              </a:cxn>
            </a:cxnLst>
            <a:rect l="0" t="0" r="r" b="b"/>
            <a:pathLst>
              <a:path w="680" h="424">
                <a:moveTo>
                  <a:pt x="0" y="424"/>
                </a:moveTo>
                <a:lnTo>
                  <a:pt x="0" y="0"/>
                </a:lnTo>
                <a:lnTo>
                  <a:pt x="680" y="0"/>
                </a:lnTo>
                <a:lnTo>
                  <a:pt x="680" y="424"/>
                </a:lnTo>
                <a:lnTo>
                  <a:pt x="0" y="424"/>
                </a:lnTo>
                <a:close/>
                <a:moveTo>
                  <a:pt x="678" y="421"/>
                </a:moveTo>
                <a:lnTo>
                  <a:pt x="678" y="3"/>
                </a:lnTo>
                <a:lnTo>
                  <a:pt x="3" y="3"/>
                </a:lnTo>
                <a:lnTo>
                  <a:pt x="3" y="421"/>
                </a:lnTo>
                <a:lnTo>
                  <a:pt x="678" y="42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Rectangle 328"/>
          <p:cNvSpPr>
            <a:spLocks noChangeArrowheads="1"/>
          </p:cNvSpPr>
          <p:nvPr/>
        </p:nvSpPr>
        <p:spPr bwMode="auto">
          <a:xfrm>
            <a:off x="4901923" y="5386128"/>
            <a:ext cx="1048357" cy="61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Rectangle 329"/>
          <p:cNvSpPr>
            <a:spLocks noChangeArrowheads="1"/>
          </p:cNvSpPr>
          <p:nvPr/>
        </p:nvSpPr>
        <p:spPr bwMode="auto">
          <a:xfrm>
            <a:off x="4906548" y="5390482"/>
            <a:ext cx="1040648" cy="6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Freeform 330"/>
          <p:cNvSpPr>
            <a:spLocks noEditPoints="1"/>
          </p:cNvSpPr>
          <p:nvPr/>
        </p:nvSpPr>
        <p:spPr bwMode="auto">
          <a:xfrm>
            <a:off x="3599185" y="2588406"/>
            <a:ext cx="2472888" cy="663153"/>
          </a:xfrm>
          <a:custGeom>
            <a:avLst/>
            <a:gdLst/>
            <a:ahLst/>
            <a:cxnLst>
              <a:cxn ang="0">
                <a:pos x="1489" y="457"/>
              </a:cxn>
              <a:cxn ang="0">
                <a:pos x="1413" y="274"/>
              </a:cxn>
              <a:cxn ang="0">
                <a:pos x="1509" y="274"/>
              </a:cxn>
              <a:cxn ang="0">
                <a:pos x="1509" y="288"/>
              </a:cxn>
              <a:cxn ang="0">
                <a:pos x="1509" y="288"/>
              </a:cxn>
              <a:cxn ang="0">
                <a:pos x="1534" y="277"/>
              </a:cxn>
              <a:cxn ang="0">
                <a:pos x="1534" y="277"/>
              </a:cxn>
              <a:cxn ang="0">
                <a:pos x="1562" y="272"/>
              </a:cxn>
              <a:cxn ang="0">
                <a:pos x="1562" y="272"/>
              </a:cxn>
              <a:cxn ang="0">
                <a:pos x="1534" y="266"/>
              </a:cxn>
              <a:cxn ang="0">
                <a:pos x="1534" y="266"/>
              </a:cxn>
              <a:cxn ang="0">
                <a:pos x="1509" y="255"/>
              </a:cxn>
              <a:cxn ang="0">
                <a:pos x="1509" y="269"/>
              </a:cxn>
              <a:cxn ang="0">
                <a:pos x="1411" y="269"/>
              </a:cxn>
              <a:cxn ang="0">
                <a:pos x="1301" y="0"/>
              </a:cxn>
              <a:cxn ang="0">
                <a:pos x="1604" y="0"/>
              </a:cxn>
              <a:cxn ang="0">
                <a:pos x="1604" y="457"/>
              </a:cxn>
              <a:cxn ang="0">
                <a:pos x="1489" y="457"/>
              </a:cxn>
              <a:cxn ang="0">
                <a:pos x="0" y="457"/>
              </a:cxn>
              <a:cxn ang="0">
                <a:pos x="0" y="0"/>
              </a:cxn>
              <a:cxn ang="0">
                <a:pos x="302" y="0"/>
              </a:cxn>
              <a:cxn ang="0">
                <a:pos x="193" y="269"/>
              </a:cxn>
              <a:cxn ang="0">
                <a:pos x="92" y="269"/>
              </a:cxn>
              <a:cxn ang="0">
                <a:pos x="92" y="255"/>
              </a:cxn>
              <a:cxn ang="0">
                <a:pos x="92" y="255"/>
              </a:cxn>
              <a:cxn ang="0">
                <a:pos x="67" y="266"/>
              </a:cxn>
              <a:cxn ang="0">
                <a:pos x="67" y="266"/>
              </a:cxn>
              <a:cxn ang="0">
                <a:pos x="39" y="272"/>
              </a:cxn>
              <a:cxn ang="0">
                <a:pos x="39" y="272"/>
              </a:cxn>
              <a:cxn ang="0">
                <a:pos x="67" y="277"/>
              </a:cxn>
              <a:cxn ang="0">
                <a:pos x="67" y="277"/>
              </a:cxn>
              <a:cxn ang="0">
                <a:pos x="92" y="288"/>
              </a:cxn>
              <a:cxn ang="0">
                <a:pos x="92" y="274"/>
              </a:cxn>
              <a:cxn ang="0">
                <a:pos x="190" y="274"/>
              </a:cxn>
              <a:cxn ang="0">
                <a:pos x="114" y="457"/>
              </a:cxn>
              <a:cxn ang="0">
                <a:pos x="0" y="457"/>
              </a:cxn>
            </a:cxnLst>
            <a:rect l="0" t="0" r="r" b="b"/>
            <a:pathLst>
              <a:path w="1604" h="457">
                <a:moveTo>
                  <a:pt x="1489" y="457"/>
                </a:moveTo>
                <a:lnTo>
                  <a:pt x="1413" y="274"/>
                </a:lnTo>
                <a:lnTo>
                  <a:pt x="1509" y="274"/>
                </a:lnTo>
                <a:lnTo>
                  <a:pt x="1509" y="288"/>
                </a:lnTo>
                <a:lnTo>
                  <a:pt x="1509" y="288"/>
                </a:lnTo>
                <a:lnTo>
                  <a:pt x="1534" y="277"/>
                </a:lnTo>
                <a:lnTo>
                  <a:pt x="1534" y="277"/>
                </a:lnTo>
                <a:lnTo>
                  <a:pt x="1562" y="272"/>
                </a:lnTo>
                <a:lnTo>
                  <a:pt x="1562" y="272"/>
                </a:lnTo>
                <a:lnTo>
                  <a:pt x="1534" y="266"/>
                </a:lnTo>
                <a:lnTo>
                  <a:pt x="1534" y="266"/>
                </a:lnTo>
                <a:lnTo>
                  <a:pt x="1509" y="255"/>
                </a:lnTo>
                <a:lnTo>
                  <a:pt x="1509" y="269"/>
                </a:lnTo>
                <a:lnTo>
                  <a:pt x="1411" y="269"/>
                </a:lnTo>
                <a:lnTo>
                  <a:pt x="1301" y="0"/>
                </a:lnTo>
                <a:lnTo>
                  <a:pt x="1604" y="0"/>
                </a:lnTo>
                <a:lnTo>
                  <a:pt x="1604" y="457"/>
                </a:lnTo>
                <a:lnTo>
                  <a:pt x="1489" y="457"/>
                </a:lnTo>
                <a:close/>
                <a:moveTo>
                  <a:pt x="0" y="457"/>
                </a:moveTo>
                <a:lnTo>
                  <a:pt x="0" y="0"/>
                </a:lnTo>
                <a:lnTo>
                  <a:pt x="302" y="0"/>
                </a:lnTo>
                <a:lnTo>
                  <a:pt x="193" y="269"/>
                </a:lnTo>
                <a:lnTo>
                  <a:pt x="92" y="269"/>
                </a:lnTo>
                <a:lnTo>
                  <a:pt x="92" y="255"/>
                </a:lnTo>
                <a:lnTo>
                  <a:pt x="92" y="255"/>
                </a:lnTo>
                <a:lnTo>
                  <a:pt x="67" y="266"/>
                </a:lnTo>
                <a:lnTo>
                  <a:pt x="67" y="266"/>
                </a:lnTo>
                <a:lnTo>
                  <a:pt x="39" y="272"/>
                </a:lnTo>
                <a:lnTo>
                  <a:pt x="39" y="272"/>
                </a:lnTo>
                <a:lnTo>
                  <a:pt x="67" y="277"/>
                </a:lnTo>
                <a:lnTo>
                  <a:pt x="67" y="277"/>
                </a:lnTo>
                <a:lnTo>
                  <a:pt x="92" y="288"/>
                </a:lnTo>
                <a:lnTo>
                  <a:pt x="92" y="274"/>
                </a:lnTo>
                <a:lnTo>
                  <a:pt x="190" y="274"/>
                </a:lnTo>
                <a:lnTo>
                  <a:pt x="114" y="457"/>
                </a:lnTo>
                <a:lnTo>
                  <a:pt x="0" y="457"/>
                </a:lnTo>
                <a:close/>
              </a:path>
            </a:pathLst>
          </a:custGeom>
          <a:solidFill>
            <a:srgbClr val="FC34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Freeform 331"/>
          <p:cNvSpPr>
            <a:spLocks/>
          </p:cNvSpPr>
          <p:nvPr/>
        </p:nvSpPr>
        <p:spPr bwMode="auto">
          <a:xfrm>
            <a:off x="5604938" y="2588406"/>
            <a:ext cx="467135" cy="663153"/>
          </a:xfrm>
          <a:custGeom>
            <a:avLst/>
            <a:gdLst/>
            <a:ahLst/>
            <a:cxnLst>
              <a:cxn ang="0">
                <a:pos x="188" y="457"/>
              </a:cxn>
              <a:cxn ang="0">
                <a:pos x="112" y="274"/>
              </a:cxn>
              <a:cxn ang="0">
                <a:pos x="208" y="274"/>
              </a:cxn>
              <a:cxn ang="0">
                <a:pos x="208" y="288"/>
              </a:cxn>
              <a:cxn ang="0">
                <a:pos x="208" y="288"/>
              </a:cxn>
              <a:cxn ang="0">
                <a:pos x="233" y="277"/>
              </a:cxn>
              <a:cxn ang="0">
                <a:pos x="233" y="277"/>
              </a:cxn>
              <a:cxn ang="0">
                <a:pos x="261" y="272"/>
              </a:cxn>
              <a:cxn ang="0">
                <a:pos x="261" y="272"/>
              </a:cxn>
              <a:cxn ang="0">
                <a:pos x="233" y="266"/>
              </a:cxn>
              <a:cxn ang="0">
                <a:pos x="233" y="266"/>
              </a:cxn>
              <a:cxn ang="0">
                <a:pos x="208" y="255"/>
              </a:cxn>
              <a:cxn ang="0">
                <a:pos x="208" y="269"/>
              </a:cxn>
              <a:cxn ang="0">
                <a:pos x="110" y="269"/>
              </a:cxn>
              <a:cxn ang="0">
                <a:pos x="0" y="0"/>
              </a:cxn>
              <a:cxn ang="0">
                <a:pos x="303" y="0"/>
              </a:cxn>
              <a:cxn ang="0">
                <a:pos x="303" y="457"/>
              </a:cxn>
              <a:cxn ang="0">
                <a:pos x="188" y="457"/>
              </a:cxn>
            </a:cxnLst>
            <a:rect l="0" t="0" r="r" b="b"/>
            <a:pathLst>
              <a:path w="303" h="457">
                <a:moveTo>
                  <a:pt x="188" y="457"/>
                </a:moveTo>
                <a:lnTo>
                  <a:pt x="112" y="274"/>
                </a:lnTo>
                <a:lnTo>
                  <a:pt x="208" y="274"/>
                </a:lnTo>
                <a:lnTo>
                  <a:pt x="208" y="288"/>
                </a:lnTo>
                <a:lnTo>
                  <a:pt x="208" y="288"/>
                </a:lnTo>
                <a:lnTo>
                  <a:pt x="233" y="277"/>
                </a:lnTo>
                <a:lnTo>
                  <a:pt x="233" y="277"/>
                </a:lnTo>
                <a:lnTo>
                  <a:pt x="261" y="272"/>
                </a:lnTo>
                <a:lnTo>
                  <a:pt x="261" y="272"/>
                </a:lnTo>
                <a:lnTo>
                  <a:pt x="233" y="266"/>
                </a:lnTo>
                <a:lnTo>
                  <a:pt x="233" y="266"/>
                </a:lnTo>
                <a:lnTo>
                  <a:pt x="208" y="255"/>
                </a:lnTo>
                <a:lnTo>
                  <a:pt x="208" y="269"/>
                </a:lnTo>
                <a:lnTo>
                  <a:pt x="110" y="269"/>
                </a:lnTo>
                <a:lnTo>
                  <a:pt x="0" y="0"/>
                </a:lnTo>
                <a:lnTo>
                  <a:pt x="303" y="0"/>
                </a:lnTo>
                <a:lnTo>
                  <a:pt x="303" y="457"/>
                </a:lnTo>
                <a:lnTo>
                  <a:pt x="188" y="45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332"/>
          <p:cNvSpPr>
            <a:spLocks/>
          </p:cNvSpPr>
          <p:nvPr/>
        </p:nvSpPr>
        <p:spPr bwMode="auto">
          <a:xfrm>
            <a:off x="3599185" y="2588406"/>
            <a:ext cx="465594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0" y="0"/>
              </a:cxn>
              <a:cxn ang="0">
                <a:pos x="302" y="0"/>
              </a:cxn>
              <a:cxn ang="0">
                <a:pos x="193" y="269"/>
              </a:cxn>
              <a:cxn ang="0">
                <a:pos x="92" y="269"/>
              </a:cxn>
              <a:cxn ang="0">
                <a:pos x="92" y="255"/>
              </a:cxn>
              <a:cxn ang="0">
                <a:pos x="92" y="255"/>
              </a:cxn>
              <a:cxn ang="0">
                <a:pos x="67" y="266"/>
              </a:cxn>
              <a:cxn ang="0">
                <a:pos x="67" y="266"/>
              </a:cxn>
              <a:cxn ang="0">
                <a:pos x="39" y="272"/>
              </a:cxn>
              <a:cxn ang="0">
                <a:pos x="39" y="272"/>
              </a:cxn>
              <a:cxn ang="0">
                <a:pos x="67" y="277"/>
              </a:cxn>
              <a:cxn ang="0">
                <a:pos x="67" y="277"/>
              </a:cxn>
              <a:cxn ang="0">
                <a:pos x="92" y="288"/>
              </a:cxn>
              <a:cxn ang="0">
                <a:pos x="92" y="274"/>
              </a:cxn>
              <a:cxn ang="0">
                <a:pos x="190" y="274"/>
              </a:cxn>
              <a:cxn ang="0">
                <a:pos x="114" y="457"/>
              </a:cxn>
              <a:cxn ang="0">
                <a:pos x="0" y="457"/>
              </a:cxn>
            </a:cxnLst>
            <a:rect l="0" t="0" r="r" b="b"/>
            <a:pathLst>
              <a:path w="302" h="457">
                <a:moveTo>
                  <a:pt x="0" y="457"/>
                </a:moveTo>
                <a:lnTo>
                  <a:pt x="0" y="0"/>
                </a:lnTo>
                <a:lnTo>
                  <a:pt x="302" y="0"/>
                </a:lnTo>
                <a:lnTo>
                  <a:pt x="193" y="269"/>
                </a:lnTo>
                <a:lnTo>
                  <a:pt x="92" y="269"/>
                </a:lnTo>
                <a:lnTo>
                  <a:pt x="92" y="255"/>
                </a:lnTo>
                <a:lnTo>
                  <a:pt x="92" y="255"/>
                </a:lnTo>
                <a:lnTo>
                  <a:pt x="67" y="266"/>
                </a:lnTo>
                <a:lnTo>
                  <a:pt x="67" y="266"/>
                </a:lnTo>
                <a:lnTo>
                  <a:pt x="39" y="272"/>
                </a:lnTo>
                <a:lnTo>
                  <a:pt x="39" y="272"/>
                </a:lnTo>
                <a:lnTo>
                  <a:pt x="67" y="277"/>
                </a:lnTo>
                <a:lnTo>
                  <a:pt x="67" y="277"/>
                </a:lnTo>
                <a:lnTo>
                  <a:pt x="92" y="288"/>
                </a:lnTo>
                <a:lnTo>
                  <a:pt x="92" y="274"/>
                </a:lnTo>
                <a:lnTo>
                  <a:pt x="190" y="274"/>
                </a:lnTo>
                <a:lnTo>
                  <a:pt x="114" y="457"/>
                </a:lnTo>
                <a:lnTo>
                  <a:pt x="0" y="45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Freeform 333"/>
          <p:cNvSpPr>
            <a:spLocks noEditPoints="1"/>
          </p:cNvSpPr>
          <p:nvPr/>
        </p:nvSpPr>
        <p:spPr bwMode="auto">
          <a:xfrm>
            <a:off x="3909067" y="1809164"/>
            <a:ext cx="1851583" cy="663153"/>
          </a:xfrm>
          <a:custGeom>
            <a:avLst/>
            <a:gdLst/>
            <a:ahLst/>
            <a:cxnLst>
              <a:cxn ang="0">
                <a:pos x="1067" y="457"/>
              </a:cxn>
              <a:cxn ang="0">
                <a:pos x="991" y="271"/>
              </a:cxn>
              <a:cxn ang="0">
                <a:pos x="1114" y="271"/>
              </a:cxn>
              <a:cxn ang="0">
                <a:pos x="1114" y="285"/>
              </a:cxn>
              <a:cxn ang="0">
                <a:pos x="1114" y="285"/>
              </a:cxn>
              <a:cxn ang="0">
                <a:pos x="1140" y="277"/>
              </a:cxn>
              <a:cxn ang="0">
                <a:pos x="1140" y="277"/>
              </a:cxn>
              <a:cxn ang="0">
                <a:pos x="1168" y="268"/>
              </a:cxn>
              <a:cxn ang="0">
                <a:pos x="1168" y="268"/>
              </a:cxn>
              <a:cxn ang="0">
                <a:pos x="1140" y="263"/>
              </a:cxn>
              <a:cxn ang="0">
                <a:pos x="1140" y="263"/>
              </a:cxn>
              <a:cxn ang="0">
                <a:pos x="1114" y="254"/>
              </a:cxn>
              <a:cxn ang="0">
                <a:pos x="1114" y="266"/>
              </a:cxn>
              <a:cxn ang="0">
                <a:pos x="989" y="266"/>
              </a:cxn>
              <a:cxn ang="0">
                <a:pos x="879" y="0"/>
              </a:cxn>
              <a:cxn ang="0">
                <a:pos x="1201" y="0"/>
              </a:cxn>
              <a:cxn ang="0">
                <a:pos x="1201" y="457"/>
              </a:cxn>
              <a:cxn ang="0">
                <a:pos x="1067" y="457"/>
              </a:cxn>
              <a:cxn ang="0">
                <a:pos x="0" y="457"/>
              </a:cxn>
              <a:cxn ang="0">
                <a:pos x="0" y="0"/>
              </a:cxn>
              <a:cxn ang="0">
                <a:pos x="322" y="0"/>
              </a:cxn>
              <a:cxn ang="0">
                <a:pos x="213" y="266"/>
              </a:cxn>
              <a:cxn ang="0">
                <a:pos x="87" y="266"/>
              </a:cxn>
              <a:cxn ang="0">
                <a:pos x="87" y="254"/>
              </a:cxn>
              <a:cxn ang="0">
                <a:pos x="87" y="254"/>
              </a:cxn>
              <a:cxn ang="0">
                <a:pos x="62" y="263"/>
              </a:cxn>
              <a:cxn ang="0">
                <a:pos x="62" y="263"/>
              </a:cxn>
              <a:cxn ang="0">
                <a:pos x="34" y="268"/>
              </a:cxn>
              <a:cxn ang="0">
                <a:pos x="34" y="268"/>
              </a:cxn>
              <a:cxn ang="0">
                <a:pos x="62" y="277"/>
              </a:cxn>
              <a:cxn ang="0">
                <a:pos x="62" y="277"/>
              </a:cxn>
              <a:cxn ang="0">
                <a:pos x="87" y="285"/>
              </a:cxn>
              <a:cxn ang="0">
                <a:pos x="87" y="271"/>
              </a:cxn>
              <a:cxn ang="0">
                <a:pos x="210" y="271"/>
              </a:cxn>
              <a:cxn ang="0">
                <a:pos x="135" y="457"/>
              </a:cxn>
              <a:cxn ang="0">
                <a:pos x="0" y="457"/>
              </a:cxn>
              <a:cxn ang="0">
                <a:pos x="448" y="271"/>
              </a:cxn>
              <a:cxn ang="0">
                <a:pos x="753" y="271"/>
              </a:cxn>
              <a:cxn ang="0">
                <a:pos x="770" y="399"/>
              </a:cxn>
              <a:cxn ang="0">
                <a:pos x="770" y="399"/>
              </a:cxn>
              <a:cxn ang="0">
                <a:pos x="731" y="376"/>
              </a:cxn>
              <a:cxn ang="0">
                <a:pos x="692" y="363"/>
              </a:cxn>
              <a:cxn ang="0">
                <a:pos x="650" y="354"/>
              </a:cxn>
              <a:cxn ang="0">
                <a:pos x="608" y="349"/>
              </a:cxn>
              <a:cxn ang="0">
                <a:pos x="608" y="354"/>
              </a:cxn>
              <a:cxn ang="0">
                <a:pos x="608" y="349"/>
              </a:cxn>
              <a:cxn ang="0">
                <a:pos x="608" y="349"/>
              </a:cxn>
              <a:cxn ang="0">
                <a:pos x="585" y="351"/>
              </a:cxn>
              <a:cxn ang="0">
                <a:pos x="563" y="354"/>
              </a:cxn>
              <a:cxn ang="0">
                <a:pos x="538" y="360"/>
              </a:cxn>
              <a:cxn ang="0">
                <a:pos x="515" y="365"/>
              </a:cxn>
              <a:cxn ang="0">
                <a:pos x="493" y="374"/>
              </a:cxn>
              <a:cxn ang="0">
                <a:pos x="471" y="385"/>
              </a:cxn>
              <a:cxn ang="0">
                <a:pos x="429" y="410"/>
              </a:cxn>
              <a:cxn ang="0">
                <a:pos x="448" y="271"/>
              </a:cxn>
              <a:cxn ang="0">
                <a:pos x="490" y="0"/>
              </a:cxn>
              <a:cxn ang="0">
                <a:pos x="711" y="0"/>
              </a:cxn>
              <a:cxn ang="0">
                <a:pos x="751" y="266"/>
              </a:cxn>
              <a:cxn ang="0">
                <a:pos x="451" y="266"/>
              </a:cxn>
              <a:cxn ang="0">
                <a:pos x="490" y="0"/>
              </a:cxn>
            </a:cxnLst>
            <a:rect l="0" t="0" r="r" b="b"/>
            <a:pathLst>
              <a:path w="1201" h="457">
                <a:moveTo>
                  <a:pt x="1067" y="457"/>
                </a:moveTo>
                <a:lnTo>
                  <a:pt x="991" y="271"/>
                </a:lnTo>
                <a:lnTo>
                  <a:pt x="1114" y="271"/>
                </a:lnTo>
                <a:lnTo>
                  <a:pt x="1114" y="285"/>
                </a:lnTo>
                <a:lnTo>
                  <a:pt x="1114" y="285"/>
                </a:lnTo>
                <a:lnTo>
                  <a:pt x="1140" y="277"/>
                </a:lnTo>
                <a:lnTo>
                  <a:pt x="1140" y="277"/>
                </a:lnTo>
                <a:lnTo>
                  <a:pt x="1168" y="268"/>
                </a:lnTo>
                <a:lnTo>
                  <a:pt x="1168" y="268"/>
                </a:lnTo>
                <a:lnTo>
                  <a:pt x="1140" y="263"/>
                </a:lnTo>
                <a:lnTo>
                  <a:pt x="1140" y="263"/>
                </a:lnTo>
                <a:lnTo>
                  <a:pt x="1114" y="254"/>
                </a:lnTo>
                <a:lnTo>
                  <a:pt x="1114" y="266"/>
                </a:lnTo>
                <a:lnTo>
                  <a:pt x="989" y="266"/>
                </a:lnTo>
                <a:lnTo>
                  <a:pt x="879" y="0"/>
                </a:lnTo>
                <a:lnTo>
                  <a:pt x="1201" y="0"/>
                </a:lnTo>
                <a:lnTo>
                  <a:pt x="1201" y="457"/>
                </a:lnTo>
                <a:lnTo>
                  <a:pt x="1067" y="457"/>
                </a:lnTo>
                <a:close/>
                <a:moveTo>
                  <a:pt x="0" y="457"/>
                </a:moveTo>
                <a:lnTo>
                  <a:pt x="0" y="0"/>
                </a:lnTo>
                <a:lnTo>
                  <a:pt x="322" y="0"/>
                </a:lnTo>
                <a:lnTo>
                  <a:pt x="213" y="266"/>
                </a:lnTo>
                <a:lnTo>
                  <a:pt x="87" y="266"/>
                </a:lnTo>
                <a:lnTo>
                  <a:pt x="87" y="254"/>
                </a:lnTo>
                <a:lnTo>
                  <a:pt x="87" y="254"/>
                </a:lnTo>
                <a:lnTo>
                  <a:pt x="62" y="263"/>
                </a:lnTo>
                <a:lnTo>
                  <a:pt x="62" y="263"/>
                </a:lnTo>
                <a:lnTo>
                  <a:pt x="34" y="268"/>
                </a:lnTo>
                <a:lnTo>
                  <a:pt x="34" y="268"/>
                </a:lnTo>
                <a:lnTo>
                  <a:pt x="62" y="277"/>
                </a:lnTo>
                <a:lnTo>
                  <a:pt x="62" y="277"/>
                </a:lnTo>
                <a:lnTo>
                  <a:pt x="87" y="285"/>
                </a:lnTo>
                <a:lnTo>
                  <a:pt x="87" y="271"/>
                </a:lnTo>
                <a:lnTo>
                  <a:pt x="210" y="271"/>
                </a:lnTo>
                <a:lnTo>
                  <a:pt x="135" y="457"/>
                </a:lnTo>
                <a:lnTo>
                  <a:pt x="0" y="457"/>
                </a:lnTo>
                <a:close/>
                <a:moveTo>
                  <a:pt x="448" y="271"/>
                </a:moveTo>
                <a:lnTo>
                  <a:pt x="753" y="271"/>
                </a:lnTo>
                <a:lnTo>
                  <a:pt x="770" y="399"/>
                </a:lnTo>
                <a:lnTo>
                  <a:pt x="770" y="399"/>
                </a:lnTo>
                <a:lnTo>
                  <a:pt x="731" y="376"/>
                </a:lnTo>
                <a:lnTo>
                  <a:pt x="692" y="363"/>
                </a:lnTo>
                <a:lnTo>
                  <a:pt x="650" y="354"/>
                </a:lnTo>
                <a:lnTo>
                  <a:pt x="608" y="349"/>
                </a:lnTo>
                <a:lnTo>
                  <a:pt x="608" y="354"/>
                </a:lnTo>
                <a:lnTo>
                  <a:pt x="608" y="349"/>
                </a:lnTo>
                <a:lnTo>
                  <a:pt x="608" y="349"/>
                </a:lnTo>
                <a:lnTo>
                  <a:pt x="585" y="351"/>
                </a:lnTo>
                <a:lnTo>
                  <a:pt x="563" y="354"/>
                </a:lnTo>
                <a:lnTo>
                  <a:pt x="538" y="360"/>
                </a:lnTo>
                <a:lnTo>
                  <a:pt x="515" y="365"/>
                </a:lnTo>
                <a:lnTo>
                  <a:pt x="493" y="374"/>
                </a:lnTo>
                <a:lnTo>
                  <a:pt x="471" y="385"/>
                </a:lnTo>
                <a:lnTo>
                  <a:pt x="429" y="410"/>
                </a:lnTo>
                <a:lnTo>
                  <a:pt x="448" y="271"/>
                </a:lnTo>
                <a:close/>
                <a:moveTo>
                  <a:pt x="490" y="0"/>
                </a:moveTo>
                <a:lnTo>
                  <a:pt x="711" y="0"/>
                </a:lnTo>
                <a:lnTo>
                  <a:pt x="751" y="266"/>
                </a:lnTo>
                <a:lnTo>
                  <a:pt x="451" y="266"/>
                </a:lnTo>
                <a:lnTo>
                  <a:pt x="490" y="0"/>
                </a:lnTo>
                <a:close/>
              </a:path>
            </a:pathLst>
          </a:custGeom>
          <a:solidFill>
            <a:srgbClr val="FC34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334"/>
          <p:cNvSpPr>
            <a:spLocks/>
          </p:cNvSpPr>
          <p:nvPr/>
        </p:nvSpPr>
        <p:spPr bwMode="auto">
          <a:xfrm>
            <a:off x="5264222" y="1809164"/>
            <a:ext cx="496428" cy="663153"/>
          </a:xfrm>
          <a:custGeom>
            <a:avLst/>
            <a:gdLst/>
            <a:ahLst/>
            <a:cxnLst>
              <a:cxn ang="0">
                <a:pos x="188" y="457"/>
              </a:cxn>
              <a:cxn ang="0">
                <a:pos x="112" y="271"/>
              </a:cxn>
              <a:cxn ang="0">
                <a:pos x="235" y="271"/>
              </a:cxn>
              <a:cxn ang="0">
                <a:pos x="235" y="285"/>
              </a:cxn>
              <a:cxn ang="0">
                <a:pos x="235" y="285"/>
              </a:cxn>
              <a:cxn ang="0">
                <a:pos x="261" y="277"/>
              </a:cxn>
              <a:cxn ang="0">
                <a:pos x="261" y="277"/>
              </a:cxn>
              <a:cxn ang="0">
                <a:pos x="289" y="268"/>
              </a:cxn>
              <a:cxn ang="0">
                <a:pos x="289" y="268"/>
              </a:cxn>
              <a:cxn ang="0">
                <a:pos x="261" y="263"/>
              </a:cxn>
              <a:cxn ang="0">
                <a:pos x="261" y="263"/>
              </a:cxn>
              <a:cxn ang="0">
                <a:pos x="235" y="254"/>
              </a:cxn>
              <a:cxn ang="0">
                <a:pos x="235" y="266"/>
              </a:cxn>
              <a:cxn ang="0">
                <a:pos x="110" y="266"/>
              </a:cxn>
              <a:cxn ang="0">
                <a:pos x="0" y="0"/>
              </a:cxn>
              <a:cxn ang="0">
                <a:pos x="322" y="0"/>
              </a:cxn>
              <a:cxn ang="0">
                <a:pos x="322" y="457"/>
              </a:cxn>
              <a:cxn ang="0">
                <a:pos x="188" y="457"/>
              </a:cxn>
            </a:cxnLst>
            <a:rect l="0" t="0" r="r" b="b"/>
            <a:pathLst>
              <a:path w="322" h="457">
                <a:moveTo>
                  <a:pt x="188" y="457"/>
                </a:moveTo>
                <a:lnTo>
                  <a:pt x="112" y="271"/>
                </a:lnTo>
                <a:lnTo>
                  <a:pt x="235" y="271"/>
                </a:lnTo>
                <a:lnTo>
                  <a:pt x="235" y="285"/>
                </a:lnTo>
                <a:lnTo>
                  <a:pt x="235" y="285"/>
                </a:lnTo>
                <a:lnTo>
                  <a:pt x="261" y="277"/>
                </a:lnTo>
                <a:lnTo>
                  <a:pt x="261" y="277"/>
                </a:lnTo>
                <a:lnTo>
                  <a:pt x="289" y="268"/>
                </a:lnTo>
                <a:lnTo>
                  <a:pt x="289" y="268"/>
                </a:lnTo>
                <a:lnTo>
                  <a:pt x="261" y="263"/>
                </a:lnTo>
                <a:lnTo>
                  <a:pt x="261" y="263"/>
                </a:lnTo>
                <a:lnTo>
                  <a:pt x="235" y="254"/>
                </a:lnTo>
                <a:lnTo>
                  <a:pt x="235" y="266"/>
                </a:lnTo>
                <a:lnTo>
                  <a:pt x="110" y="266"/>
                </a:lnTo>
                <a:lnTo>
                  <a:pt x="0" y="0"/>
                </a:lnTo>
                <a:lnTo>
                  <a:pt x="322" y="0"/>
                </a:lnTo>
                <a:lnTo>
                  <a:pt x="322" y="457"/>
                </a:lnTo>
                <a:lnTo>
                  <a:pt x="188" y="45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Freeform 335"/>
          <p:cNvSpPr>
            <a:spLocks/>
          </p:cNvSpPr>
          <p:nvPr/>
        </p:nvSpPr>
        <p:spPr bwMode="auto">
          <a:xfrm>
            <a:off x="3909067" y="1809164"/>
            <a:ext cx="496428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0" y="0"/>
              </a:cxn>
              <a:cxn ang="0">
                <a:pos x="322" y="0"/>
              </a:cxn>
              <a:cxn ang="0">
                <a:pos x="213" y="266"/>
              </a:cxn>
              <a:cxn ang="0">
                <a:pos x="87" y="266"/>
              </a:cxn>
              <a:cxn ang="0">
                <a:pos x="87" y="254"/>
              </a:cxn>
              <a:cxn ang="0">
                <a:pos x="87" y="254"/>
              </a:cxn>
              <a:cxn ang="0">
                <a:pos x="62" y="263"/>
              </a:cxn>
              <a:cxn ang="0">
                <a:pos x="62" y="263"/>
              </a:cxn>
              <a:cxn ang="0">
                <a:pos x="34" y="268"/>
              </a:cxn>
              <a:cxn ang="0">
                <a:pos x="34" y="268"/>
              </a:cxn>
              <a:cxn ang="0">
                <a:pos x="62" y="277"/>
              </a:cxn>
              <a:cxn ang="0">
                <a:pos x="62" y="277"/>
              </a:cxn>
              <a:cxn ang="0">
                <a:pos x="87" y="285"/>
              </a:cxn>
              <a:cxn ang="0">
                <a:pos x="87" y="271"/>
              </a:cxn>
              <a:cxn ang="0">
                <a:pos x="210" y="271"/>
              </a:cxn>
              <a:cxn ang="0">
                <a:pos x="135" y="457"/>
              </a:cxn>
              <a:cxn ang="0">
                <a:pos x="0" y="457"/>
              </a:cxn>
            </a:cxnLst>
            <a:rect l="0" t="0" r="r" b="b"/>
            <a:pathLst>
              <a:path w="322" h="457">
                <a:moveTo>
                  <a:pt x="0" y="457"/>
                </a:moveTo>
                <a:lnTo>
                  <a:pt x="0" y="0"/>
                </a:lnTo>
                <a:lnTo>
                  <a:pt x="322" y="0"/>
                </a:lnTo>
                <a:lnTo>
                  <a:pt x="213" y="266"/>
                </a:lnTo>
                <a:lnTo>
                  <a:pt x="87" y="266"/>
                </a:lnTo>
                <a:lnTo>
                  <a:pt x="87" y="254"/>
                </a:lnTo>
                <a:lnTo>
                  <a:pt x="87" y="254"/>
                </a:lnTo>
                <a:lnTo>
                  <a:pt x="62" y="263"/>
                </a:lnTo>
                <a:lnTo>
                  <a:pt x="62" y="263"/>
                </a:lnTo>
                <a:lnTo>
                  <a:pt x="34" y="268"/>
                </a:lnTo>
                <a:lnTo>
                  <a:pt x="34" y="268"/>
                </a:lnTo>
                <a:lnTo>
                  <a:pt x="62" y="277"/>
                </a:lnTo>
                <a:lnTo>
                  <a:pt x="62" y="277"/>
                </a:lnTo>
                <a:lnTo>
                  <a:pt x="87" y="285"/>
                </a:lnTo>
                <a:lnTo>
                  <a:pt x="87" y="271"/>
                </a:lnTo>
                <a:lnTo>
                  <a:pt x="210" y="271"/>
                </a:lnTo>
                <a:lnTo>
                  <a:pt x="135" y="457"/>
                </a:lnTo>
                <a:lnTo>
                  <a:pt x="0" y="45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336"/>
          <p:cNvSpPr>
            <a:spLocks/>
          </p:cNvSpPr>
          <p:nvPr/>
        </p:nvSpPr>
        <p:spPr bwMode="auto">
          <a:xfrm>
            <a:off x="4570457" y="2202413"/>
            <a:ext cx="525720" cy="201703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324" y="0"/>
              </a:cxn>
              <a:cxn ang="0">
                <a:pos x="341" y="128"/>
              </a:cxn>
              <a:cxn ang="0">
                <a:pos x="341" y="128"/>
              </a:cxn>
              <a:cxn ang="0">
                <a:pos x="302" y="105"/>
              </a:cxn>
              <a:cxn ang="0">
                <a:pos x="263" y="92"/>
              </a:cxn>
              <a:cxn ang="0">
                <a:pos x="221" y="83"/>
              </a:cxn>
              <a:cxn ang="0">
                <a:pos x="179" y="78"/>
              </a:cxn>
              <a:cxn ang="0">
                <a:pos x="179" y="83"/>
              </a:cxn>
              <a:cxn ang="0">
                <a:pos x="179" y="78"/>
              </a:cxn>
              <a:cxn ang="0">
                <a:pos x="179" y="78"/>
              </a:cxn>
              <a:cxn ang="0">
                <a:pos x="156" y="80"/>
              </a:cxn>
              <a:cxn ang="0">
                <a:pos x="134" y="83"/>
              </a:cxn>
              <a:cxn ang="0">
                <a:pos x="109" y="89"/>
              </a:cxn>
              <a:cxn ang="0">
                <a:pos x="86" y="94"/>
              </a:cxn>
              <a:cxn ang="0">
                <a:pos x="64" y="103"/>
              </a:cxn>
              <a:cxn ang="0">
                <a:pos x="42" y="114"/>
              </a:cxn>
              <a:cxn ang="0">
                <a:pos x="0" y="139"/>
              </a:cxn>
              <a:cxn ang="0">
                <a:pos x="19" y="0"/>
              </a:cxn>
            </a:cxnLst>
            <a:rect l="0" t="0" r="r" b="b"/>
            <a:pathLst>
              <a:path w="341" h="139">
                <a:moveTo>
                  <a:pt x="19" y="0"/>
                </a:moveTo>
                <a:lnTo>
                  <a:pt x="324" y="0"/>
                </a:lnTo>
                <a:lnTo>
                  <a:pt x="341" y="128"/>
                </a:lnTo>
                <a:lnTo>
                  <a:pt x="341" y="128"/>
                </a:lnTo>
                <a:lnTo>
                  <a:pt x="302" y="105"/>
                </a:lnTo>
                <a:lnTo>
                  <a:pt x="263" y="92"/>
                </a:lnTo>
                <a:lnTo>
                  <a:pt x="221" y="83"/>
                </a:lnTo>
                <a:lnTo>
                  <a:pt x="179" y="78"/>
                </a:lnTo>
                <a:lnTo>
                  <a:pt x="179" y="83"/>
                </a:lnTo>
                <a:lnTo>
                  <a:pt x="179" y="78"/>
                </a:lnTo>
                <a:lnTo>
                  <a:pt x="179" y="78"/>
                </a:lnTo>
                <a:lnTo>
                  <a:pt x="156" y="80"/>
                </a:lnTo>
                <a:lnTo>
                  <a:pt x="134" y="83"/>
                </a:lnTo>
                <a:lnTo>
                  <a:pt x="109" y="89"/>
                </a:lnTo>
                <a:lnTo>
                  <a:pt x="86" y="94"/>
                </a:lnTo>
                <a:lnTo>
                  <a:pt x="64" y="103"/>
                </a:lnTo>
                <a:lnTo>
                  <a:pt x="42" y="114"/>
                </a:lnTo>
                <a:lnTo>
                  <a:pt x="0" y="139"/>
                </a:lnTo>
                <a:lnTo>
                  <a:pt x="1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Freeform 337"/>
          <p:cNvSpPr>
            <a:spLocks/>
          </p:cNvSpPr>
          <p:nvPr/>
        </p:nvSpPr>
        <p:spPr bwMode="auto">
          <a:xfrm>
            <a:off x="4604374" y="1809164"/>
            <a:ext cx="462510" cy="385993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260" y="0"/>
              </a:cxn>
              <a:cxn ang="0">
                <a:pos x="300" y="266"/>
              </a:cxn>
              <a:cxn ang="0">
                <a:pos x="0" y="266"/>
              </a:cxn>
              <a:cxn ang="0">
                <a:pos x="39" y="0"/>
              </a:cxn>
            </a:cxnLst>
            <a:rect l="0" t="0" r="r" b="b"/>
            <a:pathLst>
              <a:path w="300" h="266">
                <a:moveTo>
                  <a:pt x="39" y="0"/>
                </a:moveTo>
                <a:lnTo>
                  <a:pt x="260" y="0"/>
                </a:lnTo>
                <a:lnTo>
                  <a:pt x="300" y="266"/>
                </a:lnTo>
                <a:lnTo>
                  <a:pt x="0" y="266"/>
                </a:lnTo>
                <a:lnTo>
                  <a:pt x="3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Freeform 338"/>
          <p:cNvSpPr>
            <a:spLocks noEditPoints="1"/>
          </p:cNvSpPr>
          <p:nvPr/>
        </p:nvSpPr>
        <p:spPr bwMode="auto">
          <a:xfrm>
            <a:off x="3184468" y="3364745"/>
            <a:ext cx="3302323" cy="288769"/>
          </a:xfrm>
          <a:custGeom>
            <a:avLst/>
            <a:gdLst/>
            <a:ahLst/>
            <a:cxnLst>
              <a:cxn ang="0">
                <a:pos x="1789" y="0"/>
              </a:cxn>
              <a:cxn ang="0">
                <a:pos x="2142" y="0"/>
              </a:cxn>
              <a:cxn ang="0">
                <a:pos x="2142" y="185"/>
              </a:cxn>
              <a:cxn ang="0">
                <a:pos x="2142" y="185"/>
              </a:cxn>
              <a:cxn ang="0">
                <a:pos x="2094" y="185"/>
              </a:cxn>
              <a:cxn ang="0">
                <a:pos x="2094" y="191"/>
              </a:cxn>
              <a:cxn ang="0">
                <a:pos x="2094" y="185"/>
              </a:cxn>
              <a:cxn ang="0">
                <a:pos x="2094" y="185"/>
              </a:cxn>
              <a:cxn ang="0">
                <a:pos x="1979" y="188"/>
              </a:cxn>
              <a:cxn ang="0">
                <a:pos x="1870" y="199"/>
              </a:cxn>
              <a:cxn ang="0">
                <a:pos x="1789" y="0"/>
              </a:cxn>
              <a:cxn ang="0">
                <a:pos x="56" y="185"/>
              </a:cxn>
              <a:cxn ang="0">
                <a:pos x="56" y="191"/>
              </a:cxn>
              <a:cxn ang="0">
                <a:pos x="56" y="185"/>
              </a:cxn>
              <a:cxn ang="0">
                <a:pos x="56" y="185"/>
              </a:cxn>
              <a:cxn ang="0">
                <a:pos x="0" y="185"/>
              </a:cxn>
              <a:cxn ang="0">
                <a:pos x="0" y="0"/>
              </a:cxn>
              <a:cxn ang="0">
                <a:pos x="353" y="0"/>
              </a:cxn>
              <a:cxn ang="0">
                <a:pos x="271" y="196"/>
              </a:cxn>
              <a:cxn ang="0">
                <a:pos x="271" y="196"/>
              </a:cxn>
              <a:cxn ang="0">
                <a:pos x="165" y="188"/>
              </a:cxn>
              <a:cxn ang="0">
                <a:pos x="56" y="185"/>
              </a:cxn>
            </a:cxnLst>
            <a:rect l="0" t="0" r="r" b="b"/>
            <a:pathLst>
              <a:path w="2142" h="199">
                <a:moveTo>
                  <a:pt x="1789" y="0"/>
                </a:moveTo>
                <a:lnTo>
                  <a:pt x="2142" y="0"/>
                </a:lnTo>
                <a:lnTo>
                  <a:pt x="2142" y="185"/>
                </a:lnTo>
                <a:lnTo>
                  <a:pt x="2142" y="185"/>
                </a:lnTo>
                <a:lnTo>
                  <a:pt x="2094" y="185"/>
                </a:lnTo>
                <a:lnTo>
                  <a:pt x="2094" y="191"/>
                </a:lnTo>
                <a:lnTo>
                  <a:pt x="2094" y="185"/>
                </a:lnTo>
                <a:lnTo>
                  <a:pt x="2094" y="185"/>
                </a:lnTo>
                <a:lnTo>
                  <a:pt x="1979" y="188"/>
                </a:lnTo>
                <a:lnTo>
                  <a:pt x="1870" y="199"/>
                </a:lnTo>
                <a:lnTo>
                  <a:pt x="1789" y="0"/>
                </a:lnTo>
                <a:close/>
                <a:moveTo>
                  <a:pt x="56" y="185"/>
                </a:moveTo>
                <a:lnTo>
                  <a:pt x="56" y="191"/>
                </a:lnTo>
                <a:lnTo>
                  <a:pt x="56" y="185"/>
                </a:lnTo>
                <a:lnTo>
                  <a:pt x="56" y="185"/>
                </a:lnTo>
                <a:lnTo>
                  <a:pt x="0" y="185"/>
                </a:lnTo>
                <a:lnTo>
                  <a:pt x="0" y="0"/>
                </a:lnTo>
                <a:lnTo>
                  <a:pt x="353" y="0"/>
                </a:lnTo>
                <a:lnTo>
                  <a:pt x="271" y="196"/>
                </a:lnTo>
                <a:lnTo>
                  <a:pt x="271" y="196"/>
                </a:lnTo>
                <a:lnTo>
                  <a:pt x="165" y="188"/>
                </a:lnTo>
                <a:lnTo>
                  <a:pt x="56" y="185"/>
                </a:lnTo>
                <a:close/>
              </a:path>
            </a:pathLst>
          </a:custGeom>
          <a:solidFill>
            <a:srgbClr val="FC34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Freeform 339"/>
          <p:cNvSpPr>
            <a:spLocks/>
          </p:cNvSpPr>
          <p:nvPr/>
        </p:nvSpPr>
        <p:spPr bwMode="auto">
          <a:xfrm>
            <a:off x="5942571" y="3364745"/>
            <a:ext cx="544220" cy="2887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3" y="0"/>
              </a:cxn>
              <a:cxn ang="0">
                <a:pos x="353" y="185"/>
              </a:cxn>
              <a:cxn ang="0">
                <a:pos x="353" y="185"/>
              </a:cxn>
              <a:cxn ang="0">
                <a:pos x="305" y="185"/>
              </a:cxn>
              <a:cxn ang="0">
                <a:pos x="305" y="191"/>
              </a:cxn>
              <a:cxn ang="0">
                <a:pos x="305" y="185"/>
              </a:cxn>
              <a:cxn ang="0">
                <a:pos x="305" y="185"/>
              </a:cxn>
              <a:cxn ang="0">
                <a:pos x="190" y="188"/>
              </a:cxn>
              <a:cxn ang="0">
                <a:pos x="81" y="199"/>
              </a:cxn>
              <a:cxn ang="0">
                <a:pos x="0" y="0"/>
              </a:cxn>
            </a:cxnLst>
            <a:rect l="0" t="0" r="r" b="b"/>
            <a:pathLst>
              <a:path w="353" h="199">
                <a:moveTo>
                  <a:pt x="0" y="0"/>
                </a:moveTo>
                <a:lnTo>
                  <a:pt x="353" y="0"/>
                </a:lnTo>
                <a:lnTo>
                  <a:pt x="353" y="185"/>
                </a:lnTo>
                <a:lnTo>
                  <a:pt x="353" y="185"/>
                </a:lnTo>
                <a:lnTo>
                  <a:pt x="305" y="185"/>
                </a:lnTo>
                <a:lnTo>
                  <a:pt x="305" y="191"/>
                </a:lnTo>
                <a:lnTo>
                  <a:pt x="305" y="185"/>
                </a:lnTo>
                <a:lnTo>
                  <a:pt x="305" y="185"/>
                </a:lnTo>
                <a:lnTo>
                  <a:pt x="190" y="188"/>
                </a:lnTo>
                <a:lnTo>
                  <a:pt x="81" y="19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Freeform 340"/>
          <p:cNvSpPr>
            <a:spLocks/>
          </p:cNvSpPr>
          <p:nvPr/>
        </p:nvSpPr>
        <p:spPr bwMode="auto">
          <a:xfrm>
            <a:off x="3184468" y="3364745"/>
            <a:ext cx="544220" cy="284416"/>
          </a:xfrm>
          <a:custGeom>
            <a:avLst/>
            <a:gdLst/>
            <a:ahLst/>
            <a:cxnLst>
              <a:cxn ang="0">
                <a:pos x="56" y="185"/>
              </a:cxn>
              <a:cxn ang="0">
                <a:pos x="56" y="191"/>
              </a:cxn>
              <a:cxn ang="0">
                <a:pos x="56" y="185"/>
              </a:cxn>
              <a:cxn ang="0">
                <a:pos x="56" y="185"/>
              </a:cxn>
              <a:cxn ang="0">
                <a:pos x="0" y="185"/>
              </a:cxn>
              <a:cxn ang="0">
                <a:pos x="0" y="0"/>
              </a:cxn>
              <a:cxn ang="0">
                <a:pos x="353" y="0"/>
              </a:cxn>
              <a:cxn ang="0">
                <a:pos x="271" y="196"/>
              </a:cxn>
              <a:cxn ang="0">
                <a:pos x="271" y="196"/>
              </a:cxn>
              <a:cxn ang="0">
                <a:pos x="165" y="188"/>
              </a:cxn>
              <a:cxn ang="0">
                <a:pos x="56" y="185"/>
              </a:cxn>
            </a:cxnLst>
            <a:rect l="0" t="0" r="r" b="b"/>
            <a:pathLst>
              <a:path w="353" h="196">
                <a:moveTo>
                  <a:pt x="56" y="185"/>
                </a:moveTo>
                <a:lnTo>
                  <a:pt x="56" y="191"/>
                </a:lnTo>
                <a:lnTo>
                  <a:pt x="56" y="185"/>
                </a:lnTo>
                <a:lnTo>
                  <a:pt x="56" y="185"/>
                </a:lnTo>
                <a:lnTo>
                  <a:pt x="0" y="185"/>
                </a:lnTo>
                <a:lnTo>
                  <a:pt x="0" y="0"/>
                </a:lnTo>
                <a:lnTo>
                  <a:pt x="353" y="0"/>
                </a:lnTo>
                <a:lnTo>
                  <a:pt x="271" y="196"/>
                </a:lnTo>
                <a:lnTo>
                  <a:pt x="271" y="196"/>
                </a:lnTo>
                <a:lnTo>
                  <a:pt x="165" y="188"/>
                </a:lnTo>
                <a:lnTo>
                  <a:pt x="56" y="18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Freeform 341"/>
          <p:cNvSpPr>
            <a:spLocks noEditPoints="1"/>
          </p:cNvSpPr>
          <p:nvPr/>
        </p:nvSpPr>
        <p:spPr bwMode="auto">
          <a:xfrm>
            <a:off x="2632539" y="4470484"/>
            <a:ext cx="4406181" cy="336655"/>
          </a:xfrm>
          <a:custGeom>
            <a:avLst/>
            <a:gdLst/>
            <a:ahLst/>
            <a:cxnLst>
              <a:cxn ang="0">
                <a:pos x="2556" y="232"/>
              </a:cxn>
              <a:cxn ang="0">
                <a:pos x="2477" y="44"/>
              </a:cxn>
              <a:cxn ang="0">
                <a:pos x="2477" y="44"/>
              </a:cxn>
              <a:cxn ang="0">
                <a:pos x="2544" y="44"/>
              </a:cxn>
              <a:cxn ang="0">
                <a:pos x="2768" y="44"/>
              </a:cxn>
              <a:cxn ang="0">
                <a:pos x="2768" y="55"/>
              </a:cxn>
              <a:cxn ang="0">
                <a:pos x="2768" y="55"/>
              </a:cxn>
              <a:cxn ang="0">
                <a:pos x="2794" y="47"/>
              </a:cxn>
              <a:cxn ang="0">
                <a:pos x="2794" y="47"/>
              </a:cxn>
              <a:cxn ang="0">
                <a:pos x="2822" y="41"/>
              </a:cxn>
              <a:cxn ang="0">
                <a:pos x="2822" y="41"/>
              </a:cxn>
              <a:cxn ang="0">
                <a:pos x="2794" y="33"/>
              </a:cxn>
              <a:cxn ang="0">
                <a:pos x="2794" y="33"/>
              </a:cxn>
              <a:cxn ang="0">
                <a:pos x="2768" y="25"/>
              </a:cxn>
              <a:cxn ang="0">
                <a:pos x="2768" y="38"/>
              </a:cxn>
              <a:cxn ang="0">
                <a:pos x="2626" y="38"/>
              </a:cxn>
              <a:cxn ang="0">
                <a:pos x="2626" y="38"/>
              </a:cxn>
              <a:cxn ang="0">
                <a:pos x="2687" y="30"/>
              </a:cxn>
              <a:cxn ang="0">
                <a:pos x="2746" y="22"/>
              </a:cxn>
              <a:cxn ang="0">
                <a:pos x="2802" y="14"/>
              </a:cxn>
              <a:cxn ang="0">
                <a:pos x="2858" y="2"/>
              </a:cxn>
              <a:cxn ang="0">
                <a:pos x="2858" y="232"/>
              </a:cxn>
              <a:cxn ang="0">
                <a:pos x="2556" y="232"/>
              </a:cxn>
              <a:cxn ang="0">
                <a:pos x="1766" y="232"/>
              </a:cxn>
              <a:cxn ang="0">
                <a:pos x="1766" y="232"/>
              </a:cxn>
              <a:cxn ang="0">
                <a:pos x="1800" y="180"/>
              </a:cxn>
              <a:cxn ang="0">
                <a:pos x="1828" y="122"/>
              </a:cxn>
              <a:cxn ang="0">
                <a:pos x="1845" y="232"/>
              </a:cxn>
              <a:cxn ang="0">
                <a:pos x="1766" y="232"/>
              </a:cxn>
              <a:cxn ang="0">
                <a:pos x="1013" y="232"/>
              </a:cxn>
              <a:cxn ang="0">
                <a:pos x="1033" y="97"/>
              </a:cxn>
              <a:cxn ang="0">
                <a:pos x="1033" y="97"/>
              </a:cxn>
              <a:cxn ang="0">
                <a:pos x="1069" y="166"/>
              </a:cxn>
              <a:cxn ang="0">
                <a:pos x="1105" y="232"/>
              </a:cxn>
              <a:cxn ang="0">
                <a:pos x="1013" y="232"/>
              </a:cxn>
              <a:cxn ang="0">
                <a:pos x="0" y="232"/>
              </a:cxn>
              <a:cxn ang="0">
                <a:pos x="0" y="0"/>
              </a:cxn>
              <a:cxn ang="0">
                <a:pos x="0" y="0"/>
              </a:cxn>
              <a:cxn ang="0">
                <a:pos x="56" y="11"/>
              </a:cxn>
              <a:cxn ang="0">
                <a:pos x="117" y="22"/>
              </a:cxn>
              <a:cxn ang="0">
                <a:pos x="179" y="30"/>
              </a:cxn>
              <a:cxn ang="0">
                <a:pos x="243" y="38"/>
              </a:cxn>
              <a:cxn ang="0">
                <a:pos x="98" y="38"/>
              </a:cxn>
              <a:cxn ang="0">
                <a:pos x="98" y="25"/>
              </a:cxn>
              <a:cxn ang="0">
                <a:pos x="98" y="25"/>
              </a:cxn>
              <a:cxn ang="0">
                <a:pos x="72" y="33"/>
              </a:cxn>
              <a:cxn ang="0">
                <a:pos x="72" y="33"/>
              </a:cxn>
              <a:cxn ang="0">
                <a:pos x="44" y="41"/>
              </a:cxn>
              <a:cxn ang="0">
                <a:pos x="44" y="41"/>
              </a:cxn>
              <a:cxn ang="0">
                <a:pos x="72" y="47"/>
              </a:cxn>
              <a:cxn ang="0">
                <a:pos x="72" y="47"/>
              </a:cxn>
              <a:cxn ang="0">
                <a:pos x="98" y="55"/>
              </a:cxn>
              <a:cxn ang="0">
                <a:pos x="98" y="44"/>
              </a:cxn>
              <a:cxn ang="0">
                <a:pos x="324" y="44"/>
              </a:cxn>
              <a:cxn ang="0">
                <a:pos x="324" y="44"/>
              </a:cxn>
              <a:cxn ang="0">
                <a:pos x="380" y="44"/>
              </a:cxn>
              <a:cxn ang="0">
                <a:pos x="302" y="232"/>
              </a:cxn>
              <a:cxn ang="0">
                <a:pos x="0" y="232"/>
              </a:cxn>
            </a:cxnLst>
            <a:rect l="0" t="0" r="r" b="b"/>
            <a:pathLst>
              <a:path w="2858" h="232">
                <a:moveTo>
                  <a:pt x="2556" y="232"/>
                </a:moveTo>
                <a:lnTo>
                  <a:pt x="2477" y="44"/>
                </a:lnTo>
                <a:lnTo>
                  <a:pt x="2477" y="44"/>
                </a:lnTo>
                <a:lnTo>
                  <a:pt x="2544" y="44"/>
                </a:lnTo>
                <a:lnTo>
                  <a:pt x="2768" y="44"/>
                </a:lnTo>
                <a:lnTo>
                  <a:pt x="2768" y="55"/>
                </a:lnTo>
                <a:lnTo>
                  <a:pt x="2768" y="55"/>
                </a:lnTo>
                <a:lnTo>
                  <a:pt x="2794" y="47"/>
                </a:lnTo>
                <a:lnTo>
                  <a:pt x="2794" y="47"/>
                </a:lnTo>
                <a:lnTo>
                  <a:pt x="2822" y="41"/>
                </a:lnTo>
                <a:lnTo>
                  <a:pt x="2822" y="41"/>
                </a:lnTo>
                <a:lnTo>
                  <a:pt x="2794" y="33"/>
                </a:lnTo>
                <a:lnTo>
                  <a:pt x="2794" y="33"/>
                </a:lnTo>
                <a:lnTo>
                  <a:pt x="2768" y="25"/>
                </a:lnTo>
                <a:lnTo>
                  <a:pt x="2768" y="38"/>
                </a:lnTo>
                <a:lnTo>
                  <a:pt x="2626" y="38"/>
                </a:lnTo>
                <a:lnTo>
                  <a:pt x="2626" y="38"/>
                </a:lnTo>
                <a:lnTo>
                  <a:pt x="2687" y="30"/>
                </a:lnTo>
                <a:lnTo>
                  <a:pt x="2746" y="22"/>
                </a:lnTo>
                <a:lnTo>
                  <a:pt x="2802" y="14"/>
                </a:lnTo>
                <a:lnTo>
                  <a:pt x="2858" y="2"/>
                </a:lnTo>
                <a:lnTo>
                  <a:pt x="2858" y="232"/>
                </a:lnTo>
                <a:lnTo>
                  <a:pt x="2556" y="232"/>
                </a:lnTo>
                <a:close/>
                <a:moveTo>
                  <a:pt x="1766" y="232"/>
                </a:moveTo>
                <a:lnTo>
                  <a:pt x="1766" y="232"/>
                </a:lnTo>
                <a:lnTo>
                  <a:pt x="1800" y="180"/>
                </a:lnTo>
                <a:lnTo>
                  <a:pt x="1828" y="122"/>
                </a:lnTo>
                <a:lnTo>
                  <a:pt x="1845" y="232"/>
                </a:lnTo>
                <a:lnTo>
                  <a:pt x="1766" y="232"/>
                </a:lnTo>
                <a:close/>
                <a:moveTo>
                  <a:pt x="1013" y="232"/>
                </a:moveTo>
                <a:lnTo>
                  <a:pt x="1033" y="97"/>
                </a:lnTo>
                <a:lnTo>
                  <a:pt x="1033" y="97"/>
                </a:lnTo>
                <a:lnTo>
                  <a:pt x="1069" y="166"/>
                </a:lnTo>
                <a:lnTo>
                  <a:pt x="1105" y="232"/>
                </a:lnTo>
                <a:lnTo>
                  <a:pt x="1013" y="232"/>
                </a:lnTo>
                <a:close/>
                <a:moveTo>
                  <a:pt x="0" y="232"/>
                </a:moveTo>
                <a:lnTo>
                  <a:pt x="0" y="0"/>
                </a:lnTo>
                <a:lnTo>
                  <a:pt x="0" y="0"/>
                </a:lnTo>
                <a:lnTo>
                  <a:pt x="56" y="11"/>
                </a:lnTo>
                <a:lnTo>
                  <a:pt x="117" y="22"/>
                </a:lnTo>
                <a:lnTo>
                  <a:pt x="179" y="30"/>
                </a:lnTo>
                <a:lnTo>
                  <a:pt x="243" y="38"/>
                </a:lnTo>
                <a:lnTo>
                  <a:pt x="98" y="38"/>
                </a:lnTo>
                <a:lnTo>
                  <a:pt x="98" y="25"/>
                </a:lnTo>
                <a:lnTo>
                  <a:pt x="98" y="25"/>
                </a:lnTo>
                <a:lnTo>
                  <a:pt x="72" y="33"/>
                </a:lnTo>
                <a:lnTo>
                  <a:pt x="72" y="33"/>
                </a:lnTo>
                <a:lnTo>
                  <a:pt x="44" y="41"/>
                </a:lnTo>
                <a:lnTo>
                  <a:pt x="44" y="41"/>
                </a:lnTo>
                <a:lnTo>
                  <a:pt x="72" y="47"/>
                </a:lnTo>
                <a:lnTo>
                  <a:pt x="72" y="47"/>
                </a:lnTo>
                <a:lnTo>
                  <a:pt x="98" y="55"/>
                </a:lnTo>
                <a:lnTo>
                  <a:pt x="98" y="44"/>
                </a:lnTo>
                <a:lnTo>
                  <a:pt x="324" y="44"/>
                </a:lnTo>
                <a:lnTo>
                  <a:pt x="324" y="44"/>
                </a:lnTo>
                <a:lnTo>
                  <a:pt x="380" y="44"/>
                </a:lnTo>
                <a:lnTo>
                  <a:pt x="302" y="232"/>
                </a:lnTo>
                <a:lnTo>
                  <a:pt x="0" y="232"/>
                </a:lnTo>
                <a:close/>
              </a:path>
            </a:pathLst>
          </a:custGeom>
          <a:solidFill>
            <a:srgbClr val="FC34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Freeform 342"/>
          <p:cNvSpPr>
            <a:spLocks/>
          </p:cNvSpPr>
          <p:nvPr/>
        </p:nvSpPr>
        <p:spPr bwMode="auto">
          <a:xfrm>
            <a:off x="6451332" y="4473386"/>
            <a:ext cx="587388" cy="333753"/>
          </a:xfrm>
          <a:custGeom>
            <a:avLst/>
            <a:gdLst/>
            <a:ahLst/>
            <a:cxnLst>
              <a:cxn ang="0">
                <a:pos x="79" y="230"/>
              </a:cxn>
              <a:cxn ang="0">
                <a:pos x="0" y="42"/>
              </a:cxn>
              <a:cxn ang="0">
                <a:pos x="0" y="42"/>
              </a:cxn>
              <a:cxn ang="0">
                <a:pos x="67" y="42"/>
              </a:cxn>
              <a:cxn ang="0">
                <a:pos x="291" y="42"/>
              </a:cxn>
              <a:cxn ang="0">
                <a:pos x="291" y="53"/>
              </a:cxn>
              <a:cxn ang="0">
                <a:pos x="291" y="53"/>
              </a:cxn>
              <a:cxn ang="0">
                <a:pos x="317" y="45"/>
              </a:cxn>
              <a:cxn ang="0">
                <a:pos x="317" y="45"/>
              </a:cxn>
              <a:cxn ang="0">
                <a:pos x="345" y="39"/>
              </a:cxn>
              <a:cxn ang="0">
                <a:pos x="345" y="39"/>
              </a:cxn>
              <a:cxn ang="0">
                <a:pos x="317" y="31"/>
              </a:cxn>
              <a:cxn ang="0">
                <a:pos x="317" y="31"/>
              </a:cxn>
              <a:cxn ang="0">
                <a:pos x="291" y="23"/>
              </a:cxn>
              <a:cxn ang="0">
                <a:pos x="291" y="36"/>
              </a:cxn>
              <a:cxn ang="0">
                <a:pos x="149" y="36"/>
              </a:cxn>
              <a:cxn ang="0">
                <a:pos x="149" y="36"/>
              </a:cxn>
              <a:cxn ang="0">
                <a:pos x="210" y="28"/>
              </a:cxn>
              <a:cxn ang="0">
                <a:pos x="269" y="20"/>
              </a:cxn>
              <a:cxn ang="0">
                <a:pos x="325" y="12"/>
              </a:cxn>
              <a:cxn ang="0">
                <a:pos x="381" y="0"/>
              </a:cxn>
              <a:cxn ang="0">
                <a:pos x="381" y="230"/>
              </a:cxn>
              <a:cxn ang="0">
                <a:pos x="79" y="230"/>
              </a:cxn>
            </a:cxnLst>
            <a:rect l="0" t="0" r="r" b="b"/>
            <a:pathLst>
              <a:path w="381" h="230">
                <a:moveTo>
                  <a:pt x="79" y="230"/>
                </a:moveTo>
                <a:lnTo>
                  <a:pt x="0" y="42"/>
                </a:lnTo>
                <a:lnTo>
                  <a:pt x="0" y="42"/>
                </a:lnTo>
                <a:lnTo>
                  <a:pt x="67" y="42"/>
                </a:lnTo>
                <a:lnTo>
                  <a:pt x="291" y="42"/>
                </a:lnTo>
                <a:lnTo>
                  <a:pt x="291" y="53"/>
                </a:lnTo>
                <a:lnTo>
                  <a:pt x="291" y="53"/>
                </a:lnTo>
                <a:lnTo>
                  <a:pt x="317" y="45"/>
                </a:lnTo>
                <a:lnTo>
                  <a:pt x="317" y="45"/>
                </a:lnTo>
                <a:lnTo>
                  <a:pt x="345" y="39"/>
                </a:lnTo>
                <a:lnTo>
                  <a:pt x="345" y="39"/>
                </a:lnTo>
                <a:lnTo>
                  <a:pt x="317" y="31"/>
                </a:lnTo>
                <a:lnTo>
                  <a:pt x="317" y="31"/>
                </a:lnTo>
                <a:lnTo>
                  <a:pt x="291" y="23"/>
                </a:lnTo>
                <a:lnTo>
                  <a:pt x="291" y="36"/>
                </a:lnTo>
                <a:lnTo>
                  <a:pt x="149" y="36"/>
                </a:lnTo>
                <a:lnTo>
                  <a:pt x="149" y="36"/>
                </a:lnTo>
                <a:lnTo>
                  <a:pt x="210" y="28"/>
                </a:lnTo>
                <a:lnTo>
                  <a:pt x="269" y="20"/>
                </a:lnTo>
                <a:lnTo>
                  <a:pt x="325" y="12"/>
                </a:lnTo>
                <a:lnTo>
                  <a:pt x="381" y="0"/>
                </a:lnTo>
                <a:lnTo>
                  <a:pt x="381" y="230"/>
                </a:lnTo>
                <a:lnTo>
                  <a:pt x="79" y="2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Freeform 343"/>
          <p:cNvSpPr>
            <a:spLocks/>
          </p:cNvSpPr>
          <p:nvPr/>
        </p:nvSpPr>
        <p:spPr bwMode="auto">
          <a:xfrm>
            <a:off x="5355183" y="4647518"/>
            <a:ext cx="121794" cy="159621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0" y="110"/>
              </a:cxn>
              <a:cxn ang="0">
                <a:pos x="34" y="58"/>
              </a:cxn>
              <a:cxn ang="0">
                <a:pos x="62" y="0"/>
              </a:cxn>
              <a:cxn ang="0">
                <a:pos x="79" y="110"/>
              </a:cxn>
              <a:cxn ang="0">
                <a:pos x="0" y="110"/>
              </a:cxn>
            </a:cxnLst>
            <a:rect l="0" t="0" r="r" b="b"/>
            <a:pathLst>
              <a:path w="79" h="110">
                <a:moveTo>
                  <a:pt x="0" y="110"/>
                </a:moveTo>
                <a:lnTo>
                  <a:pt x="0" y="110"/>
                </a:lnTo>
                <a:lnTo>
                  <a:pt x="34" y="58"/>
                </a:lnTo>
                <a:lnTo>
                  <a:pt x="62" y="0"/>
                </a:lnTo>
                <a:lnTo>
                  <a:pt x="79" y="110"/>
                </a:lnTo>
                <a:lnTo>
                  <a:pt x="0" y="11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Freeform 344"/>
          <p:cNvSpPr>
            <a:spLocks/>
          </p:cNvSpPr>
          <p:nvPr/>
        </p:nvSpPr>
        <p:spPr bwMode="auto">
          <a:xfrm>
            <a:off x="4194282" y="4611240"/>
            <a:ext cx="141836" cy="195899"/>
          </a:xfrm>
          <a:custGeom>
            <a:avLst/>
            <a:gdLst/>
            <a:ahLst/>
            <a:cxnLst>
              <a:cxn ang="0">
                <a:pos x="0" y="135"/>
              </a:cxn>
              <a:cxn ang="0">
                <a:pos x="20" y="0"/>
              </a:cxn>
              <a:cxn ang="0">
                <a:pos x="20" y="0"/>
              </a:cxn>
              <a:cxn ang="0">
                <a:pos x="56" y="69"/>
              </a:cxn>
              <a:cxn ang="0">
                <a:pos x="92" y="135"/>
              </a:cxn>
              <a:cxn ang="0">
                <a:pos x="0" y="135"/>
              </a:cxn>
            </a:cxnLst>
            <a:rect l="0" t="0" r="r" b="b"/>
            <a:pathLst>
              <a:path w="92" h="135">
                <a:moveTo>
                  <a:pt x="0" y="135"/>
                </a:moveTo>
                <a:lnTo>
                  <a:pt x="20" y="0"/>
                </a:lnTo>
                <a:lnTo>
                  <a:pt x="20" y="0"/>
                </a:lnTo>
                <a:lnTo>
                  <a:pt x="56" y="69"/>
                </a:lnTo>
                <a:lnTo>
                  <a:pt x="92" y="135"/>
                </a:lnTo>
                <a:lnTo>
                  <a:pt x="0" y="13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Freeform 345"/>
          <p:cNvSpPr>
            <a:spLocks/>
          </p:cNvSpPr>
          <p:nvPr/>
        </p:nvSpPr>
        <p:spPr bwMode="auto">
          <a:xfrm>
            <a:off x="2632539" y="4470484"/>
            <a:ext cx="585846" cy="336655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0" y="0"/>
              </a:cxn>
              <a:cxn ang="0">
                <a:pos x="0" y="0"/>
              </a:cxn>
              <a:cxn ang="0">
                <a:pos x="56" y="11"/>
              </a:cxn>
              <a:cxn ang="0">
                <a:pos x="117" y="22"/>
              </a:cxn>
              <a:cxn ang="0">
                <a:pos x="179" y="30"/>
              </a:cxn>
              <a:cxn ang="0">
                <a:pos x="243" y="38"/>
              </a:cxn>
              <a:cxn ang="0">
                <a:pos x="98" y="38"/>
              </a:cxn>
              <a:cxn ang="0">
                <a:pos x="98" y="25"/>
              </a:cxn>
              <a:cxn ang="0">
                <a:pos x="98" y="25"/>
              </a:cxn>
              <a:cxn ang="0">
                <a:pos x="72" y="33"/>
              </a:cxn>
              <a:cxn ang="0">
                <a:pos x="72" y="33"/>
              </a:cxn>
              <a:cxn ang="0">
                <a:pos x="44" y="41"/>
              </a:cxn>
              <a:cxn ang="0">
                <a:pos x="44" y="41"/>
              </a:cxn>
              <a:cxn ang="0">
                <a:pos x="72" y="47"/>
              </a:cxn>
              <a:cxn ang="0">
                <a:pos x="72" y="47"/>
              </a:cxn>
              <a:cxn ang="0">
                <a:pos x="98" y="55"/>
              </a:cxn>
              <a:cxn ang="0">
                <a:pos x="98" y="44"/>
              </a:cxn>
              <a:cxn ang="0">
                <a:pos x="324" y="44"/>
              </a:cxn>
              <a:cxn ang="0">
                <a:pos x="324" y="44"/>
              </a:cxn>
              <a:cxn ang="0">
                <a:pos x="380" y="44"/>
              </a:cxn>
              <a:cxn ang="0">
                <a:pos x="302" y="232"/>
              </a:cxn>
              <a:cxn ang="0">
                <a:pos x="0" y="232"/>
              </a:cxn>
            </a:cxnLst>
            <a:rect l="0" t="0" r="r" b="b"/>
            <a:pathLst>
              <a:path w="380" h="232">
                <a:moveTo>
                  <a:pt x="0" y="232"/>
                </a:moveTo>
                <a:lnTo>
                  <a:pt x="0" y="0"/>
                </a:lnTo>
                <a:lnTo>
                  <a:pt x="0" y="0"/>
                </a:lnTo>
                <a:lnTo>
                  <a:pt x="56" y="11"/>
                </a:lnTo>
                <a:lnTo>
                  <a:pt x="117" y="22"/>
                </a:lnTo>
                <a:lnTo>
                  <a:pt x="179" y="30"/>
                </a:lnTo>
                <a:lnTo>
                  <a:pt x="243" y="38"/>
                </a:lnTo>
                <a:lnTo>
                  <a:pt x="98" y="38"/>
                </a:lnTo>
                <a:lnTo>
                  <a:pt x="98" y="25"/>
                </a:lnTo>
                <a:lnTo>
                  <a:pt x="98" y="25"/>
                </a:lnTo>
                <a:lnTo>
                  <a:pt x="72" y="33"/>
                </a:lnTo>
                <a:lnTo>
                  <a:pt x="72" y="33"/>
                </a:lnTo>
                <a:lnTo>
                  <a:pt x="44" y="41"/>
                </a:lnTo>
                <a:lnTo>
                  <a:pt x="44" y="41"/>
                </a:lnTo>
                <a:lnTo>
                  <a:pt x="72" y="47"/>
                </a:lnTo>
                <a:lnTo>
                  <a:pt x="72" y="47"/>
                </a:lnTo>
                <a:lnTo>
                  <a:pt x="98" y="55"/>
                </a:lnTo>
                <a:lnTo>
                  <a:pt x="98" y="44"/>
                </a:lnTo>
                <a:lnTo>
                  <a:pt x="324" y="44"/>
                </a:lnTo>
                <a:lnTo>
                  <a:pt x="324" y="44"/>
                </a:lnTo>
                <a:lnTo>
                  <a:pt x="380" y="44"/>
                </a:lnTo>
                <a:lnTo>
                  <a:pt x="302" y="232"/>
                </a:lnTo>
                <a:lnTo>
                  <a:pt x="0" y="23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346"/>
          <p:cNvSpPr>
            <a:spLocks noEditPoints="1"/>
          </p:cNvSpPr>
          <p:nvPr/>
        </p:nvSpPr>
        <p:spPr bwMode="auto">
          <a:xfrm>
            <a:off x="5321265" y="2588406"/>
            <a:ext cx="564263" cy="663153"/>
          </a:xfrm>
          <a:custGeom>
            <a:avLst/>
            <a:gdLst/>
            <a:ahLst/>
            <a:cxnLst>
              <a:cxn ang="0">
                <a:pos x="182" y="457"/>
              </a:cxn>
              <a:cxn ang="0">
                <a:pos x="182" y="457"/>
              </a:cxn>
              <a:cxn ang="0">
                <a:pos x="159" y="363"/>
              </a:cxn>
              <a:cxn ang="0">
                <a:pos x="134" y="274"/>
              </a:cxn>
              <a:cxn ang="0">
                <a:pos x="291" y="274"/>
              </a:cxn>
              <a:cxn ang="0">
                <a:pos x="366" y="457"/>
              </a:cxn>
              <a:cxn ang="0">
                <a:pos x="182" y="457"/>
              </a:cxn>
              <a:cxn ang="0">
                <a:pos x="0" y="0"/>
              </a:cxn>
              <a:cxn ang="0">
                <a:pos x="179" y="0"/>
              </a:cxn>
              <a:cxn ang="0">
                <a:pos x="288" y="269"/>
              </a:cxn>
              <a:cxn ang="0">
                <a:pos x="131" y="269"/>
              </a:cxn>
              <a:cxn ang="0">
                <a:pos x="131" y="269"/>
              </a:cxn>
              <a:cxn ang="0">
                <a:pos x="103" y="191"/>
              </a:cxn>
              <a:cxn ang="0">
                <a:pos x="73" y="122"/>
              </a:cxn>
              <a:cxn ang="0">
                <a:pos x="36" y="58"/>
              </a:cxn>
              <a:cxn ang="0">
                <a:pos x="0" y="0"/>
              </a:cxn>
            </a:cxnLst>
            <a:rect l="0" t="0" r="r" b="b"/>
            <a:pathLst>
              <a:path w="366" h="457">
                <a:moveTo>
                  <a:pt x="182" y="457"/>
                </a:moveTo>
                <a:lnTo>
                  <a:pt x="182" y="457"/>
                </a:lnTo>
                <a:lnTo>
                  <a:pt x="159" y="363"/>
                </a:lnTo>
                <a:lnTo>
                  <a:pt x="134" y="274"/>
                </a:lnTo>
                <a:lnTo>
                  <a:pt x="291" y="274"/>
                </a:lnTo>
                <a:lnTo>
                  <a:pt x="366" y="457"/>
                </a:lnTo>
                <a:lnTo>
                  <a:pt x="182" y="457"/>
                </a:lnTo>
                <a:close/>
                <a:moveTo>
                  <a:pt x="0" y="0"/>
                </a:moveTo>
                <a:lnTo>
                  <a:pt x="179" y="0"/>
                </a:lnTo>
                <a:lnTo>
                  <a:pt x="288" y="269"/>
                </a:lnTo>
                <a:lnTo>
                  <a:pt x="131" y="269"/>
                </a:lnTo>
                <a:lnTo>
                  <a:pt x="131" y="269"/>
                </a:lnTo>
                <a:lnTo>
                  <a:pt x="103" y="191"/>
                </a:lnTo>
                <a:lnTo>
                  <a:pt x="73" y="122"/>
                </a:lnTo>
                <a:lnTo>
                  <a:pt x="36" y="58"/>
                </a:lnTo>
                <a:lnTo>
                  <a:pt x="0" y="0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Freeform 347"/>
          <p:cNvSpPr>
            <a:spLocks/>
          </p:cNvSpPr>
          <p:nvPr/>
        </p:nvSpPr>
        <p:spPr bwMode="auto">
          <a:xfrm>
            <a:off x="5527853" y="2986007"/>
            <a:ext cx="357675" cy="265551"/>
          </a:xfrm>
          <a:custGeom>
            <a:avLst/>
            <a:gdLst/>
            <a:ahLst/>
            <a:cxnLst>
              <a:cxn ang="0">
                <a:pos x="48" y="183"/>
              </a:cxn>
              <a:cxn ang="0">
                <a:pos x="48" y="183"/>
              </a:cxn>
              <a:cxn ang="0">
                <a:pos x="25" y="89"/>
              </a:cxn>
              <a:cxn ang="0">
                <a:pos x="0" y="0"/>
              </a:cxn>
              <a:cxn ang="0">
                <a:pos x="157" y="0"/>
              </a:cxn>
              <a:cxn ang="0">
                <a:pos x="232" y="183"/>
              </a:cxn>
              <a:cxn ang="0">
                <a:pos x="48" y="183"/>
              </a:cxn>
            </a:cxnLst>
            <a:rect l="0" t="0" r="r" b="b"/>
            <a:pathLst>
              <a:path w="232" h="183">
                <a:moveTo>
                  <a:pt x="48" y="183"/>
                </a:moveTo>
                <a:lnTo>
                  <a:pt x="48" y="183"/>
                </a:lnTo>
                <a:lnTo>
                  <a:pt x="25" y="89"/>
                </a:lnTo>
                <a:lnTo>
                  <a:pt x="0" y="0"/>
                </a:lnTo>
                <a:lnTo>
                  <a:pt x="157" y="0"/>
                </a:lnTo>
                <a:lnTo>
                  <a:pt x="232" y="183"/>
                </a:lnTo>
                <a:lnTo>
                  <a:pt x="48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Freeform 348"/>
          <p:cNvSpPr>
            <a:spLocks/>
          </p:cNvSpPr>
          <p:nvPr/>
        </p:nvSpPr>
        <p:spPr bwMode="auto">
          <a:xfrm>
            <a:off x="5321265" y="2588406"/>
            <a:ext cx="444010" cy="3903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" y="0"/>
              </a:cxn>
              <a:cxn ang="0">
                <a:pos x="288" y="269"/>
              </a:cxn>
              <a:cxn ang="0">
                <a:pos x="131" y="269"/>
              </a:cxn>
              <a:cxn ang="0">
                <a:pos x="131" y="269"/>
              </a:cxn>
              <a:cxn ang="0">
                <a:pos x="103" y="191"/>
              </a:cxn>
              <a:cxn ang="0">
                <a:pos x="73" y="122"/>
              </a:cxn>
              <a:cxn ang="0">
                <a:pos x="36" y="58"/>
              </a:cxn>
              <a:cxn ang="0">
                <a:pos x="0" y="0"/>
              </a:cxn>
            </a:cxnLst>
            <a:rect l="0" t="0" r="r" b="b"/>
            <a:pathLst>
              <a:path w="288" h="269">
                <a:moveTo>
                  <a:pt x="0" y="0"/>
                </a:moveTo>
                <a:lnTo>
                  <a:pt x="179" y="0"/>
                </a:lnTo>
                <a:lnTo>
                  <a:pt x="288" y="269"/>
                </a:lnTo>
                <a:lnTo>
                  <a:pt x="131" y="269"/>
                </a:lnTo>
                <a:lnTo>
                  <a:pt x="131" y="269"/>
                </a:lnTo>
                <a:lnTo>
                  <a:pt x="103" y="191"/>
                </a:lnTo>
                <a:lnTo>
                  <a:pt x="73" y="122"/>
                </a:lnTo>
                <a:lnTo>
                  <a:pt x="36" y="5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Freeform 349"/>
          <p:cNvSpPr>
            <a:spLocks noEditPoints="1"/>
          </p:cNvSpPr>
          <p:nvPr/>
        </p:nvSpPr>
        <p:spPr bwMode="auto">
          <a:xfrm>
            <a:off x="5601855" y="2588406"/>
            <a:ext cx="292923" cy="663153"/>
          </a:xfrm>
          <a:custGeom>
            <a:avLst/>
            <a:gdLst/>
            <a:ahLst/>
            <a:cxnLst>
              <a:cxn ang="0">
                <a:pos x="187" y="457"/>
              </a:cxn>
              <a:cxn ang="0">
                <a:pos x="112" y="274"/>
              </a:cxn>
              <a:cxn ang="0">
                <a:pos x="114" y="274"/>
              </a:cxn>
              <a:cxn ang="0">
                <a:pos x="190" y="457"/>
              </a:cxn>
              <a:cxn ang="0">
                <a:pos x="187" y="457"/>
              </a:cxn>
              <a:cxn ang="0">
                <a:pos x="0" y="0"/>
              </a:cxn>
              <a:cxn ang="0">
                <a:pos x="2" y="0"/>
              </a:cxn>
              <a:cxn ang="0">
                <a:pos x="112" y="269"/>
              </a:cxn>
              <a:cxn ang="0">
                <a:pos x="109" y="269"/>
              </a:cxn>
              <a:cxn ang="0">
                <a:pos x="0" y="0"/>
              </a:cxn>
            </a:cxnLst>
            <a:rect l="0" t="0" r="r" b="b"/>
            <a:pathLst>
              <a:path w="190" h="457">
                <a:moveTo>
                  <a:pt x="187" y="457"/>
                </a:moveTo>
                <a:lnTo>
                  <a:pt x="112" y="274"/>
                </a:lnTo>
                <a:lnTo>
                  <a:pt x="114" y="274"/>
                </a:lnTo>
                <a:lnTo>
                  <a:pt x="190" y="457"/>
                </a:lnTo>
                <a:lnTo>
                  <a:pt x="187" y="457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112" y="269"/>
                </a:lnTo>
                <a:lnTo>
                  <a:pt x="109" y="2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Freeform 350"/>
          <p:cNvSpPr>
            <a:spLocks/>
          </p:cNvSpPr>
          <p:nvPr/>
        </p:nvSpPr>
        <p:spPr bwMode="auto">
          <a:xfrm>
            <a:off x="5774525" y="2986007"/>
            <a:ext cx="120253" cy="265551"/>
          </a:xfrm>
          <a:custGeom>
            <a:avLst/>
            <a:gdLst/>
            <a:ahLst/>
            <a:cxnLst>
              <a:cxn ang="0">
                <a:pos x="75" y="183"/>
              </a:cxn>
              <a:cxn ang="0">
                <a:pos x="0" y="0"/>
              </a:cxn>
              <a:cxn ang="0">
                <a:pos x="2" y="0"/>
              </a:cxn>
              <a:cxn ang="0">
                <a:pos x="78" y="183"/>
              </a:cxn>
              <a:cxn ang="0">
                <a:pos x="75" y="183"/>
              </a:cxn>
            </a:cxnLst>
            <a:rect l="0" t="0" r="r" b="b"/>
            <a:pathLst>
              <a:path w="78" h="183">
                <a:moveTo>
                  <a:pt x="75" y="183"/>
                </a:moveTo>
                <a:lnTo>
                  <a:pt x="0" y="0"/>
                </a:lnTo>
                <a:lnTo>
                  <a:pt x="2" y="0"/>
                </a:lnTo>
                <a:lnTo>
                  <a:pt x="78" y="183"/>
                </a:lnTo>
                <a:lnTo>
                  <a:pt x="75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Freeform 351"/>
          <p:cNvSpPr>
            <a:spLocks/>
          </p:cNvSpPr>
          <p:nvPr/>
        </p:nvSpPr>
        <p:spPr bwMode="auto">
          <a:xfrm>
            <a:off x="5601855" y="2588406"/>
            <a:ext cx="172671" cy="3903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112" y="269"/>
              </a:cxn>
              <a:cxn ang="0">
                <a:pos x="109" y="269"/>
              </a:cxn>
              <a:cxn ang="0">
                <a:pos x="0" y="0"/>
              </a:cxn>
            </a:cxnLst>
            <a:rect l="0" t="0" r="r" b="b"/>
            <a:pathLst>
              <a:path w="112" h="269">
                <a:moveTo>
                  <a:pt x="0" y="0"/>
                </a:moveTo>
                <a:lnTo>
                  <a:pt x="2" y="0"/>
                </a:lnTo>
                <a:lnTo>
                  <a:pt x="112" y="269"/>
                </a:lnTo>
                <a:lnTo>
                  <a:pt x="109" y="26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" name="Freeform 352"/>
          <p:cNvSpPr>
            <a:spLocks noEditPoints="1"/>
          </p:cNvSpPr>
          <p:nvPr/>
        </p:nvSpPr>
        <p:spPr bwMode="auto">
          <a:xfrm>
            <a:off x="5597230" y="2588406"/>
            <a:ext cx="292923" cy="663153"/>
          </a:xfrm>
          <a:custGeom>
            <a:avLst/>
            <a:gdLst/>
            <a:ahLst/>
            <a:cxnLst>
              <a:cxn ang="0">
                <a:pos x="187" y="457"/>
              </a:cxn>
              <a:cxn ang="0">
                <a:pos x="112" y="274"/>
              </a:cxn>
              <a:cxn ang="0">
                <a:pos x="115" y="274"/>
              </a:cxn>
              <a:cxn ang="0">
                <a:pos x="190" y="457"/>
              </a:cxn>
              <a:cxn ang="0">
                <a:pos x="187" y="457"/>
              </a:cxn>
              <a:cxn ang="0">
                <a:pos x="0" y="0"/>
              </a:cxn>
              <a:cxn ang="0">
                <a:pos x="3" y="0"/>
              </a:cxn>
              <a:cxn ang="0">
                <a:pos x="112" y="269"/>
              </a:cxn>
              <a:cxn ang="0">
                <a:pos x="109" y="269"/>
              </a:cxn>
              <a:cxn ang="0">
                <a:pos x="0" y="0"/>
              </a:cxn>
            </a:cxnLst>
            <a:rect l="0" t="0" r="r" b="b"/>
            <a:pathLst>
              <a:path w="190" h="457">
                <a:moveTo>
                  <a:pt x="187" y="457"/>
                </a:moveTo>
                <a:lnTo>
                  <a:pt x="112" y="274"/>
                </a:lnTo>
                <a:lnTo>
                  <a:pt x="115" y="274"/>
                </a:lnTo>
                <a:lnTo>
                  <a:pt x="190" y="457"/>
                </a:lnTo>
                <a:lnTo>
                  <a:pt x="187" y="457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12" y="269"/>
                </a:lnTo>
                <a:lnTo>
                  <a:pt x="109" y="2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Freeform 353"/>
          <p:cNvSpPr>
            <a:spLocks/>
          </p:cNvSpPr>
          <p:nvPr/>
        </p:nvSpPr>
        <p:spPr bwMode="auto">
          <a:xfrm>
            <a:off x="5769900" y="2986007"/>
            <a:ext cx="120253" cy="265551"/>
          </a:xfrm>
          <a:custGeom>
            <a:avLst/>
            <a:gdLst/>
            <a:ahLst/>
            <a:cxnLst>
              <a:cxn ang="0">
                <a:pos x="75" y="183"/>
              </a:cxn>
              <a:cxn ang="0">
                <a:pos x="0" y="0"/>
              </a:cxn>
              <a:cxn ang="0">
                <a:pos x="3" y="0"/>
              </a:cxn>
              <a:cxn ang="0">
                <a:pos x="78" y="183"/>
              </a:cxn>
              <a:cxn ang="0">
                <a:pos x="75" y="183"/>
              </a:cxn>
            </a:cxnLst>
            <a:rect l="0" t="0" r="r" b="b"/>
            <a:pathLst>
              <a:path w="78" h="183">
                <a:moveTo>
                  <a:pt x="75" y="183"/>
                </a:moveTo>
                <a:lnTo>
                  <a:pt x="0" y="0"/>
                </a:lnTo>
                <a:lnTo>
                  <a:pt x="3" y="0"/>
                </a:lnTo>
                <a:lnTo>
                  <a:pt x="78" y="183"/>
                </a:lnTo>
                <a:lnTo>
                  <a:pt x="75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Freeform 354"/>
          <p:cNvSpPr>
            <a:spLocks/>
          </p:cNvSpPr>
          <p:nvPr/>
        </p:nvSpPr>
        <p:spPr bwMode="auto">
          <a:xfrm>
            <a:off x="5597230" y="2588406"/>
            <a:ext cx="172671" cy="3903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112" y="269"/>
              </a:cxn>
              <a:cxn ang="0">
                <a:pos x="109" y="269"/>
              </a:cxn>
              <a:cxn ang="0">
                <a:pos x="0" y="0"/>
              </a:cxn>
            </a:cxnLst>
            <a:rect l="0" t="0" r="r" b="b"/>
            <a:pathLst>
              <a:path w="112" h="269">
                <a:moveTo>
                  <a:pt x="0" y="0"/>
                </a:moveTo>
                <a:lnTo>
                  <a:pt x="3" y="0"/>
                </a:lnTo>
                <a:lnTo>
                  <a:pt x="112" y="269"/>
                </a:lnTo>
                <a:lnTo>
                  <a:pt x="109" y="26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355"/>
          <p:cNvSpPr>
            <a:spLocks noEditPoints="1"/>
          </p:cNvSpPr>
          <p:nvPr/>
        </p:nvSpPr>
        <p:spPr bwMode="auto">
          <a:xfrm>
            <a:off x="5014467" y="1809164"/>
            <a:ext cx="530345" cy="663153"/>
          </a:xfrm>
          <a:custGeom>
            <a:avLst/>
            <a:gdLst/>
            <a:ahLst/>
            <a:cxnLst>
              <a:cxn ang="0">
                <a:pos x="129" y="457"/>
              </a:cxn>
              <a:cxn ang="0">
                <a:pos x="129" y="457"/>
              </a:cxn>
              <a:cxn ang="0">
                <a:pos x="95" y="426"/>
              </a:cxn>
              <a:cxn ang="0">
                <a:pos x="59" y="401"/>
              </a:cxn>
              <a:cxn ang="0">
                <a:pos x="42" y="271"/>
              </a:cxn>
              <a:cxn ang="0">
                <a:pos x="269" y="271"/>
              </a:cxn>
              <a:cxn ang="0">
                <a:pos x="344" y="457"/>
              </a:cxn>
              <a:cxn ang="0">
                <a:pos x="129" y="457"/>
              </a:cxn>
              <a:cxn ang="0">
                <a:pos x="0" y="0"/>
              </a:cxn>
              <a:cxn ang="0">
                <a:pos x="157" y="0"/>
              </a:cxn>
              <a:cxn ang="0">
                <a:pos x="266" y="266"/>
              </a:cxn>
              <a:cxn ang="0">
                <a:pos x="39" y="266"/>
              </a:cxn>
              <a:cxn ang="0">
                <a:pos x="0" y="0"/>
              </a:cxn>
            </a:cxnLst>
            <a:rect l="0" t="0" r="r" b="b"/>
            <a:pathLst>
              <a:path w="344" h="457">
                <a:moveTo>
                  <a:pt x="129" y="457"/>
                </a:moveTo>
                <a:lnTo>
                  <a:pt x="129" y="457"/>
                </a:lnTo>
                <a:lnTo>
                  <a:pt x="95" y="426"/>
                </a:lnTo>
                <a:lnTo>
                  <a:pt x="59" y="401"/>
                </a:lnTo>
                <a:lnTo>
                  <a:pt x="42" y="271"/>
                </a:lnTo>
                <a:lnTo>
                  <a:pt x="269" y="271"/>
                </a:lnTo>
                <a:lnTo>
                  <a:pt x="344" y="457"/>
                </a:lnTo>
                <a:lnTo>
                  <a:pt x="129" y="457"/>
                </a:lnTo>
                <a:close/>
                <a:moveTo>
                  <a:pt x="0" y="0"/>
                </a:moveTo>
                <a:lnTo>
                  <a:pt x="157" y="0"/>
                </a:lnTo>
                <a:lnTo>
                  <a:pt x="266" y="266"/>
                </a:lnTo>
                <a:lnTo>
                  <a:pt x="39" y="266"/>
                </a:lnTo>
                <a:lnTo>
                  <a:pt x="0" y="0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Freeform 356"/>
          <p:cNvSpPr>
            <a:spLocks/>
          </p:cNvSpPr>
          <p:nvPr/>
        </p:nvSpPr>
        <p:spPr bwMode="auto">
          <a:xfrm>
            <a:off x="5079218" y="2202413"/>
            <a:ext cx="465594" cy="269905"/>
          </a:xfrm>
          <a:custGeom>
            <a:avLst/>
            <a:gdLst/>
            <a:ahLst/>
            <a:cxnLst>
              <a:cxn ang="0">
                <a:pos x="87" y="186"/>
              </a:cxn>
              <a:cxn ang="0">
                <a:pos x="87" y="186"/>
              </a:cxn>
              <a:cxn ang="0">
                <a:pos x="53" y="155"/>
              </a:cxn>
              <a:cxn ang="0">
                <a:pos x="17" y="130"/>
              </a:cxn>
              <a:cxn ang="0">
                <a:pos x="0" y="0"/>
              </a:cxn>
              <a:cxn ang="0">
                <a:pos x="227" y="0"/>
              </a:cxn>
              <a:cxn ang="0">
                <a:pos x="302" y="186"/>
              </a:cxn>
              <a:cxn ang="0">
                <a:pos x="87" y="186"/>
              </a:cxn>
            </a:cxnLst>
            <a:rect l="0" t="0" r="r" b="b"/>
            <a:pathLst>
              <a:path w="302" h="186">
                <a:moveTo>
                  <a:pt x="87" y="186"/>
                </a:moveTo>
                <a:lnTo>
                  <a:pt x="87" y="186"/>
                </a:lnTo>
                <a:lnTo>
                  <a:pt x="53" y="155"/>
                </a:lnTo>
                <a:lnTo>
                  <a:pt x="17" y="130"/>
                </a:lnTo>
                <a:lnTo>
                  <a:pt x="0" y="0"/>
                </a:lnTo>
                <a:lnTo>
                  <a:pt x="227" y="0"/>
                </a:lnTo>
                <a:lnTo>
                  <a:pt x="302" y="186"/>
                </a:lnTo>
                <a:lnTo>
                  <a:pt x="87" y="18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Freeform 357"/>
          <p:cNvSpPr>
            <a:spLocks/>
          </p:cNvSpPr>
          <p:nvPr/>
        </p:nvSpPr>
        <p:spPr bwMode="auto">
          <a:xfrm>
            <a:off x="5014467" y="1809164"/>
            <a:ext cx="410092" cy="3859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7" y="0"/>
              </a:cxn>
              <a:cxn ang="0">
                <a:pos x="266" y="266"/>
              </a:cxn>
              <a:cxn ang="0">
                <a:pos x="39" y="266"/>
              </a:cxn>
              <a:cxn ang="0">
                <a:pos x="0" y="0"/>
              </a:cxn>
            </a:cxnLst>
            <a:rect l="0" t="0" r="r" b="b"/>
            <a:pathLst>
              <a:path w="266" h="266">
                <a:moveTo>
                  <a:pt x="0" y="0"/>
                </a:moveTo>
                <a:lnTo>
                  <a:pt x="157" y="0"/>
                </a:lnTo>
                <a:lnTo>
                  <a:pt x="266" y="266"/>
                </a:lnTo>
                <a:lnTo>
                  <a:pt x="39" y="2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Freeform 358"/>
          <p:cNvSpPr>
            <a:spLocks noEditPoints="1"/>
          </p:cNvSpPr>
          <p:nvPr/>
        </p:nvSpPr>
        <p:spPr bwMode="auto">
          <a:xfrm>
            <a:off x="5261139" y="1809164"/>
            <a:ext cx="292923" cy="663153"/>
          </a:xfrm>
          <a:custGeom>
            <a:avLst/>
            <a:gdLst/>
            <a:ahLst/>
            <a:cxnLst>
              <a:cxn ang="0">
                <a:pos x="187" y="457"/>
              </a:cxn>
              <a:cxn ang="0">
                <a:pos x="112" y="271"/>
              </a:cxn>
              <a:cxn ang="0">
                <a:pos x="114" y="271"/>
              </a:cxn>
              <a:cxn ang="0">
                <a:pos x="190" y="457"/>
              </a:cxn>
              <a:cxn ang="0">
                <a:pos x="187" y="457"/>
              </a:cxn>
              <a:cxn ang="0">
                <a:pos x="0" y="0"/>
              </a:cxn>
              <a:cxn ang="0">
                <a:pos x="2" y="0"/>
              </a:cxn>
              <a:cxn ang="0">
                <a:pos x="112" y="266"/>
              </a:cxn>
              <a:cxn ang="0">
                <a:pos x="109" y="266"/>
              </a:cxn>
              <a:cxn ang="0">
                <a:pos x="0" y="0"/>
              </a:cxn>
            </a:cxnLst>
            <a:rect l="0" t="0" r="r" b="b"/>
            <a:pathLst>
              <a:path w="190" h="457">
                <a:moveTo>
                  <a:pt x="187" y="457"/>
                </a:moveTo>
                <a:lnTo>
                  <a:pt x="112" y="271"/>
                </a:lnTo>
                <a:lnTo>
                  <a:pt x="114" y="271"/>
                </a:lnTo>
                <a:lnTo>
                  <a:pt x="190" y="457"/>
                </a:lnTo>
                <a:lnTo>
                  <a:pt x="187" y="457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112" y="266"/>
                </a:lnTo>
                <a:lnTo>
                  <a:pt x="109" y="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Freeform 359"/>
          <p:cNvSpPr>
            <a:spLocks/>
          </p:cNvSpPr>
          <p:nvPr/>
        </p:nvSpPr>
        <p:spPr bwMode="auto">
          <a:xfrm>
            <a:off x="5433810" y="2202413"/>
            <a:ext cx="120253" cy="269905"/>
          </a:xfrm>
          <a:custGeom>
            <a:avLst/>
            <a:gdLst/>
            <a:ahLst/>
            <a:cxnLst>
              <a:cxn ang="0">
                <a:pos x="75" y="186"/>
              </a:cxn>
              <a:cxn ang="0">
                <a:pos x="0" y="0"/>
              </a:cxn>
              <a:cxn ang="0">
                <a:pos x="2" y="0"/>
              </a:cxn>
              <a:cxn ang="0">
                <a:pos x="78" y="186"/>
              </a:cxn>
              <a:cxn ang="0">
                <a:pos x="75" y="186"/>
              </a:cxn>
            </a:cxnLst>
            <a:rect l="0" t="0" r="r" b="b"/>
            <a:pathLst>
              <a:path w="78" h="186">
                <a:moveTo>
                  <a:pt x="75" y="186"/>
                </a:moveTo>
                <a:lnTo>
                  <a:pt x="0" y="0"/>
                </a:lnTo>
                <a:lnTo>
                  <a:pt x="2" y="0"/>
                </a:lnTo>
                <a:lnTo>
                  <a:pt x="78" y="186"/>
                </a:lnTo>
                <a:lnTo>
                  <a:pt x="75" y="18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Freeform 360"/>
          <p:cNvSpPr>
            <a:spLocks/>
          </p:cNvSpPr>
          <p:nvPr/>
        </p:nvSpPr>
        <p:spPr bwMode="auto">
          <a:xfrm>
            <a:off x="5261139" y="1809164"/>
            <a:ext cx="172671" cy="3859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112" y="266"/>
              </a:cxn>
              <a:cxn ang="0">
                <a:pos x="109" y="266"/>
              </a:cxn>
              <a:cxn ang="0">
                <a:pos x="0" y="0"/>
              </a:cxn>
            </a:cxnLst>
            <a:rect l="0" t="0" r="r" b="b"/>
            <a:pathLst>
              <a:path w="112" h="266">
                <a:moveTo>
                  <a:pt x="0" y="0"/>
                </a:moveTo>
                <a:lnTo>
                  <a:pt x="2" y="0"/>
                </a:lnTo>
                <a:lnTo>
                  <a:pt x="112" y="266"/>
                </a:lnTo>
                <a:lnTo>
                  <a:pt x="109" y="2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Freeform 361"/>
          <p:cNvSpPr>
            <a:spLocks noEditPoints="1"/>
          </p:cNvSpPr>
          <p:nvPr/>
        </p:nvSpPr>
        <p:spPr bwMode="auto">
          <a:xfrm>
            <a:off x="5256514" y="1809164"/>
            <a:ext cx="292923" cy="663153"/>
          </a:xfrm>
          <a:custGeom>
            <a:avLst/>
            <a:gdLst/>
            <a:ahLst/>
            <a:cxnLst>
              <a:cxn ang="0">
                <a:pos x="187" y="457"/>
              </a:cxn>
              <a:cxn ang="0">
                <a:pos x="112" y="271"/>
              </a:cxn>
              <a:cxn ang="0">
                <a:pos x="115" y="271"/>
              </a:cxn>
              <a:cxn ang="0">
                <a:pos x="190" y="457"/>
              </a:cxn>
              <a:cxn ang="0">
                <a:pos x="187" y="457"/>
              </a:cxn>
              <a:cxn ang="0">
                <a:pos x="0" y="0"/>
              </a:cxn>
              <a:cxn ang="0">
                <a:pos x="3" y="0"/>
              </a:cxn>
              <a:cxn ang="0">
                <a:pos x="112" y="266"/>
              </a:cxn>
              <a:cxn ang="0">
                <a:pos x="109" y="266"/>
              </a:cxn>
              <a:cxn ang="0">
                <a:pos x="0" y="0"/>
              </a:cxn>
            </a:cxnLst>
            <a:rect l="0" t="0" r="r" b="b"/>
            <a:pathLst>
              <a:path w="190" h="457">
                <a:moveTo>
                  <a:pt x="187" y="457"/>
                </a:moveTo>
                <a:lnTo>
                  <a:pt x="112" y="271"/>
                </a:lnTo>
                <a:lnTo>
                  <a:pt x="115" y="271"/>
                </a:lnTo>
                <a:lnTo>
                  <a:pt x="190" y="457"/>
                </a:lnTo>
                <a:lnTo>
                  <a:pt x="187" y="457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12" y="266"/>
                </a:lnTo>
                <a:lnTo>
                  <a:pt x="109" y="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Freeform 362"/>
          <p:cNvSpPr>
            <a:spLocks/>
          </p:cNvSpPr>
          <p:nvPr/>
        </p:nvSpPr>
        <p:spPr bwMode="auto">
          <a:xfrm>
            <a:off x="5429184" y="2202413"/>
            <a:ext cx="120253" cy="269905"/>
          </a:xfrm>
          <a:custGeom>
            <a:avLst/>
            <a:gdLst/>
            <a:ahLst/>
            <a:cxnLst>
              <a:cxn ang="0">
                <a:pos x="75" y="186"/>
              </a:cxn>
              <a:cxn ang="0">
                <a:pos x="0" y="0"/>
              </a:cxn>
              <a:cxn ang="0">
                <a:pos x="3" y="0"/>
              </a:cxn>
              <a:cxn ang="0">
                <a:pos x="78" y="186"/>
              </a:cxn>
              <a:cxn ang="0">
                <a:pos x="75" y="186"/>
              </a:cxn>
            </a:cxnLst>
            <a:rect l="0" t="0" r="r" b="b"/>
            <a:pathLst>
              <a:path w="78" h="186">
                <a:moveTo>
                  <a:pt x="75" y="186"/>
                </a:moveTo>
                <a:lnTo>
                  <a:pt x="0" y="0"/>
                </a:lnTo>
                <a:lnTo>
                  <a:pt x="3" y="0"/>
                </a:lnTo>
                <a:lnTo>
                  <a:pt x="78" y="186"/>
                </a:lnTo>
                <a:lnTo>
                  <a:pt x="75" y="18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" name="Freeform 363"/>
          <p:cNvSpPr>
            <a:spLocks/>
          </p:cNvSpPr>
          <p:nvPr/>
        </p:nvSpPr>
        <p:spPr bwMode="auto">
          <a:xfrm>
            <a:off x="5256514" y="1809164"/>
            <a:ext cx="172671" cy="3859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112" y="266"/>
              </a:cxn>
              <a:cxn ang="0">
                <a:pos x="109" y="266"/>
              </a:cxn>
              <a:cxn ang="0">
                <a:pos x="0" y="0"/>
              </a:cxn>
            </a:cxnLst>
            <a:rect l="0" t="0" r="r" b="b"/>
            <a:pathLst>
              <a:path w="112" h="266">
                <a:moveTo>
                  <a:pt x="0" y="0"/>
                </a:moveTo>
                <a:lnTo>
                  <a:pt x="3" y="0"/>
                </a:lnTo>
                <a:lnTo>
                  <a:pt x="112" y="266"/>
                </a:lnTo>
                <a:lnTo>
                  <a:pt x="109" y="2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" name="Freeform 364"/>
          <p:cNvSpPr>
            <a:spLocks noEditPoints="1"/>
          </p:cNvSpPr>
          <p:nvPr/>
        </p:nvSpPr>
        <p:spPr bwMode="auto">
          <a:xfrm>
            <a:off x="5005217" y="1809164"/>
            <a:ext cx="95585" cy="581892"/>
          </a:xfrm>
          <a:custGeom>
            <a:avLst/>
            <a:gdLst/>
            <a:ahLst/>
            <a:cxnLst>
              <a:cxn ang="0">
                <a:pos x="59" y="399"/>
              </a:cxn>
              <a:cxn ang="0">
                <a:pos x="42" y="271"/>
              </a:cxn>
              <a:cxn ang="0">
                <a:pos x="45" y="271"/>
              </a:cxn>
              <a:cxn ang="0">
                <a:pos x="62" y="401"/>
              </a:cxn>
              <a:cxn ang="0">
                <a:pos x="62" y="401"/>
              </a:cxn>
              <a:cxn ang="0">
                <a:pos x="59" y="399"/>
              </a:cxn>
              <a:cxn ang="0">
                <a:pos x="0" y="0"/>
              </a:cxn>
              <a:cxn ang="0">
                <a:pos x="3" y="0"/>
              </a:cxn>
              <a:cxn ang="0">
                <a:pos x="42" y="266"/>
              </a:cxn>
              <a:cxn ang="0">
                <a:pos x="40" y="266"/>
              </a:cxn>
              <a:cxn ang="0">
                <a:pos x="0" y="0"/>
              </a:cxn>
            </a:cxnLst>
            <a:rect l="0" t="0" r="r" b="b"/>
            <a:pathLst>
              <a:path w="62" h="401">
                <a:moveTo>
                  <a:pt x="59" y="399"/>
                </a:moveTo>
                <a:lnTo>
                  <a:pt x="42" y="271"/>
                </a:lnTo>
                <a:lnTo>
                  <a:pt x="45" y="271"/>
                </a:lnTo>
                <a:lnTo>
                  <a:pt x="62" y="401"/>
                </a:lnTo>
                <a:lnTo>
                  <a:pt x="62" y="401"/>
                </a:lnTo>
                <a:lnTo>
                  <a:pt x="59" y="399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42" y="266"/>
                </a:lnTo>
                <a:lnTo>
                  <a:pt x="40" y="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" name="Freeform 365"/>
          <p:cNvSpPr>
            <a:spLocks/>
          </p:cNvSpPr>
          <p:nvPr/>
        </p:nvSpPr>
        <p:spPr bwMode="auto">
          <a:xfrm>
            <a:off x="5069968" y="2202413"/>
            <a:ext cx="30834" cy="188643"/>
          </a:xfrm>
          <a:custGeom>
            <a:avLst/>
            <a:gdLst/>
            <a:ahLst/>
            <a:cxnLst>
              <a:cxn ang="0">
                <a:pos x="17" y="128"/>
              </a:cxn>
              <a:cxn ang="0">
                <a:pos x="0" y="0"/>
              </a:cxn>
              <a:cxn ang="0">
                <a:pos x="3" y="0"/>
              </a:cxn>
              <a:cxn ang="0">
                <a:pos x="20" y="130"/>
              </a:cxn>
              <a:cxn ang="0">
                <a:pos x="20" y="130"/>
              </a:cxn>
              <a:cxn ang="0">
                <a:pos x="17" y="128"/>
              </a:cxn>
            </a:cxnLst>
            <a:rect l="0" t="0" r="r" b="b"/>
            <a:pathLst>
              <a:path w="20" h="130">
                <a:moveTo>
                  <a:pt x="17" y="128"/>
                </a:moveTo>
                <a:lnTo>
                  <a:pt x="0" y="0"/>
                </a:lnTo>
                <a:lnTo>
                  <a:pt x="3" y="0"/>
                </a:lnTo>
                <a:lnTo>
                  <a:pt x="20" y="130"/>
                </a:lnTo>
                <a:lnTo>
                  <a:pt x="20" y="130"/>
                </a:lnTo>
                <a:lnTo>
                  <a:pt x="17" y="12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" name="Freeform 366"/>
          <p:cNvSpPr>
            <a:spLocks/>
          </p:cNvSpPr>
          <p:nvPr/>
        </p:nvSpPr>
        <p:spPr bwMode="auto">
          <a:xfrm>
            <a:off x="5005217" y="1809164"/>
            <a:ext cx="64751" cy="3859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42" y="266"/>
              </a:cxn>
              <a:cxn ang="0">
                <a:pos x="40" y="266"/>
              </a:cxn>
              <a:cxn ang="0">
                <a:pos x="0" y="0"/>
              </a:cxn>
            </a:cxnLst>
            <a:rect l="0" t="0" r="r" b="b"/>
            <a:pathLst>
              <a:path w="42" h="266">
                <a:moveTo>
                  <a:pt x="0" y="0"/>
                </a:moveTo>
                <a:lnTo>
                  <a:pt x="3" y="0"/>
                </a:lnTo>
                <a:lnTo>
                  <a:pt x="42" y="266"/>
                </a:lnTo>
                <a:lnTo>
                  <a:pt x="40" y="2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" name="Freeform 367"/>
          <p:cNvSpPr>
            <a:spLocks noEditPoints="1"/>
          </p:cNvSpPr>
          <p:nvPr/>
        </p:nvSpPr>
        <p:spPr bwMode="auto">
          <a:xfrm>
            <a:off x="5009842" y="1809164"/>
            <a:ext cx="95585" cy="581892"/>
          </a:xfrm>
          <a:custGeom>
            <a:avLst/>
            <a:gdLst/>
            <a:ahLst/>
            <a:cxnLst>
              <a:cxn ang="0">
                <a:pos x="59" y="401"/>
              </a:cxn>
              <a:cxn ang="0">
                <a:pos x="42" y="271"/>
              </a:cxn>
              <a:cxn ang="0">
                <a:pos x="45" y="271"/>
              </a:cxn>
              <a:cxn ang="0">
                <a:pos x="62" y="401"/>
              </a:cxn>
              <a:cxn ang="0">
                <a:pos x="62" y="401"/>
              </a:cxn>
              <a:cxn ang="0">
                <a:pos x="59" y="401"/>
              </a:cxn>
              <a:cxn ang="0">
                <a:pos x="0" y="0"/>
              </a:cxn>
              <a:cxn ang="0">
                <a:pos x="3" y="0"/>
              </a:cxn>
              <a:cxn ang="0">
                <a:pos x="42" y="266"/>
              </a:cxn>
              <a:cxn ang="0">
                <a:pos x="39" y="266"/>
              </a:cxn>
              <a:cxn ang="0">
                <a:pos x="0" y="0"/>
              </a:cxn>
            </a:cxnLst>
            <a:rect l="0" t="0" r="r" b="b"/>
            <a:pathLst>
              <a:path w="62" h="401">
                <a:moveTo>
                  <a:pt x="59" y="401"/>
                </a:moveTo>
                <a:lnTo>
                  <a:pt x="42" y="271"/>
                </a:lnTo>
                <a:lnTo>
                  <a:pt x="45" y="271"/>
                </a:lnTo>
                <a:lnTo>
                  <a:pt x="62" y="401"/>
                </a:lnTo>
                <a:lnTo>
                  <a:pt x="62" y="401"/>
                </a:lnTo>
                <a:lnTo>
                  <a:pt x="59" y="401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42" y="266"/>
                </a:lnTo>
                <a:lnTo>
                  <a:pt x="39" y="2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" name="Freeform 368"/>
          <p:cNvSpPr>
            <a:spLocks/>
          </p:cNvSpPr>
          <p:nvPr/>
        </p:nvSpPr>
        <p:spPr bwMode="auto">
          <a:xfrm>
            <a:off x="5074593" y="2202413"/>
            <a:ext cx="30834" cy="188643"/>
          </a:xfrm>
          <a:custGeom>
            <a:avLst/>
            <a:gdLst/>
            <a:ahLst/>
            <a:cxnLst>
              <a:cxn ang="0">
                <a:pos x="17" y="130"/>
              </a:cxn>
              <a:cxn ang="0">
                <a:pos x="0" y="0"/>
              </a:cxn>
              <a:cxn ang="0">
                <a:pos x="3" y="0"/>
              </a:cxn>
              <a:cxn ang="0">
                <a:pos x="20" y="130"/>
              </a:cxn>
              <a:cxn ang="0">
                <a:pos x="20" y="130"/>
              </a:cxn>
              <a:cxn ang="0">
                <a:pos x="17" y="130"/>
              </a:cxn>
            </a:cxnLst>
            <a:rect l="0" t="0" r="r" b="b"/>
            <a:pathLst>
              <a:path w="20" h="130">
                <a:moveTo>
                  <a:pt x="17" y="130"/>
                </a:moveTo>
                <a:lnTo>
                  <a:pt x="0" y="0"/>
                </a:lnTo>
                <a:lnTo>
                  <a:pt x="3" y="0"/>
                </a:lnTo>
                <a:lnTo>
                  <a:pt x="20" y="130"/>
                </a:lnTo>
                <a:lnTo>
                  <a:pt x="20" y="130"/>
                </a:lnTo>
                <a:lnTo>
                  <a:pt x="17" y="1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Freeform 369"/>
          <p:cNvSpPr>
            <a:spLocks/>
          </p:cNvSpPr>
          <p:nvPr/>
        </p:nvSpPr>
        <p:spPr bwMode="auto">
          <a:xfrm>
            <a:off x="5009842" y="1809164"/>
            <a:ext cx="64751" cy="3859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42" y="266"/>
              </a:cxn>
              <a:cxn ang="0">
                <a:pos x="39" y="266"/>
              </a:cxn>
              <a:cxn ang="0">
                <a:pos x="0" y="0"/>
              </a:cxn>
            </a:cxnLst>
            <a:rect l="0" t="0" r="r" b="b"/>
            <a:pathLst>
              <a:path w="42" h="266">
                <a:moveTo>
                  <a:pt x="0" y="0"/>
                </a:moveTo>
                <a:lnTo>
                  <a:pt x="3" y="0"/>
                </a:lnTo>
                <a:lnTo>
                  <a:pt x="42" y="266"/>
                </a:lnTo>
                <a:lnTo>
                  <a:pt x="39" y="26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" name="Freeform 370"/>
          <p:cNvSpPr>
            <a:spLocks/>
          </p:cNvSpPr>
          <p:nvPr/>
        </p:nvSpPr>
        <p:spPr bwMode="auto">
          <a:xfrm>
            <a:off x="5618814" y="3364745"/>
            <a:ext cx="439385" cy="370031"/>
          </a:xfrm>
          <a:custGeom>
            <a:avLst/>
            <a:gdLst/>
            <a:ahLst/>
            <a:cxnLst>
              <a:cxn ang="0">
                <a:pos x="17" y="246"/>
              </a:cxn>
              <a:cxn ang="0">
                <a:pos x="17" y="246"/>
              </a:cxn>
              <a:cxn ang="0">
                <a:pos x="17" y="183"/>
              </a:cxn>
              <a:cxn ang="0">
                <a:pos x="14" y="122"/>
              </a:cxn>
              <a:cxn ang="0">
                <a:pos x="8" y="61"/>
              </a:cxn>
              <a:cxn ang="0">
                <a:pos x="0" y="0"/>
              </a:cxn>
              <a:cxn ang="0">
                <a:pos x="204" y="0"/>
              </a:cxn>
              <a:cxn ang="0">
                <a:pos x="285" y="199"/>
              </a:cxn>
              <a:cxn ang="0">
                <a:pos x="285" y="199"/>
              </a:cxn>
              <a:cxn ang="0">
                <a:pos x="213" y="210"/>
              </a:cxn>
              <a:cxn ang="0">
                <a:pos x="143" y="221"/>
              </a:cxn>
              <a:cxn ang="0">
                <a:pos x="78" y="238"/>
              </a:cxn>
              <a:cxn ang="0">
                <a:pos x="17" y="255"/>
              </a:cxn>
              <a:cxn ang="0">
                <a:pos x="17" y="255"/>
              </a:cxn>
              <a:cxn ang="0">
                <a:pos x="17" y="246"/>
              </a:cxn>
            </a:cxnLst>
            <a:rect l="0" t="0" r="r" b="b"/>
            <a:pathLst>
              <a:path w="285" h="255">
                <a:moveTo>
                  <a:pt x="17" y="246"/>
                </a:moveTo>
                <a:lnTo>
                  <a:pt x="17" y="246"/>
                </a:lnTo>
                <a:lnTo>
                  <a:pt x="17" y="183"/>
                </a:lnTo>
                <a:lnTo>
                  <a:pt x="14" y="122"/>
                </a:lnTo>
                <a:lnTo>
                  <a:pt x="8" y="61"/>
                </a:lnTo>
                <a:lnTo>
                  <a:pt x="0" y="0"/>
                </a:lnTo>
                <a:lnTo>
                  <a:pt x="204" y="0"/>
                </a:lnTo>
                <a:lnTo>
                  <a:pt x="285" y="199"/>
                </a:lnTo>
                <a:lnTo>
                  <a:pt x="285" y="199"/>
                </a:lnTo>
                <a:lnTo>
                  <a:pt x="213" y="210"/>
                </a:lnTo>
                <a:lnTo>
                  <a:pt x="143" y="221"/>
                </a:lnTo>
                <a:lnTo>
                  <a:pt x="78" y="238"/>
                </a:lnTo>
                <a:lnTo>
                  <a:pt x="17" y="255"/>
                </a:lnTo>
                <a:lnTo>
                  <a:pt x="17" y="255"/>
                </a:lnTo>
                <a:lnTo>
                  <a:pt x="17" y="246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" name="Freeform 371"/>
          <p:cNvSpPr>
            <a:spLocks/>
          </p:cNvSpPr>
          <p:nvPr/>
        </p:nvSpPr>
        <p:spPr bwMode="auto">
          <a:xfrm>
            <a:off x="5618814" y="3364745"/>
            <a:ext cx="439385" cy="370031"/>
          </a:xfrm>
          <a:custGeom>
            <a:avLst/>
            <a:gdLst/>
            <a:ahLst/>
            <a:cxnLst>
              <a:cxn ang="0">
                <a:pos x="17" y="246"/>
              </a:cxn>
              <a:cxn ang="0">
                <a:pos x="17" y="246"/>
              </a:cxn>
              <a:cxn ang="0">
                <a:pos x="17" y="183"/>
              </a:cxn>
              <a:cxn ang="0">
                <a:pos x="14" y="122"/>
              </a:cxn>
              <a:cxn ang="0">
                <a:pos x="8" y="61"/>
              </a:cxn>
              <a:cxn ang="0">
                <a:pos x="0" y="0"/>
              </a:cxn>
              <a:cxn ang="0">
                <a:pos x="204" y="0"/>
              </a:cxn>
              <a:cxn ang="0">
                <a:pos x="285" y="199"/>
              </a:cxn>
              <a:cxn ang="0">
                <a:pos x="285" y="199"/>
              </a:cxn>
              <a:cxn ang="0">
                <a:pos x="213" y="210"/>
              </a:cxn>
              <a:cxn ang="0">
                <a:pos x="143" y="221"/>
              </a:cxn>
              <a:cxn ang="0">
                <a:pos x="78" y="238"/>
              </a:cxn>
              <a:cxn ang="0">
                <a:pos x="17" y="255"/>
              </a:cxn>
              <a:cxn ang="0">
                <a:pos x="17" y="255"/>
              </a:cxn>
              <a:cxn ang="0">
                <a:pos x="17" y="246"/>
              </a:cxn>
            </a:cxnLst>
            <a:rect l="0" t="0" r="r" b="b"/>
            <a:pathLst>
              <a:path w="285" h="255">
                <a:moveTo>
                  <a:pt x="17" y="246"/>
                </a:moveTo>
                <a:lnTo>
                  <a:pt x="17" y="246"/>
                </a:lnTo>
                <a:lnTo>
                  <a:pt x="17" y="183"/>
                </a:lnTo>
                <a:lnTo>
                  <a:pt x="14" y="122"/>
                </a:lnTo>
                <a:lnTo>
                  <a:pt x="8" y="61"/>
                </a:lnTo>
                <a:lnTo>
                  <a:pt x="0" y="0"/>
                </a:lnTo>
                <a:lnTo>
                  <a:pt x="204" y="0"/>
                </a:lnTo>
                <a:lnTo>
                  <a:pt x="285" y="199"/>
                </a:lnTo>
                <a:lnTo>
                  <a:pt x="285" y="199"/>
                </a:lnTo>
                <a:lnTo>
                  <a:pt x="213" y="210"/>
                </a:lnTo>
                <a:lnTo>
                  <a:pt x="143" y="221"/>
                </a:lnTo>
                <a:lnTo>
                  <a:pt x="78" y="238"/>
                </a:lnTo>
                <a:lnTo>
                  <a:pt x="17" y="255"/>
                </a:lnTo>
                <a:lnTo>
                  <a:pt x="17" y="255"/>
                </a:lnTo>
                <a:lnTo>
                  <a:pt x="17" y="24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" name="Freeform 372"/>
          <p:cNvSpPr>
            <a:spLocks/>
          </p:cNvSpPr>
          <p:nvPr/>
        </p:nvSpPr>
        <p:spPr bwMode="auto">
          <a:xfrm>
            <a:off x="5937946" y="3364745"/>
            <a:ext cx="129503" cy="2887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84" y="199"/>
              </a:cxn>
              <a:cxn ang="0">
                <a:pos x="84" y="199"/>
              </a:cxn>
              <a:cxn ang="0">
                <a:pos x="81" y="199"/>
              </a:cxn>
              <a:cxn ang="0">
                <a:pos x="0" y="0"/>
              </a:cxn>
            </a:cxnLst>
            <a:rect l="0" t="0" r="r" b="b"/>
            <a:pathLst>
              <a:path w="84" h="199">
                <a:moveTo>
                  <a:pt x="0" y="0"/>
                </a:moveTo>
                <a:lnTo>
                  <a:pt x="3" y="0"/>
                </a:lnTo>
                <a:lnTo>
                  <a:pt x="84" y="199"/>
                </a:lnTo>
                <a:lnTo>
                  <a:pt x="84" y="199"/>
                </a:lnTo>
                <a:lnTo>
                  <a:pt x="81" y="1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" name="Freeform 373"/>
          <p:cNvSpPr>
            <a:spLocks/>
          </p:cNvSpPr>
          <p:nvPr/>
        </p:nvSpPr>
        <p:spPr bwMode="auto">
          <a:xfrm>
            <a:off x="5937946" y="3364745"/>
            <a:ext cx="129503" cy="2887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84" y="199"/>
              </a:cxn>
              <a:cxn ang="0">
                <a:pos x="84" y="199"/>
              </a:cxn>
              <a:cxn ang="0">
                <a:pos x="81" y="199"/>
              </a:cxn>
              <a:cxn ang="0">
                <a:pos x="0" y="0"/>
              </a:cxn>
            </a:cxnLst>
            <a:rect l="0" t="0" r="r" b="b"/>
            <a:pathLst>
              <a:path w="84" h="199">
                <a:moveTo>
                  <a:pt x="0" y="0"/>
                </a:moveTo>
                <a:lnTo>
                  <a:pt x="3" y="0"/>
                </a:lnTo>
                <a:lnTo>
                  <a:pt x="84" y="199"/>
                </a:lnTo>
                <a:lnTo>
                  <a:pt x="84" y="199"/>
                </a:lnTo>
                <a:lnTo>
                  <a:pt x="81" y="19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" name="Freeform 374"/>
          <p:cNvSpPr>
            <a:spLocks/>
          </p:cNvSpPr>
          <p:nvPr/>
        </p:nvSpPr>
        <p:spPr bwMode="auto">
          <a:xfrm>
            <a:off x="5933321" y="3364745"/>
            <a:ext cx="129503" cy="2887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84" y="199"/>
              </a:cxn>
              <a:cxn ang="0">
                <a:pos x="84" y="199"/>
              </a:cxn>
              <a:cxn ang="0">
                <a:pos x="81" y="199"/>
              </a:cxn>
              <a:cxn ang="0">
                <a:pos x="0" y="0"/>
              </a:cxn>
            </a:cxnLst>
            <a:rect l="0" t="0" r="r" b="b"/>
            <a:pathLst>
              <a:path w="84" h="199">
                <a:moveTo>
                  <a:pt x="0" y="0"/>
                </a:moveTo>
                <a:lnTo>
                  <a:pt x="3" y="0"/>
                </a:lnTo>
                <a:lnTo>
                  <a:pt x="84" y="199"/>
                </a:lnTo>
                <a:lnTo>
                  <a:pt x="84" y="199"/>
                </a:lnTo>
                <a:lnTo>
                  <a:pt x="81" y="1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" name="Freeform 375"/>
          <p:cNvSpPr>
            <a:spLocks/>
          </p:cNvSpPr>
          <p:nvPr/>
        </p:nvSpPr>
        <p:spPr bwMode="auto">
          <a:xfrm>
            <a:off x="5933321" y="3364745"/>
            <a:ext cx="129503" cy="2887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84" y="199"/>
              </a:cxn>
              <a:cxn ang="0">
                <a:pos x="84" y="199"/>
              </a:cxn>
              <a:cxn ang="0">
                <a:pos x="81" y="199"/>
              </a:cxn>
              <a:cxn ang="0">
                <a:pos x="0" y="0"/>
              </a:cxn>
            </a:cxnLst>
            <a:rect l="0" t="0" r="r" b="b"/>
            <a:pathLst>
              <a:path w="84" h="199">
                <a:moveTo>
                  <a:pt x="0" y="0"/>
                </a:moveTo>
                <a:lnTo>
                  <a:pt x="3" y="0"/>
                </a:lnTo>
                <a:lnTo>
                  <a:pt x="84" y="199"/>
                </a:lnTo>
                <a:lnTo>
                  <a:pt x="84" y="199"/>
                </a:lnTo>
                <a:lnTo>
                  <a:pt x="81" y="19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" name="Freeform 376"/>
          <p:cNvSpPr>
            <a:spLocks noEditPoints="1"/>
          </p:cNvSpPr>
          <p:nvPr/>
        </p:nvSpPr>
        <p:spPr bwMode="auto">
          <a:xfrm>
            <a:off x="5455393" y="4402282"/>
            <a:ext cx="1108483" cy="404857"/>
          </a:xfrm>
          <a:custGeom>
            <a:avLst/>
            <a:gdLst/>
            <a:ahLst/>
            <a:cxnLst>
              <a:cxn ang="0">
                <a:pos x="19" y="279"/>
              </a:cxn>
              <a:cxn ang="0">
                <a:pos x="0" y="160"/>
              </a:cxn>
              <a:cxn ang="0">
                <a:pos x="0" y="160"/>
              </a:cxn>
              <a:cxn ang="0">
                <a:pos x="30" y="91"/>
              </a:cxn>
              <a:cxn ang="0">
                <a:pos x="531" y="91"/>
              </a:cxn>
              <a:cxn ang="0">
                <a:pos x="531" y="91"/>
              </a:cxn>
              <a:cxn ang="0">
                <a:pos x="621" y="91"/>
              </a:cxn>
              <a:cxn ang="0">
                <a:pos x="621" y="91"/>
              </a:cxn>
              <a:cxn ang="0">
                <a:pos x="641" y="91"/>
              </a:cxn>
              <a:cxn ang="0">
                <a:pos x="719" y="279"/>
              </a:cxn>
              <a:cxn ang="0">
                <a:pos x="19" y="279"/>
              </a:cxn>
              <a:cxn ang="0">
                <a:pos x="61" y="0"/>
              </a:cxn>
              <a:cxn ang="0">
                <a:pos x="61" y="0"/>
              </a:cxn>
              <a:cxn ang="0">
                <a:pos x="100" y="13"/>
              </a:cxn>
              <a:cxn ang="0">
                <a:pos x="142" y="27"/>
              </a:cxn>
              <a:cxn ang="0">
                <a:pos x="190" y="41"/>
              </a:cxn>
              <a:cxn ang="0">
                <a:pos x="237" y="52"/>
              </a:cxn>
              <a:cxn ang="0">
                <a:pos x="288" y="63"/>
              </a:cxn>
              <a:cxn ang="0">
                <a:pos x="341" y="72"/>
              </a:cxn>
              <a:cxn ang="0">
                <a:pos x="394" y="80"/>
              </a:cxn>
              <a:cxn ang="0">
                <a:pos x="450" y="85"/>
              </a:cxn>
              <a:cxn ang="0">
                <a:pos x="33" y="85"/>
              </a:cxn>
              <a:cxn ang="0">
                <a:pos x="33" y="85"/>
              </a:cxn>
              <a:cxn ang="0">
                <a:pos x="61" y="0"/>
              </a:cxn>
            </a:cxnLst>
            <a:rect l="0" t="0" r="r" b="b"/>
            <a:pathLst>
              <a:path w="719" h="279">
                <a:moveTo>
                  <a:pt x="19" y="279"/>
                </a:moveTo>
                <a:lnTo>
                  <a:pt x="0" y="160"/>
                </a:lnTo>
                <a:lnTo>
                  <a:pt x="0" y="160"/>
                </a:lnTo>
                <a:lnTo>
                  <a:pt x="30" y="91"/>
                </a:lnTo>
                <a:lnTo>
                  <a:pt x="531" y="91"/>
                </a:lnTo>
                <a:lnTo>
                  <a:pt x="531" y="91"/>
                </a:lnTo>
                <a:lnTo>
                  <a:pt x="621" y="91"/>
                </a:lnTo>
                <a:lnTo>
                  <a:pt x="621" y="91"/>
                </a:lnTo>
                <a:lnTo>
                  <a:pt x="641" y="91"/>
                </a:lnTo>
                <a:lnTo>
                  <a:pt x="719" y="279"/>
                </a:lnTo>
                <a:lnTo>
                  <a:pt x="19" y="279"/>
                </a:lnTo>
                <a:close/>
                <a:moveTo>
                  <a:pt x="61" y="0"/>
                </a:moveTo>
                <a:lnTo>
                  <a:pt x="61" y="0"/>
                </a:lnTo>
                <a:lnTo>
                  <a:pt x="100" y="13"/>
                </a:lnTo>
                <a:lnTo>
                  <a:pt x="142" y="27"/>
                </a:lnTo>
                <a:lnTo>
                  <a:pt x="190" y="41"/>
                </a:lnTo>
                <a:lnTo>
                  <a:pt x="237" y="52"/>
                </a:lnTo>
                <a:lnTo>
                  <a:pt x="288" y="63"/>
                </a:lnTo>
                <a:lnTo>
                  <a:pt x="341" y="72"/>
                </a:lnTo>
                <a:lnTo>
                  <a:pt x="394" y="80"/>
                </a:lnTo>
                <a:lnTo>
                  <a:pt x="450" y="85"/>
                </a:lnTo>
                <a:lnTo>
                  <a:pt x="33" y="85"/>
                </a:lnTo>
                <a:lnTo>
                  <a:pt x="33" y="85"/>
                </a:lnTo>
                <a:lnTo>
                  <a:pt x="61" y="0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" name="Freeform 377"/>
          <p:cNvSpPr>
            <a:spLocks/>
          </p:cNvSpPr>
          <p:nvPr/>
        </p:nvSpPr>
        <p:spPr bwMode="auto">
          <a:xfrm>
            <a:off x="5455393" y="4534332"/>
            <a:ext cx="1108483" cy="272807"/>
          </a:xfrm>
          <a:custGeom>
            <a:avLst/>
            <a:gdLst/>
            <a:ahLst/>
            <a:cxnLst>
              <a:cxn ang="0">
                <a:pos x="19" y="188"/>
              </a:cxn>
              <a:cxn ang="0">
                <a:pos x="0" y="69"/>
              </a:cxn>
              <a:cxn ang="0">
                <a:pos x="0" y="69"/>
              </a:cxn>
              <a:cxn ang="0">
                <a:pos x="30" y="0"/>
              </a:cxn>
              <a:cxn ang="0">
                <a:pos x="531" y="0"/>
              </a:cxn>
              <a:cxn ang="0">
                <a:pos x="531" y="0"/>
              </a:cxn>
              <a:cxn ang="0">
                <a:pos x="621" y="0"/>
              </a:cxn>
              <a:cxn ang="0">
                <a:pos x="621" y="0"/>
              </a:cxn>
              <a:cxn ang="0">
                <a:pos x="641" y="0"/>
              </a:cxn>
              <a:cxn ang="0">
                <a:pos x="719" y="188"/>
              </a:cxn>
              <a:cxn ang="0">
                <a:pos x="19" y="188"/>
              </a:cxn>
            </a:cxnLst>
            <a:rect l="0" t="0" r="r" b="b"/>
            <a:pathLst>
              <a:path w="719" h="188">
                <a:moveTo>
                  <a:pt x="19" y="188"/>
                </a:moveTo>
                <a:lnTo>
                  <a:pt x="0" y="69"/>
                </a:lnTo>
                <a:lnTo>
                  <a:pt x="0" y="69"/>
                </a:lnTo>
                <a:lnTo>
                  <a:pt x="30" y="0"/>
                </a:lnTo>
                <a:lnTo>
                  <a:pt x="531" y="0"/>
                </a:lnTo>
                <a:lnTo>
                  <a:pt x="531" y="0"/>
                </a:lnTo>
                <a:lnTo>
                  <a:pt x="621" y="0"/>
                </a:lnTo>
                <a:lnTo>
                  <a:pt x="621" y="0"/>
                </a:lnTo>
                <a:lnTo>
                  <a:pt x="641" y="0"/>
                </a:lnTo>
                <a:lnTo>
                  <a:pt x="719" y="188"/>
                </a:lnTo>
                <a:lnTo>
                  <a:pt x="19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" name="Freeform 378"/>
          <p:cNvSpPr>
            <a:spLocks/>
          </p:cNvSpPr>
          <p:nvPr/>
        </p:nvSpPr>
        <p:spPr bwMode="auto">
          <a:xfrm>
            <a:off x="5506270" y="4402282"/>
            <a:ext cx="642889" cy="123344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28" y="0"/>
              </a:cxn>
              <a:cxn ang="0">
                <a:pos x="67" y="13"/>
              </a:cxn>
              <a:cxn ang="0">
                <a:pos x="109" y="27"/>
              </a:cxn>
              <a:cxn ang="0">
                <a:pos x="157" y="41"/>
              </a:cxn>
              <a:cxn ang="0">
                <a:pos x="204" y="52"/>
              </a:cxn>
              <a:cxn ang="0">
                <a:pos x="255" y="63"/>
              </a:cxn>
              <a:cxn ang="0">
                <a:pos x="308" y="72"/>
              </a:cxn>
              <a:cxn ang="0">
                <a:pos x="361" y="80"/>
              </a:cxn>
              <a:cxn ang="0">
                <a:pos x="417" y="85"/>
              </a:cxn>
              <a:cxn ang="0">
                <a:pos x="0" y="85"/>
              </a:cxn>
              <a:cxn ang="0">
                <a:pos x="0" y="85"/>
              </a:cxn>
              <a:cxn ang="0">
                <a:pos x="28" y="0"/>
              </a:cxn>
            </a:cxnLst>
            <a:rect l="0" t="0" r="r" b="b"/>
            <a:pathLst>
              <a:path w="417" h="85">
                <a:moveTo>
                  <a:pt x="28" y="0"/>
                </a:moveTo>
                <a:lnTo>
                  <a:pt x="28" y="0"/>
                </a:lnTo>
                <a:lnTo>
                  <a:pt x="67" y="13"/>
                </a:lnTo>
                <a:lnTo>
                  <a:pt x="109" y="27"/>
                </a:lnTo>
                <a:lnTo>
                  <a:pt x="157" y="41"/>
                </a:lnTo>
                <a:lnTo>
                  <a:pt x="204" y="52"/>
                </a:lnTo>
                <a:lnTo>
                  <a:pt x="255" y="63"/>
                </a:lnTo>
                <a:lnTo>
                  <a:pt x="308" y="72"/>
                </a:lnTo>
                <a:lnTo>
                  <a:pt x="361" y="80"/>
                </a:lnTo>
                <a:lnTo>
                  <a:pt x="417" y="85"/>
                </a:lnTo>
                <a:lnTo>
                  <a:pt x="0" y="85"/>
                </a:lnTo>
                <a:lnTo>
                  <a:pt x="0" y="85"/>
                </a:lnTo>
                <a:lnTo>
                  <a:pt x="2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" name="Freeform 379"/>
          <p:cNvSpPr>
            <a:spLocks/>
          </p:cNvSpPr>
          <p:nvPr/>
        </p:nvSpPr>
        <p:spPr bwMode="auto">
          <a:xfrm>
            <a:off x="6446707" y="4534332"/>
            <a:ext cx="126419" cy="272807"/>
          </a:xfrm>
          <a:custGeom>
            <a:avLst/>
            <a:gdLst/>
            <a:ahLst/>
            <a:cxnLst>
              <a:cxn ang="0">
                <a:pos x="79" y="188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82" y="188"/>
              </a:cxn>
              <a:cxn ang="0">
                <a:pos x="79" y="188"/>
              </a:cxn>
            </a:cxnLst>
            <a:rect l="0" t="0" r="r" b="b"/>
            <a:pathLst>
              <a:path w="82" h="188">
                <a:moveTo>
                  <a:pt x="79" y="188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82" y="188"/>
                </a:lnTo>
                <a:lnTo>
                  <a:pt x="79" y="1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" name="Freeform 380"/>
          <p:cNvSpPr>
            <a:spLocks/>
          </p:cNvSpPr>
          <p:nvPr/>
        </p:nvSpPr>
        <p:spPr bwMode="auto">
          <a:xfrm>
            <a:off x="6446707" y="4534332"/>
            <a:ext cx="126419" cy="272807"/>
          </a:xfrm>
          <a:custGeom>
            <a:avLst/>
            <a:gdLst/>
            <a:ahLst/>
            <a:cxnLst>
              <a:cxn ang="0">
                <a:pos x="79" y="188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82" y="188"/>
              </a:cxn>
              <a:cxn ang="0">
                <a:pos x="79" y="188"/>
              </a:cxn>
            </a:cxnLst>
            <a:rect l="0" t="0" r="r" b="b"/>
            <a:pathLst>
              <a:path w="82" h="188">
                <a:moveTo>
                  <a:pt x="79" y="188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82" y="188"/>
                </a:lnTo>
                <a:lnTo>
                  <a:pt x="79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" name="Freeform 381"/>
          <p:cNvSpPr>
            <a:spLocks/>
          </p:cNvSpPr>
          <p:nvPr/>
        </p:nvSpPr>
        <p:spPr bwMode="auto">
          <a:xfrm>
            <a:off x="6443624" y="4534332"/>
            <a:ext cx="124878" cy="272807"/>
          </a:xfrm>
          <a:custGeom>
            <a:avLst/>
            <a:gdLst/>
            <a:ahLst/>
            <a:cxnLst>
              <a:cxn ang="0">
                <a:pos x="78" y="188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81" y="188"/>
              </a:cxn>
              <a:cxn ang="0">
                <a:pos x="78" y="188"/>
              </a:cxn>
            </a:cxnLst>
            <a:rect l="0" t="0" r="r" b="b"/>
            <a:pathLst>
              <a:path w="81" h="188">
                <a:moveTo>
                  <a:pt x="78" y="188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81" y="188"/>
                </a:lnTo>
                <a:lnTo>
                  <a:pt x="78" y="1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" name="Freeform 382"/>
          <p:cNvSpPr>
            <a:spLocks/>
          </p:cNvSpPr>
          <p:nvPr/>
        </p:nvSpPr>
        <p:spPr bwMode="auto">
          <a:xfrm>
            <a:off x="6443624" y="4534332"/>
            <a:ext cx="124878" cy="272807"/>
          </a:xfrm>
          <a:custGeom>
            <a:avLst/>
            <a:gdLst/>
            <a:ahLst/>
            <a:cxnLst>
              <a:cxn ang="0">
                <a:pos x="78" y="188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81" y="188"/>
              </a:cxn>
              <a:cxn ang="0">
                <a:pos x="78" y="188"/>
              </a:cxn>
            </a:cxnLst>
            <a:rect l="0" t="0" r="r" b="b"/>
            <a:pathLst>
              <a:path w="81" h="188">
                <a:moveTo>
                  <a:pt x="78" y="188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81" y="188"/>
                </a:lnTo>
                <a:lnTo>
                  <a:pt x="78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" name="Freeform 383"/>
          <p:cNvSpPr>
            <a:spLocks/>
          </p:cNvSpPr>
          <p:nvPr/>
        </p:nvSpPr>
        <p:spPr bwMode="auto">
          <a:xfrm>
            <a:off x="5450768" y="4643165"/>
            <a:ext cx="29292" cy="163974"/>
          </a:xfrm>
          <a:custGeom>
            <a:avLst/>
            <a:gdLst/>
            <a:ahLst/>
            <a:cxnLst>
              <a:cxn ang="0">
                <a:pos x="17" y="113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19" y="113"/>
              </a:cxn>
              <a:cxn ang="0">
                <a:pos x="17" y="113"/>
              </a:cxn>
            </a:cxnLst>
            <a:rect l="0" t="0" r="r" b="b"/>
            <a:pathLst>
              <a:path w="19" h="113">
                <a:moveTo>
                  <a:pt x="17" y="113"/>
                </a:move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19" y="113"/>
                </a:lnTo>
                <a:lnTo>
                  <a:pt x="17" y="1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" name="Freeform 384"/>
          <p:cNvSpPr>
            <a:spLocks/>
          </p:cNvSpPr>
          <p:nvPr/>
        </p:nvSpPr>
        <p:spPr bwMode="auto">
          <a:xfrm>
            <a:off x="5450768" y="4643165"/>
            <a:ext cx="29292" cy="163974"/>
          </a:xfrm>
          <a:custGeom>
            <a:avLst/>
            <a:gdLst/>
            <a:ahLst/>
            <a:cxnLst>
              <a:cxn ang="0">
                <a:pos x="17" y="113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19" y="113"/>
              </a:cxn>
              <a:cxn ang="0">
                <a:pos x="17" y="113"/>
              </a:cxn>
            </a:cxnLst>
            <a:rect l="0" t="0" r="r" b="b"/>
            <a:pathLst>
              <a:path w="19" h="113">
                <a:moveTo>
                  <a:pt x="17" y="113"/>
                </a:move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19" y="113"/>
                </a:lnTo>
                <a:lnTo>
                  <a:pt x="17" y="1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" name="Freeform 385"/>
          <p:cNvSpPr>
            <a:spLocks/>
          </p:cNvSpPr>
          <p:nvPr/>
        </p:nvSpPr>
        <p:spPr bwMode="auto">
          <a:xfrm>
            <a:off x="5455393" y="4634458"/>
            <a:ext cx="29292" cy="172681"/>
          </a:xfrm>
          <a:custGeom>
            <a:avLst/>
            <a:gdLst/>
            <a:ahLst/>
            <a:cxnLst>
              <a:cxn ang="0">
                <a:pos x="16" y="119"/>
              </a:cxn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  <a:cxn ang="0">
                <a:pos x="19" y="119"/>
              </a:cxn>
              <a:cxn ang="0">
                <a:pos x="16" y="119"/>
              </a:cxn>
            </a:cxnLst>
            <a:rect l="0" t="0" r="r" b="b"/>
            <a:pathLst>
              <a:path w="19" h="119">
                <a:moveTo>
                  <a:pt x="16" y="119"/>
                </a:moveTo>
                <a:lnTo>
                  <a:pt x="0" y="6"/>
                </a:lnTo>
                <a:lnTo>
                  <a:pt x="0" y="6"/>
                </a:lnTo>
                <a:lnTo>
                  <a:pt x="0" y="0"/>
                </a:lnTo>
                <a:lnTo>
                  <a:pt x="19" y="119"/>
                </a:lnTo>
                <a:lnTo>
                  <a:pt x="16" y="11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6" name="Freeform 386"/>
          <p:cNvSpPr>
            <a:spLocks/>
          </p:cNvSpPr>
          <p:nvPr/>
        </p:nvSpPr>
        <p:spPr bwMode="auto">
          <a:xfrm>
            <a:off x="5455393" y="4634458"/>
            <a:ext cx="29292" cy="172681"/>
          </a:xfrm>
          <a:custGeom>
            <a:avLst/>
            <a:gdLst/>
            <a:ahLst/>
            <a:cxnLst>
              <a:cxn ang="0">
                <a:pos x="16" y="119"/>
              </a:cxn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  <a:cxn ang="0">
                <a:pos x="19" y="119"/>
              </a:cxn>
              <a:cxn ang="0">
                <a:pos x="16" y="119"/>
              </a:cxn>
            </a:cxnLst>
            <a:rect l="0" t="0" r="r" b="b"/>
            <a:pathLst>
              <a:path w="19" h="119">
                <a:moveTo>
                  <a:pt x="16" y="119"/>
                </a:moveTo>
                <a:lnTo>
                  <a:pt x="0" y="6"/>
                </a:lnTo>
                <a:lnTo>
                  <a:pt x="0" y="6"/>
                </a:lnTo>
                <a:lnTo>
                  <a:pt x="0" y="0"/>
                </a:lnTo>
                <a:lnTo>
                  <a:pt x="19" y="119"/>
                </a:lnTo>
                <a:lnTo>
                  <a:pt x="16" y="1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7" name="Freeform 387"/>
          <p:cNvSpPr>
            <a:spLocks noEditPoints="1"/>
          </p:cNvSpPr>
          <p:nvPr/>
        </p:nvSpPr>
        <p:spPr bwMode="auto">
          <a:xfrm>
            <a:off x="3784190" y="2588406"/>
            <a:ext cx="592013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76" y="274"/>
              </a:cxn>
              <a:cxn ang="0">
                <a:pos x="249" y="274"/>
              </a:cxn>
              <a:cxn ang="0">
                <a:pos x="249" y="274"/>
              </a:cxn>
              <a:cxn ang="0">
                <a:pos x="221" y="363"/>
              </a:cxn>
              <a:cxn ang="0">
                <a:pos x="202" y="457"/>
              </a:cxn>
              <a:cxn ang="0">
                <a:pos x="0" y="457"/>
              </a:cxn>
              <a:cxn ang="0">
                <a:pos x="188" y="0"/>
              </a:cxn>
              <a:cxn ang="0">
                <a:pos x="384" y="0"/>
              </a:cxn>
              <a:cxn ang="0">
                <a:pos x="384" y="0"/>
              </a:cxn>
              <a:cxn ang="0">
                <a:pos x="344" y="58"/>
              </a:cxn>
              <a:cxn ang="0">
                <a:pos x="311" y="122"/>
              </a:cxn>
              <a:cxn ang="0">
                <a:pos x="277" y="191"/>
              </a:cxn>
              <a:cxn ang="0">
                <a:pos x="249" y="269"/>
              </a:cxn>
              <a:cxn ang="0">
                <a:pos x="78" y="269"/>
              </a:cxn>
              <a:cxn ang="0">
                <a:pos x="188" y="0"/>
              </a:cxn>
            </a:cxnLst>
            <a:rect l="0" t="0" r="r" b="b"/>
            <a:pathLst>
              <a:path w="384" h="457">
                <a:moveTo>
                  <a:pt x="0" y="457"/>
                </a:moveTo>
                <a:lnTo>
                  <a:pt x="76" y="274"/>
                </a:lnTo>
                <a:lnTo>
                  <a:pt x="249" y="274"/>
                </a:lnTo>
                <a:lnTo>
                  <a:pt x="249" y="274"/>
                </a:lnTo>
                <a:lnTo>
                  <a:pt x="221" y="363"/>
                </a:lnTo>
                <a:lnTo>
                  <a:pt x="202" y="457"/>
                </a:lnTo>
                <a:lnTo>
                  <a:pt x="0" y="457"/>
                </a:lnTo>
                <a:close/>
                <a:moveTo>
                  <a:pt x="188" y="0"/>
                </a:moveTo>
                <a:lnTo>
                  <a:pt x="384" y="0"/>
                </a:lnTo>
                <a:lnTo>
                  <a:pt x="384" y="0"/>
                </a:lnTo>
                <a:lnTo>
                  <a:pt x="344" y="58"/>
                </a:lnTo>
                <a:lnTo>
                  <a:pt x="311" y="122"/>
                </a:lnTo>
                <a:lnTo>
                  <a:pt x="277" y="191"/>
                </a:lnTo>
                <a:lnTo>
                  <a:pt x="249" y="269"/>
                </a:lnTo>
                <a:lnTo>
                  <a:pt x="78" y="269"/>
                </a:lnTo>
                <a:lnTo>
                  <a:pt x="188" y="0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8" name="Freeform 388"/>
          <p:cNvSpPr>
            <a:spLocks/>
          </p:cNvSpPr>
          <p:nvPr/>
        </p:nvSpPr>
        <p:spPr bwMode="auto">
          <a:xfrm>
            <a:off x="3784190" y="2986007"/>
            <a:ext cx="383884" cy="265551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76" y="0"/>
              </a:cxn>
              <a:cxn ang="0">
                <a:pos x="249" y="0"/>
              </a:cxn>
              <a:cxn ang="0">
                <a:pos x="249" y="0"/>
              </a:cxn>
              <a:cxn ang="0">
                <a:pos x="221" y="89"/>
              </a:cxn>
              <a:cxn ang="0">
                <a:pos x="202" y="183"/>
              </a:cxn>
              <a:cxn ang="0">
                <a:pos x="0" y="183"/>
              </a:cxn>
            </a:cxnLst>
            <a:rect l="0" t="0" r="r" b="b"/>
            <a:pathLst>
              <a:path w="249" h="183">
                <a:moveTo>
                  <a:pt x="0" y="183"/>
                </a:moveTo>
                <a:lnTo>
                  <a:pt x="76" y="0"/>
                </a:lnTo>
                <a:lnTo>
                  <a:pt x="249" y="0"/>
                </a:lnTo>
                <a:lnTo>
                  <a:pt x="249" y="0"/>
                </a:lnTo>
                <a:lnTo>
                  <a:pt x="221" y="89"/>
                </a:lnTo>
                <a:lnTo>
                  <a:pt x="202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9" name="Freeform 389"/>
          <p:cNvSpPr>
            <a:spLocks/>
          </p:cNvSpPr>
          <p:nvPr/>
        </p:nvSpPr>
        <p:spPr bwMode="auto">
          <a:xfrm>
            <a:off x="3904442" y="2588406"/>
            <a:ext cx="471760" cy="390346"/>
          </a:xfrm>
          <a:custGeom>
            <a:avLst/>
            <a:gdLst/>
            <a:ahLst/>
            <a:cxnLst>
              <a:cxn ang="0">
                <a:pos x="110" y="0"/>
              </a:cxn>
              <a:cxn ang="0">
                <a:pos x="306" y="0"/>
              </a:cxn>
              <a:cxn ang="0">
                <a:pos x="306" y="0"/>
              </a:cxn>
              <a:cxn ang="0">
                <a:pos x="266" y="58"/>
              </a:cxn>
              <a:cxn ang="0">
                <a:pos x="233" y="122"/>
              </a:cxn>
              <a:cxn ang="0">
                <a:pos x="199" y="191"/>
              </a:cxn>
              <a:cxn ang="0">
                <a:pos x="171" y="269"/>
              </a:cxn>
              <a:cxn ang="0">
                <a:pos x="0" y="269"/>
              </a:cxn>
              <a:cxn ang="0">
                <a:pos x="110" y="0"/>
              </a:cxn>
            </a:cxnLst>
            <a:rect l="0" t="0" r="r" b="b"/>
            <a:pathLst>
              <a:path w="306" h="269">
                <a:moveTo>
                  <a:pt x="110" y="0"/>
                </a:moveTo>
                <a:lnTo>
                  <a:pt x="306" y="0"/>
                </a:lnTo>
                <a:lnTo>
                  <a:pt x="306" y="0"/>
                </a:lnTo>
                <a:lnTo>
                  <a:pt x="266" y="58"/>
                </a:lnTo>
                <a:lnTo>
                  <a:pt x="233" y="122"/>
                </a:lnTo>
                <a:lnTo>
                  <a:pt x="199" y="191"/>
                </a:lnTo>
                <a:lnTo>
                  <a:pt x="171" y="269"/>
                </a:lnTo>
                <a:lnTo>
                  <a:pt x="0" y="269"/>
                </a:lnTo>
                <a:lnTo>
                  <a:pt x="11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0" name="Freeform 390"/>
          <p:cNvSpPr>
            <a:spLocks noEditPoints="1"/>
          </p:cNvSpPr>
          <p:nvPr/>
        </p:nvSpPr>
        <p:spPr bwMode="auto">
          <a:xfrm>
            <a:off x="3774939" y="2588406"/>
            <a:ext cx="294465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76" y="274"/>
              </a:cxn>
              <a:cxn ang="0">
                <a:pos x="79" y="274"/>
              </a:cxn>
              <a:cxn ang="0">
                <a:pos x="3" y="457"/>
              </a:cxn>
              <a:cxn ang="0">
                <a:pos x="0" y="457"/>
              </a:cxn>
              <a:cxn ang="0">
                <a:pos x="188" y="0"/>
              </a:cxn>
              <a:cxn ang="0">
                <a:pos x="191" y="0"/>
              </a:cxn>
              <a:cxn ang="0">
                <a:pos x="82" y="269"/>
              </a:cxn>
              <a:cxn ang="0">
                <a:pos x="79" y="269"/>
              </a:cxn>
              <a:cxn ang="0">
                <a:pos x="188" y="0"/>
              </a:cxn>
            </a:cxnLst>
            <a:rect l="0" t="0" r="r" b="b"/>
            <a:pathLst>
              <a:path w="191" h="457">
                <a:moveTo>
                  <a:pt x="0" y="457"/>
                </a:moveTo>
                <a:lnTo>
                  <a:pt x="76" y="274"/>
                </a:lnTo>
                <a:lnTo>
                  <a:pt x="79" y="274"/>
                </a:lnTo>
                <a:lnTo>
                  <a:pt x="3" y="457"/>
                </a:lnTo>
                <a:lnTo>
                  <a:pt x="0" y="457"/>
                </a:lnTo>
                <a:close/>
                <a:moveTo>
                  <a:pt x="188" y="0"/>
                </a:moveTo>
                <a:lnTo>
                  <a:pt x="191" y="0"/>
                </a:lnTo>
                <a:lnTo>
                  <a:pt x="82" y="269"/>
                </a:lnTo>
                <a:lnTo>
                  <a:pt x="79" y="269"/>
                </a:lnTo>
                <a:lnTo>
                  <a:pt x="18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1" name="Freeform 391"/>
          <p:cNvSpPr>
            <a:spLocks/>
          </p:cNvSpPr>
          <p:nvPr/>
        </p:nvSpPr>
        <p:spPr bwMode="auto">
          <a:xfrm>
            <a:off x="3774939" y="2986007"/>
            <a:ext cx="121794" cy="265551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76" y="0"/>
              </a:cxn>
              <a:cxn ang="0">
                <a:pos x="79" y="0"/>
              </a:cxn>
              <a:cxn ang="0">
                <a:pos x="3" y="183"/>
              </a:cxn>
              <a:cxn ang="0">
                <a:pos x="0" y="183"/>
              </a:cxn>
            </a:cxnLst>
            <a:rect l="0" t="0" r="r" b="b"/>
            <a:pathLst>
              <a:path w="79" h="183">
                <a:moveTo>
                  <a:pt x="0" y="183"/>
                </a:moveTo>
                <a:lnTo>
                  <a:pt x="76" y="0"/>
                </a:lnTo>
                <a:lnTo>
                  <a:pt x="79" y="0"/>
                </a:lnTo>
                <a:lnTo>
                  <a:pt x="3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2" name="Freeform 392"/>
          <p:cNvSpPr>
            <a:spLocks/>
          </p:cNvSpPr>
          <p:nvPr/>
        </p:nvSpPr>
        <p:spPr bwMode="auto">
          <a:xfrm>
            <a:off x="3896734" y="2588406"/>
            <a:ext cx="172671" cy="390346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2" y="0"/>
              </a:cxn>
              <a:cxn ang="0">
                <a:pos x="3" y="269"/>
              </a:cxn>
              <a:cxn ang="0">
                <a:pos x="0" y="269"/>
              </a:cxn>
              <a:cxn ang="0">
                <a:pos x="109" y="0"/>
              </a:cxn>
            </a:cxnLst>
            <a:rect l="0" t="0" r="r" b="b"/>
            <a:pathLst>
              <a:path w="112" h="269">
                <a:moveTo>
                  <a:pt x="109" y="0"/>
                </a:moveTo>
                <a:lnTo>
                  <a:pt x="112" y="0"/>
                </a:lnTo>
                <a:lnTo>
                  <a:pt x="3" y="269"/>
                </a:lnTo>
                <a:lnTo>
                  <a:pt x="0" y="269"/>
                </a:lnTo>
                <a:lnTo>
                  <a:pt x="1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3" name="Freeform 393"/>
          <p:cNvSpPr>
            <a:spLocks noEditPoints="1"/>
          </p:cNvSpPr>
          <p:nvPr/>
        </p:nvSpPr>
        <p:spPr bwMode="auto">
          <a:xfrm>
            <a:off x="3779564" y="2588406"/>
            <a:ext cx="294465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76" y="274"/>
              </a:cxn>
              <a:cxn ang="0">
                <a:pos x="79" y="274"/>
              </a:cxn>
              <a:cxn ang="0">
                <a:pos x="3" y="457"/>
              </a:cxn>
              <a:cxn ang="0">
                <a:pos x="0" y="457"/>
              </a:cxn>
              <a:cxn ang="0">
                <a:pos x="188" y="0"/>
              </a:cxn>
              <a:cxn ang="0">
                <a:pos x="191" y="0"/>
              </a:cxn>
              <a:cxn ang="0">
                <a:pos x="81" y="269"/>
              </a:cxn>
              <a:cxn ang="0">
                <a:pos x="79" y="269"/>
              </a:cxn>
              <a:cxn ang="0">
                <a:pos x="188" y="0"/>
              </a:cxn>
            </a:cxnLst>
            <a:rect l="0" t="0" r="r" b="b"/>
            <a:pathLst>
              <a:path w="191" h="457">
                <a:moveTo>
                  <a:pt x="0" y="457"/>
                </a:moveTo>
                <a:lnTo>
                  <a:pt x="76" y="274"/>
                </a:lnTo>
                <a:lnTo>
                  <a:pt x="79" y="274"/>
                </a:lnTo>
                <a:lnTo>
                  <a:pt x="3" y="457"/>
                </a:lnTo>
                <a:lnTo>
                  <a:pt x="0" y="457"/>
                </a:lnTo>
                <a:close/>
                <a:moveTo>
                  <a:pt x="188" y="0"/>
                </a:moveTo>
                <a:lnTo>
                  <a:pt x="191" y="0"/>
                </a:lnTo>
                <a:lnTo>
                  <a:pt x="81" y="269"/>
                </a:lnTo>
                <a:lnTo>
                  <a:pt x="79" y="269"/>
                </a:lnTo>
                <a:lnTo>
                  <a:pt x="18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4" name="Freeform 394"/>
          <p:cNvSpPr>
            <a:spLocks/>
          </p:cNvSpPr>
          <p:nvPr/>
        </p:nvSpPr>
        <p:spPr bwMode="auto">
          <a:xfrm>
            <a:off x="3779564" y="2986007"/>
            <a:ext cx="121794" cy="265551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76" y="0"/>
              </a:cxn>
              <a:cxn ang="0">
                <a:pos x="79" y="0"/>
              </a:cxn>
              <a:cxn ang="0">
                <a:pos x="3" y="183"/>
              </a:cxn>
              <a:cxn ang="0">
                <a:pos x="0" y="183"/>
              </a:cxn>
            </a:cxnLst>
            <a:rect l="0" t="0" r="r" b="b"/>
            <a:pathLst>
              <a:path w="79" h="183">
                <a:moveTo>
                  <a:pt x="0" y="183"/>
                </a:moveTo>
                <a:lnTo>
                  <a:pt x="76" y="0"/>
                </a:lnTo>
                <a:lnTo>
                  <a:pt x="79" y="0"/>
                </a:lnTo>
                <a:lnTo>
                  <a:pt x="3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5" name="Freeform 395"/>
          <p:cNvSpPr>
            <a:spLocks/>
          </p:cNvSpPr>
          <p:nvPr/>
        </p:nvSpPr>
        <p:spPr bwMode="auto">
          <a:xfrm>
            <a:off x="3901359" y="2588406"/>
            <a:ext cx="172671" cy="390346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2" y="0"/>
              </a:cxn>
              <a:cxn ang="0">
                <a:pos x="2" y="269"/>
              </a:cxn>
              <a:cxn ang="0">
                <a:pos x="0" y="269"/>
              </a:cxn>
              <a:cxn ang="0">
                <a:pos x="109" y="0"/>
              </a:cxn>
            </a:cxnLst>
            <a:rect l="0" t="0" r="r" b="b"/>
            <a:pathLst>
              <a:path w="112" h="269">
                <a:moveTo>
                  <a:pt x="109" y="0"/>
                </a:moveTo>
                <a:lnTo>
                  <a:pt x="112" y="0"/>
                </a:lnTo>
                <a:lnTo>
                  <a:pt x="2" y="269"/>
                </a:lnTo>
                <a:lnTo>
                  <a:pt x="0" y="269"/>
                </a:lnTo>
                <a:lnTo>
                  <a:pt x="1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6" name="Freeform 396"/>
          <p:cNvSpPr>
            <a:spLocks noEditPoints="1"/>
          </p:cNvSpPr>
          <p:nvPr/>
        </p:nvSpPr>
        <p:spPr bwMode="auto">
          <a:xfrm>
            <a:off x="4124905" y="1809164"/>
            <a:ext cx="531887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76" y="271"/>
              </a:cxn>
              <a:cxn ang="0">
                <a:pos x="303" y="271"/>
              </a:cxn>
              <a:cxn ang="0">
                <a:pos x="283" y="415"/>
              </a:cxn>
              <a:cxn ang="0">
                <a:pos x="283" y="415"/>
              </a:cxn>
              <a:cxn ang="0">
                <a:pos x="258" y="435"/>
              </a:cxn>
              <a:cxn ang="0">
                <a:pos x="230" y="457"/>
              </a:cxn>
              <a:cxn ang="0">
                <a:pos x="0" y="457"/>
              </a:cxn>
              <a:cxn ang="0">
                <a:pos x="188" y="0"/>
              </a:cxn>
              <a:cxn ang="0">
                <a:pos x="345" y="0"/>
              </a:cxn>
              <a:cxn ang="0">
                <a:pos x="305" y="266"/>
              </a:cxn>
              <a:cxn ang="0">
                <a:pos x="79" y="266"/>
              </a:cxn>
              <a:cxn ang="0">
                <a:pos x="188" y="0"/>
              </a:cxn>
            </a:cxnLst>
            <a:rect l="0" t="0" r="r" b="b"/>
            <a:pathLst>
              <a:path w="345" h="457">
                <a:moveTo>
                  <a:pt x="0" y="457"/>
                </a:moveTo>
                <a:lnTo>
                  <a:pt x="76" y="271"/>
                </a:lnTo>
                <a:lnTo>
                  <a:pt x="303" y="271"/>
                </a:lnTo>
                <a:lnTo>
                  <a:pt x="283" y="415"/>
                </a:lnTo>
                <a:lnTo>
                  <a:pt x="283" y="415"/>
                </a:lnTo>
                <a:lnTo>
                  <a:pt x="258" y="435"/>
                </a:lnTo>
                <a:lnTo>
                  <a:pt x="230" y="457"/>
                </a:lnTo>
                <a:lnTo>
                  <a:pt x="0" y="457"/>
                </a:lnTo>
                <a:close/>
                <a:moveTo>
                  <a:pt x="188" y="0"/>
                </a:moveTo>
                <a:lnTo>
                  <a:pt x="345" y="0"/>
                </a:lnTo>
                <a:lnTo>
                  <a:pt x="305" y="266"/>
                </a:lnTo>
                <a:lnTo>
                  <a:pt x="79" y="266"/>
                </a:lnTo>
                <a:lnTo>
                  <a:pt x="188" y="0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7" name="Freeform 397"/>
          <p:cNvSpPr>
            <a:spLocks/>
          </p:cNvSpPr>
          <p:nvPr/>
        </p:nvSpPr>
        <p:spPr bwMode="auto">
          <a:xfrm>
            <a:off x="4124905" y="2202413"/>
            <a:ext cx="467135" cy="26990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76" y="0"/>
              </a:cxn>
              <a:cxn ang="0">
                <a:pos x="303" y="0"/>
              </a:cxn>
              <a:cxn ang="0">
                <a:pos x="283" y="144"/>
              </a:cxn>
              <a:cxn ang="0">
                <a:pos x="283" y="144"/>
              </a:cxn>
              <a:cxn ang="0">
                <a:pos x="258" y="164"/>
              </a:cxn>
              <a:cxn ang="0">
                <a:pos x="230" y="186"/>
              </a:cxn>
              <a:cxn ang="0">
                <a:pos x="0" y="186"/>
              </a:cxn>
            </a:cxnLst>
            <a:rect l="0" t="0" r="r" b="b"/>
            <a:pathLst>
              <a:path w="303" h="186">
                <a:moveTo>
                  <a:pt x="0" y="186"/>
                </a:moveTo>
                <a:lnTo>
                  <a:pt x="76" y="0"/>
                </a:lnTo>
                <a:lnTo>
                  <a:pt x="303" y="0"/>
                </a:lnTo>
                <a:lnTo>
                  <a:pt x="283" y="144"/>
                </a:lnTo>
                <a:lnTo>
                  <a:pt x="283" y="144"/>
                </a:lnTo>
                <a:lnTo>
                  <a:pt x="258" y="164"/>
                </a:lnTo>
                <a:lnTo>
                  <a:pt x="230" y="186"/>
                </a:lnTo>
                <a:lnTo>
                  <a:pt x="0" y="18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8" name="Freeform 398"/>
          <p:cNvSpPr>
            <a:spLocks/>
          </p:cNvSpPr>
          <p:nvPr/>
        </p:nvSpPr>
        <p:spPr bwMode="auto">
          <a:xfrm>
            <a:off x="4246700" y="1809164"/>
            <a:ext cx="410092" cy="385993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266" y="0"/>
              </a:cxn>
              <a:cxn ang="0">
                <a:pos x="226" y="266"/>
              </a:cxn>
              <a:cxn ang="0">
                <a:pos x="0" y="266"/>
              </a:cxn>
              <a:cxn ang="0">
                <a:pos x="109" y="0"/>
              </a:cxn>
            </a:cxnLst>
            <a:rect l="0" t="0" r="r" b="b"/>
            <a:pathLst>
              <a:path w="266" h="266">
                <a:moveTo>
                  <a:pt x="109" y="0"/>
                </a:moveTo>
                <a:lnTo>
                  <a:pt x="266" y="0"/>
                </a:lnTo>
                <a:lnTo>
                  <a:pt x="226" y="266"/>
                </a:lnTo>
                <a:lnTo>
                  <a:pt x="0" y="266"/>
                </a:lnTo>
                <a:lnTo>
                  <a:pt x="1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9" name="Freeform 399"/>
          <p:cNvSpPr>
            <a:spLocks noEditPoints="1"/>
          </p:cNvSpPr>
          <p:nvPr/>
        </p:nvSpPr>
        <p:spPr bwMode="auto">
          <a:xfrm>
            <a:off x="4565832" y="1809164"/>
            <a:ext cx="98669" cy="597854"/>
          </a:xfrm>
          <a:custGeom>
            <a:avLst/>
            <a:gdLst/>
            <a:ahLst/>
            <a:cxnLst>
              <a:cxn ang="0">
                <a:pos x="19" y="271"/>
              </a:cxn>
              <a:cxn ang="0">
                <a:pos x="22" y="271"/>
              </a:cxn>
              <a:cxn ang="0">
                <a:pos x="3" y="410"/>
              </a:cxn>
              <a:cxn ang="0">
                <a:pos x="3" y="410"/>
              </a:cxn>
              <a:cxn ang="0">
                <a:pos x="0" y="412"/>
              </a:cxn>
              <a:cxn ang="0">
                <a:pos x="19" y="271"/>
              </a:cxn>
              <a:cxn ang="0">
                <a:pos x="61" y="0"/>
              </a:cxn>
              <a:cxn ang="0">
                <a:pos x="64" y="0"/>
              </a:cxn>
              <a:cxn ang="0">
                <a:pos x="25" y="266"/>
              </a:cxn>
              <a:cxn ang="0">
                <a:pos x="22" y="266"/>
              </a:cxn>
              <a:cxn ang="0">
                <a:pos x="61" y="0"/>
              </a:cxn>
            </a:cxnLst>
            <a:rect l="0" t="0" r="r" b="b"/>
            <a:pathLst>
              <a:path w="64" h="412">
                <a:moveTo>
                  <a:pt x="19" y="271"/>
                </a:moveTo>
                <a:lnTo>
                  <a:pt x="22" y="271"/>
                </a:lnTo>
                <a:lnTo>
                  <a:pt x="3" y="410"/>
                </a:lnTo>
                <a:lnTo>
                  <a:pt x="3" y="410"/>
                </a:lnTo>
                <a:lnTo>
                  <a:pt x="0" y="412"/>
                </a:lnTo>
                <a:lnTo>
                  <a:pt x="19" y="271"/>
                </a:lnTo>
                <a:close/>
                <a:moveTo>
                  <a:pt x="61" y="0"/>
                </a:moveTo>
                <a:lnTo>
                  <a:pt x="64" y="0"/>
                </a:lnTo>
                <a:lnTo>
                  <a:pt x="25" y="266"/>
                </a:lnTo>
                <a:lnTo>
                  <a:pt x="22" y="266"/>
                </a:lnTo>
                <a:lnTo>
                  <a:pt x="6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0" name="Freeform 400"/>
          <p:cNvSpPr>
            <a:spLocks/>
          </p:cNvSpPr>
          <p:nvPr/>
        </p:nvSpPr>
        <p:spPr bwMode="auto">
          <a:xfrm>
            <a:off x="4565832" y="2202413"/>
            <a:ext cx="33917" cy="20460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22" y="0"/>
              </a:cxn>
              <a:cxn ang="0">
                <a:pos x="3" y="139"/>
              </a:cxn>
              <a:cxn ang="0">
                <a:pos x="3" y="139"/>
              </a:cxn>
              <a:cxn ang="0">
                <a:pos x="0" y="141"/>
              </a:cxn>
              <a:cxn ang="0">
                <a:pos x="19" y="0"/>
              </a:cxn>
            </a:cxnLst>
            <a:rect l="0" t="0" r="r" b="b"/>
            <a:pathLst>
              <a:path w="22" h="141">
                <a:moveTo>
                  <a:pt x="19" y="0"/>
                </a:moveTo>
                <a:lnTo>
                  <a:pt x="22" y="0"/>
                </a:lnTo>
                <a:lnTo>
                  <a:pt x="3" y="139"/>
                </a:lnTo>
                <a:lnTo>
                  <a:pt x="3" y="139"/>
                </a:lnTo>
                <a:lnTo>
                  <a:pt x="0" y="141"/>
                </a:lnTo>
                <a:lnTo>
                  <a:pt x="1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1" name="Freeform 401"/>
          <p:cNvSpPr>
            <a:spLocks/>
          </p:cNvSpPr>
          <p:nvPr/>
        </p:nvSpPr>
        <p:spPr bwMode="auto">
          <a:xfrm>
            <a:off x="4599749" y="1809164"/>
            <a:ext cx="64751" cy="385993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42" y="0"/>
              </a:cxn>
              <a:cxn ang="0">
                <a:pos x="3" y="266"/>
              </a:cxn>
              <a:cxn ang="0">
                <a:pos x="0" y="266"/>
              </a:cxn>
              <a:cxn ang="0">
                <a:pos x="39" y="0"/>
              </a:cxn>
            </a:cxnLst>
            <a:rect l="0" t="0" r="r" b="b"/>
            <a:pathLst>
              <a:path w="42" h="266">
                <a:moveTo>
                  <a:pt x="39" y="0"/>
                </a:moveTo>
                <a:lnTo>
                  <a:pt x="42" y="0"/>
                </a:lnTo>
                <a:lnTo>
                  <a:pt x="3" y="266"/>
                </a:lnTo>
                <a:lnTo>
                  <a:pt x="0" y="266"/>
                </a:lnTo>
                <a:lnTo>
                  <a:pt x="3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2" name="Freeform 402"/>
          <p:cNvSpPr>
            <a:spLocks noEditPoints="1"/>
          </p:cNvSpPr>
          <p:nvPr/>
        </p:nvSpPr>
        <p:spPr bwMode="auto">
          <a:xfrm>
            <a:off x="4561207" y="1809164"/>
            <a:ext cx="98669" cy="602207"/>
          </a:xfrm>
          <a:custGeom>
            <a:avLst/>
            <a:gdLst/>
            <a:ahLst/>
            <a:cxnLst>
              <a:cxn ang="0">
                <a:pos x="20" y="271"/>
              </a:cxn>
              <a:cxn ang="0">
                <a:pos x="22" y="271"/>
              </a:cxn>
              <a:cxn ang="0">
                <a:pos x="3" y="412"/>
              </a:cxn>
              <a:cxn ang="0">
                <a:pos x="3" y="412"/>
              </a:cxn>
              <a:cxn ang="0">
                <a:pos x="0" y="415"/>
              </a:cxn>
              <a:cxn ang="0">
                <a:pos x="20" y="271"/>
              </a:cxn>
              <a:cxn ang="0">
                <a:pos x="62" y="0"/>
              </a:cxn>
              <a:cxn ang="0">
                <a:pos x="64" y="0"/>
              </a:cxn>
              <a:cxn ang="0">
                <a:pos x="25" y="266"/>
              </a:cxn>
              <a:cxn ang="0">
                <a:pos x="22" y="266"/>
              </a:cxn>
              <a:cxn ang="0">
                <a:pos x="62" y="0"/>
              </a:cxn>
            </a:cxnLst>
            <a:rect l="0" t="0" r="r" b="b"/>
            <a:pathLst>
              <a:path w="64" h="415">
                <a:moveTo>
                  <a:pt x="20" y="271"/>
                </a:moveTo>
                <a:lnTo>
                  <a:pt x="22" y="271"/>
                </a:lnTo>
                <a:lnTo>
                  <a:pt x="3" y="412"/>
                </a:lnTo>
                <a:lnTo>
                  <a:pt x="3" y="412"/>
                </a:lnTo>
                <a:lnTo>
                  <a:pt x="0" y="415"/>
                </a:lnTo>
                <a:lnTo>
                  <a:pt x="20" y="271"/>
                </a:lnTo>
                <a:close/>
                <a:moveTo>
                  <a:pt x="62" y="0"/>
                </a:moveTo>
                <a:lnTo>
                  <a:pt x="64" y="0"/>
                </a:lnTo>
                <a:lnTo>
                  <a:pt x="25" y="266"/>
                </a:lnTo>
                <a:lnTo>
                  <a:pt x="22" y="266"/>
                </a:lnTo>
                <a:lnTo>
                  <a:pt x="6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3" name="Freeform 403"/>
          <p:cNvSpPr>
            <a:spLocks/>
          </p:cNvSpPr>
          <p:nvPr/>
        </p:nvSpPr>
        <p:spPr bwMode="auto">
          <a:xfrm>
            <a:off x="4561207" y="2202413"/>
            <a:ext cx="33917" cy="208959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2" y="0"/>
              </a:cxn>
              <a:cxn ang="0">
                <a:pos x="3" y="141"/>
              </a:cxn>
              <a:cxn ang="0">
                <a:pos x="3" y="141"/>
              </a:cxn>
              <a:cxn ang="0">
                <a:pos x="0" y="144"/>
              </a:cxn>
              <a:cxn ang="0">
                <a:pos x="20" y="0"/>
              </a:cxn>
            </a:cxnLst>
            <a:rect l="0" t="0" r="r" b="b"/>
            <a:pathLst>
              <a:path w="22" h="144">
                <a:moveTo>
                  <a:pt x="20" y="0"/>
                </a:moveTo>
                <a:lnTo>
                  <a:pt x="22" y="0"/>
                </a:lnTo>
                <a:lnTo>
                  <a:pt x="3" y="141"/>
                </a:lnTo>
                <a:lnTo>
                  <a:pt x="3" y="141"/>
                </a:lnTo>
                <a:lnTo>
                  <a:pt x="0" y="144"/>
                </a:lnTo>
                <a:lnTo>
                  <a:pt x="2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4" name="Freeform 404"/>
          <p:cNvSpPr>
            <a:spLocks/>
          </p:cNvSpPr>
          <p:nvPr/>
        </p:nvSpPr>
        <p:spPr bwMode="auto">
          <a:xfrm>
            <a:off x="4595124" y="1809164"/>
            <a:ext cx="64751" cy="385993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2" y="0"/>
              </a:cxn>
              <a:cxn ang="0">
                <a:pos x="3" y="266"/>
              </a:cxn>
              <a:cxn ang="0">
                <a:pos x="0" y="266"/>
              </a:cxn>
              <a:cxn ang="0">
                <a:pos x="40" y="0"/>
              </a:cxn>
            </a:cxnLst>
            <a:rect l="0" t="0" r="r" b="b"/>
            <a:pathLst>
              <a:path w="42" h="266">
                <a:moveTo>
                  <a:pt x="40" y="0"/>
                </a:moveTo>
                <a:lnTo>
                  <a:pt x="42" y="0"/>
                </a:lnTo>
                <a:lnTo>
                  <a:pt x="3" y="266"/>
                </a:lnTo>
                <a:lnTo>
                  <a:pt x="0" y="266"/>
                </a:lnTo>
                <a:lnTo>
                  <a:pt x="4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5" name="Freeform 405"/>
          <p:cNvSpPr>
            <a:spLocks noEditPoints="1"/>
          </p:cNvSpPr>
          <p:nvPr/>
        </p:nvSpPr>
        <p:spPr bwMode="auto">
          <a:xfrm>
            <a:off x="4117197" y="1809164"/>
            <a:ext cx="292923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75" y="271"/>
              </a:cxn>
              <a:cxn ang="0">
                <a:pos x="78" y="271"/>
              </a:cxn>
              <a:cxn ang="0">
                <a:pos x="2" y="457"/>
              </a:cxn>
              <a:cxn ang="0">
                <a:pos x="0" y="457"/>
              </a:cxn>
              <a:cxn ang="0">
                <a:pos x="187" y="0"/>
              </a:cxn>
              <a:cxn ang="0">
                <a:pos x="190" y="0"/>
              </a:cxn>
              <a:cxn ang="0">
                <a:pos x="81" y="266"/>
              </a:cxn>
              <a:cxn ang="0">
                <a:pos x="78" y="266"/>
              </a:cxn>
              <a:cxn ang="0">
                <a:pos x="187" y="0"/>
              </a:cxn>
            </a:cxnLst>
            <a:rect l="0" t="0" r="r" b="b"/>
            <a:pathLst>
              <a:path w="190" h="457">
                <a:moveTo>
                  <a:pt x="0" y="457"/>
                </a:moveTo>
                <a:lnTo>
                  <a:pt x="75" y="271"/>
                </a:lnTo>
                <a:lnTo>
                  <a:pt x="78" y="271"/>
                </a:lnTo>
                <a:lnTo>
                  <a:pt x="2" y="457"/>
                </a:lnTo>
                <a:lnTo>
                  <a:pt x="0" y="457"/>
                </a:lnTo>
                <a:close/>
                <a:moveTo>
                  <a:pt x="187" y="0"/>
                </a:moveTo>
                <a:lnTo>
                  <a:pt x="190" y="0"/>
                </a:lnTo>
                <a:lnTo>
                  <a:pt x="81" y="266"/>
                </a:lnTo>
                <a:lnTo>
                  <a:pt x="78" y="266"/>
                </a:lnTo>
                <a:lnTo>
                  <a:pt x="18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6" name="Freeform 406"/>
          <p:cNvSpPr>
            <a:spLocks/>
          </p:cNvSpPr>
          <p:nvPr/>
        </p:nvSpPr>
        <p:spPr bwMode="auto">
          <a:xfrm>
            <a:off x="4117197" y="2202413"/>
            <a:ext cx="120253" cy="26990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75" y="0"/>
              </a:cxn>
              <a:cxn ang="0">
                <a:pos x="78" y="0"/>
              </a:cxn>
              <a:cxn ang="0">
                <a:pos x="2" y="186"/>
              </a:cxn>
              <a:cxn ang="0">
                <a:pos x="0" y="186"/>
              </a:cxn>
            </a:cxnLst>
            <a:rect l="0" t="0" r="r" b="b"/>
            <a:pathLst>
              <a:path w="78" h="186">
                <a:moveTo>
                  <a:pt x="0" y="186"/>
                </a:moveTo>
                <a:lnTo>
                  <a:pt x="75" y="0"/>
                </a:lnTo>
                <a:lnTo>
                  <a:pt x="78" y="0"/>
                </a:lnTo>
                <a:lnTo>
                  <a:pt x="2" y="186"/>
                </a:lnTo>
                <a:lnTo>
                  <a:pt x="0" y="18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7" name="Freeform 407"/>
          <p:cNvSpPr>
            <a:spLocks/>
          </p:cNvSpPr>
          <p:nvPr/>
        </p:nvSpPr>
        <p:spPr bwMode="auto">
          <a:xfrm>
            <a:off x="4237450" y="1809164"/>
            <a:ext cx="172671" cy="385993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2" y="0"/>
              </a:cxn>
              <a:cxn ang="0">
                <a:pos x="3" y="266"/>
              </a:cxn>
              <a:cxn ang="0">
                <a:pos x="0" y="266"/>
              </a:cxn>
              <a:cxn ang="0">
                <a:pos x="109" y="0"/>
              </a:cxn>
            </a:cxnLst>
            <a:rect l="0" t="0" r="r" b="b"/>
            <a:pathLst>
              <a:path w="112" h="266">
                <a:moveTo>
                  <a:pt x="109" y="0"/>
                </a:moveTo>
                <a:lnTo>
                  <a:pt x="112" y="0"/>
                </a:lnTo>
                <a:lnTo>
                  <a:pt x="3" y="266"/>
                </a:lnTo>
                <a:lnTo>
                  <a:pt x="0" y="266"/>
                </a:lnTo>
                <a:lnTo>
                  <a:pt x="1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409"/>
          <p:cNvSpPr>
            <a:spLocks noEditPoints="1"/>
          </p:cNvSpPr>
          <p:nvPr/>
        </p:nvSpPr>
        <p:spPr bwMode="auto">
          <a:xfrm>
            <a:off x="4120280" y="1809165"/>
            <a:ext cx="294465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76" y="271"/>
              </a:cxn>
              <a:cxn ang="0">
                <a:pos x="79" y="271"/>
              </a:cxn>
              <a:cxn ang="0">
                <a:pos x="3" y="457"/>
              </a:cxn>
              <a:cxn ang="0">
                <a:pos x="0" y="457"/>
              </a:cxn>
              <a:cxn ang="0">
                <a:pos x="188" y="0"/>
              </a:cxn>
              <a:cxn ang="0">
                <a:pos x="191" y="0"/>
              </a:cxn>
              <a:cxn ang="0">
                <a:pos x="82" y="266"/>
              </a:cxn>
              <a:cxn ang="0">
                <a:pos x="79" y="266"/>
              </a:cxn>
              <a:cxn ang="0">
                <a:pos x="188" y="0"/>
              </a:cxn>
            </a:cxnLst>
            <a:rect l="0" t="0" r="r" b="b"/>
            <a:pathLst>
              <a:path w="191" h="457">
                <a:moveTo>
                  <a:pt x="0" y="457"/>
                </a:moveTo>
                <a:lnTo>
                  <a:pt x="76" y="271"/>
                </a:lnTo>
                <a:lnTo>
                  <a:pt x="79" y="271"/>
                </a:lnTo>
                <a:lnTo>
                  <a:pt x="3" y="457"/>
                </a:lnTo>
                <a:lnTo>
                  <a:pt x="0" y="457"/>
                </a:lnTo>
                <a:close/>
                <a:moveTo>
                  <a:pt x="188" y="0"/>
                </a:moveTo>
                <a:lnTo>
                  <a:pt x="191" y="0"/>
                </a:lnTo>
                <a:lnTo>
                  <a:pt x="82" y="266"/>
                </a:lnTo>
                <a:lnTo>
                  <a:pt x="79" y="266"/>
                </a:lnTo>
                <a:lnTo>
                  <a:pt x="18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410"/>
          <p:cNvSpPr>
            <a:spLocks/>
          </p:cNvSpPr>
          <p:nvPr/>
        </p:nvSpPr>
        <p:spPr bwMode="auto">
          <a:xfrm>
            <a:off x="4120280" y="2202413"/>
            <a:ext cx="121794" cy="269905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76" y="0"/>
              </a:cxn>
              <a:cxn ang="0">
                <a:pos x="79" y="0"/>
              </a:cxn>
              <a:cxn ang="0">
                <a:pos x="3" y="186"/>
              </a:cxn>
              <a:cxn ang="0">
                <a:pos x="0" y="186"/>
              </a:cxn>
            </a:cxnLst>
            <a:rect l="0" t="0" r="r" b="b"/>
            <a:pathLst>
              <a:path w="79" h="186">
                <a:moveTo>
                  <a:pt x="0" y="186"/>
                </a:moveTo>
                <a:lnTo>
                  <a:pt x="76" y="0"/>
                </a:lnTo>
                <a:lnTo>
                  <a:pt x="79" y="0"/>
                </a:lnTo>
                <a:lnTo>
                  <a:pt x="3" y="186"/>
                </a:lnTo>
                <a:lnTo>
                  <a:pt x="0" y="18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411"/>
          <p:cNvSpPr>
            <a:spLocks/>
          </p:cNvSpPr>
          <p:nvPr/>
        </p:nvSpPr>
        <p:spPr bwMode="auto">
          <a:xfrm>
            <a:off x="4242075" y="1809165"/>
            <a:ext cx="172670" cy="385993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2" y="0"/>
              </a:cxn>
              <a:cxn ang="0">
                <a:pos x="3" y="266"/>
              </a:cxn>
              <a:cxn ang="0">
                <a:pos x="0" y="266"/>
              </a:cxn>
              <a:cxn ang="0">
                <a:pos x="109" y="0"/>
              </a:cxn>
            </a:cxnLst>
            <a:rect l="0" t="0" r="r" b="b"/>
            <a:pathLst>
              <a:path w="112" h="266">
                <a:moveTo>
                  <a:pt x="109" y="0"/>
                </a:moveTo>
                <a:lnTo>
                  <a:pt x="112" y="0"/>
                </a:lnTo>
                <a:lnTo>
                  <a:pt x="3" y="266"/>
                </a:lnTo>
                <a:lnTo>
                  <a:pt x="0" y="266"/>
                </a:lnTo>
                <a:lnTo>
                  <a:pt x="1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412"/>
          <p:cNvSpPr>
            <a:spLocks/>
          </p:cNvSpPr>
          <p:nvPr/>
        </p:nvSpPr>
        <p:spPr bwMode="auto">
          <a:xfrm>
            <a:off x="3611519" y="3364745"/>
            <a:ext cx="462510" cy="372933"/>
          </a:xfrm>
          <a:custGeom>
            <a:avLst/>
            <a:gdLst/>
            <a:ahLst/>
            <a:cxnLst>
              <a:cxn ang="0">
                <a:pos x="0" y="199"/>
              </a:cxn>
              <a:cxn ang="0">
                <a:pos x="81" y="0"/>
              </a:cxn>
              <a:cxn ang="0">
                <a:pos x="300" y="0"/>
              </a:cxn>
              <a:cxn ang="0">
                <a:pos x="300" y="0"/>
              </a:cxn>
              <a:cxn ang="0">
                <a:pos x="294" y="61"/>
              </a:cxn>
              <a:cxn ang="0">
                <a:pos x="288" y="122"/>
              </a:cxn>
              <a:cxn ang="0">
                <a:pos x="286" y="183"/>
              </a:cxn>
              <a:cxn ang="0">
                <a:pos x="283" y="246"/>
              </a:cxn>
              <a:cxn ang="0">
                <a:pos x="283" y="246"/>
              </a:cxn>
              <a:cxn ang="0">
                <a:pos x="283" y="257"/>
              </a:cxn>
              <a:cxn ang="0">
                <a:pos x="283" y="257"/>
              </a:cxn>
              <a:cxn ang="0">
                <a:pos x="218" y="238"/>
              </a:cxn>
              <a:cxn ang="0">
                <a:pos x="151" y="221"/>
              </a:cxn>
              <a:cxn ang="0">
                <a:pos x="76" y="208"/>
              </a:cxn>
              <a:cxn ang="0">
                <a:pos x="0" y="199"/>
              </a:cxn>
            </a:cxnLst>
            <a:rect l="0" t="0" r="r" b="b"/>
            <a:pathLst>
              <a:path w="300" h="257">
                <a:moveTo>
                  <a:pt x="0" y="199"/>
                </a:moveTo>
                <a:lnTo>
                  <a:pt x="81" y="0"/>
                </a:lnTo>
                <a:lnTo>
                  <a:pt x="300" y="0"/>
                </a:lnTo>
                <a:lnTo>
                  <a:pt x="300" y="0"/>
                </a:lnTo>
                <a:lnTo>
                  <a:pt x="294" y="61"/>
                </a:lnTo>
                <a:lnTo>
                  <a:pt x="288" y="122"/>
                </a:lnTo>
                <a:lnTo>
                  <a:pt x="286" y="183"/>
                </a:lnTo>
                <a:lnTo>
                  <a:pt x="283" y="246"/>
                </a:lnTo>
                <a:lnTo>
                  <a:pt x="283" y="246"/>
                </a:lnTo>
                <a:lnTo>
                  <a:pt x="283" y="257"/>
                </a:lnTo>
                <a:lnTo>
                  <a:pt x="283" y="257"/>
                </a:lnTo>
                <a:lnTo>
                  <a:pt x="218" y="238"/>
                </a:lnTo>
                <a:lnTo>
                  <a:pt x="151" y="221"/>
                </a:lnTo>
                <a:lnTo>
                  <a:pt x="76" y="208"/>
                </a:lnTo>
                <a:lnTo>
                  <a:pt x="0" y="199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413"/>
          <p:cNvSpPr>
            <a:spLocks/>
          </p:cNvSpPr>
          <p:nvPr/>
        </p:nvSpPr>
        <p:spPr bwMode="auto">
          <a:xfrm>
            <a:off x="3611519" y="3364745"/>
            <a:ext cx="462510" cy="372933"/>
          </a:xfrm>
          <a:custGeom>
            <a:avLst/>
            <a:gdLst/>
            <a:ahLst/>
            <a:cxnLst>
              <a:cxn ang="0">
                <a:pos x="0" y="199"/>
              </a:cxn>
              <a:cxn ang="0">
                <a:pos x="81" y="0"/>
              </a:cxn>
              <a:cxn ang="0">
                <a:pos x="300" y="0"/>
              </a:cxn>
              <a:cxn ang="0">
                <a:pos x="300" y="0"/>
              </a:cxn>
              <a:cxn ang="0">
                <a:pos x="294" y="61"/>
              </a:cxn>
              <a:cxn ang="0">
                <a:pos x="288" y="122"/>
              </a:cxn>
              <a:cxn ang="0">
                <a:pos x="286" y="183"/>
              </a:cxn>
              <a:cxn ang="0">
                <a:pos x="283" y="246"/>
              </a:cxn>
              <a:cxn ang="0">
                <a:pos x="283" y="246"/>
              </a:cxn>
              <a:cxn ang="0">
                <a:pos x="283" y="257"/>
              </a:cxn>
              <a:cxn ang="0">
                <a:pos x="283" y="257"/>
              </a:cxn>
              <a:cxn ang="0">
                <a:pos x="218" y="238"/>
              </a:cxn>
              <a:cxn ang="0">
                <a:pos x="151" y="221"/>
              </a:cxn>
              <a:cxn ang="0">
                <a:pos x="76" y="208"/>
              </a:cxn>
              <a:cxn ang="0">
                <a:pos x="0" y="199"/>
              </a:cxn>
            </a:cxnLst>
            <a:rect l="0" t="0" r="r" b="b"/>
            <a:pathLst>
              <a:path w="300" h="257">
                <a:moveTo>
                  <a:pt x="0" y="199"/>
                </a:moveTo>
                <a:lnTo>
                  <a:pt x="81" y="0"/>
                </a:lnTo>
                <a:lnTo>
                  <a:pt x="300" y="0"/>
                </a:lnTo>
                <a:lnTo>
                  <a:pt x="300" y="0"/>
                </a:lnTo>
                <a:lnTo>
                  <a:pt x="294" y="61"/>
                </a:lnTo>
                <a:lnTo>
                  <a:pt x="288" y="122"/>
                </a:lnTo>
                <a:lnTo>
                  <a:pt x="286" y="183"/>
                </a:lnTo>
                <a:lnTo>
                  <a:pt x="283" y="246"/>
                </a:lnTo>
                <a:lnTo>
                  <a:pt x="283" y="246"/>
                </a:lnTo>
                <a:lnTo>
                  <a:pt x="283" y="257"/>
                </a:lnTo>
                <a:lnTo>
                  <a:pt x="283" y="257"/>
                </a:lnTo>
                <a:lnTo>
                  <a:pt x="218" y="238"/>
                </a:lnTo>
                <a:lnTo>
                  <a:pt x="151" y="221"/>
                </a:lnTo>
                <a:lnTo>
                  <a:pt x="76" y="208"/>
                </a:lnTo>
                <a:lnTo>
                  <a:pt x="0" y="19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414"/>
          <p:cNvSpPr>
            <a:spLocks/>
          </p:cNvSpPr>
          <p:nvPr/>
        </p:nvSpPr>
        <p:spPr bwMode="auto">
          <a:xfrm>
            <a:off x="3602269" y="3364745"/>
            <a:ext cx="129503" cy="284416"/>
          </a:xfrm>
          <a:custGeom>
            <a:avLst/>
            <a:gdLst/>
            <a:ahLst/>
            <a:cxnLst>
              <a:cxn ang="0">
                <a:pos x="0" y="196"/>
              </a:cxn>
              <a:cxn ang="0">
                <a:pos x="82" y="0"/>
              </a:cxn>
              <a:cxn ang="0">
                <a:pos x="84" y="0"/>
              </a:cxn>
              <a:cxn ang="0">
                <a:pos x="3" y="196"/>
              </a:cxn>
              <a:cxn ang="0">
                <a:pos x="3" y="196"/>
              </a:cxn>
              <a:cxn ang="0">
                <a:pos x="0" y="196"/>
              </a:cxn>
            </a:cxnLst>
            <a:rect l="0" t="0" r="r" b="b"/>
            <a:pathLst>
              <a:path w="84" h="196">
                <a:moveTo>
                  <a:pt x="0" y="196"/>
                </a:moveTo>
                <a:lnTo>
                  <a:pt x="82" y="0"/>
                </a:lnTo>
                <a:lnTo>
                  <a:pt x="84" y="0"/>
                </a:lnTo>
                <a:lnTo>
                  <a:pt x="3" y="196"/>
                </a:lnTo>
                <a:lnTo>
                  <a:pt x="3" y="196"/>
                </a:lnTo>
                <a:lnTo>
                  <a:pt x="0" y="19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415"/>
          <p:cNvSpPr>
            <a:spLocks/>
          </p:cNvSpPr>
          <p:nvPr/>
        </p:nvSpPr>
        <p:spPr bwMode="auto">
          <a:xfrm>
            <a:off x="3602269" y="3364745"/>
            <a:ext cx="129503" cy="284416"/>
          </a:xfrm>
          <a:custGeom>
            <a:avLst/>
            <a:gdLst/>
            <a:ahLst/>
            <a:cxnLst>
              <a:cxn ang="0">
                <a:pos x="0" y="196"/>
              </a:cxn>
              <a:cxn ang="0">
                <a:pos x="82" y="0"/>
              </a:cxn>
              <a:cxn ang="0">
                <a:pos x="84" y="0"/>
              </a:cxn>
              <a:cxn ang="0">
                <a:pos x="3" y="196"/>
              </a:cxn>
              <a:cxn ang="0">
                <a:pos x="3" y="196"/>
              </a:cxn>
              <a:cxn ang="0">
                <a:pos x="0" y="196"/>
              </a:cxn>
            </a:cxnLst>
            <a:rect l="0" t="0" r="r" b="b"/>
            <a:pathLst>
              <a:path w="84" h="196">
                <a:moveTo>
                  <a:pt x="0" y="196"/>
                </a:moveTo>
                <a:lnTo>
                  <a:pt x="82" y="0"/>
                </a:lnTo>
                <a:lnTo>
                  <a:pt x="84" y="0"/>
                </a:lnTo>
                <a:lnTo>
                  <a:pt x="3" y="196"/>
                </a:lnTo>
                <a:lnTo>
                  <a:pt x="3" y="196"/>
                </a:lnTo>
                <a:lnTo>
                  <a:pt x="0" y="19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416"/>
          <p:cNvSpPr>
            <a:spLocks/>
          </p:cNvSpPr>
          <p:nvPr/>
        </p:nvSpPr>
        <p:spPr bwMode="auto">
          <a:xfrm>
            <a:off x="3606894" y="3364745"/>
            <a:ext cx="129503" cy="288769"/>
          </a:xfrm>
          <a:custGeom>
            <a:avLst/>
            <a:gdLst/>
            <a:ahLst/>
            <a:cxnLst>
              <a:cxn ang="0">
                <a:pos x="0" y="196"/>
              </a:cxn>
              <a:cxn ang="0">
                <a:pos x="81" y="0"/>
              </a:cxn>
              <a:cxn ang="0">
                <a:pos x="84" y="0"/>
              </a:cxn>
              <a:cxn ang="0">
                <a:pos x="3" y="199"/>
              </a:cxn>
              <a:cxn ang="0">
                <a:pos x="3" y="199"/>
              </a:cxn>
              <a:cxn ang="0">
                <a:pos x="0" y="196"/>
              </a:cxn>
            </a:cxnLst>
            <a:rect l="0" t="0" r="r" b="b"/>
            <a:pathLst>
              <a:path w="84" h="199">
                <a:moveTo>
                  <a:pt x="0" y="196"/>
                </a:moveTo>
                <a:lnTo>
                  <a:pt x="81" y="0"/>
                </a:lnTo>
                <a:lnTo>
                  <a:pt x="84" y="0"/>
                </a:lnTo>
                <a:lnTo>
                  <a:pt x="3" y="199"/>
                </a:lnTo>
                <a:lnTo>
                  <a:pt x="3" y="199"/>
                </a:lnTo>
                <a:lnTo>
                  <a:pt x="0" y="19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417"/>
          <p:cNvSpPr>
            <a:spLocks/>
          </p:cNvSpPr>
          <p:nvPr/>
        </p:nvSpPr>
        <p:spPr bwMode="auto">
          <a:xfrm>
            <a:off x="3606894" y="3364745"/>
            <a:ext cx="129503" cy="288769"/>
          </a:xfrm>
          <a:custGeom>
            <a:avLst/>
            <a:gdLst/>
            <a:ahLst/>
            <a:cxnLst>
              <a:cxn ang="0">
                <a:pos x="0" y="196"/>
              </a:cxn>
              <a:cxn ang="0">
                <a:pos x="81" y="0"/>
              </a:cxn>
              <a:cxn ang="0">
                <a:pos x="84" y="0"/>
              </a:cxn>
              <a:cxn ang="0">
                <a:pos x="3" y="199"/>
              </a:cxn>
              <a:cxn ang="0">
                <a:pos x="3" y="199"/>
              </a:cxn>
              <a:cxn ang="0">
                <a:pos x="0" y="196"/>
              </a:cxn>
            </a:cxnLst>
            <a:rect l="0" t="0" r="r" b="b"/>
            <a:pathLst>
              <a:path w="84" h="199">
                <a:moveTo>
                  <a:pt x="0" y="196"/>
                </a:moveTo>
                <a:lnTo>
                  <a:pt x="81" y="0"/>
                </a:lnTo>
                <a:lnTo>
                  <a:pt x="84" y="0"/>
                </a:lnTo>
                <a:lnTo>
                  <a:pt x="3" y="199"/>
                </a:lnTo>
                <a:lnTo>
                  <a:pt x="3" y="199"/>
                </a:lnTo>
                <a:lnTo>
                  <a:pt x="0" y="19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418"/>
          <p:cNvSpPr>
            <a:spLocks noEditPoints="1"/>
          </p:cNvSpPr>
          <p:nvPr/>
        </p:nvSpPr>
        <p:spPr bwMode="auto">
          <a:xfrm>
            <a:off x="3107383" y="4397929"/>
            <a:ext cx="1113108" cy="409210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78" y="94"/>
              </a:cxn>
              <a:cxn ang="0">
                <a:pos x="78" y="94"/>
              </a:cxn>
              <a:cxn ang="0">
                <a:pos x="106" y="94"/>
              </a:cxn>
              <a:cxn ang="0">
                <a:pos x="106" y="94"/>
              </a:cxn>
              <a:cxn ang="0">
                <a:pos x="193" y="94"/>
              </a:cxn>
              <a:cxn ang="0">
                <a:pos x="705" y="94"/>
              </a:cxn>
              <a:cxn ang="0">
                <a:pos x="705" y="94"/>
              </a:cxn>
              <a:cxn ang="0">
                <a:pos x="722" y="136"/>
              </a:cxn>
              <a:cxn ang="0">
                <a:pos x="699" y="282"/>
              </a:cxn>
              <a:cxn ang="0">
                <a:pos x="0" y="282"/>
              </a:cxn>
              <a:cxn ang="0">
                <a:pos x="674" y="0"/>
              </a:cxn>
              <a:cxn ang="0">
                <a:pos x="674" y="0"/>
              </a:cxn>
              <a:cxn ang="0">
                <a:pos x="702" y="88"/>
              </a:cxn>
              <a:cxn ang="0">
                <a:pos x="277" y="88"/>
              </a:cxn>
              <a:cxn ang="0">
                <a:pos x="277" y="88"/>
              </a:cxn>
              <a:cxn ang="0">
                <a:pos x="333" y="83"/>
              </a:cxn>
              <a:cxn ang="0">
                <a:pos x="389" y="75"/>
              </a:cxn>
              <a:cxn ang="0">
                <a:pos x="442" y="66"/>
              </a:cxn>
              <a:cxn ang="0">
                <a:pos x="492" y="55"/>
              </a:cxn>
              <a:cxn ang="0">
                <a:pos x="543" y="44"/>
              </a:cxn>
              <a:cxn ang="0">
                <a:pos x="587" y="30"/>
              </a:cxn>
              <a:cxn ang="0">
                <a:pos x="632" y="16"/>
              </a:cxn>
              <a:cxn ang="0">
                <a:pos x="674" y="0"/>
              </a:cxn>
            </a:cxnLst>
            <a:rect l="0" t="0" r="r" b="b"/>
            <a:pathLst>
              <a:path w="722" h="282">
                <a:moveTo>
                  <a:pt x="0" y="282"/>
                </a:moveTo>
                <a:lnTo>
                  <a:pt x="78" y="94"/>
                </a:lnTo>
                <a:lnTo>
                  <a:pt x="78" y="94"/>
                </a:lnTo>
                <a:lnTo>
                  <a:pt x="106" y="94"/>
                </a:lnTo>
                <a:lnTo>
                  <a:pt x="106" y="94"/>
                </a:lnTo>
                <a:lnTo>
                  <a:pt x="193" y="94"/>
                </a:lnTo>
                <a:lnTo>
                  <a:pt x="705" y="94"/>
                </a:lnTo>
                <a:lnTo>
                  <a:pt x="705" y="94"/>
                </a:lnTo>
                <a:lnTo>
                  <a:pt x="722" y="136"/>
                </a:lnTo>
                <a:lnTo>
                  <a:pt x="699" y="282"/>
                </a:lnTo>
                <a:lnTo>
                  <a:pt x="0" y="282"/>
                </a:lnTo>
                <a:close/>
                <a:moveTo>
                  <a:pt x="674" y="0"/>
                </a:moveTo>
                <a:lnTo>
                  <a:pt x="674" y="0"/>
                </a:lnTo>
                <a:lnTo>
                  <a:pt x="702" y="88"/>
                </a:lnTo>
                <a:lnTo>
                  <a:pt x="277" y="88"/>
                </a:lnTo>
                <a:lnTo>
                  <a:pt x="277" y="88"/>
                </a:lnTo>
                <a:lnTo>
                  <a:pt x="333" y="83"/>
                </a:lnTo>
                <a:lnTo>
                  <a:pt x="389" y="75"/>
                </a:lnTo>
                <a:lnTo>
                  <a:pt x="442" y="66"/>
                </a:lnTo>
                <a:lnTo>
                  <a:pt x="492" y="55"/>
                </a:lnTo>
                <a:lnTo>
                  <a:pt x="543" y="44"/>
                </a:lnTo>
                <a:lnTo>
                  <a:pt x="587" y="30"/>
                </a:lnTo>
                <a:lnTo>
                  <a:pt x="632" y="16"/>
                </a:lnTo>
                <a:lnTo>
                  <a:pt x="674" y="0"/>
                </a:lnTo>
                <a:close/>
              </a:path>
            </a:pathLst>
          </a:custGeom>
          <a:solidFill>
            <a:srgbClr val="BC4D3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419"/>
          <p:cNvSpPr>
            <a:spLocks/>
          </p:cNvSpPr>
          <p:nvPr/>
        </p:nvSpPr>
        <p:spPr bwMode="auto">
          <a:xfrm>
            <a:off x="3107383" y="4534332"/>
            <a:ext cx="1113108" cy="27280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78" y="0"/>
              </a:cxn>
              <a:cxn ang="0">
                <a:pos x="78" y="0"/>
              </a:cxn>
              <a:cxn ang="0">
                <a:pos x="106" y="0"/>
              </a:cxn>
              <a:cxn ang="0">
                <a:pos x="106" y="0"/>
              </a:cxn>
              <a:cxn ang="0">
                <a:pos x="193" y="0"/>
              </a:cxn>
              <a:cxn ang="0">
                <a:pos x="705" y="0"/>
              </a:cxn>
              <a:cxn ang="0">
                <a:pos x="705" y="0"/>
              </a:cxn>
              <a:cxn ang="0">
                <a:pos x="722" y="42"/>
              </a:cxn>
              <a:cxn ang="0">
                <a:pos x="699" y="188"/>
              </a:cxn>
              <a:cxn ang="0">
                <a:pos x="0" y="188"/>
              </a:cxn>
            </a:cxnLst>
            <a:rect l="0" t="0" r="r" b="b"/>
            <a:pathLst>
              <a:path w="722" h="188">
                <a:moveTo>
                  <a:pt x="0" y="188"/>
                </a:moveTo>
                <a:lnTo>
                  <a:pt x="78" y="0"/>
                </a:lnTo>
                <a:lnTo>
                  <a:pt x="78" y="0"/>
                </a:lnTo>
                <a:lnTo>
                  <a:pt x="106" y="0"/>
                </a:lnTo>
                <a:lnTo>
                  <a:pt x="106" y="0"/>
                </a:lnTo>
                <a:lnTo>
                  <a:pt x="193" y="0"/>
                </a:lnTo>
                <a:lnTo>
                  <a:pt x="705" y="0"/>
                </a:lnTo>
                <a:lnTo>
                  <a:pt x="705" y="0"/>
                </a:lnTo>
                <a:lnTo>
                  <a:pt x="722" y="42"/>
                </a:lnTo>
                <a:lnTo>
                  <a:pt x="699" y="188"/>
                </a:lnTo>
                <a:lnTo>
                  <a:pt x="0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420"/>
          <p:cNvSpPr>
            <a:spLocks/>
          </p:cNvSpPr>
          <p:nvPr/>
        </p:nvSpPr>
        <p:spPr bwMode="auto">
          <a:xfrm>
            <a:off x="3534434" y="4397929"/>
            <a:ext cx="655223" cy="127697"/>
          </a:xfrm>
          <a:custGeom>
            <a:avLst/>
            <a:gdLst/>
            <a:ahLst/>
            <a:cxnLst>
              <a:cxn ang="0">
                <a:pos x="397" y="0"/>
              </a:cxn>
              <a:cxn ang="0">
                <a:pos x="397" y="0"/>
              </a:cxn>
              <a:cxn ang="0">
                <a:pos x="425" y="88"/>
              </a:cxn>
              <a:cxn ang="0">
                <a:pos x="0" y="88"/>
              </a:cxn>
              <a:cxn ang="0">
                <a:pos x="0" y="88"/>
              </a:cxn>
              <a:cxn ang="0">
                <a:pos x="56" y="83"/>
              </a:cxn>
              <a:cxn ang="0">
                <a:pos x="112" y="75"/>
              </a:cxn>
              <a:cxn ang="0">
                <a:pos x="165" y="66"/>
              </a:cxn>
              <a:cxn ang="0">
                <a:pos x="215" y="55"/>
              </a:cxn>
              <a:cxn ang="0">
                <a:pos x="266" y="44"/>
              </a:cxn>
              <a:cxn ang="0">
                <a:pos x="310" y="30"/>
              </a:cxn>
              <a:cxn ang="0">
                <a:pos x="355" y="16"/>
              </a:cxn>
              <a:cxn ang="0">
                <a:pos x="397" y="0"/>
              </a:cxn>
            </a:cxnLst>
            <a:rect l="0" t="0" r="r" b="b"/>
            <a:pathLst>
              <a:path w="425" h="88">
                <a:moveTo>
                  <a:pt x="397" y="0"/>
                </a:moveTo>
                <a:lnTo>
                  <a:pt x="397" y="0"/>
                </a:lnTo>
                <a:lnTo>
                  <a:pt x="425" y="88"/>
                </a:lnTo>
                <a:lnTo>
                  <a:pt x="0" y="88"/>
                </a:lnTo>
                <a:lnTo>
                  <a:pt x="0" y="88"/>
                </a:lnTo>
                <a:lnTo>
                  <a:pt x="56" y="83"/>
                </a:lnTo>
                <a:lnTo>
                  <a:pt x="112" y="75"/>
                </a:lnTo>
                <a:lnTo>
                  <a:pt x="165" y="66"/>
                </a:lnTo>
                <a:lnTo>
                  <a:pt x="215" y="55"/>
                </a:lnTo>
                <a:lnTo>
                  <a:pt x="266" y="44"/>
                </a:lnTo>
                <a:lnTo>
                  <a:pt x="310" y="30"/>
                </a:lnTo>
                <a:lnTo>
                  <a:pt x="355" y="16"/>
                </a:lnTo>
                <a:lnTo>
                  <a:pt x="397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421"/>
          <p:cNvSpPr>
            <a:spLocks/>
          </p:cNvSpPr>
          <p:nvPr/>
        </p:nvSpPr>
        <p:spPr bwMode="auto">
          <a:xfrm>
            <a:off x="4189657" y="4602534"/>
            <a:ext cx="35459" cy="204605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23" y="0"/>
              </a:cxn>
              <a:cxn ang="0">
                <a:pos x="23" y="0"/>
              </a:cxn>
              <a:cxn ang="0">
                <a:pos x="23" y="6"/>
              </a:cxn>
              <a:cxn ang="0">
                <a:pos x="3" y="141"/>
              </a:cxn>
              <a:cxn ang="0">
                <a:pos x="0" y="141"/>
              </a:cxn>
            </a:cxnLst>
            <a:rect l="0" t="0" r="r" b="b"/>
            <a:pathLst>
              <a:path w="23" h="141">
                <a:moveTo>
                  <a:pt x="0" y="141"/>
                </a:moveTo>
                <a:lnTo>
                  <a:pt x="23" y="0"/>
                </a:lnTo>
                <a:lnTo>
                  <a:pt x="23" y="0"/>
                </a:lnTo>
                <a:lnTo>
                  <a:pt x="23" y="6"/>
                </a:lnTo>
                <a:lnTo>
                  <a:pt x="3" y="141"/>
                </a:lnTo>
                <a:lnTo>
                  <a:pt x="0" y="14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422"/>
          <p:cNvSpPr>
            <a:spLocks/>
          </p:cNvSpPr>
          <p:nvPr/>
        </p:nvSpPr>
        <p:spPr bwMode="auto">
          <a:xfrm>
            <a:off x="4189657" y="4602534"/>
            <a:ext cx="35459" cy="204605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23" y="0"/>
              </a:cxn>
              <a:cxn ang="0">
                <a:pos x="23" y="0"/>
              </a:cxn>
              <a:cxn ang="0">
                <a:pos x="23" y="6"/>
              </a:cxn>
              <a:cxn ang="0">
                <a:pos x="3" y="141"/>
              </a:cxn>
              <a:cxn ang="0">
                <a:pos x="0" y="141"/>
              </a:cxn>
            </a:cxnLst>
            <a:rect l="0" t="0" r="r" b="b"/>
            <a:pathLst>
              <a:path w="23" h="141">
                <a:moveTo>
                  <a:pt x="0" y="141"/>
                </a:moveTo>
                <a:lnTo>
                  <a:pt x="23" y="0"/>
                </a:lnTo>
                <a:lnTo>
                  <a:pt x="23" y="0"/>
                </a:lnTo>
                <a:lnTo>
                  <a:pt x="23" y="6"/>
                </a:lnTo>
                <a:lnTo>
                  <a:pt x="3" y="141"/>
                </a:lnTo>
                <a:lnTo>
                  <a:pt x="0" y="1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423"/>
          <p:cNvSpPr>
            <a:spLocks/>
          </p:cNvSpPr>
          <p:nvPr/>
        </p:nvSpPr>
        <p:spPr bwMode="auto">
          <a:xfrm>
            <a:off x="4185032" y="4595278"/>
            <a:ext cx="40084" cy="211861"/>
          </a:xfrm>
          <a:custGeom>
            <a:avLst/>
            <a:gdLst/>
            <a:ahLst/>
            <a:cxnLst>
              <a:cxn ang="0">
                <a:pos x="0" y="146"/>
              </a:cxn>
              <a:cxn ang="0">
                <a:pos x="23" y="0"/>
              </a:cxn>
              <a:cxn ang="0">
                <a:pos x="23" y="0"/>
              </a:cxn>
              <a:cxn ang="0">
                <a:pos x="26" y="5"/>
              </a:cxn>
              <a:cxn ang="0">
                <a:pos x="3" y="146"/>
              </a:cxn>
              <a:cxn ang="0">
                <a:pos x="0" y="146"/>
              </a:cxn>
            </a:cxnLst>
            <a:rect l="0" t="0" r="r" b="b"/>
            <a:pathLst>
              <a:path w="26" h="146">
                <a:moveTo>
                  <a:pt x="0" y="146"/>
                </a:moveTo>
                <a:lnTo>
                  <a:pt x="23" y="0"/>
                </a:lnTo>
                <a:lnTo>
                  <a:pt x="23" y="0"/>
                </a:lnTo>
                <a:lnTo>
                  <a:pt x="26" y="5"/>
                </a:lnTo>
                <a:lnTo>
                  <a:pt x="3" y="146"/>
                </a:lnTo>
                <a:lnTo>
                  <a:pt x="0" y="14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424"/>
          <p:cNvSpPr>
            <a:spLocks/>
          </p:cNvSpPr>
          <p:nvPr/>
        </p:nvSpPr>
        <p:spPr bwMode="auto">
          <a:xfrm>
            <a:off x="4185032" y="4595278"/>
            <a:ext cx="40084" cy="211861"/>
          </a:xfrm>
          <a:custGeom>
            <a:avLst/>
            <a:gdLst/>
            <a:ahLst/>
            <a:cxnLst>
              <a:cxn ang="0">
                <a:pos x="0" y="146"/>
              </a:cxn>
              <a:cxn ang="0">
                <a:pos x="23" y="0"/>
              </a:cxn>
              <a:cxn ang="0">
                <a:pos x="23" y="0"/>
              </a:cxn>
              <a:cxn ang="0">
                <a:pos x="26" y="5"/>
              </a:cxn>
              <a:cxn ang="0">
                <a:pos x="3" y="146"/>
              </a:cxn>
              <a:cxn ang="0">
                <a:pos x="0" y="146"/>
              </a:cxn>
            </a:cxnLst>
            <a:rect l="0" t="0" r="r" b="b"/>
            <a:pathLst>
              <a:path w="26" h="146">
                <a:moveTo>
                  <a:pt x="0" y="146"/>
                </a:moveTo>
                <a:lnTo>
                  <a:pt x="23" y="0"/>
                </a:lnTo>
                <a:lnTo>
                  <a:pt x="23" y="0"/>
                </a:lnTo>
                <a:lnTo>
                  <a:pt x="26" y="5"/>
                </a:lnTo>
                <a:lnTo>
                  <a:pt x="3" y="146"/>
                </a:lnTo>
                <a:lnTo>
                  <a:pt x="0" y="14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425"/>
          <p:cNvSpPr>
            <a:spLocks/>
          </p:cNvSpPr>
          <p:nvPr/>
        </p:nvSpPr>
        <p:spPr bwMode="auto">
          <a:xfrm>
            <a:off x="3098133" y="4534332"/>
            <a:ext cx="124878" cy="27280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78" y="0"/>
              </a:cxn>
              <a:cxn ang="0">
                <a:pos x="78" y="0"/>
              </a:cxn>
              <a:cxn ang="0">
                <a:pos x="81" y="0"/>
              </a:cxn>
              <a:cxn ang="0">
                <a:pos x="3" y="188"/>
              </a:cxn>
              <a:cxn ang="0">
                <a:pos x="0" y="188"/>
              </a:cxn>
            </a:cxnLst>
            <a:rect l="0" t="0" r="r" b="b"/>
            <a:pathLst>
              <a:path w="81" h="188">
                <a:moveTo>
                  <a:pt x="0" y="188"/>
                </a:moveTo>
                <a:lnTo>
                  <a:pt x="78" y="0"/>
                </a:lnTo>
                <a:lnTo>
                  <a:pt x="78" y="0"/>
                </a:lnTo>
                <a:lnTo>
                  <a:pt x="81" y="0"/>
                </a:lnTo>
                <a:lnTo>
                  <a:pt x="3" y="188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426"/>
          <p:cNvSpPr>
            <a:spLocks/>
          </p:cNvSpPr>
          <p:nvPr/>
        </p:nvSpPr>
        <p:spPr bwMode="auto">
          <a:xfrm>
            <a:off x="3098133" y="4534332"/>
            <a:ext cx="124878" cy="27280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78" y="0"/>
              </a:cxn>
              <a:cxn ang="0">
                <a:pos x="78" y="0"/>
              </a:cxn>
              <a:cxn ang="0">
                <a:pos x="81" y="0"/>
              </a:cxn>
              <a:cxn ang="0">
                <a:pos x="3" y="188"/>
              </a:cxn>
              <a:cxn ang="0">
                <a:pos x="0" y="188"/>
              </a:cxn>
            </a:cxnLst>
            <a:rect l="0" t="0" r="r" b="b"/>
            <a:pathLst>
              <a:path w="81" h="188">
                <a:moveTo>
                  <a:pt x="0" y="188"/>
                </a:moveTo>
                <a:lnTo>
                  <a:pt x="78" y="0"/>
                </a:lnTo>
                <a:lnTo>
                  <a:pt x="78" y="0"/>
                </a:lnTo>
                <a:lnTo>
                  <a:pt x="81" y="0"/>
                </a:lnTo>
                <a:lnTo>
                  <a:pt x="3" y="188"/>
                </a:lnTo>
                <a:lnTo>
                  <a:pt x="0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427"/>
          <p:cNvSpPr>
            <a:spLocks/>
          </p:cNvSpPr>
          <p:nvPr/>
        </p:nvSpPr>
        <p:spPr bwMode="auto">
          <a:xfrm>
            <a:off x="3102758" y="4534332"/>
            <a:ext cx="124878" cy="27280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78" y="0"/>
              </a:cxn>
              <a:cxn ang="0">
                <a:pos x="78" y="0"/>
              </a:cxn>
              <a:cxn ang="0">
                <a:pos x="81" y="0"/>
              </a:cxn>
              <a:cxn ang="0">
                <a:pos x="3" y="188"/>
              </a:cxn>
              <a:cxn ang="0">
                <a:pos x="0" y="188"/>
              </a:cxn>
            </a:cxnLst>
            <a:rect l="0" t="0" r="r" b="b"/>
            <a:pathLst>
              <a:path w="81" h="188">
                <a:moveTo>
                  <a:pt x="0" y="188"/>
                </a:moveTo>
                <a:lnTo>
                  <a:pt x="78" y="0"/>
                </a:lnTo>
                <a:lnTo>
                  <a:pt x="78" y="0"/>
                </a:lnTo>
                <a:lnTo>
                  <a:pt x="81" y="0"/>
                </a:lnTo>
                <a:lnTo>
                  <a:pt x="3" y="188"/>
                </a:lnTo>
                <a:lnTo>
                  <a:pt x="0" y="1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428"/>
          <p:cNvSpPr>
            <a:spLocks/>
          </p:cNvSpPr>
          <p:nvPr/>
        </p:nvSpPr>
        <p:spPr bwMode="auto">
          <a:xfrm>
            <a:off x="3102758" y="4534332"/>
            <a:ext cx="124878" cy="27280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78" y="0"/>
              </a:cxn>
              <a:cxn ang="0">
                <a:pos x="78" y="0"/>
              </a:cxn>
              <a:cxn ang="0">
                <a:pos x="81" y="0"/>
              </a:cxn>
              <a:cxn ang="0">
                <a:pos x="3" y="188"/>
              </a:cxn>
              <a:cxn ang="0">
                <a:pos x="0" y="188"/>
              </a:cxn>
            </a:cxnLst>
            <a:rect l="0" t="0" r="r" b="b"/>
            <a:pathLst>
              <a:path w="81" h="188">
                <a:moveTo>
                  <a:pt x="0" y="188"/>
                </a:moveTo>
                <a:lnTo>
                  <a:pt x="78" y="0"/>
                </a:lnTo>
                <a:lnTo>
                  <a:pt x="78" y="0"/>
                </a:lnTo>
                <a:lnTo>
                  <a:pt x="81" y="0"/>
                </a:lnTo>
                <a:lnTo>
                  <a:pt x="3" y="188"/>
                </a:lnTo>
                <a:lnTo>
                  <a:pt x="0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429"/>
          <p:cNvSpPr>
            <a:spLocks noEditPoints="1"/>
          </p:cNvSpPr>
          <p:nvPr/>
        </p:nvSpPr>
        <p:spPr bwMode="auto">
          <a:xfrm>
            <a:off x="1354469" y="2999067"/>
            <a:ext cx="487177" cy="100126"/>
          </a:xfrm>
          <a:custGeom>
            <a:avLst/>
            <a:gdLst/>
            <a:ahLst/>
            <a:cxnLst>
              <a:cxn ang="0">
                <a:pos x="291" y="61"/>
              </a:cxn>
              <a:cxn ang="0">
                <a:pos x="311" y="58"/>
              </a:cxn>
              <a:cxn ang="0">
                <a:pos x="288" y="41"/>
              </a:cxn>
              <a:cxn ang="0">
                <a:pos x="291" y="25"/>
              </a:cxn>
              <a:cxn ang="0">
                <a:pos x="316" y="30"/>
              </a:cxn>
              <a:cxn ang="0">
                <a:pos x="294" y="27"/>
              </a:cxn>
              <a:cxn ang="0">
                <a:pos x="305" y="44"/>
              </a:cxn>
              <a:cxn ang="0">
                <a:pos x="316" y="61"/>
              </a:cxn>
              <a:cxn ang="0">
                <a:pos x="291" y="69"/>
              </a:cxn>
              <a:cxn ang="0">
                <a:pos x="257" y="63"/>
              </a:cxn>
              <a:cxn ang="0">
                <a:pos x="274" y="58"/>
              </a:cxn>
              <a:cxn ang="0">
                <a:pos x="252" y="41"/>
              </a:cxn>
              <a:cxn ang="0">
                <a:pos x="257" y="25"/>
              </a:cxn>
              <a:cxn ang="0">
                <a:pos x="271" y="30"/>
              </a:cxn>
              <a:cxn ang="0">
                <a:pos x="257" y="27"/>
              </a:cxn>
              <a:cxn ang="0">
                <a:pos x="266" y="44"/>
              </a:cxn>
              <a:cxn ang="0">
                <a:pos x="277" y="66"/>
              </a:cxn>
              <a:cxn ang="0">
                <a:pos x="210" y="63"/>
              </a:cxn>
              <a:cxn ang="0">
                <a:pos x="210" y="27"/>
              </a:cxn>
              <a:cxn ang="0">
                <a:pos x="238" y="27"/>
              </a:cxn>
              <a:cxn ang="0">
                <a:pos x="213" y="55"/>
              </a:cxn>
              <a:cxn ang="0">
                <a:pos x="235" y="58"/>
              </a:cxn>
              <a:cxn ang="0">
                <a:pos x="224" y="69"/>
              </a:cxn>
              <a:cxn ang="0">
                <a:pos x="235" y="44"/>
              </a:cxn>
              <a:cxn ang="0">
                <a:pos x="218" y="27"/>
              </a:cxn>
              <a:cxn ang="0">
                <a:pos x="98" y="61"/>
              </a:cxn>
              <a:cxn ang="0">
                <a:pos x="120" y="63"/>
              </a:cxn>
              <a:cxn ang="0">
                <a:pos x="109" y="47"/>
              </a:cxn>
              <a:cxn ang="0">
                <a:pos x="98" y="30"/>
              </a:cxn>
              <a:cxn ang="0">
                <a:pos x="123" y="25"/>
              </a:cxn>
              <a:cxn ang="0">
                <a:pos x="112" y="27"/>
              </a:cxn>
              <a:cxn ang="0">
                <a:pos x="106" y="38"/>
              </a:cxn>
              <a:cxn ang="0">
                <a:pos x="129" y="55"/>
              </a:cxn>
              <a:cxn ang="0">
                <a:pos x="112" y="69"/>
              </a:cxn>
              <a:cxn ang="0">
                <a:pos x="53" y="55"/>
              </a:cxn>
              <a:cxn ang="0">
                <a:pos x="62" y="63"/>
              </a:cxn>
              <a:cxn ang="0">
                <a:pos x="81" y="58"/>
              </a:cxn>
              <a:cxn ang="0">
                <a:pos x="81" y="63"/>
              </a:cxn>
              <a:cxn ang="0">
                <a:pos x="59" y="69"/>
              </a:cxn>
              <a:cxn ang="0">
                <a:pos x="185" y="30"/>
              </a:cxn>
              <a:cxn ang="0">
                <a:pos x="165" y="36"/>
              </a:cxn>
              <a:cxn ang="0">
                <a:pos x="165" y="30"/>
              </a:cxn>
              <a:cxn ang="0">
                <a:pos x="187" y="25"/>
              </a:cxn>
              <a:cxn ang="0">
                <a:pos x="187" y="69"/>
              </a:cxn>
              <a:cxn ang="0">
                <a:pos x="0" y="69"/>
              </a:cxn>
              <a:cxn ang="0">
                <a:pos x="39" y="11"/>
              </a:cxn>
              <a:cxn ang="0">
                <a:pos x="25" y="33"/>
              </a:cxn>
              <a:cxn ang="0">
                <a:pos x="42" y="50"/>
              </a:cxn>
              <a:cxn ang="0">
                <a:pos x="0" y="69"/>
              </a:cxn>
              <a:cxn ang="0">
                <a:pos x="34" y="58"/>
              </a:cxn>
              <a:cxn ang="0">
                <a:pos x="17" y="36"/>
              </a:cxn>
              <a:cxn ang="0">
                <a:pos x="25" y="30"/>
              </a:cxn>
              <a:cxn ang="0">
                <a:pos x="28" y="8"/>
              </a:cxn>
              <a:cxn ang="0">
                <a:pos x="137" y="8"/>
              </a:cxn>
            </a:cxnLst>
            <a:rect l="0" t="0" r="r" b="b"/>
            <a:pathLst>
              <a:path w="316" h="69">
                <a:moveTo>
                  <a:pt x="291" y="69"/>
                </a:moveTo>
                <a:lnTo>
                  <a:pt x="291" y="69"/>
                </a:lnTo>
                <a:lnTo>
                  <a:pt x="288" y="66"/>
                </a:lnTo>
                <a:lnTo>
                  <a:pt x="285" y="61"/>
                </a:lnTo>
                <a:lnTo>
                  <a:pt x="291" y="61"/>
                </a:lnTo>
                <a:lnTo>
                  <a:pt x="291" y="61"/>
                </a:lnTo>
                <a:lnTo>
                  <a:pt x="297" y="63"/>
                </a:lnTo>
                <a:lnTo>
                  <a:pt x="302" y="66"/>
                </a:lnTo>
                <a:lnTo>
                  <a:pt x="302" y="66"/>
                </a:lnTo>
                <a:lnTo>
                  <a:pt x="308" y="63"/>
                </a:lnTo>
                <a:lnTo>
                  <a:pt x="308" y="63"/>
                </a:lnTo>
                <a:lnTo>
                  <a:pt x="311" y="58"/>
                </a:lnTo>
                <a:lnTo>
                  <a:pt x="311" y="58"/>
                </a:lnTo>
                <a:lnTo>
                  <a:pt x="308" y="52"/>
                </a:lnTo>
                <a:lnTo>
                  <a:pt x="308" y="52"/>
                </a:lnTo>
                <a:lnTo>
                  <a:pt x="299" y="47"/>
                </a:lnTo>
                <a:lnTo>
                  <a:pt x="299" y="47"/>
                </a:lnTo>
                <a:lnTo>
                  <a:pt x="288" y="41"/>
                </a:lnTo>
                <a:lnTo>
                  <a:pt x="288" y="41"/>
                </a:lnTo>
                <a:lnTo>
                  <a:pt x="285" y="33"/>
                </a:lnTo>
                <a:lnTo>
                  <a:pt x="285" y="33"/>
                </a:lnTo>
                <a:lnTo>
                  <a:pt x="288" y="30"/>
                </a:lnTo>
                <a:lnTo>
                  <a:pt x="291" y="25"/>
                </a:lnTo>
                <a:lnTo>
                  <a:pt x="291" y="25"/>
                </a:lnTo>
                <a:lnTo>
                  <a:pt x="294" y="25"/>
                </a:lnTo>
                <a:lnTo>
                  <a:pt x="302" y="22"/>
                </a:lnTo>
                <a:lnTo>
                  <a:pt x="302" y="22"/>
                </a:lnTo>
                <a:lnTo>
                  <a:pt x="311" y="25"/>
                </a:lnTo>
                <a:lnTo>
                  <a:pt x="311" y="25"/>
                </a:lnTo>
                <a:lnTo>
                  <a:pt x="316" y="30"/>
                </a:lnTo>
                <a:lnTo>
                  <a:pt x="311" y="30"/>
                </a:lnTo>
                <a:lnTo>
                  <a:pt x="311" y="30"/>
                </a:lnTo>
                <a:lnTo>
                  <a:pt x="308" y="27"/>
                </a:lnTo>
                <a:lnTo>
                  <a:pt x="302" y="27"/>
                </a:lnTo>
                <a:lnTo>
                  <a:pt x="302" y="27"/>
                </a:lnTo>
                <a:lnTo>
                  <a:pt x="294" y="27"/>
                </a:lnTo>
                <a:lnTo>
                  <a:pt x="294" y="27"/>
                </a:lnTo>
                <a:lnTo>
                  <a:pt x="294" y="33"/>
                </a:lnTo>
                <a:lnTo>
                  <a:pt x="294" y="33"/>
                </a:lnTo>
                <a:lnTo>
                  <a:pt x="294" y="38"/>
                </a:lnTo>
                <a:lnTo>
                  <a:pt x="294" y="38"/>
                </a:lnTo>
                <a:lnTo>
                  <a:pt x="305" y="44"/>
                </a:lnTo>
                <a:lnTo>
                  <a:pt x="305" y="44"/>
                </a:lnTo>
                <a:lnTo>
                  <a:pt x="313" y="50"/>
                </a:lnTo>
                <a:lnTo>
                  <a:pt x="313" y="50"/>
                </a:lnTo>
                <a:lnTo>
                  <a:pt x="316" y="55"/>
                </a:lnTo>
                <a:lnTo>
                  <a:pt x="316" y="55"/>
                </a:lnTo>
                <a:lnTo>
                  <a:pt x="316" y="61"/>
                </a:lnTo>
                <a:lnTo>
                  <a:pt x="313" y="66"/>
                </a:lnTo>
                <a:lnTo>
                  <a:pt x="313" y="66"/>
                </a:lnTo>
                <a:lnTo>
                  <a:pt x="308" y="69"/>
                </a:lnTo>
                <a:lnTo>
                  <a:pt x="302" y="69"/>
                </a:lnTo>
                <a:lnTo>
                  <a:pt x="302" y="69"/>
                </a:lnTo>
                <a:lnTo>
                  <a:pt x="291" y="69"/>
                </a:lnTo>
                <a:close/>
                <a:moveTo>
                  <a:pt x="255" y="69"/>
                </a:moveTo>
                <a:lnTo>
                  <a:pt x="255" y="69"/>
                </a:lnTo>
                <a:lnTo>
                  <a:pt x="249" y="61"/>
                </a:lnTo>
                <a:lnTo>
                  <a:pt x="255" y="61"/>
                </a:lnTo>
                <a:lnTo>
                  <a:pt x="255" y="61"/>
                </a:lnTo>
                <a:lnTo>
                  <a:pt x="257" y="63"/>
                </a:lnTo>
                <a:lnTo>
                  <a:pt x="263" y="66"/>
                </a:lnTo>
                <a:lnTo>
                  <a:pt x="263" y="66"/>
                </a:lnTo>
                <a:lnTo>
                  <a:pt x="271" y="63"/>
                </a:lnTo>
                <a:lnTo>
                  <a:pt x="271" y="63"/>
                </a:lnTo>
                <a:lnTo>
                  <a:pt x="274" y="58"/>
                </a:lnTo>
                <a:lnTo>
                  <a:pt x="274" y="58"/>
                </a:lnTo>
                <a:lnTo>
                  <a:pt x="271" y="52"/>
                </a:lnTo>
                <a:lnTo>
                  <a:pt x="271" y="52"/>
                </a:lnTo>
                <a:lnTo>
                  <a:pt x="263" y="47"/>
                </a:lnTo>
                <a:lnTo>
                  <a:pt x="263" y="47"/>
                </a:lnTo>
                <a:lnTo>
                  <a:pt x="252" y="41"/>
                </a:lnTo>
                <a:lnTo>
                  <a:pt x="252" y="41"/>
                </a:lnTo>
                <a:lnTo>
                  <a:pt x="249" y="33"/>
                </a:lnTo>
                <a:lnTo>
                  <a:pt x="249" y="33"/>
                </a:lnTo>
                <a:lnTo>
                  <a:pt x="252" y="30"/>
                </a:lnTo>
                <a:lnTo>
                  <a:pt x="255" y="25"/>
                </a:lnTo>
                <a:lnTo>
                  <a:pt x="255" y="25"/>
                </a:lnTo>
                <a:lnTo>
                  <a:pt x="257" y="25"/>
                </a:lnTo>
                <a:lnTo>
                  <a:pt x="266" y="22"/>
                </a:lnTo>
                <a:lnTo>
                  <a:pt x="266" y="22"/>
                </a:lnTo>
                <a:lnTo>
                  <a:pt x="274" y="25"/>
                </a:lnTo>
                <a:lnTo>
                  <a:pt x="274" y="25"/>
                </a:lnTo>
                <a:lnTo>
                  <a:pt x="280" y="30"/>
                </a:lnTo>
                <a:lnTo>
                  <a:pt x="271" y="30"/>
                </a:lnTo>
                <a:lnTo>
                  <a:pt x="271" y="30"/>
                </a:lnTo>
                <a:lnTo>
                  <a:pt x="271" y="27"/>
                </a:lnTo>
                <a:lnTo>
                  <a:pt x="266" y="27"/>
                </a:lnTo>
                <a:lnTo>
                  <a:pt x="266" y="27"/>
                </a:lnTo>
                <a:lnTo>
                  <a:pt x="257" y="27"/>
                </a:lnTo>
                <a:lnTo>
                  <a:pt x="257" y="27"/>
                </a:lnTo>
                <a:lnTo>
                  <a:pt x="257" y="33"/>
                </a:lnTo>
                <a:lnTo>
                  <a:pt x="257" y="33"/>
                </a:lnTo>
                <a:lnTo>
                  <a:pt x="257" y="38"/>
                </a:lnTo>
                <a:lnTo>
                  <a:pt x="257" y="38"/>
                </a:lnTo>
                <a:lnTo>
                  <a:pt x="266" y="44"/>
                </a:lnTo>
                <a:lnTo>
                  <a:pt x="266" y="44"/>
                </a:lnTo>
                <a:lnTo>
                  <a:pt x="277" y="50"/>
                </a:lnTo>
                <a:lnTo>
                  <a:pt x="277" y="50"/>
                </a:lnTo>
                <a:lnTo>
                  <a:pt x="280" y="55"/>
                </a:lnTo>
                <a:lnTo>
                  <a:pt x="280" y="55"/>
                </a:lnTo>
                <a:lnTo>
                  <a:pt x="280" y="61"/>
                </a:lnTo>
                <a:lnTo>
                  <a:pt x="277" y="66"/>
                </a:lnTo>
                <a:lnTo>
                  <a:pt x="277" y="66"/>
                </a:lnTo>
                <a:lnTo>
                  <a:pt x="271" y="69"/>
                </a:lnTo>
                <a:lnTo>
                  <a:pt x="266" y="69"/>
                </a:lnTo>
                <a:lnTo>
                  <a:pt x="266" y="69"/>
                </a:lnTo>
                <a:lnTo>
                  <a:pt x="255" y="69"/>
                </a:lnTo>
                <a:close/>
                <a:moveTo>
                  <a:pt x="210" y="63"/>
                </a:moveTo>
                <a:lnTo>
                  <a:pt x="210" y="63"/>
                </a:lnTo>
                <a:lnTo>
                  <a:pt x="204" y="58"/>
                </a:lnTo>
                <a:lnTo>
                  <a:pt x="204" y="47"/>
                </a:lnTo>
                <a:lnTo>
                  <a:pt x="204" y="47"/>
                </a:lnTo>
                <a:lnTo>
                  <a:pt x="204" y="36"/>
                </a:lnTo>
                <a:lnTo>
                  <a:pt x="210" y="27"/>
                </a:lnTo>
                <a:lnTo>
                  <a:pt x="210" y="27"/>
                </a:lnTo>
                <a:lnTo>
                  <a:pt x="215" y="25"/>
                </a:lnTo>
                <a:lnTo>
                  <a:pt x="224" y="22"/>
                </a:lnTo>
                <a:lnTo>
                  <a:pt x="224" y="22"/>
                </a:lnTo>
                <a:lnTo>
                  <a:pt x="232" y="25"/>
                </a:lnTo>
                <a:lnTo>
                  <a:pt x="238" y="27"/>
                </a:lnTo>
                <a:lnTo>
                  <a:pt x="238" y="27"/>
                </a:lnTo>
                <a:lnTo>
                  <a:pt x="241" y="36"/>
                </a:lnTo>
                <a:lnTo>
                  <a:pt x="243" y="47"/>
                </a:lnTo>
                <a:lnTo>
                  <a:pt x="210" y="47"/>
                </a:lnTo>
                <a:lnTo>
                  <a:pt x="210" y="47"/>
                </a:lnTo>
                <a:lnTo>
                  <a:pt x="213" y="55"/>
                </a:lnTo>
                <a:lnTo>
                  <a:pt x="215" y="63"/>
                </a:lnTo>
                <a:lnTo>
                  <a:pt x="218" y="66"/>
                </a:lnTo>
                <a:lnTo>
                  <a:pt x="224" y="66"/>
                </a:lnTo>
                <a:lnTo>
                  <a:pt x="224" y="66"/>
                </a:lnTo>
                <a:lnTo>
                  <a:pt x="229" y="63"/>
                </a:lnTo>
                <a:lnTo>
                  <a:pt x="235" y="58"/>
                </a:lnTo>
                <a:lnTo>
                  <a:pt x="243" y="58"/>
                </a:lnTo>
                <a:lnTo>
                  <a:pt x="243" y="58"/>
                </a:lnTo>
                <a:lnTo>
                  <a:pt x="238" y="66"/>
                </a:lnTo>
                <a:lnTo>
                  <a:pt x="238" y="66"/>
                </a:lnTo>
                <a:lnTo>
                  <a:pt x="232" y="69"/>
                </a:lnTo>
                <a:lnTo>
                  <a:pt x="224" y="69"/>
                </a:lnTo>
                <a:lnTo>
                  <a:pt x="224" y="69"/>
                </a:lnTo>
                <a:lnTo>
                  <a:pt x="215" y="69"/>
                </a:lnTo>
                <a:lnTo>
                  <a:pt x="210" y="63"/>
                </a:lnTo>
                <a:close/>
                <a:moveTo>
                  <a:pt x="210" y="44"/>
                </a:moveTo>
                <a:lnTo>
                  <a:pt x="235" y="44"/>
                </a:lnTo>
                <a:lnTo>
                  <a:pt x="235" y="44"/>
                </a:lnTo>
                <a:lnTo>
                  <a:pt x="235" y="36"/>
                </a:lnTo>
                <a:lnTo>
                  <a:pt x="232" y="30"/>
                </a:lnTo>
                <a:lnTo>
                  <a:pt x="227" y="27"/>
                </a:lnTo>
                <a:lnTo>
                  <a:pt x="224" y="27"/>
                </a:lnTo>
                <a:lnTo>
                  <a:pt x="224" y="27"/>
                </a:lnTo>
                <a:lnTo>
                  <a:pt x="218" y="27"/>
                </a:lnTo>
                <a:lnTo>
                  <a:pt x="215" y="30"/>
                </a:lnTo>
                <a:lnTo>
                  <a:pt x="213" y="36"/>
                </a:lnTo>
                <a:lnTo>
                  <a:pt x="210" y="44"/>
                </a:lnTo>
                <a:close/>
                <a:moveTo>
                  <a:pt x="103" y="69"/>
                </a:moveTo>
                <a:lnTo>
                  <a:pt x="103" y="69"/>
                </a:lnTo>
                <a:lnTo>
                  <a:pt x="98" y="61"/>
                </a:lnTo>
                <a:lnTo>
                  <a:pt x="103" y="61"/>
                </a:lnTo>
                <a:lnTo>
                  <a:pt x="103" y="61"/>
                </a:lnTo>
                <a:lnTo>
                  <a:pt x="106" y="63"/>
                </a:lnTo>
                <a:lnTo>
                  <a:pt x="112" y="66"/>
                </a:lnTo>
                <a:lnTo>
                  <a:pt x="112" y="66"/>
                </a:lnTo>
                <a:lnTo>
                  <a:pt x="120" y="63"/>
                </a:lnTo>
                <a:lnTo>
                  <a:pt x="120" y="63"/>
                </a:lnTo>
                <a:lnTo>
                  <a:pt x="120" y="58"/>
                </a:lnTo>
                <a:lnTo>
                  <a:pt x="120" y="58"/>
                </a:lnTo>
                <a:lnTo>
                  <a:pt x="120" y="52"/>
                </a:lnTo>
                <a:lnTo>
                  <a:pt x="120" y="52"/>
                </a:lnTo>
                <a:lnTo>
                  <a:pt x="109" y="47"/>
                </a:lnTo>
                <a:lnTo>
                  <a:pt x="109" y="47"/>
                </a:lnTo>
                <a:lnTo>
                  <a:pt x="101" y="41"/>
                </a:lnTo>
                <a:lnTo>
                  <a:pt x="101" y="41"/>
                </a:lnTo>
                <a:lnTo>
                  <a:pt x="98" y="33"/>
                </a:lnTo>
                <a:lnTo>
                  <a:pt x="98" y="33"/>
                </a:lnTo>
                <a:lnTo>
                  <a:pt x="98" y="30"/>
                </a:lnTo>
                <a:lnTo>
                  <a:pt x="103" y="25"/>
                </a:lnTo>
                <a:lnTo>
                  <a:pt x="103" y="25"/>
                </a:lnTo>
                <a:lnTo>
                  <a:pt x="106" y="25"/>
                </a:lnTo>
                <a:lnTo>
                  <a:pt x="112" y="22"/>
                </a:lnTo>
                <a:lnTo>
                  <a:pt x="112" y="22"/>
                </a:lnTo>
                <a:lnTo>
                  <a:pt x="123" y="25"/>
                </a:lnTo>
                <a:lnTo>
                  <a:pt x="123" y="25"/>
                </a:lnTo>
                <a:lnTo>
                  <a:pt x="126" y="30"/>
                </a:lnTo>
                <a:lnTo>
                  <a:pt x="120" y="30"/>
                </a:lnTo>
                <a:lnTo>
                  <a:pt x="120" y="30"/>
                </a:lnTo>
                <a:lnTo>
                  <a:pt x="117" y="27"/>
                </a:lnTo>
                <a:lnTo>
                  <a:pt x="112" y="27"/>
                </a:lnTo>
                <a:lnTo>
                  <a:pt x="112" y="27"/>
                </a:lnTo>
                <a:lnTo>
                  <a:pt x="106" y="27"/>
                </a:lnTo>
                <a:lnTo>
                  <a:pt x="106" y="27"/>
                </a:lnTo>
                <a:lnTo>
                  <a:pt x="103" y="33"/>
                </a:lnTo>
                <a:lnTo>
                  <a:pt x="103" y="33"/>
                </a:lnTo>
                <a:lnTo>
                  <a:pt x="106" y="38"/>
                </a:lnTo>
                <a:lnTo>
                  <a:pt x="106" y="38"/>
                </a:lnTo>
                <a:lnTo>
                  <a:pt x="115" y="44"/>
                </a:lnTo>
                <a:lnTo>
                  <a:pt x="115" y="44"/>
                </a:lnTo>
                <a:lnTo>
                  <a:pt x="126" y="50"/>
                </a:lnTo>
                <a:lnTo>
                  <a:pt x="126" y="50"/>
                </a:lnTo>
                <a:lnTo>
                  <a:pt x="129" y="55"/>
                </a:lnTo>
                <a:lnTo>
                  <a:pt x="129" y="55"/>
                </a:lnTo>
                <a:lnTo>
                  <a:pt x="129" y="61"/>
                </a:lnTo>
                <a:lnTo>
                  <a:pt x="126" y="66"/>
                </a:lnTo>
                <a:lnTo>
                  <a:pt x="126" y="66"/>
                </a:lnTo>
                <a:lnTo>
                  <a:pt x="120" y="69"/>
                </a:lnTo>
                <a:lnTo>
                  <a:pt x="112" y="69"/>
                </a:lnTo>
                <a:lnTo>
                  <a:pt x="112" y="69"/>
                </a:lnTo>
                <a:lnTo>
                  <a:pt x="103" y="69"/>
                </a:lnTo>
                <a:close/>
                <a:moveTo>
                  <a:pt x="56" y="66"/>
                </a:moveTo>
                <a:lnTo>
                  <a:pt x="56" y="66"/>
                </a:lnTo>
                <a:lnTo>
                  <a:pt x="53" y="63"/>
                </a:lnTo>
                <a:lnTo>
                  <a:pt x="53" y="55"/>
                </a:lnTo>
                <a:lnTo>
                  <a:pt x="53" y="25"/>
                </a:lnTo>
                <a:lnTo>
                  <a:pt x="59" y="25"/>
                </a:lnTo>
                <a:lnTo>
                  <a:pt x="59" y="55"/>
                </a:lnTo>
                <a:lnTo>
                  <a:pt x="59" y="55"/>
                </a:lnTo>
                <a:lnTo>
                  <a:pt x="59" y="58"/>
                </a:lnTo>
                <a:lnTo>
                  <a:pt x="62" y="63"/>
                </a:lnTo>
                <a:lnTo>
                  <a:pt x="62" y="63"/>
                </a:lnTo>
                <a:lnTo>
                  <a:pt x="67" y="66"/>
                </a:lnTo>
                <a:lnTo>
                  <a:pt x="67" y="66"/>
                </a:lnTo>
                <a:lnTo>
                  <a:pt x="76" y="63"/>
                </a:lnTo>
                <a:lnTo>
                  <a:pt x="76" y="63"/>
                </a:lnTo>
                <a:lnTo>
                  <a:pt x="81" y="58"/>
                </a:lnTo>
                <a:lnTo>
                  <a:pt x="81" y="25"/>
                </a:lnTo>
                <a:lnTo>
                  <a:pt x="89" y="25"/>
                </a:lnTo>
                <a:lnTo>
                  <a:pt x="89" y="69"/>
                </a:lnTo>
                <a:lnTo>
                  <a:pt x="81" y="69"/>
                </a:lnTo>
                <a:lnTo>
                  <a:pt x="81" y="63"/>
                </a:lnTo>
                <a:lnTo>
                  <a:pt x="81" y="63"/>
                </a:lnTo>
                <a:lnTo>
                  <a:pt x="81" y="63"/>
                </a:lnTo>
                <a:lnTo>
                  <a:pt x="76" y="69"/>
                </a:lnTo>
                <a:lnTo>
                  <a:pt x="76" y="69"/>
                </a:lnTo>
                <a:lnTo>
                  <a:pt x="64" y="69"/>
                </a:lnTo>
                <a:lnTo>
                  <a:pt x="64" y="69"/>
                </a:lnTo>
                <a:lnTo>
                  <a:pt x="59" y="69"/>
                </a:lnTo>
                <a:lnTo>
                  <a:pt x="56" y="66"/>
                </a:lnTo>
                <a:close/>
                <a:moveTo>
                  <a:pt x="187" y="69"/>
                </a:moveTo>
                <a:lnTo>
                  <a:pt x="187" y="38"/>
                </a:lnTo>
                <a:lnTo>
                  <a:pt x="187" y="38"/>
                </a:lnTo>
                <a:lnTo>
                  <a:pt x="185" y="30"/>
                </a:lnTo>
                <a:lnTo>
                  <a:pt x="185" y="30"/>
                </a:lnTo>
                <a:lnTo>
                  <a:pt x="185" y="27"/>
                </a:lnTo>
                <a:lnTo>
                  <a:pt x="179" y="27"/>
                </a:lnTo>
                <a:lnTo>
                  <a:pt x="179" y="27"/>
                </a:lnTo>
                <a:lnTo>
                  <a:pt x="173" y="30"/>
                </a:lnTo>
                <a:lnTo>
                  <a:pt x="173" y="30"/>
                </a:lnTo>
                <a:lnTo>
                  <a:pt x="165" y="36"/>
                </a:lnTo>
                <a:lnTo>
                  <a:pt x="165" y="69"/>
                </a:lnTo>
                <a:lnTo>
                  <a:pt x="159" y="69"/>
                </a:lnTo>
                <a:lnTo>
                  <a:pt x="159" y="25"/>
                </a:lnTo>
                <a:lnTo>
                  <a:pt x="165" y="25"/>
                </a:lnTo>
                <a:lnTo>
                  <a:pt x="165" y="30"/>
                </a:lnTo>
                <a:lnTo>
                  <a:pt x="165" y="30"/>
                </a:lnTo>
                <a:lnTo>
                  <a:pt x="165" y="30"/>
                </a:lnTo>
                <a:lnTo>
                  <a:pt x="173" y="25"/>
                </a:lnTo>
                <a:lnTo>
                  <a:pt x="173" y="25"/>
                </a:lnTo>
                <a:lnTo>
                  <a:pt x="182" y="22"/>
                </a:lnTo>
                <a:lnTo>
                  <a:pt x="182" y="22"/>
                </a:lnTo>
                <a:lnTo>
                  <a:pt x="187" y="25"/>
                </a:lnTo>
                <a:lnTo>
                  <a:pt x="190" y="27"/>
                </a:lnTo>
                <a:lnTo>
                  <a:pt x="190" y="27"/>
                </a:lnTo>
                <a:lnTo>
                  <a:pt x="193" y="30"/>
                </a:lnTo>
                <a:lnTo>
                  <a:pt x="196" y="36"/>
                </a:lnTo>
                <a:lnTo>
                  <a:pt x="196" y="69"/>
                </a:lnTo>
                <a:lnTo>
                  <a:pt x="187" y="69"/>
                </a:lnTo>
                <a:close/>
                <a:moveTo>
                  <a:pt x="137" y="69"/>
                </a:moveTo>
                <a:lnTo>
                  <a:pt x="137" y="25"/>
                </a:lnTo>
                <a:lnTo>
                  <a:pt x="145" y="25"/>
                </a:lnTo>
                <a:lnTo>
                  <a:pt x="145" y="69"/>
                </a:lnTo>
                <a:lnTo>
                  <a:pt x="137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34" y="5"/>
                </a:lnTo>
                <a:lnTo>
                  <a:pt x="39" y="11"/>
                </a:lnTo>
                <a:lnTo>
                  <a:pt x="39" y="16"/>
                </a:lnTo>
                <a:lnTo>
                  <a:pt x="39" y="16"/>
                </a:lnTo>
                <a:lnTo>
                  <a:pt x="39" y="25"/>
                </a:lnTo>
                <a:lnTo>
                  <a:pt x="36" y="27"/>
                </a:lnTo>
                <a:lnTo>
                  <a:pt x="31" y="30"/>
                </a:lnTo>
                <a:lnTo>
                  <a:pt x="25" y="33"/>
                </a:lnTo>
                <a:lnTo>
                  <a:pt x="25" y="33"/>
                </a:lnTo>
                <a:lnTo>
                  <a:pt x="25" y="33"/>
                </a:lnTo>
                <a:lnTo>
                  <a:pt x="34" y="36"/>
                </a:lnTo>
                <a:lnTo>
                  <a:pt x="39" y="38"/>
                </a:lnTo>
                <a:lnTo>
                  <a:pt x="42" y="44"/>
                </a:lnTo>
                <a:lnTo>
                  <a:pt x="42" y="50"/>
                </a:lnTo>
                <a:lnTo>
                  <a:pt x="42" y="50"/>
                </a:lnTo>
                <a:lnTo>
                  <a:pt x="42" y="61"/>
                </a:lnTo>
                <a:lnTo>
                  <a:pt x="36" y="66"/>
                </a:lnTo>
                <a:lnTo>
                  <a:pt x="28" y="69"/>
                </a:lnTo>
                <a:lnTo>
                  <a:pt x="17" y="69"/>
                </a:lnTo>
                <a:lnTo>
                  <a:pt x="0" y="69"/>
                </a:lnTo>
                <a:close/>
                <a:moveTo>
                  <a:pt x="8" y="63"/>
                </a:moveTo>
                <a:lnTo>
                  <a:pt x="17" y="63"/>
                </a:lnTo>
                <a:lnTo>
                  <a:pt x="17" y="63"/>
                </a:lnTo>
                <a:lnTo>
                  <a:pt x="22" y="63"/>
                </a:lnTo>
                <a:lnTo>
                  <a:pt x="31" y="61"/>
                </a:lnTo>
                <a:lnTo>
                  <a:pt x="34" y="58"/>
                </a:lnTo>
                <a:lnTo>
                  <a:pt x="36" y="50"/>
                </a:lnTo>
                <a:lnTo>
                  <a:pt x="36" y="50"/>
                </a:lnTo>
                <a:lnTo>
                  <a:pt x="34" y="44"/>
                </a:lnTo>
                <a:lnTo>
                  <a:pt x="31" y="38"/>
                </a:lnTo>
                <a:lnTo>
                  <a:pt x="25" y="36"/>
                </a:lnTo>
                <a:lnTo>
                  <a:pt x="17" y="36"/>
                </a:lnTo>
                <a:lnTo>
                  <a:pt x="8" y="36"/>
                </a:lnTo>
                <a:lnTo>
                  <a:pt x="8" y="63"/>
                </a:lnTo>
                <a:close/>
                <a:moveTo>
                  <a:pt x="8" y="30"/>
                </a:moveTo>
                <a:lnTo>
                  <a:pt x="17" y="30"/>
                </a:lnTo>
                <a:lnTo>
                  <a:pt x="17" y="30"/>
                </a:lnTo>
                <a:lnTo>
                  <a:pt x="25" y="30"/>
                </a:lnTo>
                <a:lnTo>
                  <a:pt x="28" y="27"/>
                </a:lnTo>
                <a:lnTo>
                  <a:pt x="31" y="22"/>
                </a:lnTo>
                <a:lnTo>
                  <a:pt x="34" y="19"/>
                </a:lnTo>
                <a:lnTo>
                  <a:pt x="34" y="19"/>
                </a:lnTo>
                <a:lnTo>
                  <a:pt x="31" y="14"/>
                </a:lnTo>
                <a:lnTo>
                  <a:pt x="28" y="8"/>
                </a:lnTo>
                <a:lnTo>
                  <a:pt x="22" y="8"/>
                </a:lnTo>
                <a:lnTo>
                  <a:pt x="17" y="5"/>
                </a:lnTo>
                <a:lnTo>
                  <a:pt x="8" y="5"/>
                </a:lnTo>
                <a:lnTo>
                  <a:pt x="8" y="30"/>
                </a:lnTo>
                <a:close/>
                <a:moveTo>
                  <a:pt x="137" y="14"/>
                </a:moveTo>
                <a:lnTo>
                  <a:pt x="137" y="8"/>
                </a:lnTo>
                <a:lnTo>
                  <a:pt x="145" y="8"/>
                </a:lnTo>
                <a:lnTo>
                  <a:pt x="145" y="14"/>
                </a:lnTo>
                <a:lnTo>
                  <a:pt x="137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430"/>
          <p:cNvSpPr>
            <a:spLocks/>
          </p:cNvSpPr>
          <p:nvPr/>
        </p:nvSpPr>
        <p:spPr bwMode="auto">
          <a:xfrm>
            <a:off x="1793854" y="3030992"/>
            <a:ext cx="47793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3" y="44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12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6" y="36"/>
              </a:cxn>
              <a:cxn ang="0">
                <a:pos x="26" y="36"/>
              </a:cxn>
              <a:cxn ang="0">
                <a:pos x="23" y="30"/>
              </a:cxn>
              <a:cxn ang="0">
                <a:pos x="23" y="30"/>
              </a:cxn>
              <a:cxn ang="0">
                <a:pos x="14" y="25"/>
              </a:cxn>
              <a:cxn ang="0">
                <a:pos x="14" y="25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6" y="3"/>
              </a:cxn>
              <a:cxn ang="0">
                <a:pos x="6" y="3"/>
              </a:cxn>
              <a:cxn ang="0">
                <a:pos x="9" y="3"/>
              </a:cxn>
              <a:cxn ang="0">
                <a:pos x="17" y="0"/>
              </a:cxn>
              <a:cxn ang="0">
                <a:pos x="17" y="0"/>
              </a:cxn>
              <a:cxn ang="0">
                <a:pos x="26" y="3"/>
              </a:cxn>
              <a:cxn ang="0">
                <a:pos x="26" y="3"/>
              </a:cxn>
              <a:cxn ang="0">
                <a:pos x="31" y="8"/>
              </a:cxn>
              <a:cxn ang="0">
                <a:pos x="26" y="8"/>
              </a:cxn>
              <a:cxn ang="0">
                <a:pos x="26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9" y="5"/>
              </a:cxn>
              <a:cxn ang="0">
                <a:pos x="9" y="5"/>
              </a:cxn>
              <a:cxn ang="0">
                <a:pos x="9" y="11"/>
              </a:cxn>
              <a:cxn ang="0">
                <a:pos x="9" y="11"/>
              </a:cxn>
              <a:cxn ang="0">
                <a:pos x="9" y="16"/>
              </a:cxn>
              <a:cxn ang="0">
                <a:pos x="9" y="16"/>
              </a:cxn>
              <a:cxn ang="0">
                <a:pos x="20" y="22"/>
              </a:cxn>
              <a:cxn ang="0">
                <a:pos x="20" y="22"/>
              </a:cxn>
              <a:cxn ang="0">
                <a:pos x="28" y="28"/>
              </a:cxn>
              <a:cxn ang="0">
                <a:pos x="28" y="28"/>
              </a:cxn>
              <a:cxn ang="0">
                <a:pos x="31" y="33"/>
              </a:cxn>
              <a:cxn ang="0">
                <a:pos x="31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7"/>
              </a:cxn>
            </a:cxnLst>
            <a:rect l="0" t="0" r="r" b="b"/>
            <a:pathLst>
              <a:path w="31" h="47">
                <a:moveTo>
                  <a:pt x="6" y="47"/>
                </a:moveTo>
                <a:lnTo>
                  <a:pt x="6" y="47"/>
                </a:lnTo>
                <a:lnTo>
                  <a:pt x="3" y="44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12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6" y="36"/>
                </a:lnTo>
                <a:lnTo>
                  <a:pt x="26" y="36"/>
                </a:lnTo>
                <a:lnTo>
                  <a:pt x="23" y="30"/>
                </a:lnTo>
                <a:lnTo>
                  <a:pt x="23" y="30"/>
                </a:lnTo>
                <a:lnTo>
                  <a:pt x="14" y="25"/>
                </a:lnTo>
                <a:lnTo>
                  <a:pt x="14" y="25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6" y="3"/>
                </a:lnTo>
                <a:lnTo>
                  <a:pt x="6" y="3"/>
                </a:lnTo>
                <a:lnTo>
                  <a:pt x="9" y="3"/>
                </a:lnTo>
                <a:lnTo>
                  <a:pt x="17" y="0"/>
                </a:lnTo>
                <a:lnTo>
                  <a:pt x="17" y="0"/>
                </a:lnTo>
                <a:lnTo>
                  <a:pt x="26" y="3"/>
                </a:lnTo>
                <a:lnTo>
                  <a:pt x="26" y="3"/>
                </a:lnTo>
                <a:lnTo>
                  <a:pt x="31" y="8"/>
                </a:lnTo>
                <a:lnTo>
                  <a:pt x="26" y="8"/>
                </a:lnTo>
                <a:lnTo>
                  <a:pt x="26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9" y="5"/>
                </a:lnTo>
                <a:lnTo>
                  <a:pt x="9" y="5"/>
                </a:lnTo>
                <a:lnTo>
                  <a:pt x="9" y="11"/>
                </a:lnTo>
                <a:lnTo>
                  <a:pt x="9" y="11"/>
                </a:lnTo>
                <a:lnTo>
                  <a:pt x="9" y="16"/>
                </a:lnTo>
                <a:lnTo>
                  <a:pt x="9" y="16"/>
                </a:lnTo>
                <a:lnTo>
                  <a:pt x="20" y="22"/>
                </a:lnTo>
                <a:lnTo>
                  <a:pt x="20" y="22"/>
                </a:lnTo>
                <a:lnTo>
                  <a:pt x="28" y="28"/>
                </a:lnTo>
                <a:lnTo>
                  <a:pt x="28" y="28"/>
                </a:lnTo>
                <a:lnTo>
                  <a:pt x="31" y="33"/>
                </a:lnTo>
                <a:lnTo>
                  <a:pt x="31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431"/>
          <p:cNvSpPr>
            <a:spLocks/>
          </p:cNvSpPr>
          <p:nvPr/>
        </p:nvSpPr>
        <p:spPr bwMode="auto">
          <a:xfrm>
            <a:off x="1738352" y="3030992"/>
            <a:ext cx="47793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8" y="41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6"/>
              </a:cxn>
              <a:cxn ang="0">
                <a:pos x="25" y="36"/>
              </a:cxn>
              <a:cxn ang="0">
                <a:pos x="22" y="30"/>
              </a:cxn>
              <a:cxn ang="0">
                <a:pos x="22" y="30"/>
              </a:cxn>
              <a:cxn ang="0">
                <a:pos x="14" y="25"/>
              </a:cxn>
              <a:cxn ang="0">
                <a:pos x="14" y="25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6" y="3"/>
              </a:cxn>
              <a:cxn ang="0">
                <a:pos x="6" y="3"/>
              </a:cxn>
              <a:cxn ang="0">
                <a:pos x="8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5" y="3"/>
              </a:cxn>
              <a:cxn ang="0">
                <a:pos x="31" y="8"/>
              </a:cxn>
              <a:cxn ang="0">
                <a:pos x="22" y="8"/>
              </a:cxn>
              <a:cxn ang="0">
                <a:pos x="22" y="8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5"/>
              </a:cxn>
              <a:cxn ang="0">
                <a:pos x="8" y="5"/>
              </a:cxn>
              <a:cxn ang="0">
                <a:pos x="8" y="11"/>
              </a:cxn>
              <a:cxn ang="0">
                <a:pos x="8" y="11"/>
              </a:cxn>
              <a:cxn ang="0">
                <a:pos x="8" y="16"/>
              </a:cxn>
              <a:cxn ang="0">
                <a:pos x="8" y="16"/>
              </a:cxn>
              <a:cxn ang="0">
                <a:pos x="17" y="22"/>
              </a:cxn>
              <a:cxn ang="0">
                <a:pos x="17" y="22"/>
              </a:cxn>
              <a:cxn ang="0">
                <a:pos x="28" y="28"/>
              </a:cxn>
              <a:cxn ang="0">
                <a:pos x="28" y="28"/>
              </a:cxn>
              <a:cxn ang="0">
                <a:pos x="31" y="33"/>
              </a:cxn>
              <a:cxn ang="0">
                <a:pos x="31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7"/>
              </a:cxn>
            </a:cxnLst>
            <a:rect l="0" t="0" r="r" b="b"/>
            <a:pathLst>
              <a:path w="31" h="47">
                <a:moveTo>
                  <a:pt x="6" y="47"/>
                </a:moveTo>
                <a:lnTo>
                  <a:pt x="6" y="47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8" y="41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25" y="36"/>
                </a:lnTo>
                <a:lnTo>
                  <a:pt x="25" y="36"/>
                </a:lnTo>
                <a:lnTo>
                  <a:pt x="22" y="30"/>
                </a:lnTo>
                <a:lnTo>
                  <a:pt x="22" y="30"/>
                </a:lnTo>
                <a:lnTo>
                  <a:pt x="14" y="25"/>
                </a:lnTo>
                <a:lnTo>
                  <a:pt x="14" y="25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6" y="3"/>
                </a:lnTo>
                <a:lnTo>
                  <a:pt x="6" y="3"/>
                </a:lnTo>
                <a:lnTo>
                  <a:pt x="8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5" y="3"/>
                </a:lnTo>
                <a:lnTo>
                  <a:pt x="31" y="8"/>
                </a:lnTo>
                <a:lnTo>
                  <a:pt x="22" y="8"/>
                </a:lnTo>
                <a:lnTo>
                  <a:pt x="22" y="8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5"/>
                </a:lnTo>
                <a:lnTo>
                  <a:pt x="8" y="5"/>
                </a:lnTo>
                <a:lnTo>
                  <a:pt x="8" y="11"/>
                </a:lnTo>
                <a:lnTo>
                  <a:pt x="8" y="11"/>
                </a:lnTo>
                <a:lnTo>
                  <a:pt x="8" y="16"/>
                </a:lnTo>
                <a:lnTo>
                  <a:pt x="8" y="16"/>
                </a:lnTo>
                <a:lnTo>
                  <a:pt x="17" y="22"/>
                </a:lnTo>
                <a:lnTo>
                  <a:pt x="17" y="22"/>
                </a:lnTo>
                <a:lnTo>
                  <a:pt x="28" y="28"/>
                </a:lnTo>
                <a:lnTo>
                  <a:pt x="28" y="28"/>
                </a:lnTo>
                <a:lnTo>
                  <a:pt x="31" y="33"/>
                </a:lnTo>
                <a:lnTo>
                  <a:pt x="31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432"/>
          <p:cNvSpPr>
            <a:spLocks/>
          </p:cNvSpPr>
          <p:nvPr/>
        </p:nvSpPr>
        <p:spPr bwMode="auto">
          <a:xfrm>
            <a:off x="1668976" y="3030992"/>
            <a:ext cx="60126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6" y="5"/>
              </a:cxn>
              <a:cxn ang="0">
                <a:pos x="6" y="5"/>
              </a:cxn>
              <a:cxn ang="0">
                <a:pos x="11" y="3"/>
              </a:cxn>
              <a:cxn ang="0">
                <a:pos x="20" y="0"/>
              </a:cxn>
              <a:cxn ang="0">
                <a:pos x="20" y="0"/>
              </a:cxn>
              <a:cxn ang="0">
                <a:pos x="28" y="3"/>
              </a:cxn>
              <a:cxn ang="0">
                <a:pos x="34" y="5"/>
              </a:cxn>
              <a:cxn ang="0">
                <a:pos x="34" y="5"/>
              </a:cxn>
              <a:cxn ang="0">
                <a:pos x="37" y="14"/>
              </a:cxn>
              <a:cxn ang="0">
                <a:pos x="39" y="25"/>
              </a:cxn>
              <a:cxn ang="0">
                <a:pos x="6" y="25"/>
              </a:cxn>
              <a:cxn ang="0">
                <a:pos x="6" y="25"/>
              </a:cxn>
              <a:cxn ang="0">
                <a:pos x="9" y="33"/>
              </a:cxn>
              <a:cxn ang="0">
                <a:pos x="11" y="41"/>
              </a:cxn>
              <a:cxn ang="0">
                <a:pos x="14" y="44"/>
              </a:cxn>
              <a:cxn ang="0">
                <a:pos x="20" y="44"/>
              </a:cxn>
              <a:cxn ang="0">
                <a:pos x="20" y="44"/>
              </a:cxn>
              <a:cxn ang="0">
                <a:pos x="25" y="41"/>
              </a:cxn>
              <a:cxn ang="0">
                <a:pos x="31" y="36"/>
              </a:cxn>
              <a:cxn ang="0">
                <a:pos x="39" y="36"/>
              </a:cxn>
              <a:cxn ang="0">
                <a:pos x="39" y="36"/>
              </a:cxn>
              <a:cxn ang="0">
                <a:pos x="34" y="44"/>
              </a:cxn>
              <a:cxn ang="0">
                <a:pos x="34" y="44"/>
              </a:cxn>
              <a:cxn ang="0">
                <a:pos x="28" y="47"/>
              </a:cxn>
              <a:cxn ang="0">
                <a:pos x="20" y="47"/>
              </a:cxn>
              <a:cxn ang="0">
                <a:pos x="20" y="47"/>
              </a:cxn>
              <a:cxn ang="0">
                <a:pos x="11" y="47"/>
              </a:cxn>
              <a:cxn ang="0">
                <a:pos x="6" y="41"/>
              </a:cxn>
            </a:cxnLst>
            <a:rect l="0" t="0" r="r" b="b"/>
            <a:pathLst>
              <a:path w="39" h="47">
                <a:moveTo>
                  <a:pt x="6" y="41"/>
                </a:moveTo>
                <a:lnTo>
                  <a:pt x="6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6" y="5"/>
                </a:lnTo>
                <a:lnTo>
                  <a:pt x="6" y="5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8" y="3"/>
                </a:lnTo>
                <a:lnTo>
                  <a:pt x="34" y="5"/>
                </a:lnTo>
                <a:lnTo>
                  <a:pt x="34" y="5"/>
                </a:lnTo>
                <a:lnTo>
                  <a:pt x="37" y="14"/>
                </a:lnTo>
                <a:lnTo>
                  <a:pt x="39" y="25"/>
                </a:lnTo>
                <a:lnTo>
                  <a:pt x="6" y="25"/>
                </a:lnTo>
                <a:lnTo>
                  <a:pt x="6" y="25"/>
                </a:lnTo>
                <a:lnTo>
                  <a:pt x="9" y="33"/>
                </a:lnTo>
                <a:lnTo>
                  <a:pt x="11" y="41"/>
                </a:lnTo>
                <a:lnTo>
                  <a:pt x="14" y="44"/>
                </a:lnTo>
                <a:lnTo>
                  <a:pt x="20" y="44"/>
                </a:lnTo>
                <a:lnTo>
                  <a:pt x="20" y="44"/>
                </a:lnTo>
                <a:lnTo>
                  <a:pt x="25" y="41"/>
                </a:lnTo>
                <a:lnTo>
                  <a:pt x="31" y="36"/>
                </a:lnTo>
                <a:lnTo>
                  <a:pt x="39" y="36"/>
                </a:lnTo>
                <a:lnTo>
                  <a:pt x="39" y="36"/>
                </a:lnTo>
                <a:lnTo>
                  <a:pt x="34" y="44"/>
                </a:lnTo>
                <a:lnTo>
                  <a:pt x="34" y="44"/>
                </a:lnTo>
                <a:lnTo>
                  <a:pt x="28" y="47"/>
                </a:lnTo>
                <a:lnTo>
                  <a:pt x="20" y="47"/>
                </a:lnTo>
                <a:lnTo>
                  <a:pt x="20" y="47"/>
                </a:lnTo>
                <a:lnTo>
                  <a:pt x="11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433"/>
          <p:cNvSpPr>
            <a:spLocks/>
          </p:cNvSpPr>
          <p:nvPr/>
        </p:nvSpPr>
        <p:spPr bwMode="auto">
          <a:xfrm>
            <a:off x="1678226" y="3038247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2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5" y="3"/>
              </a:cxn>
              <a:cxn ang="0">
                <a:pos x="3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2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5" y="3"/>
                </a:lnTo>
                <a:lnTo>
                  <a:pt x="3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434"/>
          <p:cNvSpPr>
            <a:spLocks/>
          </p:cNvSpPr>
          <p:nvPr/>
        </p:nvSpPr>
        <p:spPr bwMode="auto">
          <a:xfrm>
            <a:off x="1505556" y="3030992"/>
            <a:ext cx="47793" cy="68202"/>
          </a:xfrm>
          <a:custGeom>
            <a:avLst/>
            <a:gdLst/>
            <a:ahLst/>
            <a:cxnLst>
              <a:cxn ang="0">
                <a:pos x="5" y="47"/>
              </a:cxn>
              <a:cxn ang="0">
                <a:pos x="5" y="47"/>
              </a:cxn>
              <a:cxn ang="0">
                <a:pos x="0" y="39"/>
              </a:cxn>
              <a:cxn ang="0">
                <a:pos x="5" y="39"/>
              </a:cxn>
              <a:cxn ang="0">
                <a:pos x="5" y="39"/>
              </a:cxn>
              <a:cxn ang="0">
                <a:pos x="8" y="41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22" y="36"/>
              </a:cxn>
              <a:cxn ang="0">
                <a:pos x="22" y="36"/>
              </a:cxn>
              <a:cxn ang="0">
                <a:pos x="22" y="30"/>
              </a:cxn>
              <a:cxn ang="0">
                <a:pos x="22" y="30"/>
              </a:cxn>
              <a:cxn ang="0">
                <a:pos x="11" y="25"/>
              </a:cxn>
              <a:cxn ang="0">
                <a:pos x="11" y="25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0" y="8"/>
              </a:cxn>
              <a:cxn ang="0">
                <a:pos x="5" y="3"/>
              </a:cxn>
              <a:cxn ang="0">
                <a:pos x="5" y="3"/>
              </a:cxn>
              <a:cxn ang="0">
                <a:pos x="8" y="3"/>
              </a:cxn>
              <a:cxn ang="0">
                <a:pos x="14" y="0"/>
              </a:cxn>
              <a:cxn ang="0">
                <a:pos x="14" y="0"/>
              </a:cxn>
              <a:cxn ang="0">
                <a:pos x="25" y="3"/>
              </a:cxn>
              <a:cxn ang="0">
                <a:pos x="25" y="3"/>
              </a:cxn>
              <a:cxn ang="0">
                <a:pos x="28" y="8"/>
              </a:cxn>
              <a:cxn ang="0">
                <a:pos x="22" y="8"/>
              </a:cxn>
              <a:cxn ang="0">
                <a:pos x="22" y="8"/>
              </a:cxn>
              <a:cxn ang="0">
                <a:pos x="19" y="5"/>
              </a:cxn>
              <a:cxn ang="0">
                <a:pos x="14" y="5"/>
              </a:cxn>
              <a:cxn ang="0">
                <a:pos x="14" y="5"/>
              </a:cxn>
              <a:cxn ang="0">
                <a:pos x="8" y="5"/>
              </a:cxn>
              <a:cxn ang="0">
                <a:pos x="8" y="5"/>
              </a:cxn>
              <a:cxn ang="0">
                <a:pos x="5" y="11"/>
              </a:cxn>
              <a:cxn ang="0">
                <a:pos x="5" y="11"/>
              </a:cxn>
              <a:cxn ang="0">
                <a:pos x="8" y="16"/>
              </a:cxn>
              <a:cxn ang="0">
                <a:pos x="8" y="16"/>
              </a:cxn>
              <a:cxn ang="0">
                <a:pos x="17" y="22"/>
              </a:cxn>
              <a:cxn ang="0">
                <a:pos x="17" y="22"/>
              </a:cxn>
              <a:cxn ang="0">
                <a:pos x="28" y="28"/>
              </a:cxn>
              <a:cxn ang="0">
                <a:pos x="28" y="28"/>
              </a:cxn>
              <a:cxn ang="0">
                <a:pos x="31" y="33"/>
              </a:cxn>
              <a:cxn ang="0">
                <a:pos x="31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4" y="47"/>
              </a:cxn>
              <a:cxn ang="0">
                <a:pos x="14" y="47"/>
              </a:cxn>
              <a:cxn ang="0">
                <a:pos x="5" y="47"/>
              </a:cxn>
            </a:cxnLst>
            <a:rect l="0" t="0" r="r" b="b"/>
            <a:pathLst>
              <a:path w="31" h="47">
                <a:moveTo>
                  <a:pt x="5" y="47"/>
                </a:moveTo>
                <a:lnTo>
                  <a:pt x="5" y="47"/>
                </a:lnTo>
                <a:lnTo>
                  <a:pt x="0" y="39"/>
                </a:lnTo>
                <a:lnTo>
                  <a:pt x="5" y="39"/>
                </a:lnTo>
                <a:lnTo>
                  <a:pt x="5" y="39"/>
                </a:lnTo>
                <a:lnTo>
                  <a:pt x="8" y="41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22" y="36"/>
                </a:lnTo>
                <a:lnTo>
                  <a:pt x="22" y="36"/>
                </a:lnTo>
                <a:lnTo>
                  <a:pt x="22" y="30"/>
                </a:lnTo>
                <a:lnTo>
                  <a:pt x="22" y="30"/>
                </a:lnTo>
                <a:lnTo>
                  <a:pt x="11" y="25"/>
                </a:lnTo>
                <a:lnTo>
                  <a:pt x="11" y="25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0" y="8"/>
                </a:lnTo>
                <a:lnTo>
                  <a:pt x="5" y="3"/>
                </a:lnTo>
                <a:lnTo>
                  <a:pt x="5" y="3"/>
                </a:lnTo>
                <a:lnTo>
                  <a:pt x="8" y="3"/>
                </a:lnTo>
                <a:lnTo>
                  <a:pt x="14" y="0"/>
                </a:lnTo>
                <a:lnTo>
                  <a:pt x="14" y="0"/>
                </a:lnTo>
                <a:lnTo>
                  <a:pt x="25" y="3"/>
                </a:lnTo>
                <a:lnTo>
                  <a:pt x="25" y="3"/>
                </a:lnTo>
                <a:lnTo>
                  <a:pt x="28" y="8"/>
                </a:lnTo>
                <a:lnTo>
                  <a:pt x="22" y="8"/>
                </a:lnTo>
                <a:lnTo>
                  <a:pt x="22" y="8"/>
                </a:lnTo>
                <a:lnTo>
                  <a:pt x="19" y="5"/>
                </a:lnTo>
                <a:lnTo>
                  <a:pt x="14" y="5"/>
                </a:lnTo>
                <a:lnTo>
                  <a:pt x="14" y="5"/>
                </a:lnTo>
                <a:lnTo>
                  <a:pt x="8" y="5"/>
                </a:lnTo>
                <a:lnTo>
                  <a:pt x="8" y="5"/>
                </a:lnTo>
                <a:lnTo>
                  <a:pt x="5" y="11"/>
                </a:lnTo>
                <a:lnTo>
                  <a:pt x="5" y="11"/>
                </a:lnTo>
                <a:lnTo>
                  <a:pt x="8" y="16"/>
                </a:lnTo>
                <a:lnTo>
                  <a:pt x="8" y="16"/>
                </a:lnTo>
                <a:lnTo>
                  <a:pt x="17" y="22"/>
                </a:lnTo>
                <a:lnTo>
                  <a:pt x="17" y="22"/>
                </a:lnTo>
                <a:lnTo>
                  <a:pt x="28" y="28"/>
                </a:lnTo>
                <a:lnTo>
                  <a:pt x="28" y="28"/>
                </a:lnTo>
                <a:lnTo>
                  <a:pt x="31" y="33"/>
                </a:lnTo>
                <a:lnTo>
                  <a:pt x="31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4" y="47"/>
                </a:lnTo>
                <a:lnTo>
                  <a:pt x="14" y="47"/>
                </a:lnTo>
                <a:lnTo>
                  <a:pt x="5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435"/>
          <p:cNvSpPr>
            <a:spLocks/>
          </p:cNvSpPr>
          <p:nvPr/>
        </p:nvSpPr>
        <p:spPr bwMode="auto">
          <a:xfrm>
            <a:off x="1436179" y="3035345"/>
            <a:ext cx="55501" cy="63848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3" y="41"/>
              </a:cxn>
              <a:cxn ang="0">
                <a:pos x="0" y="38"/>
              </a:cxn>
              <a:cxn ang="0">
                <a:pos x="0" y="30"/>
              </a:cxn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0"/>
              </a:cxn>
              <a:cxn ang="0">
                <a:pos x="6" y="33"/>
              </a:cxn>
              <a:cxn ang="0">
                <a:pos x="9" y="38"/>
              </a:cxn>
              <a:cxn ang="0">
                <a:pos x="9" y="38"/>
              </a:cxn>
              <a:cxn ang="0">
                <a:pos x="14" y="41"/>
              </a:cxn>
              <a:cxn ang="0">
                <a:pos x="14" y="41"/>
              </a:cxn>
              <a:cxn ang="0">
                <a:pos x="23" y="38"/>
              </a:cxn>
              <a:cxn ang="0">
                <a:pos x="23" y="38"/>
              </a:cxn>
              <a:cxn ang="0">
                <a:pos x="28" y="33"/>
              </a:cxn>
              <a:cxn ang="0">
                <a:pos x="28" y="0"/>
              </a:cxn>
              <a:cxn ang="0">
                <a:pos x="36" y="0"/>
              </a:cxn>
              <a:cxn ang="0">
                <a:pos x="36" y="44"/>
              </a:cxn>
              <a:cxn ang="0">
                <a:pos x="28" y="44"/>
              </a:cxn>
              <a:cxn ang="0">
                <a:pos x="28" y="38"/>
              </a:cxn>
              <a:cxn ang="0">
                <a:pos x="28" y="38"/>
              </a:cxn>
              <a:cxn ang="0">
                <a:pos x="28" y="38"/>
              </a:cxn>
              <a:cxn ang="0">
                <a:pos x="23" y="44"/>
              </a:cxn>
              <a:cxn ang="0">
                <a:pos x="23" y="44"/>
              </a:cxn>
              <a:cxn ang="0">
                <a:pos x="11" y="44"/>
              </a:cxn>
              <a:cxn ang="0">
                <a:pos x="11" y="44"/>
              </a:cxn>
              <a:cxn ang="0">
                <a:pos x="6" y="44"/>
              </a:cxn>
              <a:cxn ang="0">
                <a:pos x="3" y="41"/>
              </a:cxn>
            </a:cxnLst>
            <a:rect l="0" t="0" r="r" b="b"/>
            <a:pathLst>
              <a:path w="36" h="44">
                <a:moveTo>
                  <a:pt x="3" y="41"/>
                </a:moveTo>
                <a:lnTo>
                  <a:pt x="3" y="41"/>
                </a:lnTo>
                <a:lnTo>
                  <a:pt x="0" y="38"/>
                </a:lnTo>
                <a:lnTo>
                  <a:pt x="0" y="30"/>
                </a:lnTo>
                <a:lnTo>
                  <a:pt x="0" y="0"/>
                </a:lnTo>
                <a:lnTo>
                  <a:pt x="6" y="0"/>
                </a:lnTo>
                <a:lnTo>
                  <a:pt x="6" y="30"/>
                </a:lnTo>
                <a:lnTo>
                  <a:pt x="6" y="30"/>
                </a:lnTo>
                <a:lnTo>
                  <a:pt x="6" y="33"/>
                </a:lnTo>
                <a:lnTo>
                  <a:pt x="9" y="38"/>
                </a:lnTo>
                <a:lnTo>
                  <a:pt x="9" y="38"/>
                </a:lnTo>
                <a:lnTo>
                  <a:pt x="14" y="41"/>
                </a:lnTo>
                <a:lnTo>
                  <a:pt x="14" y="41"/>
                </a:lnTo>
                <a:lnTo>
                  <a:pt x="23" y="38"/>
                </a:lnTo>
                <a:lnTo>
                  <a:pt x="23" y="38"/>
                </a:lnTo>
                <a:lnTo>
                  <a:pt x="28" y="33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28" y="44"/>
                </a:lnTo>
                <a:lnTo>
                  <a:pt x="28" y="38"/>
                </a:lnTo>
                <a:lnTo>
                  <a:pt x="28" y="38"/>
                </a:lnTo>
                <a:lnTo>
                  <a:pt x="28" y="38"/>
                </a:lnTo>
                <a:lnTo>
                  <a:pt x="23" y="44"/>
                </a:lnTo>
                <a:lnTo>
                  <a:pt x="23" y="44"/>
                </a:lnTo>
                <a:lnTo>
                  <a:pt x="11" y="44"/>
                </a:lnTo>
                <a:lnTo>
                  <a:pt x="11" y="44"/>
                </a:lnTo>
                <a:lnTo>
                  <a:pt x="6" y="44"/>
                </a:lnTo>
                <a:lnTo>
                  <a:pt x="3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436"/>
          <p:cNvSpPr>
            <a:spLocks/>
          </p:cNvSpPr>
          <p:nvPr/>
        </p:nvSpPr>
        <p:spPr bwMode="auto">
          <a:xfrm>
            <a:off x="1599599" y="3030992"/>
            <a:ext cx="57043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16"/>
              </a:cxn>
              <a:cxn ang="0">
                <a:pos x="28" y="16"/>
              </a:cxn>
              <a:cxn ang="0">
                <a:pos x="26" y="8"/>
              </a:cxn>
              <a:cxn ang="0">
                <a:pos x="26" y="8"/>
              </a:cxn>
              <a:cxn ang="0">
                <a:pos x="26" y="5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31" y="5"/>
              </a:cxn>
              <a:cxn ang="0">
                <a:pos x="31" y="5"/>
              </a:cxn>
              <a:cxn ang="0">
                <a:pos x="34" y="8"/>
              </a:cxn>
              <a:cxn ang="0">
                <a:pos x="37" y="14"/>
              </a:cxn>
              <a:cxn ang="0">
                <a:pos x="37" y="47"/>
              </a:cxn>
              <a:cxn ang="0">
                <a:pos x="28" y="47"/>
              </a:cxn>
            </a:cxnLst>
            <a:rect l="0" t="0" r="r" b="b"/>
            <a:pathLst>
              <a:path w="37" h="47">
                <a:moveTo>
                  <a:pt x="28" y="47"/>
                </a:moveTo>
                <a:lnTo>
                  <a:pt x="28" y="16"/>
                </a:lnTo>
                <a:lnTo>
                  <a:pt x="28" y="16"/>
                </a:lnTo>
                <a:lnTo>
                  <a:pt x="26" y="8"/>
                </a:lnTo>
                <a:lnTo>
                  <a:pt x="26" y="8"/>
                </a:lnTo>
                <a:lnTo>
                  <a:pt x="26" y="5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31" y="5"/>
                </a:lnTo>
                <a:lnTo>
                  <a:pt x="31" y="5"/>
                </a:lnTo>
                <a:lnTo>
                  <a:pt x="34" y="8"/>
                </a:lnTo>
                <a:lnTo>
                  <a:pt x="37" y="14"/>
                </a:lnTo>
                <a:lnTo>
                  <a:pt x="37" y="47"/>
                </a:lnTo>
                <a:lnTo>
                  <a:pt x="2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438"/>
          <p:cNvSpPr>
            <a:spLocks/>
          </p:cNvSpPr>
          <p:nvPr/>
        </p:nvSpPr>
        <p:spPr bwMode="auto">
          <a:xfrm>
            <a:off x="1354469" y="2999067"/>
            <a:ext cx="64751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34" y="5"/>
              </a:cxn>
              <a:cxn ang="0">
                <a:pos x="39" y="11"/>
              </a:cxn>
              <a:cxn ang="0">
                <a:pos x="39" y="16"/>
              </a:cxn>
              <a:cxn ang="0">
                <a:pos x="39" y="16"/>
              </a:cxn>
              <a:cxn ang="0">
                <a:pos x="39" y="25"/>
              </a:cxn>
              <a:cxn ang="0">
                <a:pos x="36" y="27"/>
              </a:cxn>
              <a:cxn ang="0">
                <a:pos x="31" y="30"/>
              </a:cxn>
              <a:cxn ang="0">
                <a:pos x="25" y="33"/>
              </a:cxn>
              <a:cxn ang="0">
                <a:pos x="25" y="33"/>
              </a:cxn>
              <a:cxn ang="0">
                <a:pos x="25" y="33"/>
              </a:cxn>
              <a:cxn ang="0">
                <a:pos x="34" y="36"/>
              </a:cxn>
              <a:cxn ang="0">
                <a:pos x="39" y="38"/>
              </a:cxn>
              <a:cxn ang="0">
                <a:pos x="42" y="44"/>
              </a:cxn>
              <a:cxn ang="0">
                <a:pos x="42" y="50"/>
              </a:cxn>
              <a:cxn ang="0">
                <a:pos x="42" y="50"/>
              </a:cxn>
              <a:cxn ang="0">
                <a:pos x="42" y="61"/>
              </a:cxn>
              <a:cxn ang="0">
                <a:pos x="36" y="66"/>
              </a:cxn>
              <a:cxn ang="0">
                <a:pos x="28" y="69"/>
              </a:cxn>
              <a:cxn ang="0">
                <a:pos x="17" y="69"/>
              </a:cxn>
              <a:cxn ang="0">
                <a:pos x="0" y="69"/>
              </a:cxn>
            </a:cxnLst>
            <a:rect l="0" t="0" r="r" b="b"/>
            <a:pathLst>
              <a:path w="42" h="69">
                <a:moveTo>
                  <a:pt x="0" y="69"/>
                </a:move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34" y="5"/>
                </a:lnTo>
                <a:lnTo>
                  <a:pt x="39" y="11"/>
                </a:lnTo>
                <a:lnTo>
                  <a:pt x="39" y="16"/>
                </a:lnTo>
                <a:lnTo>
                  <a:pt x="39" y="16"/>
                </a:lnTo>
                <a:lnTo>
                  <a:pt x="39" y="25"/>
                </a:lnTo>
                <a:lnTo>
                  <a:pt x="36" y="27"/>
                </a:lnTo>
                <a:lnTo>
                  <a:pt x="31" y="30"/>
                </a:lnTo>
                <a:lnTo>
                  <a:pt x="25" y="33"/>
                </a:lnTo>
                <a:lnTo>
                  <a:pt x="25" y="33"/>
                </a:lnTo>
                <a:lnTo>
                  <a:pt x="25" y="33"/>
                </a:lnTo>
                <a:lnTo>
                  <a:pt x="34" y="36"/>
                </a:lnTo>
                <a:lnTo>
                  <a:pt x="39" y="38"/>
                </a:lnTo>
                <a:lnTo>
                  <a:pt x="42" y="44"/>
                </a:lnTo>
                <a:lnTo>
                  <a:pt x="42" y="50"/>
                </a:lnTo>
                <a:lnTo>
                  <a:pt x="42" y="50"/>
                </a:lnTo>
                <a:lnTo>
                  <a:pt x="42" y="61"/>
                </a:lnTo>
                <a:lnTo>
                  <a:pt x="36" y="66"/>
                </a:lnTo>
                <a:lnTo>
                  <a:pt x="28" y="69"/>
                </a:lnTo>
                <a:lnTo>
                  <a:pt x="17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439"/>
          <p:cNvSpPr>
            <a:spLocks/>
          </p:cNvSpPr>
          <p:nvPr/>
        </p:nvSpPr>
        <p:spPr bwMode="auto">
          <a:xfrm>
            <a:off x="1366802" y="3051307"/>
            <a:ext cx="43168" cy="3918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" y="27"/>
              </a:cxn>
              <a:cxn ang="0">
                <a:pos x="9" y="27"/>
              </a:cxn>
              <a:cxn ang="0">
                <a:pos x="14" y="27"/>
              </a:cxn>
              <a:cxn ang="0">
                <a:pos x="23" y="25"/>
              </a:cxn>
              <a:cxn ang="0">
                <a:pos x="26" y="22"/>
              </a:cxn>
              <a:cxn ang="0">
                <a:pos x="28" y="14"/>
              </a:cxn>
              <a:cxn ang="0">
                <a:pos x="28" y="14"/>
              </a:cxn>
              <a:cxn ang="0">
                <a:pos x="26" y="8"/>
              </a:cxn>
              <a:cxn ang="0">
                <a:pos x="23" y="2"/>
              </a:cxn>
              <a:cxn ang="0">
                <a:pos x="17" y="0"/>
              </a:cxn>
              <a:cxn ang="0">
                <a:pos x="9" y="0"/>
              </a:cxn>
              <a:cxn ang="0">
                <a:pos x="0" y="0"/>
              </a:cxn>
              <a:cxn ang="0">
                <a:pos x="0" y="27"/>
              </a:cxn>
            </a:cxnLst>
            <a:rect l="0" t="0" r="r" b="b"/>
            <a:pathLst>
              <a:path w="28" h="27">
                <a:moveTo>
                  <a:pt x="0" y="27"/>
                </a:moveTo>
                <a:lnTo>
                  <a:pt x="9" y="27"/>
                </a:lnTo>
                <a:lnTo>
                  <a:pt x="9" y="27"/>
                </a:lnTo>
                <a:lnTo>
                  <a:pt x="14" y="27"/>
                </a:lnTo>
                <a:lnTo>
                  <a:pt x="23" y="25"/>
                </a:lnTo>
                <a:lnTo>
                  <a:pt x="26" y="22"/>
                </a:lnTo>
                <a:lnTo>
                  <a:pt x="28" y="14"/>
                </a:lnTo>
                <a:lnTo>
                  <a:pt x="28" y="14"/>
                </a:lnTo>
                <a:lnTo>
                  <a:pt x="26" y="8"/>
                </a:lnTo>
                <a:lnTo>
                  <a:pt x="23" y="2"/>
                </a:lnTo>
                <a:lnTo>
                  <a:pt x="17" y="0"/>
                </a:lnTo>
                <a:lnTo>
                  <a:pt x="9" y="0"/>
                </a:lnTo>
                <a:lnTo>
                  <a:pt x="0" y="0"/>
                </a:lnTo>
                <a:lnTo>
                  <a:pt x="0" y="2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440"/>
          <p:cNvSpPr>
            <a:spLocks/>
          </p:cNvSpPr>
          <p:nvPr/>
        </p:nvSpPr>
        <p:spPr bwMode="auto">
          <a:xfrm>
            <a:off x="1366802" y="3006323"/>
            <a:ext cx="40084" cy="36278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9" y="25"/>
              </a:cxn>
              <a:cxn ang="0">
                <a:pos x="9" y="25"/>
              </a:cxn>
              <a:cxn ang="0">
                <a:pos x="17" y="25"/>
              </a:cxn>
              <a:cxn ang="0">
                <a:pos x="20" y="22"/>
              </a:cxn>
              <a:cxn ang="0">
                <a:pos x="23" y="17"/>
              </a:cxn>
              <a:cxn ang="0">
                <a:pos x="26" y="14"/>
              </a:cxn>
              <a:cxn ang="0">
                <a:pos x="26" y="14"/>
              </a:cxn>
              <a:cxn ang="0">
                <a:pos x="23" y="9"/>
              </a:cxn>
              <a:cxn ang="0">
                <a:pos x="20" y="3"/>
              </a:cxn>
              <a:cxn ang="0">
                <a:pos x="14" y="3"/>
              </a:cxn>
              <a:cxn ang="0">
                <a:pos x="9" y="0"/>
              </a:cxn>
              <a:cxn ang="0">
                <a:pos x="0" y="0"/>
              </a:cxn>
              <a:cxn ang="0">
                <a:pos x="0" y="25"/>
              </a:cxn>
            </a:cxnLst>
            <a:rect l="0" t="0" r="r" b="b"/>
            <a:pathLst>
              <a:path w="26" h="25">
                <a:moveTo>
                  <a:pt x="0" y="25"/>
                </a:moveTo>
                <a:lnTo>
                  <a:pt x="9" y="25"/>
                </a:lnTo>
                <a:lnTo>
                  <a:pt x="9" y="25"/>
                </a:lnTo>
                <a:lnTo>
                  <a:pt x="17" y="25"/>
                </a:lnTo>
                <a:lnTo>
                  <a:pt x="20" y="22"/>
                </a:lnTo>
                <a:lnTo>
                  <a:pt x="23" y="17"/>
                </a:lnTo>
                <a:lnTo>
                  <a:pt x="26" y="14"/>
                </a:lnTo>
                <a:lnTo>
                  <a:pt x="26" y="14"/>
                </a:lnTo>
                <a:lnTo>
                  <a:pt x="23" y="9"/>
                </a:lnTo>
                <a:lnTo>
                  <a:pt x="20" y="3"/>
                </a:lnTo>
                <a:lnTo>
                  <a:pt x="14" y="3"/>
                </a:lnTo>
                <a:lnTo>
                  <a:pt x="9" y="0"/>
                </a:lnTo>
                <a:lnTo>
                  <a:pt x="0" y="0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442"/>
          <p:cNvSpPr>
            <a:spLocks noEditPoints="1"/>
          </p:cNvSpPr>
          <p:nvPr/>
        </p:nvSpPr>
        <p:spPr bwMode="auto">
          <a:xfrm>
            <a:off x="1337510" y="3176102"/>
            <a:ext cx="518011" cy="111735"/>
          </a:xfrm>
          <a:custGeom>
            <a:avLst/>
            <a:gdLst/>
            <a:ahLst/>
            <a:cxnLst>
              <a:cxn ang="0">
                <a:pos x="324" y="77"/>
              </a:cxn>
              <a:cxn ang="0">
                <a:pos x="294" y="61"/>
              </a:cxn>
              <a:cxn ang="0">
                <a:pos x="308" y="63"/>
              </a:cxn>
              <a:cxn ang="0">
                <a:pos x="299" y="47"/>
              </a:cxn>
              <a:cxn ang="0">
                <a:pos x="288" y="33"/>
              </a:cxn>
              <a:cxn ang="0">
                <a:pos x="302" y="22"/>
              </a:cxn>
              <a:cxn ang="0">
                <a:pos x="310" y="30"/>
              </a:cxn>
              <a:cxn ang="0">
                <a:pos x="296" y="27"/>
              </a:cxn>
              <a:cxn ang="0">
                <a:pos x="296" y="38"/>
              </a:cxn>
              <a:cxn ang="0">
                <a:pos x="319" y="55"/>
              </a:cxn>
              <a:cxn ang="0">
                <a:pos x="310" y="69"/>
              </a:cxn>
              <a:cxn ang="0">
                <a:pos x="210" y="63"/>
              </a:cxn>
              <a:cxn ang="0">
                <a:pos x="210" y="27"/>
              </a:cxn>
              <a:cxn ang="0">
                <a:pos x="232" y="25"/>
              </a:cxn>
              <a:cxn ang="0">
                <a:pos x="210" y="47"/>
              </a:cxn>
              <a:cxn ang="0">
                <a:pos x="224" y="66"/>
              </a:cxn>
              <a:cxn ang="0">
                <a:pos x="243" y="58"/>
              </a:cxn>
              <a:cxn ang="0">
                <a:pos x="224" y="69"/>
              </a:cxn>
              <a:cxn ang="0">
                <a:pos x="235" y="44"/>
              </a:cxn>
              <a:cxn ang="0">
                <a:pos x="224" y="27"/>
              </a:cxn>
              <a:cxn ang="0">
                <a:pos x="128" y="55"/>
              </a:cxn>
              <a:cxn ang="0">
                <a:pos x="128" y="13"/>
              </a:cxn>
              <a:cxn ang="0">
                <a:pos x="134" y="27"/>
              </a:cxn>
              <a:cxn ang="0">
                <a:pos x="142" y="66"/>
              </a:cxn>
              <a:cxn ang="0">
                <a:pos x="142" y="69"/>
              </a:cxn>
              <a:cxn ang="0">
                <a:pos x="128" y="55"/>
              </a:cxn>
              <a:cxn ang="0">
                <a:pos x="59" y="41"/>
              </a:cxn>
              <a:cxn ang="0">
                <a:pos x="67" y="27"/>
              </a:cxn>
              <a:cxn ang="0">
                <a:pos x="53" y="36"/>
              </a:cxn>
              <a:cxn ang="0">
                <a:pos x="56" y="25"/>
              </a:cxn>
              <a:cxn ang="0">
                <a:pos x="75" y="33"/>
              </a:cxn>
              <a:cxn ang="0">
                <a:pos x="78" y="69"/>
              </a:cxn>
              <a:cxn ang="0">
                <a:pos x="70" y="66"/>
              </a:cxn>
              <a:cxn ang="0">
                <a:pos x="47" y="66"/>
              </a:cxn>
              <a:cxn ang="0">
                <a:pos x="53" y="63"/>
              </a:cxn>
              <a:cxn ang="0">
                <a:pos x="70" y="44"/>
              </a:cxn>
              <a:cxn ang="0">
                <a:pos x="53" y="58"/>
              </a:cxn>
              <a:cxn ang="0">
                <a:pos x="260" y="30"/>
              </a:cxn>
              <a:cxn ang="0">
                <a:pos x="274" y="22"/>
              </a:cxn>
              <a:cxn ang="0">
                <a:pos x="280" y="30"/>
              </a:cxn>
              <a:cxn ang="0">
                <a:pos x="266" y="30"/>
              </a:cxn>
              <a:cxn ang="0">
                <a:pos x="187" y="69"/>
              </a:cxn>
              <a:cxn ang="0">
                <a:pos x="184" y="30"/>
              </a:cxn>
              <a:cxn ang="0">
                <a:pos x="173" y="30"/>
              </a:cxn>
              <a:cxn ang="0">
                <a:pos x="165" y="25"/>
              </a:cxn>
              <a:cxn ang="0">
                <a:pos x="173" y="25"/>
              </a:cxn>
              <a:cxn ang="0">
                <a:pos x="190" y="27"/>
              </a:cxn>
              <a:cxn ang="0">
                <a:pos x="89" y="69"/>
              </a:cxn>
              <a:cxn ang="0">
                <a:pos x="98" y="30"/>
              </a:cxn>
              <a:cxn ang="0">
                <a:pos x="114" y="25"/>
              </a:cxn>
              <a:cxn ang="0">
                <a:pos x="114" y="27"/>
              </a:cxn>
              <a:cxn ang="0">
                <a:pos x="103" y="30"/>
              </a:cxn>
              <a:cxn ang="0">
                <a:pos x="0" y="0"/>
              </a:cxn>
              <a:cxn ang="0">
                <a:pos x="36" y="11"/>
              </a:cxn>
              <a:cxn ang="0">
                <a:pos x="25" y="38"/>
              </a:cxn>
              <a:cxn ang="0">
                <a:pos x="5" y="36"/>
              </a:cxn>
              <a:cxn ang="0">
                <a:pos x="31" y="27"/>
              </a:cxn>
              <a:cxn ang="0">
                <a:pos x="22" y="8"/>
              </a:cxn>
            </a:cxnLst>
            <a:rect l="0" t="0" r="r" b="b"/>
            <a:pathLst>
              <a:path w="336" h="77">
                <a:moveTo>
                  <a:pt x="324" y="77"/>
                </a:moveTo>
                <a:lnTo>
                  <a:pt x="327" y="58"/>
                </a:lnTo>
                <a:lnTo>
                  <a:pt x="336" y="58"/>
                </a:lnTo>
                <a:lnTo>
                  <a:pt x="330" y="77"/>
                </a:lnTo>
                <a:lnTo>
                  <a:pt x="324" y="77"/>
                </a:lnTo>
                <a:close/>
                <a:moveTo>
                  <a:pt x="291" y="69"/>
                </a:moveTo>
                <a:lnTo>
                  <a:pt x="291" y="69"/>
                </a:lnTo>
                <a:lnTo>
                  <a:pt x="285" y="61"/>
                </a:lnTo>
                <a:lnTo>
                  <a:pt x="294" y="61"/>
                </a:lnTo>
                <a:lnTo>
                  <a:pt x="294" y="61"/>
                </a:lnTo>
                <a:lnTo>
                  <a:pt x="296" y="63"/>
                </a:lnTo>
                <a:lnTo>
                  <a:pt x="302" y="66"/>
                </a:lnTo>
                <a:lnTo>
                  <a:pt x="302" y="66"/>
                </a:lnTo>
                <a:lnTo>
                  <a:pt x="308" y="63"/>
                </a:lnTo>
                <a:lnTo>
                  <a:pt x="308" y="63"/>
                </a:lnTo>
                <a:lnTo>
                  <a:pt x="310" y="58"/>
                </a:lnTo>
                <a:lnTo>
                  <a:pt x="310" y="58"/>
                </a:lnTo>
                <a:lnTo>
                  <a:pt x="310" y="52"/>
                </a:lnTo>
                <a:lnTo>
                  <a:pt x="310" y="52"/>
                </a:lnTo>
                <a:lnTo>
                  <a:pt x="299" y="47"/>
                </a:lnTo>
                <a:lnTo>
                  <a:pt x="299" y="47"/>
                </a:lnTo>
                <a:lnTo>
                  <a:pt x="291" y="41"/>
                </a:lnTo>
                <a:lnTo>
                  <a:pt x="291" y="41"/>
                </a:lnTo>
                <a:lnTo>
                  <a:pt x="288" y="33"/>
                </a:lnTo>
                <a:lnTo>
                  <a:pt x="288" y="33"/>
                </a:lnTo>
                <a:lnTo>
                  <a:pt x="288" y="30"/>
                </a:lnTo>
                <a:lnTo>
                  <a:pt x="291" y="25"/>
                </a:lnTo>
                <a:lnTo>
                  <a:pt x="291" y="25"/>
                </a:lnTo>
                <a:lnTo>
                  <a:pt x="296" y="25"/>
                </a:lnTo>
                <a:lnTo>
                  <a:pt x="302" y="22"/>
                </a:lnTo>
                <a:lnTo>
                  <a:pt x="302" y="22"/>
                </a:lnTo>
                <a:lnTo>
                  <a:pt x="313" y="25"/>
                </a:lnTo>
                <a:lnTo>
                  <a:pt x="313" y="25"/>
                </a:lnTo>
                <a:lnTo>
                  <a:pt x="316" y="30"/>
                </a:lnTo>
                <a:lnTo>
                  <a:pt x="310" y="30"/>
                </a:lnTo>
                <a:lnTo>
                  <a:pt x="310" y="30"/>
                </a:lnTo>
                <a:lnTo>
                  <a:pt x="308" y="27"/>
                </a:lnTo>
                <a:lnTo>
                  <a:pt x="302" y="27"/>
                </a:lnTo>
                <a:lnTo>
                  <a:pt x="302" y="27"/>
                </a:lnTo>
                <a:lnTo>
                  <a:pt x="296" y="27"/>
                </a:lnTo>
                <a:lnTo>
                  <a:pt x="296" y="27"/>
                </a:lnTo>
                <a:lnTo>
                  <a:pt x="294" y="33"/>
                </a:lnTo>
                <a:lnTo>
                  <a:pt x="294" y="33"/>
                </a:lnTo>
                <a:lnTo>
                  <a:pt x="296" y="38"/>
                </a:lnTo>
                <a:lnTo>
                  <a:pt x="296" y="38"/>
                </a:lnTo>
                <a:lnTo>
                  <a:pt x="305" y="44"/>
                </a:lnTo>
                <a:lnTo>
                  <a:pt x="305" y="44"/>
                </a:lnTo>
                <a:lnTo>
                  <a:pt x="316" y="49"/>
                </a:lnTo>
                <a:lnTo>
                  <a:pt x="316" y="49"/>
                </a:lnTo>
                <a:lnTo>
                  <a:pt x="319" y="55"/>
                </a:lnTo>
                <a:lnTo>
                  <a:pt x="319" y="55"/>
                </a:lnTo>
                <a:lnTo>
                  <a:pt x="316" y="61"/>
                </a:lnTo>
                <a:lnTo>
                  <a:pt x="313" y="66"/>
                </a:lnTo>
                <a:lnTo>
                  <a:pt x="313" y="66"/>
                </a:lnTo>
                <a:lnTo>
                  <a:pt x="310" y="69"/>
                </a:lnTo>
                <a:lnTo>
                  <a:pt x="302" y="69"/>
                </a:lnTo>
                <a:lnTo>
                  <a:pt x="302" y="69"/>
                </a:lnTo>
                <a:lnTo>
                  <a:pt x="291" y="69"/>
                </a:lnTo>
                <a:close/>
                <a:moveTo>
                  <a:pt x="210" y="63"/>
                </a:moveTo>
                <a:lnTo>
                  <a:pt x="210" y="63"/>
                </a:lnTo>
                <a:lnTo>
                  <a:pt x="204" y="58"/>
                </a:lnTo>
                <a:lnTo>
                  <a:pt x="204" y="47"/>
                </a:lnTo>
                <a:lnTo>
                  <a:pt x="204" y="47"/>
                </a:lnTo>
                <a:lnTo>
                  <a:pt x="204" y="36"/>
                </a:lnTo>
                <a:lnTo>
                  <a:pt x="210" y="27"/>
                </a:lnTo>
                <a:lnTo>
                  <a:pt x="210" y="27"/>
                </a:lnTo>
                <a:lnTo>
                  <a:pt x="215" y="25"/>
                </a:lnTo>
                <a:lnTo>
                  <a:pt x="224" y="22"/>
                </a:lnTo>
                <a:lnTo>
                  <a:pt x="224" y="22"/>
                </a:lnTo>
                <a:lnTo>
                  <a:pt x="232" y="25"/>
                </a:lnTo>
                <a:lnTo>
                  <a:pt x="238" y="27"/>
                </a:lnTo>
                <a:lnTo>
                  <a:pt x="238" y="27"/>
                </a:lnTo>
                <a:lnTo>
                  <a:pt x="240" y="36"/>
                </a:lnTo>
                <a:lnTo>
                  <a:pt x="243" y="47"/>
                </a:lnTo>
                <a:lnTo>
                  <a:pt x="210" y="47"/>
                </a:lnTo>
                <a:lnTo>
                  <a:pt x="210" y="47"/>
                </a:lnTo>
                <a:lnTo>
                  <a:pt x="212" y="55"/>
                </a:lnTo>
                <a:lnTo>
                  <a:pt x="215" y="63"/>
                </a:lnTo>
                <a:lnTo>
                  <a:pt x="218" y="66"/>
                </a:lnTo>
                <a:lnTo>
                  <a:pt x="224" y="66"/>
                </a:lnTo>
                <a:lnTo>
                  <a:pt x="224" y="66"/>
                </a:lnTo>
                <a:lnTo>
                  <a:pt x="232" y="63"/>
                </a:lnTo>
                <a:lnTo>
                  <a:pt x="235" y="58"/>
                </a:lnTo>
                <a:lnTo>
                  <a:pt x="243" y="58"/>
                </a:lnTo>
                <a:lnTo>
                  <a:pt x="243" y="58"/>
                </a:lnTo>
                <a:lnTo>
                  <a:pt x="238" y="66"/>
                </a:lnTo>
                <a:lnTo>
                  <a:pt x="238" y="66"/>
                </a:lnTo>
                <a:lnTo>
                  <a:pt x="232" y="69"/>
                </a:lnTo>
                <a:lnTo>
                  <a:pt x="224" y="69"/>
                </a:lnTo>
                <a:lnTo>
                  <a:pt x="224" y="69"/>
                </a:lnTo>
                <a:lnTo>
                  <a:pt x="215" y="69"/>
                </a:lnTo>
                <a:lnTo>
                  <a:pt x="210" y="63"/>
                </a:lnTo>
                <a:close/>
                <a:moveTo>
                  <a:pt x="210" y="44"/>
                </a:moveTo>
                <a:lnTo>
                  <a:pt x="235" y="44"/>
                </a:lnTo>
                <a:lnTo>
                  <a:pt x="235" y="44"/>
                </a:lnTo>
                <a:lnTo>
                  <a:pt x="235" y="36"/>
                </a:lnTo>
                <a:lnTo>
                  <a:pt x="232" y="30"/>
                </a:lnTo>
                <a:lnTo>
                  <a:pt x="229" y="27"/>
                </a:lnTo>
                <a:lnTo>
                  <a:pt x="224" y="27"/>
                </a:lnTo>
                <a:lnTo>
                  <a:pt x="224" y="27"/>
                </a:lnTo>
                <a:lnTo>
                  <a:pt x="218" y="27"/>
                </a:lnTo>
                <a:lnTo>
                  <a:pt x="215" y="30"/>
                </a:lnTo>
                <a:lnTo>
                  <a:pt x="212" y="36"/>
                </a:lnTo>
                <a:lnTo>
                  <a:pt x="210" y="44"/>
                </a:lnTo>
                <a:close/>
                <a:moveTo>
                  <a:pt x="128" y="55"/>
                </a:moveTo>
                <a:lnTo>
                  <a:pt x="128" y="27"/>
                </a:lnTo>
                <a:lnTo>
                  <a:pt x="123" y="27"/>
                </a:lnTo>
                <a:lnTo>
                  <a:pt x="123" y="25"/>
                </a:lnTo>
                <a:lnTo>
                  <a:pt x="128" y="25"/>
                </a:lnTo>
                <a:lnTo>
                  <a:pt x="128" y="13"/>
                </a:lnTo>
                <a:lnTo>
                  <a:pt x="134" y="13"/>
                </a:lnTo>
                <a:lnTo>
                  <a:pt x="134" y="25"/>
                </a:lnTo>
                <a:lnTo>
                  <a:pt x="148" y="25"/>
                </a:lnTo>
                <a:lnTo>
                  <a:pt x="148" y="27"/>
                </a:lnTo>
                <a:lnTo>
                  <a:pt x="134" y="27"/>
                </a:lnTo>
                <a:lnTo>
                  <a:pt x="134" y="52"/>
                </a:lnTo>
                <a:lnTo>
                  <a:pt x="134" y="52"/>
                </a:lnTo>
                <a:lnTo>
                  <a:pt x="137" y="63"/>
                </a:lnTo>
                <a:lnTo>
                  <a:pt x="140" y="66"/>
                </a:lnTo>
                <a:lnTo>
                  <a:pt x="142" y="66"/>
                </a:lnTo>
                <a:lnTo>
                  <a:pt x="142" y="66"/>
                </a:lnTo>
                <a:lnTo>
                  <a:pt x="151" y="63"/>
                </a:lnTo>
                <a:lnTo>
                  <a:pt x="151" y="66"/>
                </a:lnTo>
                <a:lnTo>
                  <a:pt x="151" y="66"/>
                </a:lnTo>
                <a:lnTo>
                  <a:pt x="142" y="69"/>
                </a:lnTo>
                <a:lnTo>
                  <a:pt x="142" y="69"/>
                </a:lnTo>
                <a:lnTo>
                  <a:pt x="137" y="69"/>
                </a:lnTo>
                <a:lnTo>
                  <a:pt x="131" y="66"/>
                </a:lnTo>
                <a:lnTo>
                  <a:pt x="128" y="63"/>
                </a:lnTo>
                <a:lnTo>
                  <a:pt x="128" y="55"/>
                </a:lnTo>
                <a:close/>
                <a:moveTo>
                  <a:pt x="45" y="58"/>
                </a:moveTo>
                <a:lnTo>
                  <a:pt x="45" y="58"/>
                </a:lnTo>
                <a:lnTo>
                  <a:pt x="47" y="52"/>
                </a:lnTo>
                <a:lnTo>
                  <a:pt x="50" y="47"/>
                </a:lnTo>
                <a:lnTo>
                  <a:pt x="59" y="41"/>
                </a:lnTo>
                <a:lnTo>
                  <a:pt x="70" y="38"/>
                </a:lnTo>
                <a:lnTo>
                  <a:pt x="70" y="38"/>
                </a:lnTo>
                <a:lnTo>
                  <a:pt x="70" y="38"/>
                </a:lnTo>
                <a:lnTo>
                  <a:pt x="67" y="30"/>
                </a:lnTo>
                <a:lnTo>
                  <a:pt x="67" y="27"/>
                </a:lnTo>
                <a:lnTo>
                  <a:pt x="61" y="27"/>
                </a:lnTo>
                <a:lnTo>
                  <a:pt x="61" y="27"/>
                </a:lnTo>
                <a:lnTo>
                  <a:pt x="59" y="27"/>
                </a:lnTo>
                <a:lnTo>
                  <a:pt x="56" y="30"/>
                </a:lnTo>
                <a:lnTo>
                  <a:pt x="53" y="36"/>
                </a:lnTo>
                <a:lnTo>
                  <a:pt x="47" y="36"/>
                </a:lnTo>
                <a:lnTo>
                  <a:pt x="47" y="36"/>
                </a:lnTo>
                <a:lnTo>
                  <a:pt x="47" y="30"/>
                </a:lnTo>
                <a:lnTo>
                  <a:pt x="50" y="27"/>
                </a:lnTo>
                <a:lnTo>
                  <a:pt x="56" y="25"/>
                </a:lnTo>
                <a:lnTo>
                  <a:pt x="61" y="22"/>
                </a:lnTo>
                <a:lnTo>
                  <a:pt x="61" y="22"/>
                </a:lnTo>
                <a:lnTo>
                  <a:pt x="70" y="25"/>
                </a:lnTo>
                <a:lnTo>
                  <a:pt x="73" y="27"/>
                </a:lnTo>
                <a:lnTo>
                  <a:pt x="75" y="33"/>
                </a:lnTo>
                <a:lnTo>
                  <a:pt x="78" y="38"/>
                </a:lnTo>
                <a:lnTo>
                  <a:pt x="78" y="61"/>
                </a:lnTo>
                <a:lnTo>
                  <a:pt x="78" y="61"/>
                </a:lnTo>
                <a:lnTo>
                  <a:pt x="78" y="69"/>
                </a:lnTo>
                <a:lnTo>
                  <a:pt x="78" y="69"/>
                </a:lnTo>
                <a:lnTo>
                  <a:pt x="73" y="69"/>
                </a:lnTo>
                <a:lnTo>
                  <a:pt x="73" y="69"/>
                </a:lnTo>
                <a:lnTo>
                  <a:pt x="70" y="66"/>
                </a:lnTo>
                <a:lnTo>
                  <a:pt x="70" y="66"/>
                </a:lnTo>
                <a:lnTo>
                  <a:pt x="70" y="66"/>
                </a:lnTo>
                <a:lnTo>
                  <a:pt x="64" y="69"/>
                </a:lnTo>
                <a:lnTo>
                  <a:pt x="59" y="69"/>
                </a:lnTo>
                <a:lnTo>
                  <a:pt x="59" y="69"/>
                </a:lnTo>
                <a:lnTo>
                  <a:pt x="53" y="69"/>
                </a:lnTo>
                <a:lnTo>
                  <a:pt x="47" y="66"/>
                </a:lnTo>
                <a:lnTo>
                  <a:pt x="45" y="63"/>
                </a:lnTo>
                <a:lnTo>
                  <a:pt x="45" y="58"/>
                </a:lnTo>
                <a:close/>
                <a:moveTo>
                  <a:pt x="53" y="58"/>
                </a:moveTo>
                <a:lnTo>
                  <a:pt x="53" y="58"/>
                </a:lnTo>
                <a:lnTo>
                  <a:pt x="53" y="63"/>
                </a:lnTo>
                <a:lnTo>
                  <a:pt x="61" y="66"/>
                </a:lnTo>
                <a:lnTo>
                  <a:pt x="61" y="66"/>
                </a:lnTo>
                <a:lnTo>
                  <a:pt x="64" y="63"/>
                </a:lnTo>
                <a:lnTo>
                  <a:pt x="70" y="61"/>
                </a:lnTo>
                <a:lnTo>
                  <a:pt x="70" y="44"/>
                </a:lnTo>
                <a:lnTo>
                  <a:pt x="70" y="44"/>
                </a:lnTo>
                <a:lnTo>
                  <a:pt x="61" y="47"/>
                </a:lnTo>
                <a:lnTo>
                  <a:pt x="56" y="49"/>
                </a:lnTo>
                <a:lnTo>
                  <a:pt x="53" y="52"/>
                </a:lnTo>
                <a:lnTo>
                  <a:pt x="53" y="58"/>
                </a:lnTo>
                <a:close/>
                <a:moveTo>
                  <a:pt x="252" y="69"/>
                </a:moveTo>
                <a:lnTo>
                  <a:pt x="252" y="25"/>
                </a:lnTo>
                <a:lnTo>
                  <a:pt x="260" y="25"/>
                </a:lnTo>
                <a:lnTo>
                  <a:pt x="260" y="30"/>
                </a:lnTo>
                <a:lnTo>
                  <a:pt x="260" y="30"/>
                </a:lnTo>
                <a:lnTo>
                  <a:pt x="260" y="30"/>
                </a:lnTo>
                <a:lnTo>
                  <a:pt x="266" y="25"/>
                </a:lnTo>
                <a:lnTo>
                  <a:pt x="266" y="25"/>
                </a:lnTo>
                <a:lnTo>
                  <a:pt x="274" y="22"/>
                </a:lnTo>
                <a:lnTo>
                  <a:pt x="274" y="22"/>
                </a:lnTo>
                <a:lnTo>
                  <a:pt x="280" y="25"/>
                </a:lnTo>
                <a:lnTo>
                  <a:pt x="280" y="25"/>
                </a:lnTo>
                <a:lnTo>
                  <a:pt x="282" y="25"/>
                </a:lnTo>
                <a:lnTo>
                  <a:pt x="280" y="30"/>
                </a:lnTo>
                <a:lnTo>
                  <a:pt x="280" y="30"/>
                </a:lnTo>
                <a:lnTo>
                  <a:pt x="277" y="27"/>
                </a:lnTo>
                <a:lnTo>
                  <a:pt x="277" y="27"/>
                </a:lnTo>
                <a:lnTo>
                  <a:pt x="274" y="27"/>
                </a:lnTo>
                <a:lnTo>
                  <a:pt x="274" y="27"/>
                </a:lnTo>
                <a:lnTo>
                  <a:pt x="266" y="30"/>
                </a:lnTo>
                <a:lnTo>
                  <a:pt x="266" y="30"/>
                </a:lnTo>
                <a:lnTo>
                  <a:pt x="260" y="36"/>
                </a:lnTo>
                <a:lnTo>
                  <a:pt x="260" y="69"/>
                </a:lnTo>
                <a:lnTo>
                  <a:pt x="252" y="69"/>
                </a:lnTo>
                <a:close/>
                <a:moveTo>
                  <a:pt x="187" y="69"/>
                </a:moveTo>
                <a:lnTo>
                  <a:pt x="187" y="38"/>
                </a:lnTo>
                <a:lnTo>
                  <a:pt x="187" y="38"/>
                </a:lnTo>
                <a:lnTo>
                  <a:pt x="187" y="33"/>
                </a:lnTo>
                <a:lnTo>
                  <a:pt x="184" y="30"/>
                </a:lnTo>
                <a:lnTo>
                  <a:pt x="184" y="30"/>
                </a:lnTo>
                <a:lnTo>
                  <a:pt x="184" y="27"/>
                </a:lnTo>
                <a:lnTo>
                  <a:pt x="179" y="27"/>
                </a:lnTo>
                <a:lnTo>
                  <a:pt x="179" y="27"/>
                </a:lnTo>
                <a:lnTo>
                  <a:pt x="173" y="30"/>
                </a:lnTo>
                <a:lnTo>
                  <a:pt x="173" y="30"/>
                </a:lnTo>
                <a:lnTo>
                  <a:pt x="165" y="36"/>
                </a:lnTo>
                <a:lnTo>
                  <a:pt x="165" y="69"/>
                </a:lnTo>
                <a:lnTo>
                  <a:pt x="159" y="69"/>
                </a:lnTo>
                <a:lnTo>
                  <a:pt x="159" y="25"/>
                </a:lnTo>
                <a:lnTo>
                  <a:pt x="165" y="25"/>
                </a:lnTo>
                <a:lnTo>
                  <a:pt x="165" y="30"/>
                </a:lnTo>
                <a:lnTo>
                  <a:pt x="165" y="30"/>
                </a:lnTo>
                <a:lnTo>
                  <a:pt x="165" y="30"/>
                </a:lnTo>
                <a:lnTo>
                  <a:pt x="173" y="25"/>
                </a:lnTo>
                <a:lnTo>
                  <a:pt x="173" y="25"/>
                </a:lnTo>
                <a:lnTo>
                  <a:pt x="182" y="22"/>
                </a:lnTo>
                <a:lnTo>
                  <a:pt x="182" y="22"/>
                </a:lnTo>
                <a:lnTo>
                  <a:pt x="187" y="25"/>
                </a:lnTo>
                <a:lnTo>
                  <a:pt x="190" y="27"/>
                </a:lnTo>
                <a:lnTo>
                  <a:pt x="190" y="27"/>
                </a:lnTo>
                <a:lnTo>
                  <a:pt x="193" y="30"/>
                </a:lnTo>
                <a:lnTo>
                  <a:pt x="196" y="36"/>
                </a:lnTo>
                <a:lnTo>
                  <a:pt x="196" y="69"/>
                </a:lnTo>
                <a:lnTo>
                  <a:pt x="187" y="69"/>
                </a:lnTo>
                <a:close/>
                <a:moveTo>
                  <a:pt x="89" y="69"/>
                </a:moveTo>
                <a:lnTo>
                  <a:pt x="89" y="25"/>
                </a:lnTo>
                <a:lnTo>
                  <a:pt x="95" y="25"/>
                </a:lnTo>
                <a:lnTo>
                  <a:pt x="95" y="30"/>
                </a:lnTo>
                <a:lnTo>
                  <a:pt x="98" y="30"/>
                </a:lnTo>
                <a:lnTo>
                  <a:pt x="98" y="30"/>
                </a:lnTo>
                <a:lnTo>
                  <a:pt x="103" y="25"/>
                </a:lnTo>
                <a:lnTo>
                  <a:pt x="103" y="25"/>
                </a:lnTo>
                <a:lnTo>
                  <a:pt x="112" y="22"/>
                </a:lnTo>
                <a:lnTo>
                  <a:pt x="112" y="22"/>
                </a:lnTo>
                <a:lnTo>
                  <a:pt x="114" y="25"/>
                </a:lnTo>
                <a:lnTo>
                  <a:pt x="114" y="25"/>
                </a:lnTo>
                <a:lnTo>
                  <a:pt x="117" y="25"/>
                </a:lnTo>
                <a:lnTo>
                  <a:pt x="117" y="30"/>
                </a:lnTo>
                <a:lnTo>
                  <a:pt x="117" y="30"/>
                </a:lnTo>
                <a:lnTo>
                  <a:pt x="114" y="27"/>
                </a:lnTo>
                <a:lnTo>
                  <a:pt x="114" y="27"/>
                </a:lnTo>
                <a:lnTo>
                  <a:pt x="109" y="27"/>
                </a:lnTo>
                <a:lnTo>
                  <a:pt x="109" y="27"/>
                </a:lnTo>
                <a:lnTo>
                  <a:pt x="103" y="30"/>
                </a:lnTo>
                <a:lnTo>
                  <a:pt x="103" y="30"/>
                </a:lnTo>
                <a:lnTo>
                  <a:pt x="95" y="36"/>
                </a:lnTo>
                <a:lnTo>
                  <a:pt x="95" y="69"/>
                </a:lnTo>
                <a:lnTo>
                  <a:pt x="89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25" y="2"/>
                </a:lnTo>
                <a:lnTo>
                  <a:pt x="33" y="5"/>
                </a:lnTo>
                <a:lnTo>
                  <a:pt x="36" y="11"/>
                </a:lnTo>
                <a:lnTo>
                  <a:pt x="39" y="22"/>
                </a:lnTo>
                <a:lnTo>
                  <a:pt x="39" y="22"/>
                </a:lnTo>
                <a:lnTo>
                  <a:pt x="36" y="30"/>
                </a:lnTo>
                <a:lnTo>
                  <a:pt x="33" y="36"/>
                </a:lnTo>
                <a:lnTo>
                  <a:pt x="25" y="38"/>
                </a:lnTo>
                <a:lnTo>
                  <a:pt x="14" y="41"/>
                </a:lnTo>
                <a:lnTo>
                  <a:pt x="5" y="41"/>
                </a:lnTo>
                <a:lnTo>
                  <a:pt x="5" y="69"/>
                </a:lnTo>
                <a:lnTo>
                  <a:pt x="0" y="69"/>
                </a:lnTo>
                <a:close/>
                <a:moveTo>
                  <a:pt x="5" y="36"/>
                </a:moveTo>
                <a:lnTo>
                  <a:pt x="14" y="36"/>
                </a:lnTo>
                <a:lnTo>
                  <a:pt x="14" y="36"/>
                </a:lnTo>
                <a:lnTo>
                  <a:pt x="22" y="36"/>
                </a:lnTo>
                <a:lnTo>
                  <a:pt x="28" y="33"/>
                </a:lnTo>
                <a:lnTo>
                  <a:pt x="31" y="27"/>
                </a:lnTo>
                <a:lnTo>
                  <a:pt x="31" y="22"/>
                </a:lnTo>
                <a:lnTo>
                  <a:pt x="31" y="22"/>
                </a:lnTo>
                <a:lnTo>
                  <a:pt x="31" y="13"/>
                </a:lnTo>
                <a:lnTo>
                  <a:pt x="28" y="11"/>
                </a:lnTo>
                <a:lnTo>
                  <a:pt x="22" y="8"/>
                </a:lnTo>
                <a:lnTo>
                  <a:pt x="17" y="5"/>
                </a:lnTo>
                <a:lnTo>
                  <a:pt x="5" y="5"/>
                </a:lnTo>
                <a:lnTo>
                  <a:pt x="5" y="3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43"/>
          <p:cNvSpPr>
            <a:spLocks/>
          </p:cNvSpPr>
          <p:nvPr/>
        </p:nvSpPr>
        <p:spPr bwMode="auto">
          <a:xfrm>
            <a:off x="1837021" y="3260266"/>
            <a:ext cx="18500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3" y="0"/>
              </a:cxn>
              <a:cxn ang="0">
                <a:pos x="12" y="0"/>
              </a:cxn>
              <a:cxn ang="0">
                <a:pos x="6" y="19"/>
              </a:cxn>
              <a:cxn ang="0">
                <a:pos x="0" y="19"/>
              </a:cxn>
            </a:cxnLst>
            <a:rect l="0" t="0" r="r" b="b"/>
            <a:pathLst>
              <a:path w="12" h="19">
                <a:moveTo>
                  <a:pt x="0" y="19"/>
                </a:moveTo>
                <a:lnTo>
                  <a:pt x="3" y="0"/>
                </a:lnTo>
                <a:lnTo>
                  <a:pt x="12" y="0"/>
                </a:lnTo>
                <a:lnTo>
                  <a:pt x="6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44"/>
          <p:cNvSpPr>
            <a:spLocks/>
          </p:cNvSpPr>
          <p:nvPr/>
        </p:nvSpPr>
        <p:spPr bwMode="auto">
          <a:xfrm>
            <a:off x="1776895" y="3208026"/>
            <a:ext cx="52418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0" y="39"/>
              </a:cxn>
              <a:cxn ang="0">
                <a:pos x="9" y="39"/>
              </a:cxn>
              <a:cxn ang="0">
                <a:pos x="9" y="39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6"/>
              </a:cxn>
              <a:cxn ang="0">
                <a:pos x="25" y="36"/>
              </a:cxn>
              <a:cxn ang="0">
                <a:pos x="25" y="30"/>
              </a:cxn>
              <a:cxn ang="0">
                <a:pos x="25" y="30"/>
              </a:cxn>
              <a:cxn ang="0">
                <a:pos x="14" y="25"/>
              </a:cxn>
              <a:cxn ang="0">
                <a:pos x="14" y="25"/>
              </a:cxn>
              <a:cxn ang="0">
                <a:pos x="6" y="19"/>
              </a:cxn>
              <a:cxn ang="0">
                <a:pos x="6" y="19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3"/>
              </a:cxn>
              <a:cxn ang="0">
                <a:pos x="6" y="3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8" y="3"/>
              </a:cxn>
              <a:cxn ang="0">
                <a:pos x="28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11" y="5"/>
              </a:cxn>
              <a:cxn ang="0">
                <a:pos x="11" y="5"/>
              </a:cxn>
              <a:cxn ang="0">
                <a:pos x="9" y="11"/>
              </a:cxn>
              <a:cxn ang="0">
                <a:pos x="9" y="11"/>
              </a:cxn>
              <a:cxn ang="0">
                <a:pos x="11" y="16"/>
              </a:cxn>
              <a:cxn ang="0">
                <a:pos x="11" y="16"/>
              </a:cxn>
              <a:cxn ang="0">
                <a:pos x="20" y="22"/>
              </a:cxn>
              <a:cxn ang="0">
                <a:pos x="20" y="22"/>
              </a:cxn>
              <a:cxn ang="0">
                <a:pos x="31" y="27"/>
              </a:cxn>
              <a:cxn ang="0">
                <a:pos x="31" y="27"/>
              </a:cxn>
              <a:cxn ang="0">
                <a:pos x="34" y="33"/>
              </a:cxn>
              <a:cxn ang="0">
                <a:pos x="34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7"/>
              </a:cxn>
            </a:cxnLst>
            <a:rect l="0" t="0" r="r" b="b"/>
            <a:pathLst>
              <a:path w="34" h="47">
                <a:moveTo>
                  <a:pt x="6" y="47"/>
                </a:moveTo>
                <a:lnTo>
                  <a:pt x="6" y="47"/>
                </a:lnTo>
                <a:lnTo>
                  <a:pt x="0" y="39"/>
                </a:lnTo>
                <a:lnTo>
                  <a:pt x="9" y="39"/>
                </a:lnTo>
                <a:lnTo>
                  <a:pt x="9" y="39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5" y="36"/>
                </a:lnTo>
                <a:lnTo>
                  <a:pt x="25" y="36"/>
                </a:lnTo>
                <a:lnTo>
                  <a:pt x="25" y="30"/>
                </a:lnTo>
                <a:lnTo>
                  <a:pt x="25" y="30"/>
                </a:lnTo>
                <a:lnTo>
                  <a:pt x="14" y="25"/>
                </a:lnTo>
                <a:lnTo>
                  <a:pt x="14" y="25"/>
                </a:lnTo>
                <a:lnTo>
                  <a:pt x="6" y="19"/>
                </a:lnTo>
                <a:lnTo>
                  <a:pt x="6" y="19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3"/>
                </a:lnTo>
                <a:lnTo>
                  <a:pt x="6" y="3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8" y="3"/>
                </a:lnTo>
                <a:lnTo>
                  <a:pt x="28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11" y="5"/>
                </a:lnTo>
                <a:lnTo>
                  <a:pt x="11" y="5"/>
                </a:lnTo>
                <a:lnTo>
                  <a:pt x="9" y="11"/>
                </a:lnTo>
                <a:lnTo>
                  <a:pt x="9" y="11"/>
                </a:lnTo>
                <a:lnTo>
                  <a:pt x="11" y="16"/>
                </a:lnTo>
                <a:lnTo>
                  <a:pt x="11" y="16"/>
                </a:lnTo>
                <a:lnTo>
                  <a:pt x="20" y="22"/>
                </a:lnTo>
                <a:lnTo>
                  <a:pt x="20" y="22"/>
                </a:lnTo>
                <a:lnTo>
                  <a:pt x="31" y="27"/>
                </a:lnTo>
                <a:lnTo>
                  <a:pt x="31" y="27"/>
                </a:lnTo>
                <a:lnTo>
                  <a:pt x="34" y="33"/>
                </a:lnTo>
                <a:lnTo>
                  <a:pt x="34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45"/>
          <p:cNvSpPr>
            <a:spLocks/>
          </p:cNvSpPr>
          <p:nvPr/>
        </p:nvSpPr>
        <p:spPr bwMode="auto">
          <a:xfrm>
            <a:off x="1652017" y="3208026"/>
            <a:ext cx="60126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6" y="5"/>
              </a:cxn>
              <a:cxn ang="0">
                <a:pos x="6" y="5"/>
              </a:cxn>
              <a:cxn ang="0">
                <a:pos x="11" y="3"/>
              </a:cxn>
              <a:cxn ang="0">
                <a:pos x="20" y="0"/>
              </a:cxn>
              <a:cxn ang="0">
                <a:pos x="20" y="0"/>
              </a:cxn>
              <a:cxn ang="0">
                <a:pos x="28" y="3"/>
              </a:cxn>
              <a:cxn ang="0">
                <a:pos x="34" y="5"/>
              </a:cxn>
              <a:cxn ang="0">
                <a:pos x="34" y="5"/>
              </a:cxn>
              <a:cxn ang="0">
                <a:pos x="36" y="14"/>
              </a:cxn>
              <a:cxn ang="0">
                <a:pos x="39" y="25"/>
              </a:cxn>
              <a:cxn ang="0">
                <a:pos x="6" y="25"/>
              </a:cxn>
              <a:cxn ang="0">
                <a:pos x="6" y="25"/>
              </a:cxn>
              <a:cxn ang="0">
                <a:pos x="8" y="33"/>
              </a:cxn>
              <a:cxn ang="0">
                <a:pos x="11" y="41"/>
              </a:cxn>
              <a:cxn ang="0">
                <a:pos x="14" y="44"/>
              </a:cxn>
              <a:cxn ang="0">
                <a:pos x="20" y="44"/>
              </a:cxn>
              <a:cxn ang="0">
                <a:pos x="20" y="44"/>
              </a:cxn>
              <a:cxn ang="0">
                <a:pos x="28" y="41"/>
              </a:cxn>
              <a:cxn ang="0">
                <a:pos x="31" y="36"/>
              </a:cxn>
              <a:cxn ang="0">
                <a:pos x="39" y="36"/>
              </a:cxn>
              <a:cxn ang="0">
                <a:pos x="39" y="36"/>
              </a:cxn>
              <a:cxn ang="0">
                <a:pos x="34" y="44"/>
              </a:cxn>
              <a:cxn ang="0">
                <a:pos x="34" y="44"/>
              </a:cxn>
              <a:cxn ang="0">
                <a:pos x="28" y="47"/>
              </a:cxn>
              <a:cxn ang="0">
                <a:pos x="20" y="47"/>
              </a:cxn>
              <a:cxn ang="0">
                <a:pos x="20" y="47"/>
              </a:cxn>
              <a:cxn ang="0">
                <a:pos x="11" y="47"/>
              </a:cxn>
              <a:cxn ang="0">
                <a:pos x="6" y="41"/>
              </a:cxn>
            </a:cxnLst>
            <a:rect l="0" t="0" r="r" b="b"/>
            <a:pathLst>
              <a:path w="39" h="47">
                <a:moveTo>
                  <a:pt x="6" y="41"/>
                </a:moveTo>
                <a:lnTo>
                  <a:pt x="6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6" y="5"/>
                </a:lnTo>
                <a:lnTo>
                  <a:pt x="6" y="5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8" y="3"/>
                </a:lnTo>
                <a:lnTo>
                  <a:pt x="34" y="5"/>
                </a:lnTo>
                <a:lnTo>
                  <a:pt x="34" y="5"/>
                </a:lnTo>
                <a:lnTo>
                  <a:pt x="36" y="14"/>
                </a:lnTo>
                <a:lnTo>
                  <a:pt x="39" y="25"/>
                </a:lnTo>
                <a:lnTo>
                  <a:pt x="6" y="25"/>
                </a:lnTo>
                <a:lnTo>
                  <a:pt x="6" y="25"/>
                </a:lnTo>
                <a:lnTo>
                  <a:pt x="8" y="33"/>
                </a:lnTo>
                <a:lnTo>
                  <a:pt x="11" y="41"/>
                </a:lnTo>
                <a:lnTo>
                  <a:pt x="14" y="44"/>
                </a:lnTo>
                <a:lnTo>
                  <a:pt x="20" y="44"/>
                </a:lnTo>
                <a:lnTo>
                  <a:pt x="20" y="44"/>
                </a:lnTo>
                <a:lnTo>
                  <a:pt x="28" y="41"/>
                </a:lnTo>
                <a:lnTo>
                  <a:pt x="31" y="36"/>
                </a:lnTo>
                <a:lnTo>
                  <a:pt x="39" y="36"/>
                </a:lnTo>
                <a:lnTo>
                  <a:pt x="39" y="36"/>
                </a:lnTo>
                <a:lnTo>
                  <a:pt x="34" y="44"/>
                </a:lnTo>
                <a:lnTo>
                  <a:pt x="34" y="44"/>
                </a:lnTo>
                <a:lnTo>
                  <a:pt x="28" y="47"/>
                </a:lnTo>
                <a:lnTo>
                  <a:pt x="20" y="47"/>
                </a:lnTo>
                <a:lnTo>
                  <a:pt x="20" y="47"/>
                </a:lnTo>
                <a:lnTo>
                  <a:pt x="11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446"/>
          <p:cNvSpPr>
            <a:spLocks/>
          </p:cNvSpPr>
          <p:nvPr/>
        </p:nvSpPr>
        <p:spPr bwMode="auto">
          <a:xfrm>
            <a:off x="1661267" y="3215281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2" y="3"/>
              </a:cxn>
              <a:cxn ang="0">
                <a:pos x="19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5" y="3"/>
              </a:cxn>
              <a:cxn ang="0">
                <a:pos x="2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2" y="3"/>
                </a:lnTo>
                <a:lnTo>
                  <a:pt x="19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5" y="3"/>
                </a:lnTo>
                <a:lnTo>
                  <a:pt x="2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447"/>
          <p:cNvSpPr>
            <a:spLocks/>
          </p:cNvSpPr>
          <p:nvPr/>
        </p:nvSpPr>
        <p:spPr bwMode="auto">
          <a:xfrm>
            <a:off x="1527139" y="3194966"/>
            <a:ext cx="43168" cy="8126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14"/>
              </a:cxn>
              <a:cxn ang="0">
                <a:pos x="0" y="14"/>
              </a:cxn>
              <a:cxn ang="0">
                <a:pos x="0" y="12"/>
              </a:cxn>
              <a:cxn ang="0">
                <a:pos x="5" y="12"/>
              </a:cxn>
              <a:cxn ang="0">
                <a:pos x="5" y="0"/>
              </a:cxn>
              <a:cxn ang="0">
                <a:pos x="11" y="0"/>
              </a:cxn>
              <a:cxn ang="0">
                <a:pos x="11" y="12"/>
              </a:cxn>
              <a:cxn ang="0">
                <a:pos x="25" y="12"/>
              </a:cxn>
              <a:cxn ang="0">
                <a:pos x="25" y="14"/>
              </a:cxn>
              <a:cxn ang="0">
                <a:pos x="11" y="14"/>
              </a:cxn>
              <a:cxn ang="0">
                <a:pos x="11" y="39"/>
              </a:cxn>
              <a:cxn ang="0">
                <a:pos x="11" y="39"/>
              </a:cxn>
              <a:cxn ang="0">
                <a:pos x="14" y="50"/>
              </a:cxn>
              <a:cxn ang="0">
                <a:pos x="17" y="53"/>
              </a:cxn>
              <a:cxn ang="0">
                <a:pos x="19" y="53"/>
              </a:cxn>
              <a:cxn ang="0">
                <a:pos x="19" y="53"/>
              </a:cxn>
              <a:cxn ang="0">
                <a:pos x="28" y="50"/>
              </a:cxn>
              <a:cxn ang="0">
                <a:pos x="28" y="53"/>
              </a:cxn>
              <a:cxn ang="0">
                <a:pos x="28" y="53"/>
              </a:cxn>
              <a:cxn ang="0">
                <a:pos x="19" y="56"/>
              </a:cxn>
              <a:cxn ang="0">
                <a:pos x="19" y="56"/>
              </a:cxn>
              <a:cxn ang="0">
                <a:pos x="14" y="56"/>
              </a:cxn>
              <a:cxn ang="0">
                <a:pos x="8" y="53"/>
              </a:cxn>
              <a:cxn ang="0">
                <a:pos x="5" y="50"/>
              </a:cxn>
              <a:cxn ang="0">
                <a:pos x="5" y="42"/>
              </a:cxn>
            </a:cxnLst>
            <a:rect l="0" t="0" r="r" b="b"/>
            <a:pathLst>
              <a:path w="28" h="56">
                <a:moveTo>
                  <a:pt x="5" y="42"/>
                </a:moveTo>
                <a:lnTo>
                  <a:pt x="5" y="14"/>
                </a:lnTo>
                <a:lnTo>
                  <a:pt x="0" y="14"/>
                </a:lnTo>
                <a:lnTo>
                  <a:pt x="0" y="12"/>
                </a:lnTo>
                <a:lnTo>
                  <a:pt x="5" y="12"/>
                </a:lnTo>
                <a:lnTo>
                  <a:pt x="5" y="0"/>
                </a:lnTo>
                <a:lnTo>
                  <a:pt x="11" y="0"/>
                </a:lnTo>
                <a:lnTo>
                  <a:pt x="11" y="12"/>
                </a:lnTo>
                <a:lnTo>
                  <a:pt x="25" y="12"/>
                </a:lnTo>
                <a:lnTo>
                  <a:pt x="25" y="14"/>
                </a:lnTo>
                <a:lnTo>
                  <a:pt x="11" y="14"/>
                </a:lnTo>
                <a:lnTo>
                  <a:pt x="11" y="39"/>
                </a:lnTo>
                <a:lnTo>
                  <a:pt x="11" y="39"/>
                </a:lnTo>
                <a:lnTo>
                  <a:pt x="14" y="50"/>
                </a:lnTo>
                <a:lnTo>
                  <a:pt x="17" y="53"/>
                </a:lnTo>
                <a:lnTo>
                  <a:pt x="19" y="53"/>
                </a:lnTo>
                <a:lnTo>
                  <a:pt x="19" y="53"/>
                </a:lnTo>
                <a:lnTo>
                  <a:pt x="28" y="50"/>
                </a:lnTo>
                <a:lnTo>
                  <a:pt x="28" y="53"/>
                </a:lnTo>
                <a:lnTo>
                  <a:pt x="28" y="53"/>
                </a:lnTo>
                <a:lnTo>
                  <a:pt x="19" y="56"/>
                </a:lnTo>
                <a:lnTo>
                  <a:pt x="19" y="56"/>
                </a:lnTo>
                <a:lnTo>
                  <a:pt x="14" y="56"/>
                </a:lnTo>
                <a:lnTo>
                  <a:pt x="8" y="53"/>
                </a:lnTo>
                <a:lnTo>
                  <a:pt x="5" y="50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448"/>
          <p:cNvSpPr>
            <a:spLocks/>
          </p:cNvSpPr>
          <p:nvPr/>
        </p:nvSpPr>
        <p:spPr bwMode="auto">
          <a:xfrm>
            <a:off x="1406887" y="3208026"/>
            <a:ext cx="50876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2" y="30"/>
              </a:cxn>
              <a:cxn ang="0">
                <a:pos x="5" y="25"/>
              </a:cxn>
              <a:cxn ang="0">
                <a:pos x="14" y="19"/>
              </a:cxn>
              <a:cxn ang="0">
                <a:pos x="25" y="16"/>
              </a:cxn>
              <a:cxn ang="0">
                <a:pos x="25" y="16"/>
              </a:cxn>
              <a:cxn ang="0">
                <a:pos x="25" y="16"/>
              </a:cxn>
              <a:cxn ang="0">
                <a:pos x="22" y="8"/>
              </a:cxn>
              <a:cxn ang="0">
                <a:pos x="22" y="5"/>
              </a:cxn>
              <a:cxn ang="0">
                <a:pos x="16" y="5"/>
              </a:cxn>
              <a:cxn ang="0">
                <a:pos x="16" y="5"/>
              </a:cxn>
              <a:cxn ang="0">
                <a:pos x="14" y="5"/>
              </a:cxn>
              <a:cxn ang="0">
                <a:pos x="11" y="8"/>
              </a:cxn>
              <a:cxn ang="0">
                <a:pos x="8" y="14"/>
              </a:cxn>
              <a:cxn ang="0">
                <a:pos x="2" y="14"/>
              </a:cxn>
              <a:cxn ang="0">
                <a:pos x="2" y="14"/>
              </a:cxn>
              <a:cxn ang="0">
                <a:pos x="2" y="8"/>
              </a:cxn>
              <a:cxn ang="0">
                <a:pos x="5" y="5"/>
              </a:cxn>
              <a:cxn ang="0">
                <a:pos x="11" y="3"/>
              </a:cxn>
              <a:cxn ang="0">
                <a:pos x="16" y="0"/>
              </a:cxn>
              <a:cxn ang="0">
                <a:pos x="16" y="0"/>
              </a:cxn>
              <a:cxn ang="0">
                <a:pos x="25" y="3"/>
              </a:cxn>
              <a:cxn ang="0">
                <a:pos x="28" y="5"/>
              </a:cxn>
              <a:cxn ang="0">
                <a:pos x="30" y="11"/>
              </a:cxn>
              <a:cxn ang="0">
                <a:pos x="33" y="16"/>
              </a:cxn>
              <a:cxn ang="0">
                <a:pos x="33" y="39"/>
              </a:cxn>
              <a:cxn ang="0">
                <a:pos x="33" y="39"/>
              </a:cxn>
              <a:cxn ang="0">
                <a:pos x="33" y="47"/>
              </a:cxn>
              <a:cxn ang="0">
                <a:pos x="33" y="47"/>
              </a:cxn>
              <a:cxn ang="0">
                <a:pos x="28" y="47"/>
              </a:cxn>
              <a:cxn ang="0">
                <a:pos x="28" y="47"/>
              </a:cxn>
              <a:cxn ang="0">
                <a:pos x="25" y="44"/>
              </a:cxn>
              <a:cxn ang="0">
                <a:pos x="25" y="44"/>
              </a:cxn>
              <a:cxn ang="0">
                <a:pos x="25" y="44"/>
              </a:cxn>
              <a:cxn ang="0">
                <a:pos x="19" y="47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2" y="44"/>
              </a:cxn>
              <a:cxn ang="0">
                <a:pos x="0" y="41"/>
              </a:cxn>
              <a:cxn ang="0">
                <a:pos x="0" y="36"/>
              </a:cxn>
            </a:cxnLst>
            <a:rect l="0" t="0" r="r" b="b"/>
            <a:pathLst>
              <a:path w="33" h="47">
                <a:moveTo>
                  <a:pt x="0" y="36"/>
                </a:moveTo>
                <a:lnTo>
                  <a:pt x="0" y="36"/>
                </a:lnTo>
                <a:lnTo>
                  <a:pt x="2" y="30"/>
                </a:lnTo>
                <a:lnTo>
                  <a:pt x="5" y="25"/>
                </a:lnTo>
                <a:lnTo>
                  <a:pt x="14" y="19"/>
                </a:lnTo>
                <a:lnTo>
                  <a:pt x="25" y="16"/>
                </a:lnTo>
                <a:lnTo>
                  <a:pt x="25" y="16"/>
                </a:lnTo>
                <a:lnTo>
                  <a:pt x="25" y="16"/>
                </a:lnTo>
                <a:lnTo>
                  <a:pt x="22" y="8"/>
                </a:lnTo>
                <a:lnTo>
                  <a:pt x="22" y="5"/>
                </a:lnTo>
                <a:lnTo>
                  <a:pt x="16" y="5"/>
                </a:lnTo>
                <a:lnTo>
                  <a:pt x="16" y="5"/>
                </a:lnTo>
                <a:lnTo>
                  <a:pt x="14" y="5"/>
                </a:lnTo>
                <a:lnTo>
                  <a:pt x="11" y="8"/>
                </a:lnTo>
                <a:lnTo>
                  <a:pt x="8" y="14"/>
                </a:lnTo>
                <a:lnTo>
                  <a:pt x="2" y="14"/>
                </a:lnTo>
                <a:lnTo>
                  <a:pt x="2" y="14"/>
                </a:lnTo>
                <a:lnTo>
                  <a:pt x="2" y="8"/>
                </a:lnTo>
                <a:lnTo>
                  <a:pt x="5" y="5"/>
                </a:lnTo>
                <a:lnTo>
                  <a:pt x="11" y="3"/>
                </a:lnTo>
                <a:lnTo>
                  <a:pt x="16" y="0"/>
                </a:lnTo>
                <a:lnTo>
                  <a:pt x="16" y="0"/>
                </a:lnTo>
                <a:lnTo>
                  <a:pt x="25" y="3"/>
                </a:lnTo>
                <a:lnTo>
                  <a:pt x="28" y="5"/>
                </a:lnTo>
                <a:lnTo>
                  <a:pt x="30" y="11"/>
                </a:lnTo>
                <a:lnTo>
                  <a:pt x="33" y="16"/>
                </a:lnTo>
                <a:lnTo>
                  <a:pt x="33" y="39"/>
                </a:lnTo>
                <a:lnTo>
                  <a:pt x="33" y="39"/>
                </a:lnTo>
                <a:lnTo>
                  <a:pt x="33" y="47"/>
                </a:lnTo>
                <a:lnTo>
                  <a:pt x="33" y="47"/>
                </a:lnTo>
                <a:lnTo>
                  <a:pt x="28" y="47"/>
                </a:lnTo>
                <a:lnTo>
                  <a:pt x="28" y="47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19" y="47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2" y="44"/>
                </a:lnTo>
                <a:lnTo>
                  <a:pt x="0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449"/>
          <p:cNvSpPr>
            <a:spLocks/>
          </p:cNvSpPr>
          <p:nvPr/>
        </p:nvSpPr>
        <p:spPr bwMode="auto">
          <a:xfrm>
            <a:off x="1419220" y="3239950"/>
            <a:ext cx="26209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9"/>
              </a:cxn>
              <a:cxn ang="0">
                <a:pos x="8" y="22"/>
              </a:cxn>
              <a:cxn ang="0">
                <a:pos x="8" y="22"/>
              </a:cxn>
              <a:cxn ang="0">
                <a:pos x="11" y="19"/>
              </a:cxn>
              <a:cxn ang="0">
                <a:pos x="17" y="17"/>
              </a:cxn>
              <a:cxn ang="0">
                <a:pos x="17" y="0"/>
              </a:cxn>
              <a:cxn ang="0">
                <a:pos x="17" y="0"/>
              </a:cxn>
              <a:cxn ang="0">
                <a:pos x="8" y="3"/>
              </a:cxn>
              <a:cxn ang="0">
                <a:pos x="3" y="5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17" h="22">
                <a:moveTo>
                  <a:pt x="0" y="14"/>
                </a:moveTo>
                <a:lnTo>
                  <a:pt x="0" y="14"/>
                </a:lnTo>
                <a:lnTo>
                  <a:pt x="0" y="19"/>
                </a:lnTo>
                <a:lnTo>
                  <a:pt x="8" y="22"/>
                </a:lnTo>
                <a:lnTo>
                  <a:pt x="8" y="22"/>
                </a:lnTo>
                <a:lnTo>
                  <a:pt x="11" y="19"/>
                </a:lnTo>
                <a:lnTo>
                  <a:pt x="17" y="17"/>
                </a:lnTo>
                <a:lnTo>
                  <a:pt x="17" y="0"/>
                </a:lnTo>
                <a:lnTo>
                  <a:pt x="17" y="0"/>
                </a:lnTo>
                <a:lnTo>
                  <a:pt x="8" y="3"/>
                </a:lnTo>
                <a:lnTo>
                  <a:pt x="3" y="5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450"/>
          <p:cNvSpPr>
            <a:spLocks/>
          </p:cNvSpPr>
          <p:nvPr/>
        </p:nvSpPr>
        <p:spPr bwMode="auto">
          <a:xfrm>
            <a:off x="1726019" y="3208026"/>
            <a:ext cx="46251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3"/>
              </a:cxn>
              <a:cxn ang="0">
                <a:pos x="28" y="3"/>
              </a:cxn>
              <a:cxn ang="0">
                <a:pos x="30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8"/>
              </a:cxn>
              <a:cxn ang="0">
                <a:pos x="14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</a:cxnLst>
            <a:rect l="0" t="0" r="r" b="b"/>
            <a:pathLst>
              <a:path w="30" h="47">
                <a:moveTo>
                  <a:pt x="0" y="47"/>
                </a:move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3"/>
                </a:lnTo>
                <a:lnTo>
                  <a:pt x="28" y="3"/>
                </a:lnTo>
                <a:lnTo>
                  <a:pt x="30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8"/>
                </a:lnTo>
                <a:lnTo>
                  <a:pt x="14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451"/>
          <p:cNvSpPr>
            <a:spLocks/>
          </p:cNvSpPr>
          <p:nvPr/>
        </p:nvSpPr>
        <p:spPr bwMode="auto">
          <a:xfrm>
            <a:off x="1582641" y="3208026"/>
            <a:ext cx="57043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16"/>
              </a:cxn>
              <a:cxn ang="0">
                <a:pos x="28" y="16"/>
              </a:cxn>
              <a:cxn ang="0">
                <a:pos x="28" y="11"/>
              </a:cxn>
              <a:cxn ang="0">
                <a:pos x="25" y="8"/>
              </a:cxn>
              <a:cxn ang="0">
                <a:pos x="25" y="8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31" y="5"/>
              </a:cxn>
              <a:cxn ang="0">
                <a:pos x="31" y="5"/>
              </a:cxn>
              <a:cxn ang="0">
                <a:pos x="34" y="8"/>
              </a:cxn>
              <a:cxn ang="0">
                <a:pos x="37" y="14"/>
              </a:cxn>
              <a:cxn ang="0">
                <a:pos x="37" y="47"/>
              </a:cxn>
              <a:cxn ang="0">
                <a:pos x="28" y="47"/>
              </a:cxn>
            </a:cxnLst>
            <a:rect l="0" t="0" r="r" b="b"/>
            <a:pathLst>
              <a:path w="37" h="47">
                <a:moveTo>
                  <a:pt x="28" y="47"/>
                </a:moveTo>
                <a:lnTo>
                  <a:pt x="28" y="16"/>
                </a:lnTo>
                <a:lnTo>
                  <a:pt x="28" y="16"/>
                </a:lnTo>
                <a:lnTo>
                  <a:pt x="28" y="11"/>
                </a:lnTo>
                <a:lnTo>
                  <a:pt x="25" y="8"/>
                </a:lnTo>
                <a:lnTo>
                  <a:pt x="25" y="8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31" y="5"/>
                </a:lnTo>
                <a:lnTo>
                  <a:pt x="31" y="5"/>
                </a:lnTo>
                <a:lnTo>
                  <a:pt x="34" y="8"/>
                </a:lnTo>
                <a:lnTo>
                  <a:pt x="37" y="14"/>
                </a:lnTo>
                <a:lnTo>
                  <a:pt x="37" y="47"/>
                </a:lnTo>
                <a:lnTo>
                  <a:pt x="2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452"/>
          <p:cNvSpPr>
            <a:spLocks/>
          </p:cNvSpPr>
          <p:nvPr/>
        </p:nvSpPr>
        <p:spPr bwMode="auto">
          <a:xfrm>
            <a:off x="1474722" y="3208026"/>
            <a:ext cx="4316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5" y="3"/>
              </a:cxn>
              <a:cxn ang="0">
                <a:pos x="25" y="3"/>
              </a:cxn>
              <a:cxn ang="0">
                <a:pos x="28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</a:cxnLst>
            <a:rect l="0" t="0" r="r" b="b"/>
            <a:pathLst>
              <a:path w="28" h="47">
                <a:moveTo>
                  <a:pt x="0" y="47"/>
                </a:move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5" y="3"/>
                </a:lnTo>
                <a:lnTo>
                  <a:pt x="25" y="3"/>
                </a:lnTo>
                <a:lnTo>
                  <a:pt x="28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453"/>
          <p:cNvSpPr>
            <a:spLocks/>
          </p:cNvSpPr>
          <p:nvPr/>
        </p:nvSpPr>
        <p:spPr bwMode="auto">
          <a:xfrm>
            <a:off x="1337510" y="3176102"/>
            <a:ext cx="60126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25" y="2"/>
              </a:cxn>
              <a:cxn ang="0">
                <a:pos x="33" y="5"/>
              </a:cxn>
              <a:cxn ang="0">
                <a:pos x="36" y="11"/>
              </a:cxn>
              <a:cxn ang="0">
                <a:pos x="39" y="22"/>
              </a:cxn>
              <a:cxn ang="0">
                <a:pos x="39" y="22"/>
              </a:cxn>
              <a:cxn ang="0">
                <a:pos x="36" y="30"/>
              </a:cxn>
              <a:cxn ang="0">
                <a:pos x="33" y="36"/>
              </a:cxn>
              <a:cxn ang="0">
                <a:pos x="25" y="38"/>
              </a:cxn>
              <a:cxn ang="0">
                <a:pos x="14" y="41"/>
              </a:cxn>
              <a:cxn ang="0">
                <a:pos x="5" y="41"/>
              </a:cxn>
              <a:cxn ang="0">
                <a:pos x="5" y="69"/>
              </a:cxn>
              <a:cxn ang="0">
                <a:pos x="0" y="69"/>
              </a:cxn>
            </a:cxnLst>
            <a:rect l="0" t="0" r="r" b="b"/>
            <a:pathLst>
              <a:path w="39" h="69">
                <a:moveTo>
                  <a:pt x="0" y="69"/>
                </a:move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25" y="2"/>
                </a:lnTo>
                <a:lnTo>
                  <a:pt x="33" y="5"/>
                </a:lnTo>
                <a:lnTo>
                  <a:pt x="36" y="11"/>
                </a:lnTo>
                <a:lnTo>
                  <a:pt x="39" y="22"/>
                </a:lnTo>
                <a:lnTo>
                  <a:pt x="39" y="22"/>
                </a:lnTo>
                <a:lnTo>
                  <a:pt x="36" y="30"/>
                </a:lnTo>
                <a:lnTo>
                  <a:pt x="33" y="36"/>
                </a:lnTo>
                <a:lnTo>
                  <a:pt x="25" y="38"/>
                </a:lnTo>
                <a:lnTo>
                  <a:pt x="14" y="41"/>
                </a:lnTo>
                <a:lnTo>
                  <a:pt x="5" y="41"/>
                </a:lnTo>
                <a:lnTo>
                  <a:pt x="5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454"/>
          <p:cNvSpPr>
            <a:spLocks/>
          </p:cNvSpPr>
          <p:nvPr/>
        </p:nvSpPr>
        <p:spPr bwMode="auto">
          <a:xfrm>
            <a:off x="1345219" y="3183357"/>
            <a:ext cx="40084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9" y="31"/>
              </a:cxn>
              <a:cxn ang="0">
                <a:pos x="9" y="31"/>
              </a:cxn>
              <a:cxn ang="0">
                <a:pos x="17" y="31"/>
              </a:cxn>
              <a:cxn ang="0">
                <a:pos x="23" y="28"/>
              </a:cxn>
              <a:cxn ang="0">
                <a:pos x="26" y="22"/>
              </a:cxn>
              <a:cxn ang="0">
                <a:pos x="26" y="17"/>
              </a:cxn>
              <a:cxn ang="0">
                <a:pos x="26" y="17"/>
              </a:cxn>
              <a:cxn ang="0">
                <a:pos x="26" y="8"/>
              </a:cxn>
              <a:cxn ang="0">
                <a:pos x="23" y="6"/>
              </a:cxn>
              <a:cxn ang="0">
                <a:pos x="17" y="3"/>
              </a:cxn>
              <a:cxn ang="0">
                <a:pos x="12" y="0"/>
              </a:cxn>
              <a:cxn ang="0">
                <a:pos x="0" y="0"/>
              </a:cxn>
              <a:cxn ang="0">
                <a:pos x="0" y="31"/>
              </a:cxn>
            </a:cxnLst>
            <a:rect l="0" t="0" r="r" b="b"/>
            <a:pathLst>
              <a:path w="26" h="31">
                <a:moveTo>
                  <a:pt x="0" y="31"/>
                </a:moveTo>
                <a:lnTo>
                  <a:pt x="9" y="31"/>
                </a:lnTo>
                <a:lnTo>
                  <a:pt x="9" y="31"/>
                </a:lnTo>
                <a:lnTo>
                  <a:pt x="17" y="31"/>
                </a:lnTo>
                <a:lnTo>
                  <a:pt x="23" y="28"/>
                </a:lnTo>
                <a:lnTo>
                  <a:pt x="26" y="22"/>
                </a:lnTo>
                <a:lnTo>
                  <a:pt x="26" y="17"/>
                </a:lnTo>
                <a:lnTo>
                  <a:pt x="26" y="17"/>
                </a:lnTo>
                <a:lnTo>
                  <a:pt x="26" y="8"/>
                </a:lnTo>
                <a:lnTo>
                  <a:pt x="23" y="6"/>
                </a:lnTo>
                <a:lnTo>
                  <a:pt x="17" y="3"/>
                </a:lnTo>
                <a:lnTo>
                  <a:pt x="12" y="0"/>
                </a:lnTo>
                <a:lnTo>
                  <a:pt x="0" y="0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455"/>
          <p:cNvSpPr>
            <a:spLocks noEditPoints="1"/>
          </p:cNvSpPr>
          <p:nvPr/>
        </p:nvSpPr>
        <p:spPr bwMode="auto">
          <a:xfrm>
            <a:off x="1328260" y="3351685"/>
            <a:ext cx="530345" cy="129148"/>
          </a:xfrm>
          <a:custGeom>
            <a:avLst/>
            <a:gdLst/>
            <a:ahLst/>
            <a:cxnLst>
              <a:cxn ang="0">
                <a:pos x="151" y="28"/>
              </a:cxn>
              <a:cxn ang="0">
                <a:pos x="176" y="28"/>
              </a:cxn>
              <a:cxn ang="0">
                <a:pos x="176" y="64"/>
              </a:cxn>
              <a:cxn ang="0">
                <a:pos x="157" y="70"/>
              </a:cxn>
              <a:cxn ang="0">
                <a:pos x="157" y="31"/>
              </a:cxn>
              <a:cxn ang="0">
                <a:pos x="162" y="67"/>
              </a:cxn>
              <a:cxn ang="0">
                <a:pos x="174" y="48"/>
              </a:cxn>
              <a:cxn ang="0">
                <a:pos x="162" y="28"/>
              </a:cxn>
              <a:cxn ang="0">
                <a:pos x="104" y="28"/>
              </a:cxn>
              <a:cxn ang="0">
                <a:pos x="115" y="23"/>
              </a:cxn>
              <a:cxn ang="0">
                <a:pos x="134" y="48"/>
              </a:cxn>
              <a:cxn ang="0">
                <a:pos x="115" y="70"/>
              </a:cxn>
              <a:cxn ang="0">
                <a:pos x="95" y="89"/>
              </a:cxn>
              <a:cxn ang="0">
                <a:pos x="109" y="64"/>
              </a:cxn>
              <a:cxn ang="0">
                <a:pos x="123" y="61"/>
              </a:cxn>
              <a:cxn ang="0">
                <a:pos x="123" y="34"/>
              </a:cxn>
              <a:cxn ang="0">
                <a:pos x="9" y="56"/>
              </a:cxn>
              <a:cxn ang="0">
                <a:pos x="25" y="64"/>
              </a:cxn>
              <a:cxn ang="0">
                <a:pos x="28" y="45"/>
              </a:cxn>
              <a:cxn ang="0">
                <a:pos x="3" y="23"/>
              </a:cxn>
              <a:cxn ang="0">
                <a:pos x="11" y="0"/>
              </a:cxn>
              <a:cxn ang="0">
                <a:pos x="37" y="14"/>
              </a:cxn>
              <a:cxn ang="0">
                <a:pos x="20" y="6"/>
              </a:cxn>
              <a:cxn ang="0">
                <a:pos x="11" y="20"/>
              </a:cxn>
              <a:cxn ang="0">
                <a:pos x="34" y="39"/>
              </a:cxn>
              <a:cxn ang="0">
                <a:pos x="34" y="64"/>
              </a:cxn>
              <a:cxn ang="0">
                <a:pos x="3" y="64"/>
              </a:cxn>
              <a:cxn ang="0">
                <a:pos x="319" y="61"/>
              </a:cxn>
              <a:cxn ang="0">
                <a:pos x="336" y="64"/>
              </a:cxn>
              <a:cxn ang="0">
                <a:pos x="328" y="48"/>
              </a:cxn>
              <a:cxn ang="0">
                <a:pos x="319" y="25"/>
              </a:cxn>
              <a:cxn ang="0">
                <a:pos x="339" y="25"/>
              </a:cxn>
              <a:cxn ang="0">
                <a:pos x="330" y="28"/>
              </a:cxn>
              <a:cxn ang="0">
                <a:pos x="325" y="39"/>
              </a:cxn>
              <a:cxn ang="0">
                <a:pos x="344" y="56"/>
              </a:cxn>
              <a:cxn ang="0">
                <a:pos x="330" y="70"/>
              </a:cxn>
              <a:cxn ang="0">
                <a:pos x="232" y="48"/>
              </a:cxn>
              <a:cxn ang="0">
                <a:pos x="252" y="23"/>
              </a:cxn>
              <a:cxn ang="0">
                <a:pos x="269" y="48"/>
              </a:cxn>
              <a:cxn ang="0">
                <a:pos x="252" y="67"/>
              </a:cxn>
              <a:cxn ang="0">
                <a:pos x="263" y="67"/>
              </a:cxn>
              <a:cxn ang="0">
                <a:pos x="238" y="64"/>
              </a:cxn>
              <a:cxn ang="0">
                <a:pos x="255" y="28"/>
              </a:cxn>
              <a:cxn ang="0">
                <a:pos x="238" y="45"/>
              </a:cxn>
              <a:cxn ang="0">
                <a:pos x="53" y="25"/>
              </a:cxn>
              <a:cxn ang="0">
                <a:pos x="59" y="64"/>
              </a:cxn>
              <a:cxn ang="0">
                <a:pos x="79" y="25"/>
              </a:cxn>
              <a:cxn ang="0">
                <a:pos x="76" y="64"/>
              </a:cxn>
              <a:cxn ang="0">
                <a:pos x="51" y="67"/>
              </a:cxn>
              <a:cxn ang="0">
                <a:pos x="288" y="31"/>
              </a:cxn>
              <a:cxn ang="0">
                <a:pos x="305" y="25"/>
              </a:cxn>
              <a:cxn ang="0">
                <a:pos x="300" y="28"/>
              </a:cxn>
              <a:cxn ang="0">
                <a:pos x="280" y="70"/>
              </a:cxn>
              <a:cxn ang="0">
                <a:pos x="193" y="70"/>
              </a:cxn>
              <a:cxn ang="0">
                <a:pos x="213" y="9"/>
              </a:cxn>
            </a:cxnLst>
            <a:rect l="0" t="0" r="r" b="b"/>
            <a:pathLst>
              <a:path w="344" h="89">
                <a:moveTo>
                  <a:pt x="143" y="89"/>
                </a:moveTo>
                <a:lnTo>
                  <a:pt x="143" y="25"/>
                </a:lnTo>
                <a:lnTo>
                  <a:pt x="151" y="25"/>
                </a:lnTo>
                <a:lnTo>
                  <a:pt x="151" y="28"/>
                </a:lnTo>
                <a:lnTo>
                  <a:pt x="151" y="28"/>
                </a:lnTo>
                <a:lnTo>
                  <a:pt x="151" y="28"/>
                </a:lnTo>
                <a:lnTo>
                  <a:pt x="157" y="25"/>
                </a:lnTo>
                <a:lnTo>
                  <a:pt x="157" y="25"/>
                </a:lnTo>
                <a:lnTo>
                  <a:pt x="165" y="23"/>
                </a:lnTo>
                <a:lnTo>
                  <a:pt x="165" y="23"/>
                </a:lnTo>
                <a:lnTo>
                  <a:pt x="171" y="25"/>
                </a:lnTo>
                <a:lnTo>
                  <a:pt x="176" y="28"/>
                </a:lnTo>
                <a:lnTo>
                  <a:pt x="176" y="28"/>
                </a:lnTo>
                <a:lnTo>
                  <a:pt x="179" y="36"/>
                </a:lnTo>
                <a:lnTo>
                  <a:pt x="182" y="48"/>
                </a:lnTo>
                <a:lnTo>
                  <a:pt x="182" y="48"/>
                </a:lnTo>
                <a:lnTo>
                  <a:pt x="182" y="59"/>
                </a:lnTo>
                <a:lnTo>
                  <a:pt x="176" y="64"/>
                </a:lnTo>
                <a:lnTo>
                  <a:pt x="176" y="64"/>
                </a:lnTo>
                <a:lnTo>
                  <a:pt x="171" y="70"/>
                </a:lnTo>
                <a:lnTo>
                  <a:pt x="162" y="70"/>
                </a:lnTo>
                <a:lnTo>
                  <a:pt x="162" y="70"/>
                </a:lnTo>
                <a:lnTo>
                  <a:pt x="157" y="70"/>
                </a:lnTo>
                <a:lnTo>
                  <a:pt x="157" y="70"/>
                </a:lnTo>
                <a:lnTo>
                  <a:pt x="151" y="67"/>
                </a:lnTo>
                <a:lnTo>
                  <a:pt x="151" y="67"/>
                </a:lnTo>
                <a:lnTo>
                  <a:pt x="151" y="89"/>
                </a:lnTo>
                <a:lnTo>
                  <a:pt x="143" y="89"/>
                </a:lnTo>
                <a:close/>
                <a:moveTo>
                  <a:pt x="157" y="31"/>
                </a:moveTo>
                <a:lnTo>
                  <a:pt x="157" y="31"/>
                </a:lnTo>
                <a:lnTo>
                  <a:pt x="151" y="34"/>
                </a:lnTo>
                <a:lnTo>
                  <a:pt x="151" y="59"/>
                </a:lnTo>
                <a:lnTo>
                  <a:pt x="151" y="59"/>
                </a:lnTo>
                <a:lnTo>
                  <a:pt x="157" y="64"/>
                </a:lnTo>
                <a:lnTo>
                  <a:pt x="157" y="64"/>
                </a:lnTo>
                <a:lnTo>
                  <a:pt x="162" y="67"/>
                </a:lnTo>
                <a:lnTo>
                  <a:pt x="162" y="67"/>
                </a:lnTo>
                <a:lnTo>
                  <a:pt x="168" y="64"/>
                </a:lnTo>
                <a:lnTo>
                  <a:pt x="171" y="61"/>
                </a:lnTo>
                <a:lnTo>
                  <a:pt x="171" y="61"/>
                </a:lnTo>
                <a:lnTo>
                  <a:pt x="174" y="56"/>
                </a:lnTo>
                <a:lnTo>
                  <a:pt x="174" y="48"/>
                </a:lnTo>
                <a:lnTo>
                  <a:pt x="174" y="48"/>
                </a:lnTo>
                <a:lnTo>
                  <a:pt x="174" y="39"/>
                </a:lnTo>
                <a:lnTo>
                  <a:pt x="171" y="34"/>
                </a:lnTo>
                <a:lnTo>
                  <a:pt x="171" y="34"/>
                </a:lnTo>
                <a:lnTo>
                  <a:pt x="168" y="28"/>
                </a:lnTo>
                <a:lnTo>
                  <a:pt x="162" y="28"/>
                </a:lnTo>
                <a:lnTo>
                  <a:pt x="162" y="28"/>
                </a:lnTo>
                <a:lnTo>
                  <a:pt x="157" y="31"/>
                </a:lnTo>
                <a:close/>
                <a:moveTo>
                  <a:pt x="95" y="89"/>
                </a:moveTo>
                <a:lnTo>
                  <a:pt x="95" y="25"/>
                </a:lnTo>
                <a:lnTo>
                  <a:pt x="104" y="25"/>
                </a:lnTo>
                <a:lnTo>
                  <a:pt x="104" y="28"/>
                </a:lnTo>
                <a:lnTo>
                  <a:pt x="104" y="28"/>
                </a:lnTo>
                <a:lnTo>
                  <a:pt x="104" y="28"/>
                </a:lnTo>
                <a:lnTo>
                  <a:pt x="109" y="25"/>
                </a:lnTo>
                <a:lnTo>
                  <a:pt x="109" y="25"/>
                </a:lnTo>
                <a:lnTo>
                  <a:pt x="115" y="23"/>
                </a:lnTo>
                <a:lnTo>
                  <a:pt x="115" y="23"/>
                </a:lnTo>
                <a:lnTo>
                  <a:pt x="123" y="25"/>
                </a:lnTo>
                <a:lnTo>
                  <a:pt x="129" y="28"/>
                </a:lnTo>
                <a:lnTo>
                  <a:pt x="129" y="28"/>
                </a:lnTo>
                <a:lnTo>
                  <a:pt x="132" y="36"/>
                </a:lnTo>
                <a:lnTo>
                  <a:pt x="134" y="48"/>
                </a:lnTo>
                <a:lnTo>
                  <a:pt x="134" y="48"/>
                </a:lnTo>
                <a:lnTo>
                  <a:pt x="132" y="59"/>
                </a:lnTo>
                <a:lnTo>
                  <a:pt x="129" y="64"/>
                </a:lnTo>
                <a:lnTo>
                  <a:pt x="129" y="64"/>
                </a:lnTo>
                <a:lnTo>
                  <a:pt x="123" y="70"/>
                </a:lnTo>
                <a:lnTo>
                  <a:pt x="115" y="70"/>
                </a:lnTo>
                <a:lnTo>
                  <a:pt x="115" y="70"/>
                </a:lnTo>
                <a:lnTo>
                  <a:pt x="109" y="70"/>
                </a:lnTo>
                <a:lnTo>
                  <a:pt x="109" y="70"/>
                </a:lnTo>
                <a:lnTo>
                  <a:pt x="104" y="67"/>
                </a:lnTo>
                <a:lnTo>
                  <a:pt x="104" y="67"/>
                </a:lnTo>
                <a:lnTo>
                  <a:pt x="104" y="89"/>
                </a:lnTo>
                <a:lnTo>
                  <a:pt x="95" y="89"/>
                </a:lnTo>
                <a:close/>
                <a:moveTo>
                  <a:pt x="109" y="31"/>
                </a:moveTo>
                <a:lnTo>
                  <a:pt x="109" y="31"/>
                </a:lnTo>
                <a:lnTo>
                  <a:pt x="104" y="34"/>
                </a:lnTo>
                <a:lnTo>
                  <a:pt x="104" y="59"/>
                </a:lnTo>
                <a:lnTo>
                  <a:pt x="104" y="59"/>
                </a:lnTo>
                <a:lnTo>
                  <a:pt x="109" y="64"/>
                </a:lnTo>
                <a:lnTo>
                  <a:pt x="109" y="64"/>
                </a:lnTo>
                <a:lnTo>
                  <a:pt x="115" y="67"/>
                </a:lnTo>
                <a:lnTo>
                  <a:pt x="115" y="67"/>
                </a:lnTo>
                <a:lnTo>
                  <a:pt x="120" y="64"/>
                </a:lnTo>
                <a:lnTo>
                  <a:pt x="123" y="61"/>
                </a:lnTo>
                <a:lnTo>
                  <a:pt x="123" y="61"/>
                </a:lnTo>
                <a:lnTo>
                  <a:pt x="126" y="56"/>
                </a:lnTo>
                <a:lnTo>
                  <a:pt x="126" y="48"/>
                </a:lnTo>
                <a:lnTo>
                  <a:pt x="126" y="48"/>
                </a:lnTo>
                <a:lnTo>
                  <a:pt x="126" y="39"/>
                </a:lnTo>
                <a:lnTo>
                  <a:pt x="123" y="34"/>
                </a:lnTo>
                <a:lnTo>
                  <a:pt x="123" y="34"/>
                </a:lnTo>
                <a:lnTo>
                  <a:pt x="120" y="28"/>
                </a:lnTo>
                <a:lnTo>
                  <a:pt x="115" y="28"/>
                </a:lnTo>
                <a:lnTo>
                  <a:pt x="115" y="28"/>
                </a:lnTo>
                <a:lnTo>
                  <a:pt x="109" y="31"/>
                </a:lnTo>
                <a:close/>
                <a:moveTo>
                  <a:pt x="0" y="59"/>
                </a:moveTo>
                <a:lnTo>
                  <a:pt x="9" y="56"/>
                </a:lnTo>
                <a:lnTo>
                  <a:pt x="9" y="56"/>
                </a:lnTo>
                <a:lnTo>
                  <a:pt x="11" y="64"/>
                </a:lnTo>
                <a:lnTo>
                  <a:pt x="14" y="64"/>
                </a:lnTo>
                <a:lnTo>
                  <a:pt x="20" y="67"/>
                </a:lnTo>
                <a:lnTo>
                  <a:pt x="20" y="67"/>
                </a:lnTo>
                <a:lnTo>
                  <a:pt x="25" y="64"/>
                </a:lnTo>
                <a:lnTo>
                  <a:pt x="28" y="61"/>
                </a:lnTo>
                <a:lnTo>
                  <a:pt x="28" y="61"/>
                </a:lnTo>
                <a:lnTo>
                  <a:pt x="31" y="53"/>
                </a:lnTo>
                <a:lnTo>
                  <a:pt x="31" y="53"/>
                </a:lnTo>
                <a:lnTo>
                  <a:pt x="31" y="48"/>
                </a:lnTo>
                <a:lnTo>
                  <a:pt x="28" y="45"/>
                </a:lnTo>
                <a:lnTo>
                  <a:pt x="28" y="45"/>
                </a:lnTo>
                <a:lnTo>
                  <a:pt x="17" y="36"/>
                </a:lnTo>
                <a:lnTo>
                  <a:pt x="17" y="36"/>
                </a:lnTo>
                <a:lnTo>
                  <a:pt x="6" y="28"/>
                </a:lnTo>
                <a:lnTo>
                  <a:pt x="6" y="28"/>
                </a:lnTo>
                <a:lnTo>
                  <a:pt x="3" y="23"/>
                </a:lnTo>
                <a:lnTo>
                  <a:pt x="3" y="17"/>
                </a:lnTo>
                <a:lnTo>
                  <a:pt x="3" y="17"/>
                </a:lnTo>
                <a:lnTo>
                  <a:pt x="3" y="12"/>
                </a:lnTo>
                <a:lnTo>
                  <a:pt x="6" y="6"/>
                </a:lnTo>
                <a:lnTo>
                  <a:pt x="6" y="6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1" y="3"/>
                </a:lnTo>
                <a:lnTo>
                  <a:pt x="37" y="9"/>
                </a:lnTo>
                <a:lnTo>
                  <a:pt x="37" y="14"/>
                </a:lnTo>
                <a:lnTo>
                  <a:pt x="31" y="14"/>
                </a:lnTo>
                <a:lnTo>
                  <a:pt x="31" y="14"/>
                </a:lnTo>
                <a:lnTo>
                  <a:pt x="28" y="9"/>
                </a:lnTo>
                <a:lnTo>
                  <a:pt x="25" y="6"/>
                </a:lnTo>
                <a:lnTo>
                  <a:pt x="20" y="6"/>
                </a:lnTo>
                <a:lnTo>
                  <a:pt x="20" y="6"/>
                </a:lnTo>
                <a:lnTo>
                  <a:pt x="17" y="6"/>
                </a:lnTo>
                <a:lnTo>
                  <a:pt x="11" y="9"/>
                </a:lnTo>
                <a:lnTo>
                  <a:pt x="11" y="9"/>
                </a:lnTo>
                <a:lnTo>
                  <a:pt x="9" y="17"/>
                </a:lnTo>
                <a:lnTo>
                  <a:pt x="9" y="17"/>
                </a:lnTo>
                <a:lnTo>
                  <a:pt x="11" y="20"/>
                </a:lnTo>
                <a:lnTo>
                  <a:pt x="14" y="25"/>
                </a:lnTo>
                <a:lnTo>
                  <a:pt x="14" y="25"/>
                </a:lnTo>
                <a:lnTo>
                  <a:pt x="25" y="31"/>
                </a:lnTo>
                <a:lnTo>
                  <a:pt x="25" y="31"/>
                </a:lnTo>
                <a:lnTo>
                  <a:pt x="34" y="39"/>
                </a:lnTo>
                <a:lnTo>
                  <a:pt x="34" y="39"/>
                </a:lnTo>
                <a:lnTo>
                  <a:pt x="37" y="45"/>
                </a:lnTo>
                <a:lnTo>
                  <a:pt x="39" y="53"/>
                </a:lnTo>
                <a:lnTo>
                  <a:pt x="39" y="53"/>
                </a:lnTo>
                <a:lnTo>
                  <a:pt x="37" y="59"/>
                </a:lnTo>
                <a:lnTo>
                  <a:pt x="34" y="64"/>
                </a:lnTo>
                <a:lnTo>
                  <a:pt x="34" y="64"/>
                </a:lnTo>
                <a:lnTo>
                  <a:pt x="28" y="70"/>
                </a:lnTo>
                <a:lnTo>
                  <a:pt x="20" y="70"/>
                </a:lnTo>
                <a:lnTo>
                  <a:pt x="20" y="70"/>
                </a:lnTo>
                <a:lnTo>
                  <a:pt x="11" y="70"/>
                </a:lnTo>
                <a:lnTo>
                  <a:pt x="6" y="67"/>
                </a:lnTo>
                <a:lnTo>
                  <a:pt x="3" y="64"/>
                </a:lnTo>
                <a:lnTo>
                  <a:pt x="0" y="59"/>
                </a:lnTo>
                <a:close/>
                <a:moveTo>
                  <a:pt x="319" y="70"/>
                </a:moveTo>
                <a:lnTo>
                  <a:pt x="319" y="70"/>
                </a:lnTo>
                <a:lnTo>
                  <a:pt x="316" y="67"/>
                </a:lnTo>
                <a:lnTo>
                  <a:pt x="314" y="61"/>
                </a:lnTo>
                <a:lnTo>
                  <a:pt x="319" y="61"/>
                </a:lnTo>
                <a:lnTo>
                  <a:pt x="319" y="61"/>
                </a:lnTo>
                <a:lnTo>
                  <a:pt x="325" y="64"/>
                </a:lnTo>
                <a:lnTo>
                  <a:pt x="330" y="67"/>
                </a:lnTo>
                <a:lnTo>
                  <a:pt x="330" y="67"/>
                </a:lnTo>
                <a:lnTo>
                  <a:pt x="336" y="64"/>
                </a:lnTo>
                <a:lnTo>
                  <a:pt x="336" y="64"/>
                </a:lnTo>
                <a:lnTo>
                  <a:pt x="339" y="59"/>
                </a:lnTo>
                <a:lnTo>
                  <a:pt x="339" y="59"/>
                </a:lnTo>
                <a:lnTo>
                  <a:pt x="336" y="53"/>
                </a:lnTo>
                <a:lnTo>
                  <a:pt x="336" y="53"/>
                </a:lnTo>
                <a:lnTo>
                  <a:pt x="328" y="48"/>
                </a:lnTo>
                <a:lnTo>
                  <a:pt x="328" y="48"/>
                </a:lnTo>
                <a:lnTo>
                  <a:pt x="316" y="42"/>
                </a:lnTo>
                <a:lnTo>
                  <a:pt x="316" y="42"/>
                </a:lnTo>
                <a:lnTo>
                  <a:pt x="314" y="34"/>
                </a:lnTo>
                <a:lnTo>
                  <a:pt x="314" y="34"/>
                </a:lnTo>
                <a:lnTo>
                  <a:pt x="316" y="31"/>
                </a:lnTo>
                <a:lnTo>
                  <a:pt x="319" y="25"/>
                </a:lnTo>
                <a:lnTo>
                  <a:pt x="319" y="25"/>
                </a:lnTo>
                <a:lnTo>
                  <a:pt x="325" y="25"/>
                </a:lnTo>
                <a:lnTo>
                  <a:pt x="330" y="23"/>
                </a:lnTo>
                <a:lnTo>
                  <a:pt x="330" y="23"/>
                </a:lnTo>
                <a:lnTo>
                  <a:pt x="339" y="25"/>
                </a:lnTo>
                <a:lnTo>
                  <a:pt x="339" y="25"/>
                </a:lnTo>
                <a:lnTo>
                  <a:pt x="344" y="31"/>
                </a:lnTo>
                <a:lnTo>
                  <a:pt x="339" y="31"/>
                </a:lnTo>
                <a:lnTo>
                  <a:pt x="339" y="31"/>
                </a:lnTo>
                <a:lnTo>
                  <a:pt x="336" y="28"/>
                </a:lnTo>
                <a:lnTo>
                  <a:pt x="330" y="28"/>
                </a:lnTo>
                <a:lnTo>
                  <a:pt x="330" y="28"/>
                </a:lnTo>
                <a:lnTo>
                  <a:pt x="325" y="28"/>
                </a:lnTo>
                <a:lnTo>
                  <a:pt x="325" y="28"/>
                </a:lnTo>
                <a:lnTo>
                  <a:pt x="322" y="34"/>
                </a:lnTo>
                <a:lnTo>
                  <a:pt x="322" y="34"/>
                </a:lnTo>
                <a:lnTo>
                  <a:pt x="325" y="39"/>
                </a:lnTo>
                <a:lnTo>
                  <a:pt x="325" y="39"/>
                </a:lnTo>
                <a:lnTo>
                  <a:pt x="333" y="45"/>
                </a:lnTo>
                <a:lnTo>
                  <a:pt x="333" y="45"/>
                </a:lnTo>
                <a:lnTo>
                  <a:pt x="342" y="50"/>
                </a:lnTo>
                <a:lnTo>
                  <a:pt x="342" y="50"/>
                </a:lnTo>
                <a:lnTo>
                  <a:pt x="344" y="53"/>
                </a:lnTo>
                <a:lnTo>
                  <a:pt x="344" y="56"/>
                </a:lnTo>
                <a:lnTo>
                  <a:pt x="344" y="56"/>
                </a:lnTo>
                <a:lnTo>
                  <a:pt x="344" y="61"/>
                </a:lnTo>
                <a:lnTo>
                  <a:pt x="342" y="67"/>
                </a:lnTo>
                <a:lnTo>
                  <a:pt x="342" y="67"/>
                </a:lnTo>
                <a:lnTo>
                  <a:pt x="336" y="70"/>
                </a:lnTo>
                <a:lnTo>
                  <a:pt x="330" y="70"/>
                </a:lnTo>
                <a:lnTo>
                  <a:pt x="330" y="70"/>
                </a:lnTo>
                <a:lnTo>
                  <a:pt x="319" y="70"/>
                </a:lnTo>
                <a:close/>
                <a:moveTo>
                  <a:pt x="238" y="64"/>
                </a:moveTo>
                <a:lnTo>
                  <a:pt x="238" y="64"/>
                </a:lnTo>
                <a:lnTo>
                  <a:pt x="232" y="59"/>
                </a:lnTo>
                <a:lnTo>
                  <a:pt x="232" y="48"/>
                </a:lnTo>
                <a:lnTo>
                  <a:pt x="232" y="48"/>
                </a:lnTo>
                <a:lnTo>
                  <a:pt x="232" y="36"/>
                </a:lnTo>
                <a:lnTo>
                  <a:pt x="238" y="28"/>
                </a:lnTo>
                <a:lnTo>
                  <a:pt x="238" y="28"/>
                </a:lnTo>
                <a:lnTo>
                  <a:pt x="244" y="25"/>
                </a:lnTo>
                <a:lnTo>
                  <a:pt x="252" y="23"/>
                </a:lnTo>
                <a:lnTo>
                  <a:pt x="252" y="23"/>
                </a:lnTo>
                <a:lnTo>
                  <a:pt x="258" y="25"/>
                </a:lnTo>
                <a:lnTo>
                  <a:pt x="263" y="28"/>
                </a:lnTo>
                <a:lnTo>
                  <a:pt x="263" y="28"/>
                </a:lnTo>
                <a:lnTo>
                  <a:pt x="269" y="36"/>
                </a:lnTo>
                <a:lnTo>
                  <a:pt x="269" y="48"/>
                </a:lnTo>
                <a:lnTo>
                  <a:pt x="238" y="48"/>
                </a:lnTo>
                <a:lnTo>
                  <a:pt x="238" y="48"/>
                </a:lnTo>
                <a:lnTo>
                  <a:pt x="241" y="56"/>
                </a:lnTo>
                <a:lnTo>
                  <a:pt x="244" y="64"/>
                </a:lnTo>
                <a:lnTo>
                  <a:pt x="246" y="67"/>
                </a:lnTo>
                <a:lnTo>
                  <a:pt x="252" y="67"/>
                </a:lnTo>
                <a:lnTo>
                  <a:pt x="252" y="67"/>
                </a:lnTo>
                <a:lnTo>
                  <a:pt x="258" y="64"/>
                </a:lnTo>
                <a:lnTo>
                  <a:pt x="263" y="59"/>
                </a:lnTo>
                <a:lnTo>
                  <a:pt x="269" y="59"/>
                </a:lnTo>
                <a:lnTo>
                  <a:pt x="269" y="59"/>
                </a:lnTo>
                <a:lnTo>
                  <a:pt x="263" y="67"/>
                </a:lnTo>
                <a:lnTo>
                  <a:pt x="263" y="67"/>
                </a:lnTo>
                <a:lnTo>
                  <a:pt x="258" y="70"/>
                </a:lnTo>
                <a:lnTo>
                  <a:pt x="252" y="70"/>
                </a:lnTo>
                <a:lnTo>
                  <a:pt x="252" y="70"/>
                </a:lnTo>
                <a:lnTo>
                  <a:pt x="244" y="70"/>
                </a:lnTo>
                <a:lnTo>
                  <a:pt x="238" y="64"/>
                </a:lnTo>
                <a:close/>
                <a:moveTo>
                  <a:pt x="238" y="45"/>
                </a:moveTo>
                <a:lnTo>
                  <a:pt x="263" y="45"/>
                </a:lnTo>
                <a:lnTo>
                  <a:pt x="263" y="45"/>
                </a:lnTo>
                <a:lnTo>
                  <a:pt x="260" y="36"/>
                </a:lnTo>
                <a:lnTo>
                  <a:pt x="260" y="31"/>
                </a:lnTo>
                <a:lnTo>
                  <a:pt x="255" y="28"/>
                </a:lnTo>
                <a:lnTo>
                  <a:pt x="252" y="28"/>
                </a:lnTo>
                <a:lnTo>
                  <a:pt x="252" y="28"/>
                </a:lnTo>
                <a:lnTo>
                  <a:pt x="246" y="28"/>
                </a:lnTo>
                <a:lnTo>
                  <a:pt x="244" y="31"/>
                </a:lnTo>
                <a:lnTo>
                  <a:pt x="241" y="36"/>
                </a:lnTo>
                <a:lnTo>
                  <a:pt x="238" y="45"/>
                </a:lnTo>
                <a:close/>
                <a:moveTo>
                  <a:pt x="51" y="67"/>
                </a:moveTo>
                <a:lnTo>
                  <a:pt x="51" y="67"/>
                </a:lnTo>
                <a:lnTo>
                  <a:pt x="48" y="64"/>
                </a:lnTo>
                <a:lnTo>
                  <a:pt x="48" y="56"/>
                </a:lnTo>
                <a:lnTo>
                  <a:pt x="48" y="25"/>
                </a:lnTo>
                <a:lnTo>
                  <a:pt x="53" y="25"/>
                </a:lnTo>
                <a:lnTo>
                  <a:pt x="53" y="56"/>
                </a:lnTo>
                <a:lnTo>
                  <a:pt x="53" y="56"/>
                </a:lnTo>
                <a:lnTo>
                  <a:pt x="56" y="59"/>
                </a:lnTo>
                <a:lnTo>
                  <a:pt x="56" y="64"/>
                </a:lnTo>
                <a:lnTo>
                  <a:pt x="56" y="64"/>
                </a:lnTo>
                <a:lnTo>
                  <a:pt x="59" y="64"/>
                </a:lnTo>
                <a:lnTo>
                  <a:pt x="62" y="67"/>
                </a:lnTo>
                <a:lnTo>
                  <a:pt x="62" y="67"/>
                </a:lnTo>
                <a:lnTo>
                  <a:pt x="70" y="64"/>
                </a:lnTo>
                <a:lnTo>
                  <a:pt x="70" y="64"/>
                </a:lnTo>
                <a:lnTo>
                  <a:pt x="79" y="59"/>
                </a:lnTo>
                <a:lnTo>
                  <a:pt x="79" y="25"/>
                </a:lnTo>
                <a:lnTo>
                  <a:pt x="84" y="25"/>
                </a:lnTo>
                <a:lnTo>
                  <a:pt x="84" y="70"/>
                </a:lnTo>
                <a:lnTo>
                  <a:pt x="79" y="70"/>
                </a:lnTo>
                <a:lnTo>
                  <a:pt x="79" y="64"/>
                </a:lnTo>
                <a:lnTo>
                  <a:pt x="76" y="64"/>
                </a:lnTo>
                <a:lnTo>
                  <a:pt x="76" y="64"/>
                </a:lnTo>
                <a:lnTo>
                  <a:pt x="70" y="67"/>
                </a:lnTo>
                <a:lnTo>
                  <a:pt x="70" y="67"/>
                </a:lnTo>
                <a:lnTo>
                  <a:pt x="62" y="70"/>
                </a:lnTo>
                <a:lnTo>
                  <a:pt x="62" y="70"/>
                </a:lnTo>
                <a:lnTo>
                  <a:pt x="56" y="70"/>
                </a:lnTo>
                <a:lnTo>
                  <a:pt x="51" y="67"/>
                </a:lnTo>
                <a:close/>
                <a:moveTo>
                  <a:pt x="280" y="70"/>
                </a:moveTo>
                <a:lnTo>
                  <a:pt x="280" y="25"/>
                </a:lnTo>
                <a:lnTo>
                  <a:pt x="288" y="25"/>
                </a:lnTo>
                <a:lnTo>
                  <a:pt x="286" y="31"/>
                </a:lnTo>
                <a:lnTo>
                  <a:pt x="288" y="31"/>
                </a:lnTo>
                <a:lnTo>
                  <a:pt x="288" y="31"/>
                </a:lnTo>
                <a:lnTo>
                  <a:pt x="294" y="25"/>
                </a:lnTo>
                <a:lnTo>
                  <a:pt x="294" y="25"/>
                </a:lnTo>
                <a:lnTo>
                  <a:pt x="302" y="23"/>
                </a:lnTo>
                <a:lnTo>
                  <a:pt x="302" y="23"/>
                </a:lnTo>
                <a:lnTo>
                  <a:pt x="305" y="25"/>
                </a:lnTo>
                <a:lnTo>
                  <a:pt x="305" y="25"/>
                </a:lnTo>
                <a:lnTo>
                  <a:pt x="308" y="25"/>
                </a:lnTo>
                <a:lnTo>
                  <a:pt x="308" y="31"/>
                </a:lnTo>
                <a:lnTo>
                  <a:pt x="308" y="31"/>
                </a:lnTo>
                <a:lnTo>
                  <a:pt x="305" y="28"/>
                </a:lnTo>
                <a:lnTo>
                  <a:pt x="305" y="28"/>
                </a:lnTo>
                <a:lnTo>
                  <a:pt x="300" y="28"/>
                </a:lnTo>
                <a:lnTo>
                  <a:pt x="300" y="28"/>
                </a:lnTo>
                <a:lnTo>
                  <a:pt x="294" y="31"/>
                </a:lnTo>
                <a:lnTo>
                  <a:pt x="294" y="31"/>
                </a:lnTo>
                <a:lnTo>
                  <a:pt x="288" y="36"/>
                </a:lnTo>
                <a:lnTo>
                  <a:pt x="288" y="70"/>
                </a:lnTo>
                <a:lnTo>
                  <a:pt x="280" y="70"/>
                </a:lnTo>
                <a:close/>
                <a:moveTo>
                  <a:pt x="213" y="70"/>
                </a:moveTo>
                <a:lnTo>
                  <a:pt x="213" y="25"/>
                </a:lnTo>
                <a:lnTo>
                  <a:pt x="221" y="25"/>
                </a:lnTo>
                <a:lnTo>
                  <a:pt x="221" y="70"/>
                </a:lnTo>
                <a:lnTo>
                  <a:pt x="213" y="70"/>
                </a:lnTo>
                <a:close/>
                <a:moveTo>
                  <a:pt x="193" y="70"/>
                </a:moveTo>
                <a:lnTo>
                  <a:pt x="193" y="9"/>
                </a:lnTo>
                <a:lnTo>
                  <a:pt x="199" y="9"/>
                </a:lnTo>
                <a:lnTo>
                  <a:pt x="199" y="70"/>
                </a:lnTo>
                <a:lnTo>
                  <a:pt x="193" y="70"/>
                </a:lnTo>
                <a:close/>
                <a:moveTo>
                  <a:pt x="213" y="14"/>
                </a:moveTo>
                <a:lnTo>
                  <a:pt x="213" y="9"/>
                </a:lnTo>
                <a:lnTo>
                  <a:pt x="221" y="9"/>
                </a:lnTo>
                <a:lnTo>
                  <a:pt x="221" y="14"/>
                </a:lnTo>
                <a:lnTo>
                  <a:pt x="213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Freeform 456"/>
          <p:cNvSpPr>
            <a:spLocks/>
          </p:cNvSpPr>
          <p:nvPr/>
        </p:nvSpPr>
        <p:spPr bwMode="auto">
          <a:xfrm>
            <a:off x="1548723" y="3385060"/>
            <a:ext cx="60126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2"/>
              </a:cxn>
              <a:cxn ang="0">
                <a:pos x="8" y="2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4" y="2"/>
              </a:cxn>
              <a:cxn ang="0">
                <a:pos x="14" y="2"/>
              </a:cxn>
              <a:cxn ang="0">
                <a:pos x="22" y="0"/>
              </a:cxn>
              <a:cxn ang="0">
                <a:pos x="22" y="0"/>
              </a:cxn>
              <a:cxn ang="0">
                <a:pos x="28" y="2"/>
              </a:cxn>
              <a:cxn ang="0">
                <a:pos x="33" y="5"/>
              </a:cxn>
              <a:cxn ang="0">
                <a:pos x="33" y="5"/>
              </a:cxn>
              <a:cxn ang="0">
                <a:pos x="36" y="13"/>
              </a:cxn>
              <a:cxn ang="0">
                <a:pos x="39" y="25"/>
              </a:cxn>
              <a:cxn ang="0">
                <a:pos x="39" y="25"/>
              </a:cxn>
              <a:cxn ang="0">
                <a:pos x="39" y="36"/>
              </a:cxn>
              <a:cxn ang="0">
                <a:pos x="33" y="41"/>
              </a:cxn>
              <a:cxn ang="0">
                <a:pos x="33" y="41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4" y="47"/>
              </a:cxn>
              <a:cxn ang="0">
                <a:pos x="14" y="47"/>
              </a:cxn>
              <a:cxn ang="0">
                <a:pos x="8" y="44"/>
              </a:cxn>
              <a:cxn ang="0">
                <a:pos x="8" y="44"/>
              </a:cxn>
              <a:cxn ang="0">
                <a:pos x="8" y="66"/>
              </a:cxn>
              <a:cxn ang="0">
                <a:pos x="0" y="66"/>
              </a:cxn>
            </a:cxnLst>
            <a:rect l="0" t="0" r="r" b="b"/>
            <a:pathLst>
              <a:path w="39" h="66">
                <a:moveTo>
                  <a:pt x="0" y="66"/>
                </a:moveTo>
                <a:lnTo>
                  <a:pt x="0" y="2"/>
                </a:lnTo>
                <a:lnTo>
                  <a:pt x="8" y="2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4" y="2"/>
                </a:lnTo>
                <a:lnTo>
                  <a:pt x="14" y="2"/>
                </a:lnTo>
                <a:lnTo>
                  <a:pt x="22" y="0"/>
                </a:lnTo>
                <a:lnTo>
                  <a:pt x="22" y="0"/>
                </a:lnTo>
                <a:lnTo>
                  <a:pt x="28" y="2"/>
                </a:lnTo>
                <a:lnTo>
                  <a:pt x="33" y="5"/>
                </a:lnTo>
                <a:lnTo>
                  <a:pt x="33" y="5"/>
                </a:lnTo>
                <a:lnTo>
                  <a:pt x="36" y="13"/>
                </a:lnTo>
                <a:lnTo>
                  <a:pt x="39" y="25"/>
                </a:lnTo>
                <a:lnTo>
                  <a:pt x="39" y="25"/>
                </a:lnTo>
                <a:lnTo>
                  <a:pt x="39" y="36"/>
                </a:lnTo>
                <a:lnTo>
                  <a:pt x="33" y="41"/>
                </a:lnTo>
                <a:lnTo>
                  <a:pt x="33" y="41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4" y="47"/>
                </a:lnTo>
                <a:lnTo>
                  <a:pt x="14" y="47"/>
                </a:lnTo>
                <a:lnTo>
                  <a:pt x="8" y="44"/>
                </a:lnTo>
                <a:lnTo>
                  <a:pt x="8" y="44"/>
                </a:lnTo>
                <a:lnTo>
                  <a:pt x="8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Freeform 457"/>
          <p:cNvSpPr>
            <a:spLocks/>
          </p:cNvSpPr>
          <p:nvPr/>
        </p:nvSpPr>
        <p:spPr bwMode="auto">
          <a:xfrm>
            <a:off x="1561057" y="3392316"/>
            <a:ext cx="35459" cy="56593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0" y="6"/>
              </a:cxn>
              <a:cxn ang="0">
                <a:pos x="0" y="31"/>
              </a:cxn>
              <a:cxn ang="0">
                <a:pos x="0" y="31"/>
              </a:cxn>
              <a:cxn ang="0">
                <a:pos x="6" y="36"/>
              </a:cxn>
              <a:cxn ang="0">
                <a:pos x="6" y="36"/>
              </a:cxn>
              <a:cxn ang="0">
                <a:pos x="11" y="39"/>
              </a:cxn>
              <a:cxn ang="0">
                <a:pos x="11" y="39"/>
              </a:cxn>
              <a:cxn ang="0">
                <a:pos x="17" y="36"/>
              </a:cxn>
              <a:cxn ang="0">
                <a:pos x="20" y="33"/>
              </a:cxn>
              <a:cxn ang="0">
                <a:pos x="20" y="33"/>
              </a:cxn>
              <a:cxn ang="0">
                <a:pos x="23" y="28"/>
              </a:cxn>
              <a:cxn ang="0">
                <a:pos x="23" y="20"/>
              </a:cxn>
              <a:cxn ang="0">
                <a:pos x="23" y="20"/>
              </a:cxn>
              <a:cxn ang="0">
                <a:pos x="23" y="11"/>
              </a:cxn>
              <a:cxn ang="0">
                <a:pos x="20" y="6"/>
              </a:cxn>
              <a:cxn ang="0">
                <a:pos x="20" y="6"/>
              </a:cxn>
              <a:cxn ang="0">
                <a:pos x="17" y="0"/>
              </a:cxn>
              <a:cxn ang="0">
                <a:pos x="11" y="0"/>
              </a:cxn>
              <a:cxn ang="0">
                <a:pos x="11" y="0"/>
              </a:cxn>
              <a:cxn ang="0">
                <a:pos x="6" y="3"/>
              </a:cxn>
            </a:cxnLst>
            <a:rect l="0" t="0" r="r" b="b"/>
            <a:pathLst>
              <a:path w="23" h="39">
                <a:moveTo>
                  <a:pt x="6" y="3"/>
                </a:moveTo>
                <a:lnTo>
                  <a:pt x="6" y="3"/>
                </a:lnTo>
                <a:lnTo>
                  <a:pt x="0" y="6"/>
                </a:lnTo>
                <a:lnTo>
                  <a:pt x="0" y="31"/>
                </a:lnTo>
                <a:lnTo>
                  <a:pt x="0" y="31"/>
                </a:lnTo>
                <a:lnTo>
                  <a:pt x="6" y="36"/>
                </a:lnTo>
                <a:lnTo>
                  <a:pt x="6" y="36"/>
                </a:lnTo>
                <a:lnTo>
                  <a:pt x="11" y="39"/>
                </a:lnTo>
                <a:lnTo>
                  <a:pt x="11" y="39"/>
                </a:lnTo>
                <a:lnTo>
                  <a:pt x="17" y="36"/>
                </a:lnTo>
                <a:lnTo>
                  <a:pt x="20" y="33"/>
                </a:lnTo>
                <a:lnTo>
                  <a:pt x="20" y="33"/>
                </a:lnTo>
                <a:lnTo>
                  <a:pt x="23" y="28"/>
                </a:lnTo>
                <a:lnTo>
                  <a:pt x="23" y="20"/>
                </a:lnTo>
                <a:lnTo>
                  <a:pt x="23" y="20"/>
                </a:lnTo>
                <a:lnTo>
                  <a:pt x="23" y="11"/>
                </a:lnTo>
                <a:lnTo>
                  <a:pt x="20" y="6"/>
                </a:lnTo>
                <a:lnTo>
                  <a:pt x="20" y="6"/>
                </a:lnTo>
                <a:lnTo>
                  <a:pt x="17" y="0"/>
                </a:lnTo>
                <a:lnTo>
                  <a:pt x="11" y="0"/>
                </a:lnTo>
                <a:lnTo>
                  <a:pt x="11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458"/>
          <p:cNvSpPr>
            <a:spLocks/>
          </p:cNvSpPr>
          <p:nvPr/>
        </p:nvSpPr>
        <p:spPr bwMode="auto">
          <a:xfrm>
            <a:off x="1474722" y="3385060"/>
            <a:ext cx="60126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2"/>
              </a:cxn>
              <a:cxn ang="0">
                <a:pos x="9" y="2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14" y="2"/>
              </a:cxn>
              <a:cxn ang="0">
                <a:pos x="14" y="2"/>
              </a:cxn>
              <a:cxn ang="0">
                <a:pos x="20" y="0"/>
              </a:cxn>
              <a:cxn ang="0">
                <a:pos x="20" y="0"/>
              </a:cxn>
              <a:cxn ang="0">
                <a:pos x="28" y="2"/>
              </a:cxn>
              <a:cxn ang="0">
                <a:pos x="34" y="5"/>
              </a:cxn>
              <a:cxn ang="0">
                <a:pos x="34" y="5"/>
              </a:cxn>
              <a:cxn ang="0">
                <a:pos x="37" y="13"/>
              </a:cxn>
              <a:cxn ang="0">
                <a:pos x="39" y="25"/>
              </a:cxn>
              <a:cxn ang="0">
                <a:pos x="39" y="25"/>
              </a:cxn>
              <a:cxn ang="0">
                <a:pos x="37" y="36"/>
              </a:cxn>
              <a:cxn ang="0">
                <a:pos x="34" y="41"/>
              </a:cxn>
              <a:cxn ang="0">
                <a:pos x="34" y="41"/>
              </a:cxn>
              <a:cxn ang="0">
                <a:pos x="28" y="47"/>
              </a:cxn>
              <a:cxn ang="0">
                <a:pos x="20" y="47"/>
              </a:cxn>
              <a:cxn ang="0">
                <a:pos x="20" y="47"/>
              </a:cxn>
              <a:cxn ang="0">
                <a:pos x="14" y="47"/>
              </a:cxn>
              <a:cxn ang="0">
                <a:pos x="14" y="47"/>
              </a:cxn>
              <a:cxn ang="0">
                <a:pos x="9" y="44"/>
              </a:cxn>
              <a:cxn ang="0">
                <a:pos x="9" y="44"/>
              </a:cxn>
              <a:cxn ang="0">
                <a:pos x="9" y="66"/>
              </a:cxn>
              <a:cxn ang="0">
                <a:pos x="0" y="66"/>
              </a:cxn>
            </a:cxnLst>
            <a:rect l="0" t="0" r="r" b="b"/>
            <a:pathLst>
              <a:path w="39" h="66">
                <a:moveTo>
                  <a:pt x="0" y="66"/>
                </a:moveTo>
                <a:lnTo>
                  <a:pt x="0" y="2"/>
                </a:lnTo>
                <a:lnTo>
                  <a:pt x="9" y="2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14" y="2"/>
                </a:lnTo>
                <a:lnTo>
                  <a:pt x="14" y="2"/>
                </a:lnTo>
                <a:lnTo>
                  <a:pt x="20" y="0"/>
                </a:lnTo>
                <a:lnTo>
                  <a:pt x="20" y="0"/>
                </a:lnTo>
                <a:lnTo>
                  <a:pt x="28" y="2"/>
                </a:lnTo>
                <a:lnTo>
                  <a:pt x="34" y="5"/>
                </a:lnTo>
                <a:lnTo>
                  <a:pt x="34" y="5"/>
                </a:lnTo>
                <a:lnTo>
                  <a:pt x="37" y="13"/>
                </a:lnTo>
                <a:lnTo>
                  <a:pt x="39" y="25"/>
                </a:lnTo>
                <a:lnTo>
                  <a:pt x="39" y="25"/>
                </a:lnTo>
                <a:lnTo>
                  <a:pt x="37" y="36"/>
                </a:lnTo>
                <a:lnTo>
                  <a:pt x="34" y="41"/>
                </a:lnTo>
                <a:lnTo>
                  <a:pt x="34" y="41"/>
                </a:lnTo>
                <a:lnTo>
                  <a:pt x="28" y="47"/>
                </a:lnTo>
                <a:lnTo>
                  <a:pt x="20" y="47"/>
                </a:lnTo>
                <a:lnTo>
                  <a:pt x="20" y="47"/>
                </a:lnTo>
                <a:lnTo>
                  <a:pt x="14" y="47"/>
                </a:lnTo>
                <a:lnTo>
                  <a:pt x="14" y="47"/>
                </a:lnTo>
                <a:lnTo>
                  <a:pt x="9" y="44"/>
                </a:lnTo>
                <a:lnTo>
                  <a:pt x="9" y="44"/>
                </a:lnTo>
                <a:lnTo>
                  <a:pt x="9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Freeform 459"/>
          <p:cNvSpPr>
            <a:spLocks/>
          </p:cNvSpPr>
          <p:nvPr/>
        </p:nvSpPr>
        <p:spPr bwMode="auto">
          <a:xfrm>
            <a:off x="1488597" y="3392316"/>
            <a:ext cx="33917" cy="56593"/>
          </a:xfrm>
          <a:custGeom>
            <a:avLst/>
            <a:gdLst/>
            <a:ahLst/>
            <a:cxnLst>
              <a:cxn ang="0">
                <a:pos x="5" y="3"/>
              </a:cxn>
              <a:cxn ang="0">
                <a:pos x="5" y="3"/>
              </a:cxn>
              <a:cxn ang="0">
                <a:pos x="0" y="6"/>
              </a:cxn>
              <a:cxn ang="0">
                <a:pos x="0" y="31"/>
              </a:cxn>
              <a:cxn ang="0">
                <a:pos x="0" y="31"/>
              </a:cxn>
              <a:cxn ang="0">
                <a:pos x="5" y="36"/>
              </a:cxn>
              <a:cxn ang="0">
                <a:pos x="5" y="36"/>
              </a:cxn>
              <a:cxn ang="0">
                <a:pos x="11" y="39"/>
              </a:cxn>
              <a:cxn ang="0">
                <a:pos x="11" y="39"/>
              </a:cxn>
              <a:cxn ang="0">
                <a:pos x="16" y="36"/>
              </a:cxn>
              <a:cxn ang="0">
                <a:pos x="19" y="33"/>
              </a:cxn>
              <a:cxn ang="0">
                <a:pos x="19" y="33"/>
              </a:cxn>
              <a:cxn ang="0">
                <a:pos x="22" y="28"/>
              </a:cxn>
              <a:cxn ang="0">
                <a:pos x="22" y="20"/>
              </a:cxn>
              <a:cxn ang="0">
                <a:pos x="22" y="20"/>
              </a:cxn>
              <a:cxn ang="0">
                <a:pos x="22" y="11"/>
              </a:cxn>
              <a:cxn ang="0">
                <a:pos x="19" y="6"/>
              </a:cxn>
              <a:cxn ang="0">
                <a:pos x="19" y="6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5" y="3"/>
              </a:cxn>
            </a:cxnLst>
            <a:rect l="0" t="0" r="r" b="b"/>
            <a:pathLst>
              <a:path w="22" h="39">
                <a:moveTo>
                  <a:pt x="5" y="3"/>
                </a:moveTo>
                <a:lnTo>
                  <a:pt x="5" y="3"/>
                </a:lnTo>
                <a:lnTo>
                  <a:pt x="0" y="6"/>
                </a:lnTo>
                <a:lnTo>
                  <a:pt x="0" y="31"/>
                </a:lnTo>
                <a:lnTo>
                  <a:pt x="0" y="31"/>
                </a:lnTo>
                <a:lnTo>
                  <a:pt x="5" y="36"/>
                </a:lnTo>
                <a:lnTo>
                  <a:pt x="5" y="36"/>
                </a:lnTo>
                <a:lnTo>
                  <a:pt x="11" y="39"/>
                </a:lnTo>
                <a:lnTo>
                  <a:pt x="11" y="39"/>
                </a:lnTo>
                <a:lnTo>
                  <a:pt x="16" y="36"/>
                </a:lnTo>
                <a:lnTo>
                  <a:pt x="19" y="33"/>
                </a:lnTo>
                <a:lnTo>
                  <a:pt x="19" y="33"/>
                </a:lnTo>
                <a:lnTo>
                  <a:pt x="22" y="28"/>
                </a:lnTo>
                <a:lnTo>
                  <a:pt x="22" y="20"/>
                </a:lnTo>
                <a:lnTo>
                  <a:pt x="22" y="20"/>
                </a:lnTo>
                <a:lnTo>
                  <a:pt x="22" y="11"/>
                </a:lnTo>
                <a:lnTo>
                  <a:pt x="19" y="6"/>
                </a:lnTo>
                <a:lnTo>
                  <a:pt x="19" y="6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5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Freeform 460"/>
          <p:cNvSpPr>
            <a:spLocks/>
          </p:cNvSpPr>
          <p:nvPr/>
        </p:nvSpPr>
        <p:spPr bwMode="auto">
          <a:xfrm>
            <a:off x="1328260" y="3351685"/>
            <a:ext cx="60126" cy="10157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9" y="56"/>
              </a:cxn>
              <a:cxn ang="0">
                <a:pos x="9" y="56"/>
              </a:cxn>
              <a:cxn ang="0">
                <a:pos x="11" y="64"/>
              </a:cxn>
              <a:cxn ang="0">
                <a:pos x="14" y="64"/>
              </a:cxn>
              <a:cxn ang="0">
                <a:pos x="20" y="67"/>
              </a:cxn>
              <a:cxn ang="0">
                <a:pos x="20" y="67"/>
              </a:cxn>
              <a:cxn ang="0">
                <a:pos x="25" y="64"/>
              </a:cxn>
              <a:cxn ang="0">
                <a:pos x="28" y="61"/>
              </a:cxn>
              <a:cxn ang="0">
                <a:pos x="28" y="61"/>
              </a:cxn>
              <a:cxn ang="0">
                <a:pos x="31" y="53"/>
              </a:cxn>
              <a:cxn ang="0">
                <a:pos x="31" y="53"/>
              </a:cxn>
              <a:cxn ang="0">
                <a:pos x="31" y="48"/>
              </a:cxn>
              <a:cxn ang="0">
                <a:pos x="28" y="45"/>
              </a:cxn>
              <a:cxn ang="0">
                <a:pos x="28" y="45"/>
              </a:cxn>
              <a:cxn ang="0">
                <a:pos x="17" y="36"/>
              </a:cxn>
              <a:cxn ang="0">
                <a:pos x="17" y="36"/>
              </a:cxn>
              <a:cxn ang="0">
                <a:pos x="6" y="28"/>
              </a:cxn>
              <a:cxn ang="0">
                <a:pos x="6" y="28"/>
              </a:cxn>
              <a:cxn ang="0">
                <a:pos x="3" y="23"/>
              </a:cxn>
              <a:cxn ang="0">
                <a:pos x="3" y="17"/>
              </a:cxn>
              <a:cxn ang="0">
                <a:pos x="3" y="17"/>
              </a:cxn>
              <a:cxn ang="0">
                <a:pos x="3" y="12"/>
              </a:cxn>
              <a:cxn ang="0">
                <a:pos x="6" y="6"/>
              </a:cxn>
              <a:cxn ang="0">
                <a:pos x="6" y="6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1" y="3"/>
              </a:cxn>
              <a:cxn ang="0">
                <a:pos x="37" y="9"/>
              </a:cxn>
              <a:cxn ang="0">
                <a:pos x="37" y="14"/>
              </a:cxn>
              <a:cxn ang="0">
                <a:pos x="31" y="14"/>
              </a:cxn>
              <a:cxn ang="0">
                <a:pos x="31" y="14"/>
              </a:cxn>
              <a:cxn ang="0">
                <a:pos x="28" y="9"/>
              </a:cxn>
              <a:cxn ang="0">
                <a:pos x="25" y="6"/>
              </a:cxn>
              <a:cxn ang="0">
                <a:pos x="20" y="6"/>
              </a:cxn>
              <a:cxn ang="0">
                <a:pos x="20" y="6"/>
              </a:cxn>
              <a:cxn ang="0">
                <a:pos x="17" y="6"/>
              </a:cxn>
              <a:cxn ang="0">
                <a:pos x="11" y="9"/>
              </a:cxn>
              <a:cxn ang="0">
                <a:pos x="11" y="9"/>
              </a:cxn>
              <a:cxn ang="0">
                <a:pos x="9" y="17"/>
              </a:cxn>
              <a:cxn ang="0">
                <a:pos x="9" y="17"/>
              </a:cxn>
              <a:cxn ang="0">
                <a:pos x="11" y="20"/>
              </a:cxn>
              <a:cxn ang="0">
                <a:pos x="14" y="25"/>
              </a:cxn>
              <a:cxn ang="0">
                <a:pos x="14" y="25"/>
              </a:cxn>
              <a:cxn ang="0">
                <a:pos x="25" y="31"/>
              </a:cxn>
              <a:cxn ang="0">
                <a:pos x="25" y="31"/>
              </a:cxn>
              <a:cxn ang="0">
                <a:pos x="34" y="39"/>
              </a:cxn>
              <a:cxn ang="0">
                <a:pos x="34" y="39"/>
              </a:cxn>
              <a:cxn ang="0">
                <a:pos x="37" y="45"/>
              </a:cxn>
              <a:cxn ang="0">
                <a:pos x="39" y="53"/>
              </a:cxn>
              <a:cxn ang="0">
                <a:pos x="39" y="53"/>
              </a:cxn>
              <a:cxn ang="0">
                <a:pos x="37" y="59"/>
              </a:cxn>
              <a:cxn ang="0">
                <a:pos x="34" y="64"/>
              </a:cxn>
              <a:cxn ang="0">
                <a:pos x="34" y="64"/>
              </a:cxn>
              <a:cxn ang="0">
                <a:pos x="28" y="70"/>
              </a:cxn>
              <a:cxn ang="0">
                <a:pos x="20" y="70"/>
              </a:cxn>
              <a:cxn ang="0">
                <a:pos x="20" y="70"/>
              </a:cxn>
              <a:cxn ang="0">
                <a:pos x="11" y="70"/>
              </a:cxn>
              <a:cxn ang="0">
                <a:pos x="6" y="67"/>
              </a:cxn>
              <a:cxn ang="0">
                <a:pos x="3" y="64"/>
              </a:cxn>
              <a:cxn ang="0">
                <a:pos x="0" y="59"/>
              </a:cxn>
            </a:cxnLst>
            <a:rect l="0" t="0" r="r" b="b"/>
            <a:pathLst>
              <a:path w="39" h="70">
                <a:moveTo>
                  <a:pt x="0" y="59"/>
                </a:moveTo>
                <a:lnTo>
                  <a:pt x="9" y="56"/>
                </a:lnTo>
                <a:lnTo>
                  <a:pt x="9" y="56"/>
                </a:lnTo>
                <a:lnTo>
                  <a:pt x="11" y="64"/>
                </a:lnTo>
                <a:lnTo>
                  <a:pt x="14" y="64"/>
                </a:lnTo>
                <a:lnTo>
                  <a:pt x="20" y="67"/>
                </a:lnTo>
                <a:lnTo>
                  <a:pt x="20" y="67"/>
                </a:lnTo>
                <a:lnTo>
                  <a:pt x="25" y="64"/>
                </a:lnTo>
                <a:lnTo>
                  <a:pt x="28" y="61"/>
                </a:lnTo>
                <a:lnTo>
                  <a:pt x="28" y="61"/>
                </a:lnTo>
                <a:lnTo>
                  <a:pt x="31" y="53"/>
                </a:lnTo>
                <a:lnTo>
                  <a:pt x="31" y="53"/>
                </a:lnTo>
                <a:lnTo>
                  <a:pt x="31" y="48"/>
                </a:lnTo>
                <a:lnTo>
                  <a:pt x="28" y="45"/>
                </a:lnTo>
                <a:lnTo>
                  <a:pt x="28" y="45"/>
                </a:lnTo>
                <a:lnTo>
                  <a:pt x="17" y="36"/>
                </a:lnTo>
                <a:lnTo>
                  <a:pt x="17" y="36"/>
                </a:lnTo>
                <a:lnTo>
                  <a:pt x="6" y="28"/>
                </a:lnTo>
                <a:lnTo>
                  <a:pt x="6" y="28"/>
                </a:lnTo>
                <a:lnTo>
                  <a:pt x="3" y="23"/>
                </a:lnTo>
                <a:lnTo>
                  <a:pt x="3" y="17"/>
                </a:lnTo>
                <a:lnTo>
                  <a:pt x="3" y="17"/>
                </a:lnTo>
                <a:lnTo>
                  <a:pt x="3" y="12"/>
                </a:lnTo>
                <a:lnTo>
                  <a:pt x="6" y="6"/>
                </a:lnTo>
                <a:lnTo>
                  <a:pt x="6" y="6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1" y="3"/>
                </a:lnTo>
                <a:lnTo>
                  <a:pt x="37" y="9"/>
                </a:lnTo>
                <a:lnTo>
                  <a:pt x="37" y="14"/>
                </a:lnTo>
                <a:lnTo>
                  <a:pt x="31" y="14"/>
                </a:lnTo>
                <a:lnTo>
                  <a:pt x="31" y="14"/>
                </a:lnTo>
                <a:lnTo>
                  <a:pt x="28" y="9"/>
                </a:lnTo>
                <a:lnTo>
                  <a:pt x="25" y="6"/>
                </a:lnTo>
                <a:lnTo>
                  <a:pt x="20" y="6"/>
                </a:lnTo>
                <a:lnTo>
                  <a:pt x="20" y="6"/>
                </a:lnTo>
                <a:lnTo>
                  <a:pt x="17" y="6"/>
                </a:lnTo>
                <a:lnTo>
                  <a:pt x="11" y="9"/>
                </a:lnTo>
                <a:lnTo>
                  <a:pt x="11" y="9"/>
                </a:lnTo>
                <a:lnTo>
                  <a:pt x="9" y="17"/>
                </a:lnTo>
                <a:lnTo>
                  <a:pt x="9" y="17"/>
                </a:lnTo>
                <a:lnTo>
                  <a:pt x="11" y="20"/>
                </a:lnTo>
                <a:lnTo>
                  <a:pt x="14" y="25"/>
                </a:lnTo>
                <a:lnTo>
                  <a:pt x="14" y="25"/>
                </a:lnTo>
                <a:lnTo>
                  <a:pt x="25" y="31"/>
                </a:lnTo>
                <a:lnTo>
                  <a:pt x="25" y="31"/>
                </a:lnTo>
                <a:lnTo>
                  <a:pt x="34" y="39"/>
                </a:lnTo>
                <a:lnTo>
                  <a:pt x="34" y="39"/>
                </a:lnTo>
                <a:lnTo>
                  <a:pt x="37" y="45"/>
                </a:lnTo>
                <a:lnTo>
                  <a:pt x="39" y="53"/>
                </a:lnTo>
                <a:lnTo>
                  <a:pt x="39" y="53"/>
                </a:lnTo>
                <a:lnTo>
                  <a:pt x="37" y="59"/>
                </a:lnTo>
                <a:lnTo>
                  <a:pt x="34" y="64"/>
                </a:lnTo>
                <a:lnTo>
                  <a:pt x="34" y="64"/>
                </a:lnTo>
                <a:lnTo>
                  <a:pt x="28" y="70"/>
                </a:lnTo>
                <a:lnTo>
                  <a:pt x="20" y="70"/>
                </a:lnTo>
                <a:lnTo>
                  <a:pt x="20" y="70"/>
                </a:lnTo>
                <a:lnTo>
                  <a:pt x="11" y="70"/>
                </a:lnTo>
                <a:lnTo>
                  <a:pt x="6" y="67"/>
                </a:lnTo>
                <a:lnTo>
                  <a:pt x="3" y="64"/>
                </a:lnTo>
                <a:lnTo>
                  <a:pt x="0" y="5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461"/>
          <p:cNvSpPr>
            <a:spLocks/>
          </p:cNvSpPr>
          <p:nvPr/>
        </p:nvSpPr>
        <p:spPr bwMode="auto">
          <a:xfrm>
            <a:off x="1812354" y="3385060"/>
            <a:ext cx="46251" cy="68202"/>
          </a:xfrm>
          <a:custGeom>
            <a:avLst/>
            <a:gdLst/>
            <a:ahLst/>
            <a:cxnLst>
              <a:cxn ang="0">
                <a:pos x="5" y="47"/>
              </a:cxn>
              <a:cxn ang="0">
                <a:pos x="5" y="47"/>
              </a:cxn>
              <a:cxn ang="0">
                <a:pos x="2" y="44"/>
              </a:cxn>
              <a:cxn ang="0">
                <a:pos x="0" y="38"/>
              </a:cxn>
              <a:cxn ang="0">
                <a:pos x="5" y="38"/>
              </a:cxn>
              <a:cxn ang="0">
                <a:pos x="5" y="38"/>
              </a:cxn>
              <a:cxn ang="0">
                <a:pos x="11" y="41"/>
              </a:cxn>
              <a:cxn ang="0">
                <a:pos x="16" y="44"/>
              </a:cxn>
              <a:cxn ang="0">
                <a:pos x="16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6"/>
              </a:cxn>
              <a:cxn ang="0">
                <a:pos x="25" y="36"/>
              </a:cxn>
              <a:cxn ang="0">
                <a:pos x="22" y="30"/>
              </a:cxn>
              <a:cxn ang="0">
                <a:pos x="22" y="30"/>
              </a:cxn>
              <a:cxn ang="0">
                <a:pos x="14" y="25"/>
              </a:cxn>
              <a:cxn ang="0">
                <a:pos x="14" y="25"/>
              </a:cxn>
              <a:cxn ang="0">
                <a:pos x="2" y="19"/>
              </a:cxn>
              <a:cxn ang="0">
                <a:pos x="2" y="19"/>
              </a:cxn>
              <a:cxn ang="0">
                <a:pos x="0" y="11"/>
              </a:cxn>
              <a:cxn ang="0">
                <a:pos x="0" y="11"/>
              </a:cxn>
              <a:cxn ang="0">
                <a:pos x="2" y="8"/>
              </a:cxn>
              <a:cxn ang="0">
                <a:pos x="5" y="2"/>
              </a:cxn>
              <a:cxn ang="0">
                <a:pos x="5" y="2"/>
              </a:cxn>
              <a:cxn ang="0">
                <a:pos x="11" y="2"/>
              </a:cxn>
              <a:cxn ang="0">
                <a:pos x="16" y="0"/>
              </a:cxn>
              <a:cxn ang="0">
                <a:pos x="16" y="0"/>
              </a:cxn>
              <a:cxn ang="0">
                <a:pos x="25" y="2"/>
              </a:cxn>
              <a:cxn ang="0">
                <a:pos x="25" y="2"/>
              </a:cxn>
              <a:cxn ang="0">
                <a:pos x="30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6" y="5"/>
              </a:cxn>
              <a:cxn ang="0">
                <a:pos x="16" y="5"/>
              </a:cxn>
              <a:cxn ang="0">
                <a:pos x="11" y="5"/>
              </a:cxn>
              <a:cxn ang="0">
                <a:pos x="11" y="5"/>
              </a:cxn>
              <a:cxn ang="0">
                <a:pos x="8" y="11"/>
              </a:cxn>
              <a:cxn ang="0">
                <a:pos x="8" y="11"/>
              </a:cxn>
              <a:cxn ang="0">
                <a:pos x="11" y="16"/>
              </a:cxn>
              <a:cxn ang="0">
                <a:pos x="11" y="16"/>
              </a:cxn>
              <a:cxn ang="0">
                <a:pos x="19" y="22"/>
              </a:cxn>
              <a:cxn ang="0">
                <a:pos x="19" y="22"/>
              </a:cxn>
              <a:cxn ang="0">
                <a:pos x="28" y="27"/>
              </a:cxn>
              <a:cxn ang="0">
                <a:pos x="28" y="27"/>
              </a:cxn>
              <a:cxn ang="0">
                <a:pos x="30" y="30"/>
              </a:cxn>
              <a:cxn ang="0">
                <a:pos x="30" y="33"/>
              </a:cxn>
              <a:cxn ang="0">
                <a:pos x="30" y="33"/>
              </a:cxn>
              <a:cxn ang="0">
                <a:pos x="30" y="38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6" y="47"/>
              </a:cxn>
              <a:cxn ang="0">
                <a:pos x="16" y="47"/>
              </a:cxn>
              <a:cxn ang="0">
                <a:pos x="5" y="47"/>
              </a:cxn>
            </a:cxnLst>
            <a:rect l="0" t="0" r="r" b="b"/>
            <a:pathLst>
              <a:path w="30" h="47">
                <a:moveTo>
                  <a:pt x="5" y="47"/>
                </a:moveTo>
                <a:lnTo>
                  <a:pt x="5" y="47"/>
                </a:lnTo>
                <a:lnTo>
                  <a:pt x="2" y="44"/>
                </a:lnTo>
                <a:lnTo>
                  <a:pt x="0" y="38"/>
                </a:lnTo>
                <a:lnTo>
                  <a:pt x="5" y="38"/>
                </a:lnTo>
                <a:lnTo>
                  <a:pt x="5" y="38"/>
                </a:lnTo>
                <a:lnTo>
                  <a:pt x="11" y="41"/>
                </a:lnTo>
                <a:lnTo>
                  <a:pt x="16" y="44"/>
                </a:lnTo>
                <a:lnTo>
                  <a:pt x="16" y="44"/>
                </a:lnTo>
                <a:lnTo>
                  <a:pt x="22" y="41"/>
                </a:lnTo>
                <a:lnTo>
                  <a:pt x="22" y="41"/>
                </a:lnTo>
                <a:lnTo>
                  <a:pt x="25" y="36"/>
                </a:lnTo>
                <a:lnTo>
                  <a:pt x="25" y="36"/>
                </a:lnTo>
                <a:lnTo>
                  <a:pt x="22" y="30"/>
                </a:lnTo>
                <a:lnTo>
                  <a:pt x="22" y="30"/>
                </a:lnTo>
                <a:lnTo>
                  <a:pt x="14" y="25"/>
                </a:lnTo>
                <a:lnTo>
                  <a:pt x="14" y="25"/>
                </a:lnTo>
                <a:lnTo>
                  <a:pt x="2" y="19"/>
                </a:lnTo>
                <a:lnTo>
                  <a:pt x="2" y="19"/>
                </a:lnTo>
                <a:lnTo>
                  <a:pt x="0" y="11"/>
                </a:lnTo>
                <a:lnTo>
                  <a:pt x="0" y="11"/>
                </a:lnTo>
                <a:lnTo>
                  <a:pt x="2" y="8"/>
                </a:lnTo>
                <a:lnTo>
                  <a:pt x="5" y="2"/>
                </a:lnTo>
                <a:lnTo>
                  <a:pt x="5" y="2"/>
                </a:lnTo>
                <a:lnTo>
                  <a:pt x="11" y="2"/>
                </a:lnTo>
                <a:lnTo>
                  <a:pt x="16" y="0"/>
                </a:lnTo>
                <a:lnTo>
                  <a:pt x="16" y="0"/>
                </a:lnTo>
                <a:lnTo>
                  <a:pt x="25" y="2"/>
                </a:lnTo>
                <a:lnTo>
                  <a:pt x="25" y="2"/>
                </a:lnTo>
                <a:lnTo>
                  <a:pt x="30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6" y="5"/>
                </a:lnTo>
                <a:lnTo>
                  <a:pt x="16" y="5"/>
                </a:lnTo>
                <a:lnTo>
                  <a:pt x="11" y="5"/>
                </a:lnTo>
                <a:lnTo>
                  <a:pt x="11" y="5"/>
                </a:lnTo>
                <a:lnTo>
                  <a:pt x="8" y="11"/>
                </a:lnTo>
                <a:lnTo>
                  <a:pt x="8" y="11"/>
                </a:lnTo>
                <a:lnTo>
                  <a:pt x="11" y="16"/>
                </a:lnTo>
                <a:lnTo>
                  <a:pt x="11" y="16"/>
                </a:lnTo>
                <a:lnTo>
                  <a:pt x="19" y="22"/>
                </a:lnTo>
                <a:lnTo>
                  <a:pt x="19" y="22"/>
                </a:lnTo>
                <a:lnTo>
                  <a:pt x="28" y="27"/>
                </a:lnTo>
                <a:lnTo>
                  <a:pt x="28" y="27"/>
                </a:lnTo>
                <a:lnTo>
                  <a:pt x="30" y="30"/>
                </a:lnTo>
                <a:lnTo>
                  <a:pt x="30" y="33"/>
                </a:lnTo>
                <a:lnTo>
                  <a:pt x="30" y="33"/>
                </a:lnTo>
                <a:lnTo>
                  <a:pt x="30" y="38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6" y="47"/>
                </a:lnTo>
                <a:lnTo>
                  <a:pt x="16" y="47"/>
                </a:lnTo>
                <a:lnTo>
                  <a:pt x="5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Freeform 462"/>
          <p:cNvSpPr>
            <a:spLocks/>
          </p:cNvSpPr>
          <p:nvPr/>
        </p:nvSpPr>
        <p:spPr bwMode="auto">
          <a:xfrm>
            <a:off x="1685935" y="3385060"/>
            <a:ext cx="57043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3"/>
              </a:cxn>
              <a:cxn ang="0">
                <a:pos x="6" y="5"/>
              </a:cxn>
              <a:cxn ang="0">
                <a:pos x="6" y="5"/>
              </a:cxn>
              <a:cxn ang="0">
                <a:pos x="12" y="2"/>
              </a:cxn>
              <a:cxn ang="0">
                <a:pos x="20" y="0"/>
              </a:cxn>
              <a:cxn ang="0">
                <a:pos x="20" y="0"/>
              </a:cxn>
              <a:cxn ang="0">
                <a:pos x="26" y="2"/>
              </a:cxn>
              <a:cxn ang="0">
                <a:pos x="31" y="5"/>
              </a:cxn>
              <a:cxn ang="0">
                <a:pos x="31" y="5"/>
              </a:cxn>
              <a:cxn ang="0">
                <a:pos x="37" y="13"/>
              </a:cxn>
              <a:cxn ang="0">
                <a:pos x="37" y="25"/>
              </a:cxn>
              <a:cxn ang="0">
                <a:pos x="6" y="25"/>
              </a:cxn>
              <a:cxn ang="0">
                <a:pos x="6" y="25"/>
              </a:cxn>
              <a:cxn ang="0">
                <a:pos x="9" y="33"/>
              </a:cxn>
              <a:cxn ang="0">
                <a:pos x="12" y="41"/>
              </a:cxn>
              <a:cxn ang="0">
                <a:pos x="14" y="44"/>
              </a:cxn>
              <a:cxn ang="0">
                <a:pos x="20" y="44"/>
              </a:cxn>
              <a:cxn ang="0">
                <a:pos x="20" y="44"/>
              </a:cxn>
              <a:cxn ang="0">
                <a:pos x="26" y="41"/>
              </a:cxn>
              <a:cxn ang="0">
                <a:pos x="31" y="36"/>
              </a:cxn>
              <a:cxn ang="0">
                <a:pos x="37" y="36"/>
              </a:cxn>
              <a:cxn ang="0">
                <a:pos x="37" y="36"/>
              </a:cxn>
              <a:cxn ang="0">
                <a:pos x="31" y="44"/>
              </a:cxn>
              <a:cxn ang="0">
                <a:pos x="31" y="44"/>
              </a:cxn>
              <a:cxn ang="0">
                <a:pos x="26" y="47"/>
              </a:cxn>
              <a:cxn ang="0">
                <a:pos x="20" y="47"/>
              </a:cxn>
              <a:cxn ang="0">
                <a:pos x="20" y="47"/>
              </a:cxn>
              <a:cxn ang="0">
                <a:pos x="12" y="47"/>
              </a:cxn>
              <a:cxn ang="0">
                <a:pos x="6" y="41"/>
              </a:cxn>
            </a:cxnLst>
            <a:rect l="0" t="0" r="r" b="b"/>
            <a:pathLst>
              <a:path w="37" h="47">
                <a:moveTo>
                  <a:pt x="6" y="41"/>
                </a:moveTo>
                <a:lnTo>
                  <a:pt x="6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3"/>
                </a:lnTo>
                <a:lnTo>
                  <a:pt x="6" y="5"/>
                </a:lnTo>
                <a:lnTo>
                  <a:pt x="6" y="5"/>
                </a:lnTo>
                <a:lnTo>
                  <a:pt x="12" y="2"/>
                </a:lnTo>
                <a:lnTo>
                  <a:pt x="20" y="0"/>
                </a:lnTo>
                <a:lnTo>
                  <a:pt x="20" y="0"/>
                </a:lnTo>
                <a:lnTo>
                  <a:pt x="26" y="2"/>
                </a:lnTo>
                <a:lnTo>
                  <a:pt x="31" y="5"/>
                </a:lnTo>
                <a:lnTo>
                  <a:pt x="31" y="5"/>
                </a:lnTo>
                <a:lnTo>
                  <a:pt x="37" y="13"/>
                </a:lnTo>
                <a:lnTo>
                  <a:pt x="37" y="25"/>
                </a:lnTo>
                <a:lnTo>
                  <a:pt x="6" y="25"/>
                </a:lnTo>
                <a:lnTo>
                  <a:pt x="6" y="25"/>
                </a:lnTo>
                <a:lnTo>
                  <a:pt x="9" y="33"/>
                </a:lnTo>
                <a:lnTo>
                  <a:pt x="12" y="41"/>
                </a:lnTo>
                <a:lnTo>
                  <a:pt x="14" y="44"/>
                </a:lnTo>
                <a:lnTo>
                  <a:pt x="20" y="44"/>
                </a:lnTo>
                <a:lnTo>
                  <a:pt x="20" y="44"/>
                </a:lnTo>
                <a:lnTo>
                  <a:pt x="26" y="41"/>
                </a:lnTo>
                <a:lnTo>
                  <a:pt x="31" y="36"/>
                </a:lnTo>
                <a:lnTo>
                  <a:pt x="37" y="36"/>
                </a:lnTo>
                <a:lnTo>
                  <a:pt x="37" y="36"/>
                </a:lnTo>
                <a:lnTo>
                  <a:pt x="31" y="44"/>
                </a:lnTo>
                <a:lnTo>
                  <a:pt x="31" y="44"/>
                </a:lnTo>
                <a:lnTo>
                  <a:pt x="26" y="47"/>
                </a:lnTo>
                <a:lnTo>
                  <a:pt x="20" y="47"/>
                </a:lnTo>
                <a:lnTo>
                  <a:pt x="20" y="47"/>
                </a:lnTo>
                <a:lnTo>
                  <a:pt x="12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Freeform 463"/>
          <p:cNvSpPr>
            <a:spLocks/>
          </p:cNvSpPr>
          <p:nvPr/>
        </p:nvSpPr>
        <p:spPr bwMode="auto">
          <a:xfrm>
            <a:off x="1695185" y="3392316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2" y="8"/>
              </a:cxn>
              <a:cxn ang="0">
                <a:pos x="22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6" y="3"/>
              </a:cxn>
              <a:cxn ang="0">
                <a:pos x="3" y="8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2" y="8"/>
                </a:lnTo>
                <a:lnTo>
                  <a:pt x="22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6" y="3"/>
                </a:lnTo>
                <a:lnTo>
                  <a:pt x="3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Freeform 464"/>
          <p:cNvSpPr>
            <a:spLocks/>
          </p:cNvSpPr>
          <p:nvPr/>
        </p:nvSpPr>
        <p:spPr bwMode="auto">
          <a:xfrm>
            <a:off x="1402262" y="3387962"/>
            <a:ext cx="55501" cy="65300"/>
          </a:xfrm>
          <a:custGeom>
            <a:avLst/>
            <a:gdLst/>
            <a:ahLst/>
            <a:cxnLst>
              <a:cxn ang="0">
                <a:pos x="3" y="42"/>
              </a:cxn>
              <a:cxn ang="0">
                <a:pos x="3" y="42"/>
              </a:cxn>
              <a:cxn ang="0">
                <a:pos x="0" y="39"/>
              </a:cxn>
              <a:cxn ang="0">
                <a:pos x="0" y="31"/>
              </a:cxn>
              <a:cxn ang="0">
                <a:pos x="0" y="0"/>
              </a:cxn>
              <a:cxn ang="0">
                <a:pos x="5" y="0"/>
              </a:cxn>
              <a:cxn ang="0">
                <a:pos x="5" y="31"/>
              </a:cxn>
              <a:cxn ang="0">
                <a:pos x="5" y="31"/>
              </a:cxn>
              <a:cxn ang="0">
                <a:pos x="8" y="34"/>
              </a:cxn>
              <a:cxn ang="0">
                <a:pos x="8" y="39"/>
              </a:cxn>
              <a:cxn ang="0">
                <a:pos x="8" y="39"/>
              </a:cxn>
              <a:cxn ang="0">
                <a:pos x="11" y="39"/>
              </a:cxn>
              <a:cxn ang="0">
                <a:pos x="14" y="42"/>
              </a:cxn>
              <a:cxn ang="0">
                <a:pos x="14" y="42"/>
              </a:cxn>
              <a:cxn ang="0">
                <a:pos x="22" y="39"/>
              </a:cxn>
              <a:cxn ang="0">
                <a:pos x="22" y="39"/>
              </a:cxn>
              <a:cxn ang="0">
                <a:pos x="31" y="34"/>
              </a:cxn>
              <a:cxn ang="0">
                <a:pos x="31" y="0"/>
              </a:cxn>
              <a:cxn ang="0">
                <a:pos x="36" y="0"/>
              </a:cxn>
              <a:cxn ang="0">
                <a:pos x="36" y="45"/>
              </a:cxn>
              <a:cxn ang="0">
                <a:pos x="31" y="45"/>
              </a:cxn>
              <a:cxn ang="0">
                <a:pos x="31" y="39"/>
              </a:cxn>
              <a:cxn ang="0">
                <a:pos x="28" y="39"/>
              </a:cxn>
              <a:cxn ang="0">
                <a:pos x="28" y="39"/>
              </a:cxn>
              <a:cxn ang="0">
                <a:pos x="22" y="42"/>
              </a:cxn>
              <a:cxn ang="0">
                <a:pos x="22" y="42"/>
              </a:cxn>
              <a:cxn ang="0">
                <a:pos x="14" y="45"/>
              </a:cxn>
              <a:cxn ang="0">
                <a:pos x="14" y="45"/>
              </a:cxn>
              <a:cxn ang="0">
                <a:pos x="8" y="45"/>
              </a:cxn>
              <a:cxn ang="0">
                <a:pos x="3" y="42"/>
              </a:cxn>
            </a:cxnLst>
            <a:rect l="0" t="0" r="r" b="b"/>
            <a:pathLst>
              <a:path w="36" h="45">
                <a:moveTo>
                  <a:pt x="3" y="42"/>
                </a:moveTo>
                <a:lnTo>
                  <a:pt x="3" y="42"/>
                </a:lnTo>
                <a:lnTo>
                  <a:pt x="0" y="39"/>
                </a:lnTo>
                <a:lnTo>
                  <a:pt x="0" y="31"/>
                </a:lnTo>
                <a:lnTo>
                  <a:pt x="0" y="0"/>
                </a:lnTo>
                <a:lnTo>
                  <a:pt x="5" y="0"/>
                </a:lnTo>
                <a:lnTo>
                  <a:pt x="5" y="31"/>
                </a:lnTo>
                <a:lnTo>
                  <a:pt x="5" y="31"/>
                </a:lnTo>
                <a:lnTo>
                  <a:pt x="8" y="34"/>
                </a:lnTo>
                <a:lnTo>
                  <a:pt x="8" y="39"/>
                </a:lnTo>
                <a:lnTo>
                  <a:pt x="8" y="39"/>
                </a:lnTo>
                <a:lnTo>
                  <a:pt x="11" y="39"/>
                </a:lnTo>
                <a:lnTo>
                  <a:pt x="14" y="42"/>
                </a:lnTo>
                <a:lnTo>
                  <a:pt x="14" y="42"/>
                </a:lnTo>
                <a:lnTo>
                  <a:pt x="22" y="39"/>
                </a:lnTo>
                <a:lnTo>
                  <a:pt x="22" y="39"/>
                </a:lnTo>
                <a:lnTo>
                  <a:pt x="31" y="34"/>
                </a:lnTo>
                <a:lnTo>
                  <a:pt x="31" y="0"/>
                </a:lnTo>
                <a:lnTo>
                  <a:pt x="36" y="0"/>
                </a:lnTo>
                <a:lnTo>
                  <a:pt x="36" y="45"/>
                </a:lnTo>
                <a:lnTo>
                  <a:pt x="31" y="45"/>
                </a:lnTo>
                <a:lnTo>
                  <a:pt x="31" y="39"/>
                </a:lnTo>
                <a:lnTo>
                  <a:pt x="28" y="39"/>
                </a:lnTo>
                <a:lnTo>
                  <a:pt x="28" y="39"/>
                </a:lnTo>
                <a:lnTo>
                  <a:pt x="22" y="42"/>
                </a:lnTo>
                <a:lnTo>
                  <a:pt x="22" y="42"/>
                </a:lnTo>
                <a:lnTo>
                  <a:pt x="14" y="45"/>
                </a:lnTo>
                <a:lnTo>
                  <a:pt x="14" y="45"/>
                </a:lnTo>
                <a:lnTo>
                  <a:pt x="8" y="45"/>
                </a:lnTo>
                <a:lnTo>
                  <a:pt x="3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Freeform 465"/>
          <p:cNvSpPr>
            <a:spLocks/>
          </p:cNvSpPr>
          <p:nvPr/>
        </p:nvSpPr>
        <p:spPr bwMode="auto">
          <a:xfrm>
            <a:off x="1759936" y="3385060"/>
            <a:ext cx="4316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2"/>
              </a:cxn>
              <a:cxn ang="0">
                <a:pos x="8" y="2"/>
              </a:cxn>
              <a:cxn ang="0">
                <a:pos x="6" y="8"/>
              </a:cxn>
              <a:cxn ang="0">
                <a:pos x="8" y="8"/>
              </a:cxn>
              <a:cxn ang="0">
                <a:pos x="8" y="8"/>
              </a:cxn>
              <a:cxn ang="0">
                <a:pos x="14" y="2"/>
              </a:cxn>
              <a:cxn ang="0">
                <a:pos x="14" y="2"/>
              </a:cxn>
              <a:cxn ang="0">
                <a:pos x="22" y="0"/>
              </a:cxn>
              <a:cxn ang="0">
                <a:pos x="22" y="0"/>
              </a:cxn>
              <a:cxn ang="0">
                <a:pos x="25" y="2"/>
              </a:cxn>
              <a:cxn ang="0">
                <a:pos x="25" y="2"/>
              </a:cxn>
              <a:cxn ang="0">
                <a:pos x="28" y="2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4" y="8"/>
              </a:cxn>
              <a:cxn ang="0">
                <a:pos x="8" y="13"/>
              </a:cxn>
              <a:cxn ang="0">
                <a:pos x="8" y="47"/>
              </a:cxn>
              <a:cxn ang="0">
                <a:pos x="0" y="47"/>
              </a:cxn>
            </a:cxnLst>
            <a:rect l="0" t="0" r="r" b="b"/>
            <a:pathLst>
              <a:path w="28" h="47">
                <a:moveTo>
                  <a:pt x="0" y="47"/>
                </a:moveTo>
                <a:lnTo>
                  <a:pt x="0" y="2"/>
                </a:lnTo>
                <a:lnTo>
                  <a:pt x="8" y="2"/>
                </a:lnTo>
                <a:lnTo>
                  <a:pt x="6" y="8"/>
                </a:lnTo>
                <a:lnTo>
                  <a:pt x="8" y="8"/>
                </a:lnTo>
                <a:lnTo>
                  <a:pt x="8" y="8"/>
                </a:lnTo>
                <a:lnTo>
                  <a:pt x="14" y="2"/>
                </a:lnTo>
                <a:lnTo>
                  <a:pt x="14" y="2"/>
                </a:lnTo>
                <a:lnTo>
                  <a:pt x="22" y="0"/>
                </a:lnTo>
                <a:lnTo>
                  <a:pt x="22" y="0"/>
                </a:lnTo>
                <a:lnTo>
                  <a:pt x="25" y="2"/>
                </a:lnTo>
                <a:lnTo>
                  <a:pt x="25" y="2"/>
                </a:lnTo>
                <a:lnTo>
                  <a:pt x="28" y="2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4" y="8"/>
                </a:lnTo>
                <a:lnTo>
                  <a:pt x="8" y="13"/>
                </a:lnTo>
                <a:lnTo>
                  <a:pt x="8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Rectangle 466"/>
          <p:cNvSpPr>
            <a:spLocks noChangeArrowheads="1"/>
          </p:cNvSpPr>
          <p:nvPr/>
        </p:nvSpPr>
        <p:spPr bwMode="auto">
          <a:xfrm>
            <a:off x="1656642" y="3387962"/>
            <a:ext cx="12334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468"/>
          <p:cNvSpPr>
            <a:spLocks noChangeArrowheads="1"/>
          </p:cNvSpPr>
          <p:nvPr/>
        </p:nvSpPr>
        <p:spPr bwMode="auto">
          <a:xfrm>
            <a:off x="1656642" y="3364745"/>
            <a:ext cx="12334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Freeform 469"/>
          <p:cNvSpPr>
            <a:spLocks noEditPoints="1"/>
          </p:cNvSpPr>
          <p:nvPr/>
        </p:nvSpPr>
        <p:spPr bwMode="auto">
          <a:xfrm>
            <a:off x="8031575" y="2999067"/>
            <a:ext cx="655223" cy="100126"/>
          </a:xfrm>
          <a:custGeom>
            <a:avLst/>
            <a:gdLst/>
            <a:ahLst/>
            <a:cxnLst>
              <a:cxn ang="0">
                <a:pos x="3" y="19"/>
              </a:cxn>
              <a:cxn ang="0">
                <a:pos x="42" y="0"/>
              </a:cxn>
              <a:cxn ang="0">
                <a:pos x="42" y="8"/>
              </a:cxn>
              <a:cxn ang="0">
                <a:pos x="11" y="22"/>
              </a:cxn>
              <a:cxn ang="0">
                <a:pos x="31" y="66"/>
              </a:cxn>
              <a:cxn ang="0">
                <a:pos x="59" y="52"/>
              </a:cxn>
              <a:cxn ang="0">
                <a:pos x="19" y="69"/>
              </a:cxn>
              <a:cxn ang="0">
                <a:pos x="400" y="61"/>
              </a:cxn>
              <a:cxn ang="0">
                <a:pos x="417" y="58"/>
              </a:cxn>
              <a:cxn ang="0">
                <a:pos x="397" y="41"/>
              </a:cxn>
              <a:cxn ang="0">
                <a:pos x="397" y="25"/>
              </a:cxn>
              <a:cxn ang="0">
                <a:pos x="423" y="30"/>
              </a:cxn>
              <a:cxn ang="0">
                <a:pos x="403" y="27"/>
              </a:cxn>
              <a:cxn ang="0">
                <a:pos x="411" y="44"/>
              </a:cxn>
              <a:cxn ang="0">
                <a:pos x="423" y="61"/>
              </a:cxn>
              <a:cxn ang="0">
                <a:pos x="397" y="69"/>
              </a:cxn>
              <a:cxn ang="0">
                <a:pos x="311" y="36"/>
              </a:cxn>
              <a:cxn ang="0">
                <a:pos x="339" y="25"/>
              </a:cxn>
              <a:cxn ang="0">
                <a:pos x="316" y="47"/>
              </a:cxn>
              <a:cxn ang="0">
                <a:pos x="336" y="63"/>
              </a:cxn>
              <a:cxn ang="0">
                <a:pos x="339" y="69"/>
              </a:cxn>
              <a:cxn ang="0">
                <a:pos x="341" y="44"/>
              </a:cxn>
              <a:cxn ang="0">
                <a:pos x="330" y="27"/>
              </a:cxn>
              <a:cxn ang="0">
                <a:pos x="185" y="47"/>
              </a:cxn>
              <a:cxn ang="0">
                <a:pos x="215" y="25"/>
              </a:cxn>
              <a:cxn ang="0">
                <a:pos x="227" y="55"/>
              </a:cxn>
              <a:cxn ang="0">
                <a:pos x="190" y="63"/>
              </a:cxn>
              <a:cxn ang="0">
                <a:pos x="196" y="61"/>
              </a:cxn>
              <a:cxn ang="0">
                <a:pos x="218" y="61"/>
              </a:cxn>
              <a:cxn ang="0">
                <a:pos x="213" y="27"/>
              </a:cxn>
              <a:cxn ang="0">
                <a:pos x="190" y="47"/>
              </a:cxn>
              <a:cxn ang="0">
                <a:pos x="157" y="14"/>
              </a:cxn>
              <a:cxn ang="0">
                <a:pos x="162" y="52"/>
              </a:cxn>
              <a:cxn ang="0">
                <a:pos x="176" y="63"/>
              </a:cxn>
              <a:cxn ang="0">
                <a:pos x="159" y="66"/>
              </a:cxn>
              <a:cxn ang="0">
                <a:pos x="120" y="61"/>
              </a:cxn>
              <a:cxn ang="0">
                <a:pos x="137" y="63"/>
              </a:cxn>
              <a:cxn ang="0">
                <a:pos x="126" y="47"/>
              </a:cxn>
              <a:cxn ang="0">
                <a:pos x="117" y="25"/>
              </a:cxn>
              <a:cxn ang="0">
                <a:pos x="140" y="25"/>
              </a:cxn>
              <a:cxn ang="0">
                <a:pos x="129" y="27"/>
              </a:cxn>
              <a:cxn ang="0">
                <a:pos x="123" y="38"/>
              </a:cxn>
              <a:cxn ang="0">
                <a:pos x="145" y="55"/>
              </a:cxn>
              <a:cxn ang="0">
                <a:pos x="129" y="69"/>
              </a:cxn>
              <a:cxn ang="0">
                <a:pos x="70" y="25"/>
              </a:cxn>
              <a:cxn ang="0">
                <a:pos x="78" y="63"/>
              </a:cxn>
              <a:cxn ang="0">
                <a:pos x="98" y="25"/>
              </a:cxn>
              <a:cxn ang="0">
                <a:pos x="98" y="63"/>
              </a:cxn>
              <a:cxn ang="0">
                <a:pos x="73" y="66"/>
              </a:cxn>
              <a:cxn ang="0">
                <a:pos x="367" y="30"/>
              </a:cxn>
              <a:cxn ang="0">
                <a:pos x="386" y="25"/>
              </a:cxn>
              <a:cxn ang="0">
                <a:pos x="381" y="27"/>
              </a:cxn>
              <a:cxn ang="0">
                <a:pos x="358" y="69"/>
              </a:cxn>
              <a:cxn ang="0">
                <a:pos x="285" y="27"/>
              </a:cxn>
              <a:cxn ang="0">
                <a:pos x="266" y="69"/>
              </a:cxn>
              <a:cxn ang="0">
                <a:pos x="260" y="27"/>
              </a:cxn>
              <a:cxn ang="0">
                <a:pos x="238" y="25"/>
              </a:cxn>
              <a:cxn ang="0">
                <a:pos x="255" y="25"/>
              </a:cxn>
              <a:cxn ang="0">
                <a:pos x="271" y="30"/>
              </a:cxn>
              <a:cxn ang="0">
                <a:pos x="294" y="25"/>
              </a:cxn>
              <a:cxn ang="0">
                <a:pos x="294" y="69"/>
              </a:cxn>
            </a:cxnLst>
            <a:rect l="0" t="0" r="r" b="b"/>
            <a:pathLst>
              <a:path w="425" h="69">
                <a:moveTo>
                  <a:pt x="11" y="61"/>
                </a:moveTo>
                <a:lnTo>
                  <a:pt x="11" y="61"/>
                </a:lnTo>
                <a:lnTo>
                  <a:pt x="3" y="50"/>
                </a:ln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11" y="8"/>
                </a:lnTo>
                <a:lnTo>
                  <a:pt x="11" y="8"/>
                </a:lnTo>
                <a:lnTo>
                  <a:pt x="19" y="2"/>
                </a:lnTo>
                <a:lnTo>
                  <a:pt x="31" y="0"/>
                </a:lnTo>
                <a:lnTo>
                  <a:pt x="31" y="0"/>
                </a:lnTo>
                <a:lnTo>
                  <a:pt x="42" y="0"/>
                </a:lnTo>
                <a:lnTo>
                  <a:pt x="47" y="5"/>
                </a:lnTo>
                <a:lnTo>
                  <a:pt x="53" y="8"/>
                </a:lnTo>
                <a:lnTo>
                  <a:pt x="56" y="16"/>
                </a:lnTo>
                <a:lnTo>
                  <a:pt x="50" y="19"/>
                </a:lnTo>
                <a:lnTo>
                  <a:pt x="50" y="19"/>
                </a:lnTo>
                <a:lnTo>
                  <a:pt x="42" y="8"/>
                </a:lnTo>
                <a:lnTo>
                  <a:pt x="39" y="5"/>
                </a:lnTo>
                <a:lnTo>
                  <a:pt x="31" y="5"/>
                </a:lnTo>
                <a:lnTo>
                  <a:pt x="31" y="5"/>
                </a:lnTo>
                <a:lnTo>
                  <a:pt x="22" y="5"/>
                </a:lnTo>
                <a:lnTo>
                  <a:pt x="17" y="11"/>
                </a:lnTo>
                <a:lnTo>
                  <a:pt x="11" y="22"/>
                </a:lnTo>
                <a:lnTo>
                  <a:pt x="8" y="36"/>
                </a:lnTo>
                <a:lnTo>
                  <a:pt x="8" y="36"/>
                </a:lnTo>
                <a:lnTo>
                  <a:pt x="11" y="50"/>
                </a:lnTo>
                <a:lnTo>
                  <a:pt x="17" y="58"/>
                </a:lnTo>
                <a:lnTo>
                  <a:pt x="22" y="63"/>
                </a:lnTo>
                <a:lnTo>
                  <a:pt x="31" y="66"/>
                </a:lnTo>
                <a:lnTo>
                  <a:pt x="31" y="66"/>
                </a:lnTo>
                <a:lnTo>
                  <a:pt x="39" y="63"/>
                </a:lnTo>
                <a:lnTo>
                  <a:pt x="45" y="61"/>
                </a:lnTo>
                <a:lnTo>
                  <a:pt x="50" y="50"/>
                </a:lnTo>
                <a:lnTo>
                  <a:pt x="59" y="52"/>
                </a:lnTo>
                <a:lnTo>
                  <a:pt x="59" y="52"/>
                </a:lnTo>
                <a:lnTo>
                  <a:pt x="53" y="58"/>
                </a:lnTo>
                <a:lnTo>
                  <a:pt x="47" y="63"/>
                </a:lnTo>
                <a:lnTo>
                  <a:pt x="42" y="69"/>
                </a:lnTo>
                <a:lnTo>
                  <a:pt x="31" y="69"/>
                </a:lnTo>
                <a:lnTo>
                  <a:pt x="31" y="69"/>
                </a:lnTo>
                <a:lnTo>
                  <a:pt x="19" y="69"/>
                </a:lnTo>
                <a:lnTo>
                  <a:pt x="11" y="61"/>
                </a:lnTo>
                <a:close/>
                <a:moveTo>
                  <a:pt x="397" y="69"/>
                </a:moveTo>
                <a:lnTo>
                  <a:pt x="397" y="69"/>
                </a:lnTo>
                <a:lnTo>
                  <a:pt x="392" y="61"/>
                </a:lnTo>
                <a:lnTo>
                  <a:pt x="400" y="61"/>
                </a:lnTo>
                <a:lnTo>
                  <a:pt x="400" y="61"/>
                </a:lnTo>
                <a:lnTo>
                  <a:pt x="403" y="63"/>
                </a:lnTo>
                <a:lnTo>
                  <a:pt x="409" y="66"/>
                </a:lnTo>
                <a:lnTo>
                  <a:pt x="409" y="66"/>
                </a:lnTo>
                <a:lnTo>
                  <a:pt x="414" y="63"/>
                </a:lnTo>
                <a:lnTo>
                  <a:pt x="414" y="63"/>
                </a:lnTo>
                <a:lnTo>
                  <a:pt x="417" y="58"/>
                </a:lnTo>
                <a:lnTo>
                  <a:pt x="417" y="58"/>
                </a:lnTo>
                <a:lnTo>
                  <a:pt x="414" y="52"/>
                </a:lnTo>
                <a:lnTo>
                  <a:pt x="414" y="52"/>
                </a:lnTo>
                <a:lnTo>
                  <a:pt x="406" y="47"/>
                </a:lnTo>
                <a:lnTo>
                  <a:pt x="406" y="47"/>
                </a:lnTo>
                <a:lnTo>
                  <a:pt x="397" y="41"/>
                </a:lnTo>
                <a:lnTo>
                  <a:pt x="397" y="41"/>
                </a:lnTo>
                <a:lnTo>
                  <a:pt x="395" y="33"/>
                </a:lnTo>
                <a:lnTo>
                  <a:pt x="395" y="33"/>
                </a:lnTo>
                <a:lnTo>
                  <a:pt x="395" y="30"/>
                </a:lnTo>
                <a:lnTo>
                  <a:pt x="397" y="25"/>
                </a:lnTo>
                <a:lnTo>
                  <a:pt x="397" y="25"/>
                </a:lnTo>
                <a:lnTo>
                  <a:pt x="403" y="25"/>
                </a:lnTo>
                <a:lnTo>
                  <a:pt x="409" y="22"/>
                </a:lnTo>
                <a:lnTo>
                  <a:pt x="409" y="22"/>
                </a:lnTo>
                <a:lnTo>
                  <a:pt x="420" y="25"/>
                </a:lnTo>
                <a:lnTo>
                  <a:pt x="420" y="25"/>
                </a:lnTo>
                <a:lnTo>
                  <a:pt x="423" y="30"/>
                </a:lnTo>
                <a:lnTo>
                  <a:pt x="417" y="30"/>
                </a:lnTo>
                <a:lnTo>
                  <a:pt x="417" y="30"/>
                </a:lnTo>
                <a:lnTo>
                  <a:pt x="414" y="27"/>
                </a:lnTo>
                <a:lnTo>
                  <a:pt x="409" y="27"/>
                </a:lnTo>
                <a:lnTo>
                  <a:pt x="409" y="27"/>
                </a:lnTo>
                <a:lnTo>
                  <a:pt x="403" y="27"/>
                </a:lnTo>
                <a:lnTo>
                  <a:pt x="403" y="27"/>
                </a:lnTo>
                <a:lnTo>
                  <a:pt x="400" y="33"/>
                </a:lnTo>
                <a:lnTo>
                  <a:pt x="400" y="33"/>
                </a:lnTo>
                <a:lnTo>
                  <a:pt x="403" y="38"/>
                </a:lnTo>
                <a:lnTo>
                  <a:pt x="403" y="38"/>
                </a:lnTo>
                <a:lnTo>
                  <a:pt x="411" y="44"/>
                </a:lnTo>
                <a:lnTo>
                  <a:pt x="411" y="44"/>
                </a:lnTo>
                <a:lnTo>
                  <a:pt x="423" y="50"/>
                </a:lnTo>
                <a:lnTo>
                  <a:pt x="423" y="50"/>
                </a:lnTo>
                <a:lnTo>
                  <a:pt x="425" y="55"/>
                </a:lnTo>
                <a:lnTo>
                  <a:pt x="425" y="55"/>
                </a:lnTo>
                <a:lnTo>
                  <a:pt x="423" y="61"/>
                </a:lnTo>
                <a:lnTo>
                  <a:pt x="420" y="66"/>
                </a:lnTo>
                <a:lnTo>
                  <a:pt x="420" y="66"/>
                </a:lnTo>
                <a:lnTo>
                  <a:pt x="414" y="69"/>
                </a:lnTo>
                <a:lnTo>
                  <a:pt x="409" y="69"/>
                </a:lnTo>
                <a:lnTo>
                  <a:pt x="409" y="69"/>
                </a:lnTo>
                <a:lnTo>
                  <a:pt x="397" y="69"/>
                </a:lnTo>
                <a:close/>
                <a:moveTo>
                  <a:pt x="316" y="63"/>
                </a:moveTo>
                <a:lnTo>
                  <a:pt x="316" y="63"/>
                </a:lnTo>
                <a:lnTo>
                  <a:pt x="311" y="58"/>
                </a:lnTo>
                <a:lnTo>
                  <a:pt x="311" y="47"/>
                </a:lnTo>
                <a:lnTo>
                  <a:pt x="311" y="47"/>
                </a:lnTo>
                <a:lnTo>
                  <a:pt x="311" y="36"/>
                </a:lnTo>
                <a:lnTo>
                  <a:pt x="316" y="27"/>
                </a:lnTo>
                <a:lnTo>
                  <a:pt x="316" y="27"/>
                </a:lnTo>
                <a:lnTo>
                  <a:pt x="322" y="25"/>
                </a:lnTo>
                <a:lnTo>
                  <a:pt x="330" y="22"/>
                </a:lnTo>
                <a:lnTo>
                  <a:pt x="330" y="22"/>
                </a:lnTo>
                <a:lnTo>
                  <a:pt x="339" y="25"/>
                </a:lnTo>
                <a:lnTo>
                  <a:pt x="344" y="27"/>
                </a:lnTo>
                <a:lnTo>
                  <a:pt x="344" y="27"/>
                </a:lnTo>
                <a:lnTo>
                  <a:pt x="347" y="36"/>
                </a:lnTo>
                <a:lnTo>
                  <a:pt x="350" y="47"/>
                </a:lnTo>
                <a:lnTo>
                  <a:pt x="316" y="47"/>
                </a:lnTo>
                <a:lnTo>
                  <a:pt x="316" y="47"/>
                </a:lnTo>
                <a:lnTo>
                  <a:pt x="319" y="55"/>
                </a:lnTo>
                <a:lnTo>
                  <a:pt x="322" y="63"/>
                </a:lnTo>
                <a:lnTo>
                  <a:pt x="325" y="66"/>
                </a:lnTo>
                <a:lnTo>
                  <a:pt x="330" y="66"/>
                </a:lnTo>
                <a:lnTo>
                  <a:pt x="330" y="66"/>
                </a:lnTo>
                <a:lnTo>
                  <a:pt x="336" y="63"/>
                </a:lnTo>
                <a:lnTo>
                  <a:pt x="341" y="58"/>
                </a:lnTo>
                <a:lnTo>
                  <a:pt x="350" y="58"/>
                </a:lnTo>
                <a:lnTo>
                  <a:pt x="350" y="58"/>
                </a:lnTo>
                <a:lnTo>
                  <a:pt x="344" y="66"/>
                </a:lnTo>
                <a:lnTo>
                  <a:pt x="344" y="66"/>
                </a:lnTo>
                <a:lnTo>
                  <a:pt x="339" y="69"/>
                </a:lnTo>
                <a:lnTo>
                  <a:pt x="330" y="69"/>
                </a:lnTo>
                <a:lnTo>
                  <a:pt x="330" y="69"/>
                </a:lnTo>
                <a:lnTo>
                  <a:pt x="322" y="69"/>
                </a:lnTo>
                <a:lnTo>
                  <a:pt x="316" y="63"/>
                </a:lnTo>
                <a:close/>
                <a:moveTo>
                  <a:pt x="316" y="44"/>
                </a:moveTo>
                <a:lnTo>
                  <a:pt x="341" y="44"/>
                </a:lnTo>
                <a:lnTo>
                  <a:pt x="341" y="44"/>
                </a:lnTo>
                <a:lnTo>
                  <a:pt x="341" y="36"/>
                </a:lnTo>
                <a:lnTo>
                  <a:pt x="339" y="30"/>
                </a:lnTo>
                <a:lnTo>
                  <a:pt x="333" y="27"/>
                </a:lnTo>
                <a:lnTo>
                  <a:pt x="330" y="27"/>
                </a:lnTo>
                <a:lnTo>
                  <a:pt x="330" y="27"/>
                </a:lnTo>
                <a:lnTo>
                  <a:pt x="325" y="27"/>
                </a:lnTo>
                <a:lnTo>
                  <a:pt x="322" y="30"/>
                </a:lnTo>
                <a:lnTo>
                  <a:pt x="319" y="36"/>
                </a:lnTo>
                <a:lnTo>
                  <a:pt x="316" y="44"/>
                </a:lnTo>
                <a:close/>
                <a:moveTo>
                  <a:pt x="185" y="47"/>
                </a:moveTo>
                <a:lnTo>
                  <a:pt x="185" y="47"/>
                </a:lnTo>
                <a:lnTo>
                  <a:pt x="185" y="36"/>
                </a:lnTo>
                <a:lnTo>
                  <a:pt x="190" y="27"/>
                </a:lnTo>
                <a:lnTo>
                  <a:pt x="196" y="25"/>
                </a:lnTo>
                <a:lnTo>
                  <a:pt x="207" y="22"/>
                </a:lnTo>
                <a:lnTo>
                  <a:pt x="207" y="22"/>
                </a:lnTo>
                <a:lnTo>
                  <a:pt x="215" y="25"/>
                </a:lnTo>
                <a:lnTo>
                  <a:pt x="221" y="27"/>
                </a:lnTo>
                <a:lnTo>
                  <a:pt x="227" y="36"/>
                </a:lnTo>
                <a:lnTo>
                  <a:pt x="229" y="47"/>
                </a:lnTo>
                <a:lnTo>
                  <a:pt x="229" y="47"/>
                </a:lnTo>
                <a:lnTo>
                  <a:pt x="229" y="47"/>
                </a:lnTo>
                <a:lnTo>
                  <a:pt x="227" y="55"/>
                </a:lnTo>
                <a:lnTo>
                  <a:pt x="224" y="63"/>
                </a:lnTo>
                <a:lnTo>
                  <a:pt x="215" y="69"/>
                </a:lnTo>
                <a:lnTo>
                  <a:pt x="207" y="69"/>
                </a:lnTo>
                <a:lnTo>
                  <a:pt x="207" y="69"/>
                </a:lnTo>
                <a:lnTo>
                  <a:pt x="196" y="69"/>
                </a:lnTo>
                <a:lnTo>
                  <a:pt x="190" y="63"/>
                </a:lnTo>
                <a:lnTo>
                  <a:pt x="185" y="55"/>
                </a:lnTo>
                <a:lnTo>
                  <a:pt x="185" y="47"/>
                </a:lnTo>
                <a:close/>
                <a:moveTo>
                  <a:pt x="190" y="47"/>
                </a:moveTo>
                <a:lnTo>
                  <a:pt x="190" y="47"/>
                </a:lnTo>
                <a:lnTo>
                  <a:pt x="193" y="55"/>
                </a:lnTo>
                <a:lnTo>
                  <a:pt x="196" y="61"/>
                </a:lnTo>
                <a:lnTo>
                  <a:pt x="199" y="63"/>
                </a:lnTo>
                <a:lnTo>
                  <a:pt x="207" y="66"/>
                </a:lnTo>
                <a:lnTo>
                  <a:pt x="207" y="66"/>
                </a:lnTo>
                <a:lnTo>
                  <a:pt x="207" y="66"/>
                </a:lnTo>
                <a:lnTo>
                  <a:pt x="213" y="63"/>
                </a:lnTo>
                <a:lnTo>
                  <a:pt x="218" y="61"/>
                </a:lnTo>
                <a:lnTo>
                  <a:pt x="221" y="55"/>
                </a:lnTo>
                <a:lnTo>
                  <a:pt x="221" y="47"/>
                </a:lnTo>
                <a:lnTo>
                  <a:pt x="221" y="47"/>
                </a:lnTo>
                <a:lnTo>
                  <a:pt x="221" y="38"/>
                </a:lnTo>
                <a:lnTo>
                  <a:pt x="215" y="30"/>
                </a:lnTo>
                <a:lnTo>
                  <a:pt x="213" y="27"/>
                </a:lnTo>
                <a:lnTo>
                  <a:pt x="207" y="27"/>
                </a:lnTo>
                <a:lnTo>
                  <a:pt x="207" y="27"/>
                </a:lnTo>
                <a:lnTo>
                  <a:pt x="201" y="27"/>
                </a:lnTo>
                <a:lnTo>
                  <a:pt x="196" y="30"/>
                </a:lnTo>
                <a:lnTo>
                  <a:pt x="193" y="38"/>
                </a:lnTo>
                <a:lnTo>
                  <a:pt x="190" y="47"/>
                </a:lnTo>
                <a:close/>
                <a:moveTo>
                  <a:pt x="157" y="55"/>
                </a:moveTo>
                <a:lnTo>
                  <a:pt x="157" y="27"/>
                </a:lnTo>
                <a:lnTo>
                  <a:pt x="148" y="27"/>
                </a:lnTo>
                <a:lnTo>
                  <a:pt x="148" y="25"/>
                </a:lnTo>
                <a:lnTo>
                  <a:pt x="157" y="25"/>
                </a:lnTo>
                <a:lnTo>
                  <a:pt x="157" y="14"/>
                </a:lnTo>
                <a:lnTo>
                  <a:pt x="162" y="14"/>
                </a:lnTo>
                <a:lnTo>
                  <a:pt x="162" y="25"/>
                </a:lnTo>
                <a:lnTo>
                  <a:pt x="176" y="25"/>
                </a:lnTo>
                <a:lnTo>
                  <a:pt x="176" y="27"/>
                </a:lnTo>
                <a:lnTo>
                  <a:pt x="162" y="27"/>
                </a:lnTo>
                <a:lnTo>
                  <a:pt x="162" y="52"/>
                </a:lnTo>
                <a:lnTo>
                  <a:pt x="162" y="52"/>
                </a:lnTo>
                <a:lnTo>
                  <a:pt x="165" y="63"/>
                </a:lnTo>
                <a:lnTo>
                  <a:pt x="168" y="66"/>
                </a:lnTo>
                <a:lnTo>
                  <a:pt x="171" y="66"/>
                </a:lnTo>
                <a:lnTo>
                  <a:pt x="171" y="66"/>
                </a:lnTo>
                <a:lnTo>
                  <a:pt x="176" y="63"/>
                </a:lnTo>
                <a:lnTo>
                  <a:pt x="179" y="66"/>
                </a:lnTo>
                <a:lnTo>
                  <a:pt x="179" y="66"/>
                </a:lnTo>
                <a:lnTo>
                  <a:pt x="168" y="69"/>
                </a:lnTo>
                <a:lnTo>
                  <a:pt x="168" y="69"/>
                </a:lnTo>
                <a:lnTo>
                  <a:pt x="165" y="69"/>
                </a:lnTo>
                <a:lnTo>
                  <a:pt x="159" y="66"/>
                </a:lnTo>
                <a:lnTo>
                  <a:pt x="157" y="63"/>
                </a:lnTo>
                <a:lnTo>
                  <a:pt x="157" y="55"/>
                </a:lnTo>
                <a:close/>
                <a:moveTo>
                  <a:pt x="120" y="69"/>
                </a:moveTo>
                <a:lnTo>
                  <a:pt x="120" y="69"/>
                </a:lnTo>
                <a:lnTo>
                  <a:pt x="115" y="61"/>
                </a:lnTo>
                <a:lnTo>
                  <a:pt x="120" y="61"/>
                </a:lnTo>
                <a:lnTo>
                  <a:pt x="120" y="61"/>
                </a:lnTo>
                <a:lnTo>
                  <a:pt x="123" y="63"/>
                </a:lnTo>
                <a:lnTo>
                  <a:pt x="129" y="66"/>
                </a:lnTo>
                <a:lnTo>
                  <a:pt x="129" y="66"/>
                </a:lnTo>
                <a:lnTo>
                  <a:pt x="137" y="63"/>
                </a:lnTo>
                <a:lnTo>
                  <a:pt x="137" y="63"/>
                </a:lnTo>
                <a:lnTo>
                  <a:pt x="137" y="58"/>
                </a:lnTo>
                <a:lnTo>
                  <a:pt x="137" y="58"/>
                </a:lnTo>
                <a:lnTo>
                  <a:pt x="137" y="52"/>
                </a:lnTo>
                <a:lnTo>
                  <a:pt x="137" y="52"/>
                </a:lnTo>
                <a:lnTo>
                  <a:pt x="126" y="47"/>
                </a:lnTo>
                <a:lnTo>
                  <a:pt x="126" y="47"/>
                </a:lnTo>
                <a:lnTo>
                  <a:pt x="117" y="41"/>
                </a:lnTo>
                <a:lnTo>
                  <a:pt x="117" y="41"/>
                </a:lnTo>
                <a:lnTo>
                  <a:pt x="115" y="33"/>
                </a:lnTo>
                <a:lnTo>
                  <a:pt x="115" y="33"/>
                </a:lnTo>
                <a:lnTo>
                  <a:pt x="115" y="30"/>
                </a:lnTo>
                <a:lnTo>
                  <a:pt x="117" y="25"/>
                </a:lnTo>
                <a:lnTo>
                  <a:pt x="117" y="25"/>
                </a:lnTo>
                <a:lnTo>
                  <a:pt x="123" y="25"/>
                </a:lnTo>
                <a:lnTo>
                  <a:pt x="129" y="22"/>
                </a:lnTo>
                <a:lnTo>
                  <a:pt x="129" y="22"/>
                </a:lnTo>
                <a:lnTo>
                  <a:pt x="140" y="25"/>
                </a:lnTo>
                <a:lnTo>
                  <a:pt x="140" y="25"/>
                </a:lnTo>
                <a:lnTo>
                  <a:pt x="143" y="30"/>
                </a:lnTo>
                <a:lnTo>
                  <a:pt x="137" y="30"/>
                </a:lnTo>
                <a:lnTo>
                  <a:pt x="137" y="30"/>
                </a:lnTo>
                <a:lnTo>
                  <a:pt x="134" y="27"/>
                </a:lnTo>
                <a:lnTo>
                  <a:pt x="129" y="27"/>
                </a:lnTo>
                <a:lnTo>
                  <a:pt x="129" y="27"/>
                </a:lnTo>
                <a:lnTo>
                  <a:pt x="123" y="27"/>
                </a:lnTo>
                <a:lnTo>
                  <a:pt x="123" y="27"/>
                </a:lnTo>
                <a:lnTo>
                  <a:pt x="120" y="33"/>
                </a:lnTo>
                <a:lnTo>
                  <a:pt x="120" y="33"/>
                </a:lnTo>
                <a:lnTo>
                  <a:pt x="123" y="38"/>
                </a:lnTo>
                <a:lnTo>
                  <a:pt x="123" y="38"/>
                </a:lnTo>
                <a:lnTo>
                  <a:pt x="131" y="44"/>
                </a:lnTo>
                <a:lnTo>
                  <a:pt x="131" y="44"/>
                </a:lnTo>
                <a:lnTo>
                  <a:pt x="143" y="50"/>
                </a:lnTo>
                <a:lnTo>
                  <a:pt x="143" y="50"/>
                </a:lnTo>
                <a:lnTo>
                  <a:pt x="145" y="55"/>
                </a:lnTo>
                <a:lnTo>
                  <a:pt x="145" y="55"/>
                </a:lnTo>
                <a:lnTo>
                  <a:pt x="145" y="61"/>
                </a:lnTo>
                <a:lnTo>
                  <a:pt x="140" y="66"/>
                </a:lnTo>
                <a:lnTo>
                  <a:pt x="140" y="66"/>
                </a:lnTo>
                <a:lnTo>
                  <a:pt x="137" y="69"/>
                </a:lnTo>
                <a:lnTo>
                  <a:pt x="129" y="69"/>
                </a:lnTo>
                <a:lnTo>
                  <a:pt x="129" y="69"/>
                </a:lnTo>
                <a:lnTo>
                  <a:pt x="120" y="69"/>
                </a:lnTo>
                <a:close/>
                <a:moveTo>
                  <a:pt x="73" y="66"/>
                </a:moveTo>
                <a:lnTo>
                  <a:pt x="73" y="66"/>
                </a:lnTo>
                <a:lnTo>
                  <a:pt x="70" y="63"/>
                </a:lnTo>
                <a:lnTo>
                  <a:pt x="70" y="55"/>
                </a:lnTo>
                <a:lnTo>
                  <a:pt x="70" y="25"/>
                </a:lnTo>
                <a:lnTo>
                  <a:pt x="75" y="25"/>
                </a:lnTo>
                <a:lnTo>
                  <a:pt x="75" y="55"/>
                </a:lnTo>
                <a:lnTo>
                  <a:pt x="75" y="55"/>
                </a:lnTo>
                <a:lnTo>
                  <a:pt x="75" y="58"/>
                </a:lnTo>
                <a:lnTo>
                  <a:pt x="78" y="63"/>
                </a:lnTo>
                <a:lnTo>
                  <a:pt x="78" y="63"/>
                </a:lnTo>
                <a:lnTo>
                  <a:pt x="84" y="66"/>
                </a:lnTo>
                <a:lnTo>
                  <a:pt x="84" y="66"/>
                </a:lnTo>
                <a:lnTo>
                  <a:pt x="92" y="63"/>
                </a:lnTo>
                <a:lnTo>
                  <a:pt x="92" y="63"/>
                </a:lnTo>
                <a:lnTo>
                  <a:pt x="98" y="58"/>
                </a:lnTo>
                <a:lnTo>
                  <a:pt x="98" y="25"/>
                </a:lnTo>
                <a:lnTo>
                  <a:pt x="106" y="25"/>
                </a:lnTo>
                <a:lnTo>
                  <a:pt x="106" y="69"/>
                </a:lnTo>
                <a:lnTo>
                  <a:pt x="98" y="69"/>
                </a:lnTo>
                <a:lnTo>
                  <a:pt x="98" y="63"/>
                </a:lnTo>
                <a:lnTo>
                  <a:pt x="98" y="63"/>
                </a:lnTo>
                <a:lnTo>
                  <a:pt x="98" y="63"/>
                </a:lnTo>
                <a:lnTo>
                  <a:pt x="92" y="69"/>
                </a:lnTo>
                <a:lnTo>
                  <a:pt x="92" y="69"/>
                </a:lnTo>
                <a:lnTo>
                  <a:pt x="81" y="69"/>
                </a:lnTo>
                <a:lnTo>
                  <a:pt x="81" y="69"/>
                </a:lnTo>
                <a:lnTo>
                  <a:pt x="75" y="69"/>
                </a:lnTo>
                <a:lnTo>
                  <a:pt x="73" y="66"/>
                </a:lnTo>
                <a:close/>
                <a:moveTo>
                  <a:pt x="358" y="69"/>
                </a:moveTo>
                <a:lnTo>
                  <a:pt x="358" y="25"/>
                </a:lnTo>
                <a:lnTo>
                  <a:pt x="367" y="25"/>
                </a:lnTo>
                <a:lnTo>
                  <a:pt x="367" y="30"/>
                </a:lnTo>
                <a:lnTo>
                  <a:pt x="367" y="30"/>
                </a:lnTo>
                <a:lnTo>
                  <a:pt x="367" y="30"/>
                </a:lnTo>
                <a:lnTo>
                  <a:pt x="372" y="25"/>
                </a:lnTo>
                <a:lnTo>
                  <a:pt x="372" y="25"/>
                </a:lnTo>
                <a:lnTo>
                  <a:pt x="381" y="22"/>
                </a:lnTo>
                <a:lnTo>
                  <a:pt x="381" y="22"/>
                </a:lnTo>
                <a:lnTo>
                  <a:pt x="386" y="25"/>
                </a:lnTo>
                <a:lnTo>
                  <a:pt x="386" y="25"/>
                </a:lnTo>
                <a:lnTo>
                  <a:pt x="389" y="25"/>
                </a:lnTo>
                <a:lnTo>
                  <a:pt x="386" y="30"/>
                </a:lnTo>
                <a:lnTo>
                  <a:pt x="386" y="30"/>
                </a:lnTo>
                <a:lnTo>
                  <a:pt x="383" y="27"/>
                </a:lnTo>
                <a:lnTo>
                  <a:pt x="383" y="27"/>
                </a:lnTo>
                <a:lnTo>
                  <a:pt x="381" y="27"/>
                </a:lnTo>
                <a:lnTo>
                  <a:pt x="381" y="27"/>
                </a:lnTo>
                <a:lnTo>
                  <a:pt x="372" y="30"/>
                </a:lnTo>
                <a:lnTo>
                  <a:pt x="372" y="30"/>
                </a:lnTo>
                <a:lnTo>
                  <a:pt x="367" y="36"/>
                </a:lnTo>
                <a:lnTo>
                  <a:pt x="367" y="69"/>
                </a:lnTo>
                <a:lnTo>
                  <a:pt x="358" y="69"/>
                </a:lnTo>
                <a:close/>
                <a:moveTo>
                  <a:pt x="294" y="69"/>
                </a:moveTo>
                <a:lnTo>
                  <a:pt x="294" y="38"/>
                </a:lnTo>
                <a:lnTo>
                  <a:pt x="294" y="38"/>
                </a:lnTo>
                <a:lnTo>
                  <a:pt x="291" y="30"/>
                </a:lnTo>
                <a:lnTo>
                  <a:pt x="291" y="30"/>
                </a:lnTo>
                <a:lnTo>
                  <a:pt x="285" y="27"/>
                </a:lnTo>
                <a:lnTo>
                  <a:pt x="285" y="27"/>
                </a:lnTo>
                <a:lnTo>
                  <a:pt x="280" y="30"/>
                </a:lnTo>
                <a:lnTo>
                  <a:pt x="280" y="30"/>
                </a:lnTo>
                <a:lnTo>
                  <a:pt x="274" y="36"/>
                </a:lnTo>
                <a:lnTo>
                  <a:pt x="274" y="69"/>
                </a:lnTo>
                <a:lnTo>
                  <a:pt x="266" y="69"/>
                </a:lnTo>
                <a:lnTo>
                  <a:pt x="266" y="38"/>
                </a:lnTo>
                <a:lnTo>
                  <a:pt x="266" y="38"/>
                </a:lnTo>
                <a:lnTo>
                  <a:pt x="263" y="30"/>
                </a:lnTo>
                <a:lnTo>
                  <a:pt x="263" y="30"/>
                </a:lnTo>
                <a:lnTo>
                  <a:pt x="260" y="27"/>
                </a:lnTo>
                <a:lnTo>
                  <a:pt x="260" y="27"/>
                </a:lnTo>
                <a:lnTo>
                  <a:pt x="252" y="30"/>
                </a:lnTo>
                <a:lnTo>
                  <a:pt x="252" y="30"/>
                </a:lnTo>
                <a:lnTo>
                  <a:pt x="246" y="36"/>
                </a:lnTo>
                <a:lnTo>
                  <a:pt x="246" y="69"/>
                </a:lnTo>
                <a:lnTo>
                  <a:pt x="238" y="69"/>
                </a:lnTo>
                <a:lnTo>
                  <a:pt x="238" y="25"/>
                </a:lnTo>
                <a:lnTo>
                  <a:pt x="246" y="25"/>
                </a:lnTo>
                <a:lnTo>
                  <a:pt x="246" y="30"/>
                </a:lnTo>
                <a:lnTo>
                  <a:pt x="246" y="30"/>
                </a:lnTo>
                <a:lnTo>
                  <a:pt x="246" y="30"/>
                </a:lnTo>
                <a:lnTo>
                  <a:pt x="255" y="25"/>
                </a:lnTo>
                <a:lnTo>
                  <a:pt x="255" y="25"/>
                </a:lnTo>
                <a:lnTo>
                  <a:pt x="260" y="22"/>
                </a:lnTo>
                <a:lnTo>
                  <a:pt x="260" y="22"/>
                </a:lnTo>
                <a:lnTo>
                  <a:pt x="269" y="25"/>
                </a:lnTo>
                <a:lnTo>
                  <a:pt x="269" y="25"/>
                </a:lnTo>
                <a:lnTo>
                  <a:pt x="271" y="30"/>
                </a:lnTo>
                <a:lnTo>
                  <a:pt x="271" y="30"/>
                </a:lnTo>
                <a:lnTo>
                  <a:pt x="271" y="30"/>
                </a:lnTo>
                <a:lnTo>
                  <a:pt x="280" y="25"/>
                </a:lnTo>
                <a:lnTo>
                  <a:pt x="280" y="25"/>
                </a:lnTo>
                <a:lnTo>
                  <a:pt x="288" y="22"/>
                </a:lnTo>
                <a:lnTo>
                  <a:pt x="288" y="22"/>
                </a:lnTo>
                <a:lnTo>
                  <a:pt x="294" y="25"/>
                </a:lnTo>
                <a:lnTo>
                  <a:pt x="297" y="27"/>
                </a:lnTo>
                <a:lnTo>
                  <a:pt x="297" y="27"/>
                </a:lnTo>
                <a:lnTo>
                  <a:pt x="299" y="30"/>
                </a:lnTo>
                <a:lnTo>
                  <a:pt x="299" y="36"/>
                </a:lnTo>
                <a:lnTo>
                  <a:pt x="299" y="69"/>
                </a:lnTo>
                <a:lnTo>
                  <a:pt x="294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Freeform 470"/>
          <p:cNvSpPr>
            <a:spLocks/>
          </p:cNvSpPr>
          <p:nvPr/>
        </p:nvSpPr>
        <p:spPr bwMode="auto">
          <a:xfrm>
            <a:off x="8031575" y="2999067"/>
            <a:ext cx="90960" cy="100126"/>
          </a:xfrm>
          <a:custGeom>
            <a:avLst/>
            <a:gdLst/>
            <a:ahLst/>
            <a:cxnLst>
              <a:cxn ang="0">
                <a:pos x="11" y="61"/>
              </a:cxn>
              <a:cxn ang="0">
                <a:pos x="11" y="61"/>
              </a:cxn>
              <a:cxn ang="0">
                <a:pos x="3" y="50"/>
              </a:cxn>
              <a:cxn ang="0">
                <a:pos x="0" y="36"/>
              </a:cxn>
              <a:cxn ang="0">
                <a:pos x="0" y="36"/>
              </a:cxn>
              <a:cxn ang="0">
                <a:pos x="3" y="19"/>
              </a:cxn>
              <a:cxn ang="0">
                <a:pos x="11" y="8"/>
              </a:cxn>
              <a:cxn ang="0">
                <a:pos x="11" y="8"/>
              </a:cxn>
              <a:cxn ang="0">
                <a:pos x="19" y="2"/>
              </a:cxn>
              <a:cxn ang="0">
                <a:pos x="31" y="0"/>
              </a:cxn>
              <a:cxn ang="0">
                <a:pos x="31" y="0"/>
              </a:cxn>
              <a:cxn ang="0">
                <a:pos x="42" y="0"/>
              </a:cxn>
              <a:cxn ang="0">
                <a:pos x="47" y="5"/>
              </a:cxn>
              <a:cxn ang="0">
                <a:pos x="53" y="8"/>
              </a:cxn>
              <a:cxn ang="0">
                <a:pos x="56" y="16"/>
              </a:cxn>
              <a:cxn ang="0">
                <a:pos x="50" y="19"/>
              </a:cxn>
              <a:cxn ang="0">
                <a:pos x="50" y="19"/>
              </a:cxn>
              <a:cxn ang="0">
                <a:pos x="42" y="8"/>
              </a:cxn>
              <a:cxn ang="0">
                <a:pos x="39" y="5"/>
              </a:cxn>
              <a:cxn ang="0">
                <a:pos x="31" y="5"/>
              </a:cxn>
              <a:cxn ang="0">
                <a:pos x="31" y="5"/>
              </a:cxn>
              <a:cxn ang="0">
                <a:pos x="22" y="5"/>
              </a:cxn>
              <a:cxn ang="0">
                <a:pos x="17" y="11"/>
              </a:cxn>
              <a:cxn ang="0">
                <a:pos x="11" y="22"/>
              </a:cxn>
              <a:cxn ang="0">
                <a:pos x="8" y="36"/>
              </a:cxn>
              <a:cxn ang="0">
                <a:pos x="8" y="36"/>
              </a:cxn>
              <a:cxn ang="0">
                <a:pos x="11" y="50"/>
              </a:cxn>
              <a:cxn ang="0">
                <a:pos x="17" y="58"/>
              </a:cxn>
              <a:cxn ang="0">
                <a:pos x="22" y="63"/>
              </a:cxn>
              <a:cxn ang="0">
                <a:pos x="31" y="66"/>
              </a:cxn>
              <a:cxn ang="0">
                <a:pos x="31" y="66"/>
              </a:cxn>
              <a:cxn ang="0">
                <a:pos x="39" y="63"/>
              </a:cxn>
              <a:cxn ang="0">
                <a:pos x="45" y="61"/>
              </a:cxn>
              <a:cxn ang="0">
                <a:pos x="50" y="50"/>
              </a:cxn>
              <a:cxn ang="0">
                <a:pos x="59" y="52"/>
              </a:cxn>
              <a:cxn ang="0">
                <a:pos x="59" y="52"/>
              </a:cxn>
              <a:cxn ang="0">
                <a:pos x="53" y="58"/>
              </a:cxn>
              <a:cxn ang="0">
                <a:pos x="47" y="63"/>
              </a:cxn>
              <a:cxn ang="0">
                <a:pos x="42" y="69"/>
              </a:cxn>
              <a:cxn ang="0">
                <a:pos x="31" y="69"/>
              </a:cxn>
              <a:cxn ang="0">
                <a:pos x="31" y="69"/>
              </a:cxn>
              <a:cxn ang="0">
                <a:pos x="19" y="69"/>
              </a:cxn>
              <a:cxn ang="0">
                <a:pos x="11" y="61"/>
              </a:cxn>
            </a:cxnLst>
            <a:rect l="0" t="0" r="r" b="b"/>
            <a:pathLst>
              <a:path w="59" h="69">
                <a:moveTo>
                  <a:pt x="11" y="61"/>
                </a:moveTo>
                <a:lnTo>
                  <a:pt x="11" y="61"/>
                </a:lnTo>
                <a:lnTo>
                  <a:pt x="3" y="50"/>
                </a:ln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11" y="8"/>
                </a:lnTo>
                <a:lnTo>
                  <a:pt x="11" y="8"/>
                </a:lnTo>
                <a:lnTo>
                  <a:pt x="19" y="2"/>
                </a:lnTo>
                <a:lnTo>
                  <a:pt x="31" y="0"/>
                </a:lnTo>
                <a:lnTo>
                  <a:pt x="31" y="0"/>
                </a:lnTo>
                <a:lnTo>
                  <a:pt x="42" y="0"/>
                </a:lnTo>
                <a:lnTo>
                  <a:pt x="47" y="5"/>
                </a:lnTo>
                <a:lnTo>
                  <a:pt x="53" y="8"/>
                </a:lnTo>
                <a:lnTo>
                  <a:pt x="56" y="16"/>
                </a:lnTo>
                <a:lnTo>
                  <a:pt x="50" y="19"/>
                </a:lnTo>
                <a:lnTo>
                  <a:pt x="50" y="19"/>
                </a:lnTo>
                <a:lnTo>
                  <a:pt x="42" y="8"/>
                </a:lnTo>
                <a:lnTo>
                  <a:pt x="39" y="5"/>
                </a:lnTo>
                <a:lnTo>
                  <a:pt x="31" y="5"/>
                </a:lnTo>
                <a:lnTo>
                  <a:pt x="31" y="5"/>
                </a:lnTo>
                <a:lnTo>
                  <a:pt x="22" y="5"/>
                </a:lnTo>
                <a:lnTo>
                  <a:pt x="17" y="11"/>
                </a:lnTo>
                <a:lnTo>
                  <a:pt x="11" y="22"/>
                </a:lnTo>
                <a:lnTo>
                  <a:pt x="8" y="36"/>
                </a:lnTo>
                <a:lnTo>
                  <a:pt x="8" y="36"/>
                </a:lnTo>
                <a:lnTo>
                  <a:pt x="11" y="50"/>
                </a:lnTo>
                <a:lnTo>
                  <a:pt x="17" y="58"/>
                </a:lnTo>
                <a:lnTo>
                  <a:pt x="22" y="63"/>
                </a:lnTo>
                <a:lnTo>
                  <a:pt x="31" y="66"/>
                </a:lnTo>
                <a:lnTo>
                  <a:pt x="31" y="66"/>
                </a:lnTo>
                <a:lnTo>
                  <a:pt x="39" y="63"/>
                </a:lnTo>
                <a:lnTo>
                  <a:pt x="45" y="61"/>
                </a:lnTo>
                <a:lnTo>
                  <a:pt x="50" y="50"/>
                </a:lnTo>
                <a:lnTo>
                  <a:pt x="59" y="52"/>
                </a:lnTo>
                <a:lnTo>
                  <a:pt x="59" y="52"/>
                </a:lnTo>
                <a:lnTo>
                  <a:pt x="53" y="58"/>
                </a:lnTo>
                <a:lnTo>
                  <a:pt x="47" y="63"/>
                </a:lnTo>
                <a:lnTo>
                  <a:pt x="42" y="69"/>
                </a:lnTo>
                <a:lnTo>
                  <a:pt x="31" y="69"/>
                </a:lnTo>
                <a:lnTo>
                  <a:pt x="31" y="69"/>
                </a:lnTo>
                <a:lnTo>
                  <a:pt x="19" y="69"/>
                </a:lnTo>
                <a:lnTo>
                  <a:pt x="11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471"/>
          <p:cNvSpPr>
            <a:spLocks/>
          </p:cNvSpPr>
          <p:nvPr/>
        </p:nvSpPr>
        <p:spPr bwMode="auto">
          <a:xfrm>
            <a:off x="8635922" y="3030992"/>
            <a:ext cx="50876" cy="68202"/>
          </a:xfrm>
          <a:custGeom>
            <a:avLst/>
            <a:gdLst/>
            <a:ahLst/>
            <a:cxnLst>
              <a:cxn ang="0">
                <a:pos x="5" y="47"/>
              </a:cxn>
              <a:cxn ang="0">
                <a:pos x="5" y="47"/>
              </a:cxn>
              <a:cxn ang="0">
                <a:pos x="0" y="39"/>
              </a:cxn>
              <a:cxn ang="0">
                <a:pos x="8" y="39"/>
              </a:cxn>
              <a:cxn ang="0">
                <a:pos x="8" y="39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6"/>
              </a:cxn>
              <a:cxn ang="0">
                <a:pos x="25" y="36"/>
              </a:cxn>
              <a:cxn ang="0">
                <a:pos x="22" y="30"/>
              </a:cxn>
              <a:cxn ang="0">
                <a:pos x="22" y="30"/>
              </a:cxn>
              <a:cxn ang="0">
                <a:pos x="14" y="25"/>
              </a:cxn>
              <a:cxn ang="0">
                <a:pos x="14" y="25"/>
              </a:cxn>
              <a:cxn ang="0">
                <a:pos x="5" y="19"/>
              </a:cxn>
              <a:cxn ang="0">
                <a:pos x="5" y="19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5" y="3"/>
              </a:cxn>
              <a:cxn ang="0">
                <a:pos x="5" y="3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8" y="3"/>
              </a:cxn>
              <a:cxn ang="0">
                <a:pos x="28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11" y="5"/>
              </a:cxn>
              <a:cxn ang="0">
                <a:pos x="11" y="5"/>
              </a:cxn>
              <a:cxn ang="0">
                <a:pos x="8" y="11"/>
              </a:cxn>
              <a:cxn ang="0">
                <a:pos x="8" y="11"/>
              </a:cxn>
              <a:cxn ang="0">
                <a:pos x="11" y="16"/>
              </a:cxn>
              <a:cxn ang="0">
                <a:pos x="11" y="16"/>
              </a:cxn>
              <a:cxn ang="0">
                <a:pos x="19" y="22"/>
              </a:cxn>
              <a:cxn ang="0">
                <a:pos x="19" y="22"/>
              </a:cxn>
              <a:cxn ang="0">
                <a:pos x="31" y="28"/>
              </a:cxn>
              <a:cxn ang="0">
                <a:pos x="31" y="28"/>
              </a:cxn>
              <a:cxn ang="0">
                <a:pos x="33" y="33"/>
              </a:cxn>
              <a:cxn ang="0">
                <a:pos x="33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5" y="47"/>
              </a:cxn>
            </a:cxnLst>
            <a:rect l="0" t="0" r="r" b="b"/>
            <a:pathLst>
              <a:path w="33" h="47">
                <a:moveTo>
                  <a:pt x="5" y="47"/>
                </a:moveTo>
                <a:lnTo>
                  <a:pt x="5" y="47"/>
                </a:lnTo>
                <a:lnTo>
                  <a:pt x="0" y="39"/>
                </a:lnTo>
                <a:lnTo>
                  <a:pt x="8" y="39"/>
                </a:lnTo>
                <a:lnTo>
                  <a:pt x="8" y="39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2" y="41"/>
                </a:lnTo>
                <a:lnTo>
                  <a:pt x="22" y="41"/>
                </a:lnTo>
                <a:lnTo>
                  <a:pt x="25" y="36"/>
                </a:lnTo>
                <a:lnTo>
                  <a:pt x="25" y="36"/>
                </a:lnTo>
                <a:lnTo>
                  <a:pt x="22" y="30"/>
                </a:lnTo>
                <a:lnTo>
                  <a:pt x="22" y="30"/>
                </a:lnTo>
                <a:lnTo>
                  <a:pt x="14" y="25"/>
                </a:lnTo>
                <a:lnTo>
                  <a:pt x="14" y="25"/>
                </a:lnTo>
                <a:lnTo>
                  <a:pt x="5" y="19"/>
                </a:lnTo>
                <a:lnTo>
                  <a:pt x="5" y="19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5" y="3"/>
                </a:lnTo>
                <a:lnTo>
                  <a:pt x="5" y="3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8" y="3"/>
                </a:lnTo>
                <a:lnTo>
                  <a:pt x="28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11" y="5"/>
                </a:lnTo>
                <a:lnTo>
                  <a:pt x="11" y="5"/>
                </a:lnTo>
                <a:lnTo>
                  <a:pt x="8" y="11"/>
                </a:lnTo>
                <a:lnTo>
                  <a:pt x="8" y="11"/>
                </a:lnTo>
                <a:lnTo>
                  <a:pt x="11" y="16"/>
                </a:lnTo>
                <a:lnTo>
                  <a:pt x="11" y="16"/>
                </a:lnTo>
                <a:lnTo>
                  <a:pt x="19" y="22"/>
                </a:lnTo>
                <a:lnTo>
                  <a:pt x="19" y="22"/>
                </a:lnTo>
                <a:lnTo>
                  <a:pt x="31" y="28"/>
                </a:lnTo>
                <a:lnTo>
                  <a:pt x="31" y="28"/>
                </a:lnTo>
                <a:lnTo>
                  <a:pt x="33" y="33"/>
                </a:lnTo>
                <a:lnTo>
                  <a:pt x="33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5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472"/>
          <p:cNvSpPr>
            <a:spLocks/>
          </p:cNvSpPr>
          <p:nvPr/>
        </p:nvSpPr>
        <p:spPr bwMode="auto">
          <a:xfrm>
            <a:off x="8511044" y="3030992"/>
            <a:ext cx="60126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5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3" y="5"/>
              </a:cxn>
              <a:cxn ang="0">
                <a:pos x="33" y="5"/>
              </a:cxn>
              <a:cxn ang="0">
                <a:pos x="36" y="14"/>
              </a:cxn>
              <a:cxn ang="0">
                <a:pos x="39" y="25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41"/>
              </a:cxn>
              <a:cxn ang="0">
                <a:pos x="14" y="44"/>
              </a:cxn>
              <a:cxn ang="0">
                <a:pos x="19" y="44"/>
              </a:cxn>
              <a:cxn ang="0">
                <a:pos x="19" y="44"/>
              </a:cxn>
              <a:cxn ang="0">
                <a:pos x="25" y="41"/>
              </a:cxn>
              <a:cxn ang="0">
                <a:pos x="30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1"/>
              </a:cxn>
            </a:cxnLst>
            <a:rect l="0" t="0" r="r" b="b"/>
            <a:pathLst>
              <a:path w="39" h="47">
                <a:moveTo>
                  <a:pt x="5" y="41"/>
                </a:moveTo>
                <a:lnTo>
                  <a:pt x="5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5" y="5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5"/>
                </a:lnTo>
                <a:lnTo>
                  <a:pt x="33" y="5"/>
                </a:lnTo>
                <a:lnTo>
                  <a:pt x="36" y="14"/>
                </a:lnTo>
                <a:lnTo>
                  <a:pt x="39" y="25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41"/>
                </a:lnTo>
                <a:lnTo>
                  <a:pt x="14" y="44"/>
                </a:lnTo>
                <a:lnTo>
                  <a:pt x="19" y="44"/>
                </a:lnTo>
                <a:lnTo>
                  <a:pt x="19" y="44"/>
                </a:lnTo>
                <a:lnTo>
                  <a:pt x="25" y="41"/>
                </a:lnTo>
                <a:lnTo>
                  <a:pt x="30" y="36"/>
                </a:lnTo>
                <a:lnTo>
                  <a:pt x="39" y="36"/>
                </a:lnTo>
                <a:lnTo>
                  <a:pt x="39" y="36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Freeform 473"/>
          <p:cNvSpPr>
            <a:spLocks/>
          </p:cNvSpPr>
          <p:nvPr/>
        </p:nvSpPr>
        <p:spPr bwMode="auto">
          <a:xfrm>
            <a:off x="8518753" y="3038247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3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3"/>
              </a:cxn>
              <a:cxn ang="0">
                <a:pos x="3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3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3"/>
                </a:lnTo>
                <a:lnTo>
                  <a:pt x="3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474"/>
          <p:cNvSpPr>
            <a:spLocks/>
          </p:cNvSpPr>
          <p:nvPr/>
        </p:nvSpPr>
        <p:spPr bwMode="auto">
          <a:xfrm>
            <a:off x="8316790" y="3030992"/>
            <a:ext cx="67835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5"/>
              </a:cxn>
              <a:cxn ang="0">
                <a:pos x="11" y="3"/>
              </a:cxn>
              <a:cxn ang="0">
                <a:pos x="22" y="0"/>
              </a:cxn>
              <a:cxn ang="0">
                <a:pos x="22" y="0"/>
              </a:cxn>
              <a:cxn ang="0">
                <a:pos x="30" y="3"/>
              </a:cxn>
              <a:cxn ang="0">
                <a:pos x="36" y="5"/>
              </a:cxn>
              <a:cxn ang="0">
                <a:pos x="42" y="14"/>
              </a:cxn>
              <a:cxn ang="0">
                <a:pos x="44" y="25"/>
              </a:cxn>
              <a:cxn ang="0">
                <a:pos x="44" y="25"/>
              </a:cxn>
              <a:cxn ang="0">
                <a:pos x="44" y="25"/>
              </a:cxn>
              <a:cxn ang="0">
                <a:pos x="42" y="33"/>
              </a:cxn>
              <a:cxn ang="0">
                <a:pos x="39" y="41"/>
              </a:cxn>
              <a:cxn ang="0">
                <a:pos x="30" y="47"/>
              </a:cxn>
              <a:cxn ang="0">
                <a:pos x="22" y="47"/>
              </a:cxn>
              <a:cxn ang="0">
                <a:pos x="22" y="47"/>
              </a:cxn>
              <a:cxn ang="0">
                <a:pos x="11" y="47"/>
              </a:cxn>
              <a:cxn ang="0">
                <a:pos x="5" y="41"/>
              </a:cxn>
              <a:cxn ang="0">
                <a:pos x="0" y="33"/>
              </a:cxn>
              <a:cxn ang="0">
                <a:pos x="0" y="25"/>
              </a:cxn>
            </a:cxnLst>
            <a:rect l="0" t="0" r="r" b="b"/>
            <a:pathLst>
              <a:path w="44" h="47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5" y="5"/>
                </a:lnTo>
                <a:lnTo>
                  <a:pt x="11" y="3"/>
                </a:lnTo>
                <a:lnTo>
                  <a:pt x="22" y="0"/>
                </a:lnTo>
                <a:lnTo>
                  <a:pt x="22" y="0"/>
                </a:lnTo>
                <a:lnTo>
                  <a:pt x="30" y="3"/>
                </a:lnTo>
                <a:lnTo>
                  <a:pt x="36" y="5"/>
                </a:lnTo>
                <a:lnTo>
                  <a:pt x="42" y="14"/>
                </a:lnTo>
                <a:lnTo>
                  <a:pt x="44" y="25"/>
                </a:lnTo>
                <a:lnTo>
                  <a:pt x="44" y="25"/>
                </a:lnTo>
                <a:lnTo>
                  <a:pt x="44" y="25"/>
                </a:lnTo>
                <a:lnTo>
                  <a:pt x="42" y="33"/>
                </a:lnTo>
                <a:lnTo>
                  <a:pt x="39" y="41"/>
                </a:lnTo>
                <a:lnTo>
                  <a:pt x="30" y="47"/>
                </a:lnTo>
                <a:lnTo>
                  <a:pt x="22" y="47"/>
                </a:lnTo>
                <a:lnTo>
                  <a:pt x="22" y="47"/>
                </a:lnTo>
                <a:lnTo>
                  <a:pt x="11" y="47"/>
                </a:lnTo>
                <a:lnTo>
                  <a:pt x="5" y="41"/>
                </a:lnTo>
                <a:lnTo>
                  <a:pt x="0" y="33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475"/>
          <p:cNvSpPr>
            <a:spLocks/>
          </p:cNvSpPr>
          <p:nvPr/>
        </p:nvSpPr>
        <p:spPr bwMode="auto">
          <a:xfrm>
            <a:off x="8324498" y="3038247"/>
            <a:ext cx="47793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3" y="28"/>
              </a:cxn>
              <a:cxn ang="0">
                <a:pos x="6" y="34"/>
              </a:cxn>
              <a:cxn ang="0">
                <a:pos x="9" y="36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3" y="36"/>
              </a:cxn>
              <a:cxn ang="0">
                <a:pos x="28" y="34"/>
              </a:cxn>
              <a:cxn ang="0">
                <a:pos x="31" y="28"/>
              </a:cxn>
              <a:cxn ang="0">
                <a:pos x="31" y="20"/>
              </a:cxn>
              <a:cxn ang="0">
                <a:pos x="31" y="20"/>
              </a:cxn>
              <a:cxn ang="0">
                <a:pos x="31" y="11"/>
              </a:cxn>
              <a:cxn ang="0">
                <a:pos x="25" y="3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3"/>
              </a:cxn>
              <a:cxn ang="0">
                <a:pos x="3" y="11"/>
              </a:cxn>
              <a:cxn ang="0">
                <a:pos x="0" y="20"/>
              </a:cxn>
            </a:cxnLst>
            <a:rect l="0" t="0" r="r" b="b"/>
            <a:pathLst>
              <a:path w="31" h="39">
                <a:moveTo>
                  <a:pt x="0" y="20"/>
                </a:moveTo>
                <a:lnTo>
                  <a:pt x="0" y="20"/>
                </a:lnTo>
                <a:lnTo>
                  <a:pt x="3" y="28"/>
                </a:lnTo>
                <a:lnTo>
                  <a:pt x="6" y="34"/>
                </a:lnTo>
                <a:lnTo>
                  <a:pt x="9" y="36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3" y="36"/>
                </a:lnTo>
                <a:lnTo>
                  <a:pt x="28" y="34"/>
                </a:lnTo>
                <a:lnTo>
                  <a:pt x="31" y="28"/>
                </a:lnTo>
                <a:lnTo>
                  <a:pt x="31" y="20"/>
                </a:lnTo>
                <a:lnTo>
                  <a:pt x="31" y="20"/>
                </a:lnTo>
                <a:lnTo>
                  <a:pt x="31" y="11"/>
                </a:lnTo>
                <a:lnTo>
                  <a:pt x="25" y="3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3"/>
                </a:lnTo>
                <a:lnTo>
                  <a:pt x="3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Freeform 476"/>
          <p:cNvSpPr>
            <a:spLocks/>
          </p:cNvSpPr>
          <p:nvPr/>
        </p:nvSpPr>
        <p:spPr bwMode="auto">
          <a:xfrm>
            <a:off x="8259747" y="3019383"/>
            <a:ext cx="47793" cy="79811"/>
          </a:xfrm>
          <a:custGeom>
            <a:avLst/>
            <a:gdLst/>
            <a:ahLst/>
            <a:cxnLst>
              <a:cxn ang="0">
                <a:pos x="9" y="41"/>
              </a:cxn>
              <a:cxn ang="0">
                <a:pos x="9" y="13"/>
              </a:cxn>
              <a:cxn ang="0">
                <a:pos x="0" y="13"/>
              </a:cxn>
              <a:cxn ang="0">
                <a:pos x="0" y="11"/>
              </a:cxn>
              <a:cxn ang="0">
                <a:pos x="9" y="11"/>
              </a:cxn>
              <a:cxn ang="0">
                <a:pos x="9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7" y="49"/>
              </a:cxn>
              <a:cxn ang="0">
                <a:pos x="20" y="52"/>
              </a:cxn>
              <a:cxn ang="0">
                <a:pos x="23" y="52"/>
              </a:cxn>
              <a:cxn ang="0">
                <a:pos x="23" y="52"/>
              </a:cxn>
              <a:cxn ang="0">
                <a:pos x="28" y="49"/>
              </a:cxn>
              <a:cxn ang="0">
                <a:pos x="31" y="52"/>
              </a:cxn>
              <a:cxn ang="0">
                <a:pos x="31" y="52"/>
              </a:cxn>
              <a:cxn ang="0">
                <a:pos x="20" y="55"/>
              </a:cxn>
              <a:cxn ang="0">
                <a:pos x="20" y="55"/>
              </a:cxn>
              <a:cxn ang="0">
                <a:pos x="17" y="55"/>
              </a:cxn>
              <a:cxn ang="0">
                <a:pos x="11" y="52"/>
              </a:cxn>
              <a:cxn ang="0">
                <a:pos x="9" y="49"/>
              </a:cxn>
              <a:cxn ang="0">
                <a:pos x="9" y="41"/>
              </a:cxn>
            </a:cxnLst>
            <a:rect l="0" t="0" r="r" b="b"/>
            <a:pathLst>
              <a:path w="31" h="55">
                <a:moveTo>
                  <a:pt x="9" y="41"/>
                </a:moveTo>
                <a:lnTo>
                  <a:pt x="9" y="13"/>
                </a:lnTo>
                <a:lnTo>
                  <a:pt x="0" y="13"/>
                </a:lnTo>
                <a:lnTo>
                  <a:pt x="0" y="11"/>
                </a:lnTo>
                <a:lnTo>
                  <a:pt x="9" y="11"/>
                </a:lnTo>
                <a:lnTo>
                  <a:pt x="9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7" y="49"/>
                </a:lnTo>
                <a:lnTo>
                  <a:pt x="20" y="52"/>
                </a:lnTo>
                <a:lnTo>
                  <a:pt x="23" y="52"/>
                </a:lnTo>
                <a:lnTo>
                  <a:pt x="23" y="52"/>
                </a:lnTo>
                <a:lnTo>
                  <a:pt x="28" y="49"/>
                </a:lnTo>
                <a:lnTo>
                  <a:pt x="31" y="52"/>
                </a:lnTo>
                <a:lnTo>
                  <a:pt x="31" y="52"/>
                </a:lnTo>
                <a:lnTo>
                  <a:pt x="20" y="55"/>
                </a:lnTo>
                <a:lnTo>
                  <a:pt x="20" y="55"/>
                </a:lnTo>
                <a:lnTo>
                  <a:pt x="17" y="55"/>
                </a:lnTo>
                <a:lnTo>
                  <a:pt x="11" y="52"/>
                </a:lnTo>
                <a:lnTo>
                  <a:pt x="9" y="49"/>
                </a:lnTo>
                <a:lnTo>
                  <a:pt x="9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477"/>
          <p:cNvSpPr>
            <a:spLocks/>
          </p:cNvSpPr>
          <p:nvPr/>
        </p:nvSpPr>
        <p:spPr bwMode="auto">
          <a:xfrm>
            <a:off x="8208871" y="3030992"/>
            <a:ext cx="46251" cy="68202"/>
          </a:xfrm>
          <a:custGeom>
            <a:avLst/>
            <a:gdLst/>
            <a:ahLst/>
            <a:cxnLst>
              <a:cxn ang="0">
                <a:pos x="5" y="47"/>
              </a:cxn>
              <a:cxn ang="0">
                <a:pos x="5" y="47"/>
              </a:cxn>
              <a:cxn ang="0">
                <a:pos x="0" y="39"/>
              </a:cxn>
              <a:cxn ang="0">
                <a:pos x="5" y="39"/>
              </a:cxn>
              <a:cxn ang="0">
                <a:pos x="5" y="39"/>
              </a:cxn>
              <a:cxn ang="0">
                <a:pos x="8" y="41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22" y="36"/>
              </a:cxn>
              <a:cxn ang="0">
                <a:pos x="22" y="36"/>
              </a:cxn>
              <a:cxn ang="0">
                <a:pos x="22" y="30"/>
              </a:cxn>
              <a:cxn ang="0">
                <a:pos x="22" y="30"/>
              </a:cxn>
              <a:cxn ang="0">
                <a:pos x="11" y="25"/>
              </a:cxn>
              <a:cxn ang="0">
                <a:pos x="11" y="25"/>
              </a:cxn>
              <a:cxn ang="0">
                <a:pos x="2" y="19"/>
              </a:cxn>
              <a:cxn ang="0">
                <a:pos x="2" y="19"/>
              </a:cxn>
              <a:cxn ang="0">
                <a:pos x="0" y="11"/>
              </a:cxn>
              <a:cxn ang="0">
                <a:pos x="0" y="11"/>
              </a:cxn>
              <a:cxn ang="0">
                <a:pos x="0" y="8"/>
              </a:cxn>
              <a:cxn ang="0">
                <a:pos x="2" y="3"/>
              </a:cxn>
              <a:cxn ang="0">
                <a:pos x="2" y="3"/>
              </a:cxn>
              <a:cxn ang="0">
                <a:pos x="8" y="3"/>
              </a:cxn>
              <a:cxn ang="0">
                <a:pos x="14" y="0"/>
              </a:cxn>
              <a:cxn ang="0">
                <a:pos x="14" y="0"/>
              </a:cxn>
              <a:cxn ang="0">
                <a:pos x="25" y="3"/>
              </a:cxn>
              <a:cxn ang="0">
                <a:pos x="25" y="3"/>
              </a:cxn>
              <a:cxn ang="0">
                <a:pos x="28" y="8"/>
              </a:cxn>
              <a:cxn ang="0">
                <a:pos x="22" y="8"/>
              </a:cxn>
              <a:cxn ang="0">
                <a:pos x="22" y="8"/>
              </a:cxn>
              <a:cxn ang="0">
                <a:pos x="19" y="5"/>
              </a:cxn>
              <a:cxn ang="0">
                <a:pos x="14" y="5"/>
              </a:cxn>
              <a:cxn ang="0">
                <a:pos x="14" y="5"/>
              </a:cxn>
              <a:cxn ang="0">
                <a:pos x="8" y="5"/>
              </a:cxn>
              <a:cxn ang="0">
                <a:pos x="8" y="5"/>
              </a:cxn>
              <a:cxn ang="0">
                <a:pos x="5" y="11"/>
              </a:cxn>
              <a:cxn ang="0">
                <a:pos x="5" y="11"/>
              </a:cxn>
              <a:cxn ang="0">
                <a:pos x="8" y="16"/>
              </a:cxn>
              <a:cxn ang="0">
                <a:pos x="8" y="16"/>
              </a:cxn>
              <a:cxn ang="0">
                <a:pos x="16" y="22"/>
              </a:cxn>
              <a:cxn ang="0">
                <a:pos x="16" y="22"/>
              </a:cxn>
              <a:cxn ang="0">
                <a:pos x="28" y="28"/>
              </a:cxn>
              <a:cxn ang="0">
                <a:pos x="28" y="28"/>
              </a:cxn>
              <a:cxn ang="0">
                <a:pos x="30" y="33"/>
              </a:cxn>
              <a:cxn ang="0">
                <a:pos x="30" y="33"/>
              </a:cxn>
              <a:cxn ang="0">
                <a:pos x="30" y="39"/>
              </a:cxn>
              <a:cxn ang="0">
                <a:pos x="25" y="44"/>
              </a:cxn>
              <a:cxn ang="0">
                <a:pos x="25" y="44"/>
              </a:cxn>
              <a:cxn ang="0">
                <a:pos x="22" y="47"/>
              </a:cxn>
              <a:cxn ang="0">
                <a:pos x="14" y="47"/>
              </a:cxn>
              <a:cxn ang="0">
                <a:pos x="14" y="47"/>
              </a:cxn>
              <a:cxn ang="0">
                <a:pos x="5" y="47"/>
              </a:cxn>
            </a:cxnLst>
            <a:rect l="0" t="0" r="r" b="b"/>
            <a:pathLst>
              <a:path w="30" h="47">
                <a:moveTo>
                  <a:pt x="5" y="47"/>
                </a:moveTo>
                <a:lnTo>
                  <a:pt x="5" y="47"/>
                </a:lnTo>
                <a:lnTo>
                  <a:pt x="0" y="39"/>
                </a:lnTo>
                <a:lnTo>
                  <a:pt x="5" y="39"/>
                </a:lnTo>
                <a:lnTo>
                  <a:pt x="5" y="39"/>
                </a:lnTo>
                <a:lnTo>
                  <a:pt x="8" y="41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22" y="36"/>
                </a:lnTo>
                <a:lnTo>
                  <a:pt x="22" y="36"/>
                </a:lnTo>
                <a:lnTo>
                  <a:pt x="22" y="30"/>
                </a:lnTo>
                <a:lnTo>
                  <a:pt x="22" y="30"/>
                </a:lnTo>
                <a:lnTo>
                  <a:pt x="11" y="25"/>
                </a:lnTo>
                <a:lnTo>
                  <a:pt x="11" y="25"/>
                </a:lnTo>
                <a:lnTo>
                  <a:pt x="2" y="19"/>
                </a:lnTo>
                <a:lnTo>
                  <a:pt x="2" y="19"/>
                </a:lnTo>
                <a:lnTo>
                  <a:pt x="0" y="11"/>
                </a:lnTo>
                <a:lnTo>
                  <a:pt x="0" y="11"/>
                </a:lnTo>
                <a:lnTo>
                  <a:pt x="0" y="8"/>
                </a:lnTo>
                <a:lnTo>
                  <a:pt x="2" y="3"/>
                </a:lnTo>
                <a:lnTo>
                  <a:pt x="2" y="3"/>
                </a:lnTo>
                <a:lnTo>
                  <a:pt x="8" y="3"/>
                </a:lnTo>
                <a:lnTo>
                  <a:pt x="14" y="0"/>
                </a:lnTo>
                <a:lnTo>
                  <a:pt x="14" y="0"/>
                </a:lnTo>
                <a:lnTo>
                  <a:pt x="25" y="3"/>
                </a:lnTo>
                <a:lnTo>
                  <a:pt x="25" y="3"/>
                </a:lnTo>
                <a:lnTo>
                  <a:pt x="28" y="8"/>
                </a:lnTo>
                <a:lnTo>
                  <a:pt x="22" y="8"/>
                </a:lnTo>
                <a:lnTo>
                  <a:pt x="22" y="8"/>
                </a:lnTo>
                <a:lnTo>
                  <a:pt x="19" y="5"/>
                </a:lnTo>
                <a:lnTo>
                  <a:pt x="14" y="5"/>
                </a:lnTo>
                <a:lnTo>
                  <a:pt x="14" y="5"/>
                </a:lnTo>
                <a:lnTo>
                  <a:pt x="8" y="5"/>
                </a:lnTo>
                <a:lnTo>
                  <a:pt x="8" y="5"/>
                </a:lnTo>
                <a:lnTo>
                  <a:pt x="5" y="11"/>
                </a:lnTo>
                <a:lnTo>
                  <a:pt x="5" y="11"/>
                </a:lnTo>
                <a:lnTo>
                  <a:pt x="8" y="16"/>
                </a:lnTo>
                <a:lnTo>
                  <a:pt x="8" y="16"/>
                </a:lnTo>
                <a:lnTo>
                  <a:pt x="16" y="22"/>
                </a:lnTo>
                <a:lnTo>
                  <a:pt x="16" y="22"/>
                </a:lnTo>
                <a:lnTo>
                  <a:pt x="28" y="28"/>
                </a:lnTo>
                <a:lnTo>
                  <a:pt x="28" y="28"/>
                </a:lnTo>
                <a:lnTo>
                  <a:pt x="30" y="33"/>
                </a:lnTo>
                <a:lnTo>
                  <a:pt x="30" y="33"/>
                </a:lnTo>
                <a:lnTo>
                  <a:pt x="30" y="39"/>
                </a:lnTo>
                <a:lnTo>
                  <a:pt x="25" y="44"/>
                </a:lnTo>
                <a:lnTo>
                  <a:pt x="25" y="44"/>
                </a:lnTo>
                <a:lnTo>
                  <a:pt x="22" y="47"/>
                </a:lnTo>
                <a:lnTo>
                  <a:pt x="14" y="47"/>
                </a:lnTo>
                <a:lnTo>
                  <a:pt x="14" y="47"/>
                </a:lnTo>
                <a:lnTo>
                  <a:pt x="5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478"/>
          <p:cNvSpPr>
            <a:spLocks/>
          </p:cNvSpPr>
          <p:nvPr/>
        </p:nvSpPr>
        <p:spPr bwMode="auto">
          <a:xfrm>
            <a:off x="8139494" y="3035345"/>
            <a:ext cx="55501" cy="63848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3" y="41"/>
              </a:cxn>
              <a:cxn ang="0">
                <a:pos x="0" y="38"/>
              </a:cxn>
              <a:cxn ang="0">
                <a:pos x="0" y="30"/>
              </a:cxn>
              <a:cxn ang="0">
                <a:pos x="0" y="0"/>
              </a:cxn>
              <a:cxn ang="0">
                <a:pos x="5" y="0"/>
              </a:cxn>
              <a:cxn ang="0">
                <a:pos x="5" y="30"/>
              </a:cxn>
              <a:cxn ang="0">
                <a:pos x="5" y="30"/>
              </a:cxn>
              <a:cxn ang="0">
                <a:pos x="5" y="33"/>
              </a:cxn>
              <a:cxn ang="0">
                <a:pos x="8" y="38"/>
              </a:cxn>
              <a:cxn ang="0">
                <a:pos x="8" y="38"/>
              </a:cxn>
              <a:cxn ang="0">
                <a:pos x="14" y="41"/>
              </a:cxn>
              <a:cxn ang="0">
                <a:pos x="14" y="41"/>
              </a:cxn>
              <a:cxn ang="0">
                <a:pos x="22" y="38"/>
              </a:cxn>
              <a:cxn ang="0">
                <a:pos x="22" y="38"/>
              </a:cxn>
              <a:cxn ang="0">
                <a:pos x="28" y="33"/>
              </a:cxn>
              <a:cxn ang="0">
                <a:pos x="28" y="0"/>
              </a:cxn>
              <a:cxn ang="0">
                <a:pos x="36" y="0"/>
              </a:cxn>
              <a:cxn ang="0">
                <a:pos x="36" y="44"/>
              </a:cxn>
              <a:cxn ang="0">
                <a:pos x="28" y="44"/>
              </a:cxn>
              <a:cxn ang="0">
                <a:pos x="28" y="38"/>
              </a:cxn>
              <a:cxn ang="0">
                <a:pos x="28" y="38"/>
              </a:cxn>
              <a:cxn ang="0">
                <a:pos x="28" y="38"/>
              </a:cxn>
              <a:cxn ang="0">
                <a:pos x="22" y="44"/>
              </a:cxn>
              <a:cxn ang="0">
                <a:pos x="22" y="44"/>
              </a:cxn>
              <a:cxn ang="0">
                <a:pos x="11" y="44"/>
              </a:cxn>
              <a:cxn ang="0">
                <a:pos x="11" y="44"/>
              </a:cxn>
              <a:cxn ang="0">
                <a:pos x="5" y="44"/>
              </a:cxn>
              <a:cxn ang="0">
                <a:pos x="3" y="41"/>
              </a:cxn>
            </a:cxnLst>
            <a:rect l="0" t="0" r="r" b="b"/>
            <a:pathLst>
              <a:path w="36" h="44">
                <a:moveTo>
                  <a:pt x="3" y="41"/>
                </a:moveTo>
                <a:lnTo>
                  <a:pt x="3" y="41"/>
                </a:lnTo>
                <a:lnTo>
                  <a:pt x="0" y="38"/>
                </a:lnTo>
                <a:lnTo>
                  <a:pt x="0" y="30"/>
                </a:lnTo>
                <a:lnTo>
                  <a:pt x="0" y="0"/>
                </a:lnTo>
                <a:lnTo>
                  <a:pt x="5" y="0"/>
                </a:lnTo>
                <a:lnTo>
                  <a:pt x="5" y="30"/>
                </a:lnTo>
                <a:lnTo>
                  <a:pt x="5" y="30"/>
                </a:lnTo>
                <a:lnTo>
                  <a:pt x="5" y="33"/>
                </a:lnTo>
                <a:lnTo>
                  <a:pt x="8" y="38"/>
                </a:lnTo>
                <a:lnTo>
                  <a:pt x="8" y="38"/>
                </a:lnTo>
                <a:lnTo>
                  <a:pt x="14" y="41"/>
                </a:lnTo>
                <a:lnTo>
                  <a:pt x="14" y="41"/>
                </a:lnTo>
                <a:lnTo>
                  <a:pt x="22" y="38"/>
                </a:lnTo>
                <a:lnTo>
                  <a:pt x="22" y="38"/>
                </a:lnTo>
                <a:lnTo>
                  <a:pt x="28" y="33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28" y="44"/>
                </a:lnTo>
                <a:lnTo>
                  <a:pt x="28" y="38"/>
                </a:lnTo>
                <a:lnTo>
                  <a:pt x="28" y="38"/>
                </a:lnTo>
                <a:lnTo>
                  <a:pt x="28" y="38"/>
                </a:lnTo>
                <a:lnTo>
                  <a:pt x="22" y="44"/>
                </a:lnTo>
                <a:lnTo>
                  <a:pt x="22" y="44"/>
                </a:lnTo>
                <a:lnTo>
                  <a:pt x="11" y="44"/>
                </a:lnTo>
                <a:lnTo>
                  <a:pt x="11" y="44"/>
                </a:lnTo>
                <a:lnTo>
                  <a:pt x="5" y="44"/>
                </a:lnTo>
                <a:lnTo>
                  <a:pt x="3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479"/>
          <p:cNvSpPr>
            <a:spLocks/>
          </p:cNvSpPr>
          <p:nvPr/>
        </p:nvSpPr>
        <p:spPr bwMode="auto">
          <a:xfrm>
            <a:off x="8583504" y="3030992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9" y="3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28" y="3"/>
              </a:cxn>
              <a:cxn ang="0">
                <a:pos x="31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23" y="5"/>
              </a:cxn>
              <a:cxn ang="0">
                <a:pos x="23" y="5"/>
              </a:cxn>
              <a:cxn ang="0">
                <a:pos x="14" y="8"/>
              </a:cxn>
              <a:cxn ang="0">
                <a:pos x="14" y="8"/>
              </a:cxn>
              <a:cxn ang="0">
                <a:pos x="9" y="14"/>
              </a:cxn>
              <a:cxn ang="0">
                <a:pos x="9" y="47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0" y="3"/>
                </a:lnTo>
                <a:lnTo>
                  <a:pt x="9" y="3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28" y="3"/>
                </a:lnTo>
                <a:lnTo>
                  <a:pt x="31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23" y="5"/>
                </a:lnTo>
                <a:lnTo>
                  <a:pt x="23" y="5"/>
                </a:lnTo>
                <a:lnTo>
                  <a:pt x="14" y="8"/>
                </a:lnTo>
                <a:lnTo>
                  <a:pt x="14" y="8"/>
                </a:lnTo>
                <a:lnTo>
                  <a:pt x="9" y="14"/>
                </a:lnTo>
                <a:lnTo>
                  <a:pt x="9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480"/>
          <p:cNvSpPr>
            <a:spLocks/>
          </p:cNvSpPr>
          <p:nvPr/>
        </p:nvSpPr>
        <p:spPr bwMode="auto">
          <a:xfrm>
            <a:off x="8398500" y="3030992"/>
            <a:ext cx="94044" cy="68202"/>
          </a:xfrm>
          <a:custGeom>
            <a:avLst/>
            <a:gdLst/>
            <a:ahLst/>
            <a:cxnLst>
              <a:cxn ang="0">
                <a:pos x="56" y="47"/>
              </a:cxn>
              <a:cxn ang="0">
                <a:pos x="56" y="16"/>
              </a:cxn>
              <a:cxn ang="0">
                <a:pos x="56" y="16"/>
              </a:cxn>
              <a:cxn ang="0">
                <a:pos x="53" y="8"/>
              </a:cxn>
              <a:cxn ang="0">
                <a:pos x="53" y="8"/>
              </a:cxn>
              <a:cxn ang="0">
                <a:pos x="47" y="5"/>
              </a:cxn>
              <a:cxn ang="0">
                <a:pos x="47" y="5"/>
              </a:cxn>
              <a:cxn ang="0">
                <a:pos x="42" y="8"/>
              </a:cxn>
              <a:cxn ang="0">
                <a:pos x="42" y="8"/>
              </a:cxn>
              <a:cxn ang="0">
                <a:pos x="36" y="14"/>
              </a:cxn>
              <a:cxn ang="0">
                <a:pos x="36" y="47"/>
              </a:cxn>
              <a:cxn ang="0">
                <a:pos x="28" y="47"/>
              </a:cxn>
              <a:cxn ang="0">
                <a:pos x="28" y="16"/>
              </a:cxn>
              <a:cxn ang="0">
                <a:pos x="28" y="16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22" y="5"/>
              </a:cxn>
              <a:cxn ang="0">
                <a:pos x="14" y="8"/>
              </a:cxn>
              <a:cxn ang="0">
                <a:pos x="14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22" y="0"/>
              </a:cxn>
              <a:cxn ang="0">
                <a:pos x="22" y="0"/>
              </a:cxn>
              <a:cxn ang="0">
                <a:pos x="31" y="3"/>
              </a:cxn>
              <a:cxn ang="0">
                <a:pos x="31" y="3"/>
              </a:cxn>
              <a:cxn ang="0">
                <a:pos x="33" y="8"/>
              </a:cxn>
              <a:cxn ang="0">
                <a:pos x="33" y="8"/>
              </a:cxn>
              <a:cxn ang="0">
                <a:pos x="33" y="8"/>
              </a:cxn>
              <a:cxn ang="0">
                <a:pos x="42" y="3"/>
              </a:cxn>
              <a:cxn ang="0">
                <a:pos x="42" y="3"/>
              </a:cxn>
              <a:cxn ang="0">
                <a:pos x="50" y="0"/>
              </a:cxn>
              <a:cxn ang="0">
                <a:pos x="50" y="0"/>
              </a:cxn>
              <a:cxn ang="0">
                <a:pos x="56" y="3"/>
              </a:cxn>
              <a:cxn ang="0">
                <a:pos x="59" y="5"/>
              </a:cxn>
              <a:cxn ang="0">
                <a:pos x="59" y="5"/>
              </a:cxn>
              <a:cxn ang="0">
                <a:pos x="61" y="8"/>
              </a:cxn>
              <a:cxn ang="0">
                <a:pos x="61" y="14"/>
              </a:cxn>
              <a:cxn ang="0">
                <a:pos x="61" y="47"/>
              </a:cxn>
              <a:cxn ang="0">
                <a:pos x="56" y="47"/>
              </a:cxn>
            </a:cxnLst>
            <a:rect l="0" t="0" r="r" b="b"/>
            <a:pathLst>
              <a:path w="61" h="47">
                <a:moveTo>
                  <a:pt x="56" y="47"/>
                </a:moveTo>
                <a:lnTo>
                  <a:pt x="56" y="16"/>
                </a:lnTo>
                <a:lnTo>
                  <a:pt x="56" y="16"/>
                </a:lnTo>
                <a:lnTo>
                  <a:pt x="53" y="8"/>
                </a:lnTo>
                <a:lnTo>
                  <a:pt x="53" y="8"/>
                </a:lnTo>
                <a:lnTo>
                  <a:pt x="47" y="5"/>
                </a:lnTo>
                <a:lnTo>
                  <a:pt x="47" y="5"/>
                </a:lnTo>
                <a:lnTo>
                  <a:pt x="42" y="8"/>
                </a:lnTo>
                <a:lnTo>
                  <a:pt x="42" y="8"/>
                </a:lnTo>
                <a:lnTo>
                  <a:pt x="36" y="14"/>
                </a:lnTo>
                <a:lnTo>
                  <a:pt x="36" y="47"/>
                </a:lnTo>
                <a:lnTo>
                  <a:pt x="28" y="47"/>
                </a:lnTo>
                <a:lnTo>
                  <a:pt x="28" y="16"/>
                </a:lnTo>
                <a:lnTo>
                  <a:pt x="28" y="16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22" y="5"/>
                </a:lnTo>
                <a:lnTo>
                  <a:pt x="14" y="8"/>
                </a:lnTo>
                <a:lnTo>
                  <a:pt x="14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22" y="0"/>
                </a:lnTo>
                <a:lnTo>
                  <a:pt x="22" y="0"/>
                </a:lnTo>
                <a:lnTo>
                  <a:pt x="31" y="3"/>
                </a:lnTo>
                <a:lnTo>
                  <a:pt x="31" y="3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42" y="3"/>
                </a:lnTo>
                <a:lnTo>
                  <a:pt x="42" y="3"/>
                </a:lnTo>
                <a:lnTo>
                  <a:pt x="50" y="0"/>
                </a:lnTo>
                <a:lnTo>
                  <a:pt x="50" y="0"/>
                </a:lnTo>
                <a:lnTo>
                  <a:pt x="56" y="3"/>
                </a:lnTo>
                <a:lnTo>
                  <a:pt x="59" y="5"/>
                </a:lnTo>
                <a:lnTo>
                  <a:pt x="59" y="5"/>
                </a:lnTo>
                <a:lnTo>
                  <a:pt x="61" y="8"/>
                </a:lnTo>
                <a:lnTo>
                  <a:pt x="61" y="14"/>
                </a:lnTo>
                <a:lnTo>
                  <a:pt x="61" y="47"/>
                </a:lnTo>
                <a:lnTo>
                  <a:pt x="5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481"/>
          <p:cNvSpPr>
            <a:spLocks noEditPoints="1"/>
          </p:cNvSpPr>
          <p:nvPr/>
        </p:nvSpPr>
        <p:spPr bwMode="auto">
          <a:xfrm>
            <a:off x="1544098" y="5483352"/>
            <a:ext cx="107919" cy="100126"/>
          </a:xfrm>
          <a:custGeom>
            <a:avLst/>
            <a:gdLst/>
            <a:ahLst/>
            <a:cxnLst>
              <a:cxn ang="0">
                <a:pos x="42" y="69"/>
              </a:cxn>
              <a:cxn ang="0">
                <a:pos x="42" y="5"/>
              </a:cxn>
              <a:cxn ang="0">
                <a:pos x="20" y="5"/>
              </a:cxn>
              <a:cxn ang="0">
                <a:pos x="20" y="0"/>
              </a:cxn>
              <a:cxn ang="0">
                <a:pos x="70" y="0"/>
              </a:cxn>
              <a:cxn ang="0">
                <a:pos x="70" y="5"/>
              </a:cxn>
              <a:cxn ang="0">
                <a:pos x="50" y="5"/>
              </a:cxn>
              <a:cxn ang="0">
                <a:pos x="50" y="69"/>
              </a:cxn>
              <a:cxn ang="0">
                <a:pos x="42" y="69"/>
              </a:cxn>
              <a:cxn ang="0">
                <a:pos x="0" y="69"/>
              </a:cxn>
              <a:cxn ang="0">
                <a:pos x="0" y="0"/>
              </a:cxn>
              <a:cxn ang="0">
                <a:pos x="8" y="0"/>
              </a:cxn>
              <a:cxn ang="0">
                <a:pos x="8" y="69"/>
              </a:cxn>
              <a:cxn ang="0">
                <a:pos x="0" y="69"/>
              </a:cxn>
            </a:cxnLst>
            <a:rect l="0" t="0" r="r" b="b"/>
            <a:pathLst>
              <a:path w="70" h="69">
                <a:moveTo>
                  <a:pt x="42" y="69"/>
                </a:moveTo>
                <a:lnTo>
                  <a:pt x="42" y="5"/>
                </a:lnTo>
                <a:lnTo>
                  <a:pt x="20" y="5"/>
                </a:lnTo>
                <a:lnTo>
                  <a:pt x="20" y="0"/>
                </a:lnTo>
                <a:lnTo>
                  <a:pt x="70" y="0"/>
                </a:lnTo>
                <a:lnTo>
                  <a:pt x="70" y="5"/>
                </a:lnTo>
                <a:lnTo>
                  <a:pt x="50" y="5"/>
                </a:lnTo>
                <a:lnTo>
                  <a:pt x="50" y="69"/>
                </a:lnTo>
                <a:lnTo>
                  <a:pt x="42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8" y="0"/>
                </a:lnTo>
                <a:lnTo>
                  <a:pt x="8" y="6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482"/>
          <p:cNvSpPr>
            <a:spLocks/>
          </p:cNvSpPr>
          <p:nvPr/>
        </p:nvSpPr>
        <p:spPr bwMode="auto">
          <a:xfrm>
            <a:off x="1574932" y="5483352"/>
            <a:ext cx="77085" cy="100126"/>
          </a:xfrm>
          <a:custGeom>
            <a:avLst/>
            <a:gdLst/>
            <a:ahLst/>
            <a:cxnLst>
              <a:cxn ang="0">
                <a:pos x="22" y="69"/>
              </a:cxn>
              <a:cxn ang="0">
                <a:pos x="22" y="5"/>
              </a:cxn>
              <a:cxn ang="0">
                <a:pos x="0" y="5"/>
              </a:cxn>
              <a:cxn ang="0">
                <a:pos x="0" y="0"/>
              </a:cxn>
              <a:cxn ang="0">
                <a:pos x="50" y="0"/>
              </a:cxn>
              <a:cxn ang="0">
                <a:pos x="50" y="5"/>
              </a:cxn>
              <a:cxn ang="0">
                <a:pos x="30" y="5"/>
              </a:cxn>
              <a:cxn ang="0">
                <a:pos x="30" y="69"/>
              </a:cxn>
              <a:cxn ang="0">
                <a:pos x="22" y="69"/>
              </a:cxn>
            </a:cxnLst>
            <a:rect l="0" t="0" r="r" b="b"/>
            <a:pathLst>
              <a:path w="50" h="69">
                <a:moveTo>
                  <a:pt x="22" y="69"/>
                </a:moveTo>
                <a:lnTo>
                  <a:pt x="22" y="5"/>
                </a:lnTo>
                <a:lnTo>
                  <a:pt x="0" y="5"/>
                </a:lnTo>
                <a:lnTo>
                  <a:pt x="0" y="0"/>
                </a:lnTo>
                <a:lnTo>
                  <a:pt x="50" y="0"/>
                </a:lnTo>
                <a:lnTo>
                  <a:pt x="50" y="5"/>
                </a:lnTo>
                <a:lnTo>
                  <a:pt x="30" y="5"/>
                </a:lnTo>
                <a:lnTo>
                  <a:pt x="30" y="69"/>
                </a:lnTo>
                <a:lnTo>
                  <a:pt x="2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484"/>
          <p:cNvSpPr>
            <a:spLocks noEditPoints="1"/>
          </p:cNvSpPr>
          <p:nvPr/>
        </p:nvSpPr>
        <p:spPr bwMode="auto">
          <a:xfrm>
            <a:off x="1194132" y="5660387"/>
            <a:ext cx="807851" cy="100126"/>
          </a:xfrm>
          <a:custGeom>
            <a:avLst/>
            <a:gdLst/>
            <a:ahLst/>
            <a:cxnLst>
              <a:cxn ang="0">
                <a:pos x="490" y="27"/>
              </a:cxn>
              <a:cxn ang="0">
                <a:pos x="518" y="27"/>
              </a:cxn>
              <a:cxn ang="0">
                <a:pos x="501" y="66"/>
              </a:cxn>
              <a:cxn ang="0">
                <a:pos x="518" y="66"/>
              </a:cxn>
              <a:cxn ang="0">
                <a:pos x="493" y="44"/>
              </a:cxn>
              <a:cxn ang="0">
                <a:pos x="504" y="27"/>
              </a:cxn>
              <a:cxn ang="0">
                <a:pos x="403" y="63"/>
              </a:cxn>
              <a:cxn ang="0">
                <a:pos x="409" y="63"/>
              </a:cxn>
              <a:cxn ang="0">
                <a:pos x="431" y="58"/>
              </a:cxn>
              <a:cxn ang="0">
                <a:pos x="431" y="63"/>
              </a:cxn>
              <a:cxn ang="0">
                <a:pos x="373" y="55"/>
              </a:cxn>
              <a:cxn ang="0">
                <a:pos x="378" y="25"/>
              </a:cxn>
              <a:cxn ang="0">
                <a:pos x="387" y="66"/>
              </a:cxn>
              <a:cxn ang="0">
                <a:pos x="381" y="69"/>
              </a:cxn>
              <a:cxn ang="0">
                <a:pos x="331" y="27"/>
              </a:cxn>
              <a:cxn ang="0">
                <a:pos x="353" y="33"/>
              </a:cxn>
              <a:cxn ang="0">
                <a:pos x="333" y="39"/>
              </a:cxn>
              <a:cxn ang="0">
                <a:pos x="345" y="66"/>
              </a:cxn>
              <a:cxn ang="0">
                <a:pos x="350" y="69"/>
              </a:cxn>
              <a:cxn ang="0">
                <a:pos x="283" y="66"/>
              </a:cxn>
              <a:cxn ang="0">
                <a:pos x="286" y="55"/>
              </a:cxn>
              <a:cxn ang="0">
                <a:pos x="303" y="63"/>
              </a:cxn>
              <a:cxn ang="0">
                <a:pos x="308" y="63"/>
              </a:cxn>
              <a:cxn ang="0">
                <a:pos x="283" y="66"/>
              </a:cxn>
              <a:cxn ang="0">
                <a:pos x="219" y="14"/>
              </a:cxn>
              <a:cxn ang="0">
                <a:pos x="221" y="63"/>
              </a:cxn>
              <a:cxn ang="0">
                <a:pos x="224" y="69"/>
              </a:cxn>
              <a:cxn ang="0">
                <a:pos x="171" y="66"/>
              </a:cxn>
              <a:cxn ang="0">
                <a:pos x="193" y="63"/>
              </a:cxn>
              <a:cxn ang="0">
                <a:pos x="182" y="47"/>
              </a:cxn>
              <a:cxn ang="0">
                <a:pos x="177" y="25"/>
              </a:cxn>
              <a:cxn ang="0">
                <a:pos x="193" y="30"/>
              </a:cxn>
              <a:cxn ang="0">
                <a:pos x="177" y="33"/>
              </a:cxn>
              <a:cxn ang="0">
                <a:pos x="199" y="50"/>
              </a:cxn>
              <a:cxn ang="0">
                <a:pos x="185" y="69"/>
              </a:cxn>
              <a:cxn ang="0">
                <a:pos x="143" y="41"/>
              </a:cxn>
              <a:cxn ang="0">
                <a:pos x="146" y="27"/>
              </a:cxn>
              <a:cxn ang="0">
                <a:pos x="135" y="27"/>
              </a:cxn>
              <a:cxn ang="0">
                <a:pos x="163" y="39"/>
              </a:cxn>
              <a:cxn ang="0">
                <a:pos x="154" y="66"/>
              </a:cxn>
              <a:cxn ang="0">
                <a:pos x="132" y="66"/>
              </a:cxn>
              <a:cxn ang="0">
                <a:pos x="146" y="66"/>
              </a:cxn>
              <a:cxn ang="0">
                <a:pos x="138" y="52"/>
              </a:cxn>
              <a:cxn ang="0">
                <a:pos x="457" y="30"/>
              </a:cxn>
              <a:cxn ang="0">
                <a:pos x="479" y="25"/>
              </a:cxn>
              <a:cxn ang="0">
                <a:pos x="465" y="30"/>
              </a:cxn>
              <a:cxn ang="0">
                <a:pos x="249" y="25"/>
              </a:cxn>
              <a:cxn ang="0">
                <a:pos x="263" y="22"/>
              </a:cxn>
              <a:cxn ang="0">
                <a:pos x="269" y="27"/>
              </a:cxn>
              <a:cxn ang="0">
                <a:pos x="244" y="69"/>
              </a:cxn>
              <a:cxn ang="0">
                <a:pos x="110" y="25"/>
              </a:cxn>
              <a:cxn ang="0">
                <a:pos x="124" y="30"/>
              </a:cxn>
              <a:cxn ang="0">
                <a:pos x="110" y="30"/>
              </a:cxn>
              <a:cxn ang="0">
                <a:pos x="68" y="25"/>
              </a:cxn>
              <a:cxn ang="0">
                <a:pos x="84" y="8"/>
              </a:cxn>
              <a:cxn ang="0">
                <a:pos x="87" y="11"/>
              </a:cxn>
              <a:cxn ang="0">
                <a:pos x="79" y="25"/>
              </a:cxn>
              <a:cxn ang="0">
                <a:pos x="54" y="39"/>
              </a:cxn>
              <a:cxn ang="0">
                <a:pos x="45" y="27"/>
              </a:cxn>
              <a:cxn ang="0">
                <a:pos x="28" y="25"/>
              </a:cxn>
              <a:cxn ang="0">
                <a:pos x="45" y="22"/>
              </a:cxn>
              <a:cxn ang="0">
                <a:pos x="54" y="69"/>
              </a:cxn>
            </a:cxnLst>
            <a:rect l="0" t="0" r="r" b="b"/>
            <a:pathLst>
              <a:path w="524" h="69">
                <a:moveTo>
                  <a:pt x="490" y="63"/>
                </a:moveTo>
                <a:lnTo>
                  <a:pt x="490" y="63"/>
                </a:lnTo>
                <a:lnTo>
                  <a:pt x="487" y="58"/>
                </a:lnTo>
                <a:lnTo>
                  <a:pt x="485" y="47"/>
                </a:lnTo>
                <a:lnTo>
                  <a:pt x="485" y="47"/>
                </a:lnTo>
                <a:lnTo>
                  <a:pt x="487" y="36"/>
                </a:lnTo>
                <a:lnTo>
                  <a:pt x="490" y="27"/>
                </a:lnTo>
                <a:lnTo>
                  <a:pt x="490" y="27"/>
                </a:lnTo>
                <a:lnTo>
                  <a:pt x="496" y="25"/>
                </a:lnTo>
                <a:lnTo>
                  <a:pt x="504" y="22"/>
                </a:lnTo>
                <a:lnTo>
                  <a:pt x="504" y="22"/>
                </a:lnTo>
                <a:lnTo>
                  <a:pt x="513" y="25"/>
                </a:lnTo>
                <a:lnTo>
                  <a:pt x="518" y="27"/>
                </a:lnTo>
                <a:lnTo>
                  <a:pt x="518" y="27"/>
                </a:lnTo>
                <a:lnTo>
                  <a:pt x="524" y="36"/>
                </a:lnTo>
                <a:lnTo>
                  <a:pt x="524" y="47"/>
                </a:lnTo>
                <a:lnTo>
                  <a:pt x="493" y="47"/>
                </a:lnTo>
                <a:lnTo>
                  <a:pt x="493" y="47"/>
                </a:lnTo>
                <a:lnTo>
                  <a:pt x="493" y="55"/>
                </a:lnTo>
                <a:lnTo>
                  <a:pt x="496" y="63"/>
                </a:lnTo>
                <a:lnTo>
                  <a:pt x="501" y="66"/>
                </a:lnTo>
                <a:lnTo>
                  <a:pt x="504" y="66"/>
                </a:lnTo>
                <a:lnTo>
                  <a:pt x="504" y="66"/>
                </a:lnTo>
                <a:lnTo>
                  <a:pt x="513" y="63"/>
                </a:lnTo>
                <a:lnTo>
                  <a:pt x="518" y="58"/>
                </a:lnTo>
                <a:lnTo>
                  <a:pt x="524" y="58"/>
                </a:lnTo>
                <a:lnTo>
                  <a:pt x="524" y="58"/>
                </a:lnTo>
                <a:lnTo>
                  <a:pt x="518" y="66"/>
                </a:lnTo>
                <a:lnTo>
                  <a:pt x="518" y="66"/>
                </a:lnTo>
                <a:lnTo>
                  <a:pt x="513" y="69"/>
                </a:lnTo>
                <a:lnTo>
                  <a:pt x="504" y="69"/>
                </a:lnTo>
                <a:lnTo>
                  <a:pt x="504" y="69"/>
                </a:lnTo>
                <a:lnTo>
                  <a:pt x="499" y="69"/>
                </a:lnTo>
                <a:lnTo>
                  <a:pt x="490" y="63"/>
                </a:lnTo>
                <a:close/>
                <a:moveTo>
                  <a:pt x="493" y="44"/>
                </a:moveTo>
                <a:lnTo>
                  <a:pt x="518" y="44"/>
                </a:lnTo>
                <a:lnTo>
                  <a:pt x="518" y="44"/>
                </a:lnTo>
                <a:lnTo>
                  <a:pt x="515" y="36"/>
                </a:lnTo>
                <a:lnTo>
                  <a:pt x="513" y="30"/>
                </a:lnTo>
                <a:lnTo>
                  <a:pt x="510" y="27"/>
                </a:lnTo>
                <a:lnTo>
                  <a:pt x="504" y="27"/>
                </a:lnTo>
                <a:lnTo>
                  <a:pt x="504" y="27"/>
                </a:lnTo>
                <a:lnTo>
                  <a:pt x="501" y="27"/>
                </a:lnTo>
                <a:lnTo>
                  <a:pt x="496" y="30"/>
                </a:lnTo>
                <a:lnTo>
                  <a:pt x="493" y="36"/>
                </a:lnTo>
                <a:lnTo>
                  <a:pt x="493" y="44"/>
                </a:lnTo>
                <a:close/>
                <a:moveTo>
                  <a:pt x="403" y="66"/>
                </a:moveTo>
                <a:lnTo>
                  <a:pt x="403" y="66"/>
                </a:lnTo>
                <a:lnTo>
                  <a:pt x="403" y="63"/>
                </a:lnTo>
                <a:lnTo>
                  <a:pt x="401" y="55"/>
                </a:lnTo>
                <a:lnTo>
                  <a:pt x="401" y="25"/>
                </a:lnTo>
                <a:lnTo>
                  <a:pt x="409" y="25"/>
                </a:lnTo>
                <a:lnTo>
                  <a:pt x="409" y="55"/>
                </a:lnTo>
                <a:lnTo>
                  <a:pt x="409" y="55"/>
                </a:lnTo>
                <a:lnTo>
                  <a:pt x="409" y="58"/>
                </a:lnTo>
                <a:lnTo>
                  <a:pt x="409" y="63"/>
                </a:lnTo>
                <a:lnTo>
                  <a:pt x="409" y="63"/>
                </a:lnTo>
                <a:lnTo>
                  <a:pt x="412" y="63"/>
                </a:lnTo>
                <a:lnTo>
                  <a:pt x="417" y="66"/>
                </a:lnTo>
                <a:lnTo>
                  <a:pt x="417" y="66"/>
                </a:lnTo>
                <a:lnTo>
                  <a:pt x="423" y="63"/>
                </a:lnTo>
                <a:lnTo>
                  <a:pt x="423" y="63"/>
                </a:lnTo>
                <a:lnTo>
                  <a:pt x="431" y="58"/>
                </a:lnTo>
                <a:lnTo>
                  <a:pt x="431" y="25"/>
                </a:lnTo>
                <a:lnTo>
                  <a:pt x="437" y="25"/>
                </a:lnTo>
                <a:lnTo>
                  <a:pt x="437" y="69"/>
                </a:lnTo>
                <a:lnTo>
                  <a:pt x="431" y="69"/>
                </a:lnTo>
                <a:lnTo>
                  <a:pt x="431" y="63"/>
                </a:lnTo>
                <a:lnTo>
                  <a:pt x="431" y="63"/>
                </a:lnTo>
                <a:lnTo>
                  <a:pt x="431" y="63"/>
                </a:lnTo>
                <a:lnTo>
                  <a:pt x="423" y="69"/>
                </a:lnTo>
                <a:lnTo>
                  <a:pt x="423" y="69"/>
                </a:lnTo>
                <a:lnTo>
                  <a:pt x="415" y="69"/>
                </a:lnTo>
                <a:lnTo>
                  <a:pt x="415" y="69"/>
                </a:lnTo>
                <a:lnTo>
                  <a:pt x="409" y="69"/>
                </a:lnTo>
                <a:lnTo>
                  <a:pt x="403" y="66"/>
                </a:lnTo>
                <a:close/>
                <a:moveTo>
                  <a:pt x="373" y="55"/>
                </a:moveTo>
                <a:lnTo>
                  <a:pt x="373" y="27"/>
                </a:lnTo>
                <a:lnTo>
                  <a:pt x="364" y="27"/>
                </a:lnTo>
                <a:lnTo>
                  <a:pt x="364" y="25"/>
                </a:lnTo>
                <a:lnTo>
                  <a:pt x="373" y="25"/>
                </a:lnTo>
                <a:lnTo>
                  <a:pt x="373" y="14"/>
                </a:lnTo>
                <a:lnTo>
                  <a:pt x="378" y="14"/>
                </a:lnTo>
                <a:lnTo>
                  <a:pt x="378" y="25"/>
                </a:lnTo>
                <a:lnTo>
                  <a:pt x="392" y="25"/>
                </a:lnTo>
                <a:lnTo>
                  <a:pt x="392" y="27"/>
                </a:lnTo>
                <a:lnTo>
                  <a:pt x="378" y="27"/>
                </a:lnTo>
                <a:lnTo>
                  <a:pt x="378" y="52"/>
                </a:lnTo>
                <a:lnTo>
                  <a:pt x="378" y="52"/>
                </a:lnTo>
                <a:lnTo>
                  <a:pt x="381" y="63"/>
                </a:lnTo>
                <a:lnTo>
                  <a:pt x="387" y="66"/>
                </a:lnTo>
                <a:lnTo>
                  <a:pt x="387" y="66"/>
                </a:lnTo>
                <a:lnTo>
                  <a:pt x="392" y="63"/>
                </a:lnTo>
                <a:lnTo>
                  <a:pt x="395" y="66"/>
                </a:lnTo>
                <a:lnTo>
                  <a:pt x="395" y="66"/>
                </a:lnTo>
                <a:lnTo>
                  <a:pt x="384" y="69"/>
                </a:lnTo>
                <a:lnTo>
                  <a:pt x="384" y="69"/>
                </a:lnTo>
                <a:lnTo>
                  <a:pt x="381" y="69"/>
                </a:lnTo>
                <a:lnTo>
                  <a:pt x="375" y="66"/>
                </a:lnTo>
                <a:lnTo>
                  <a:pt x="373" y="63"/>
                </a:lnTo>
                <a:lnTo>
                  <a:pt x="373" y="55"/>
                </a:lnTo>
                <a:close/>
                <a:moveTo>
                  <a:pt x="325" y="47"/>
                </a:moveTo>
                <a:lnTo>
                  <a:pt x="325" y="47"/>
                </a:lnTo>
                <a:lnTo>
                  <a:pt x="328" y="36"/>
                </a:lnTo>
                <a:lnTo>
                  <a:pt x="331" y="27"/>
                </a:lnTo>
                <a:lnTo>
                  <a:pt x="336" y="25"/>
                </a:lnTo>
                <a:lnTo>
                  <a:pt x="345" y="22"/>
                </a:lnTo>
                <a:lnTo>
                  <a:pt x="345" y="22"/>
                </a:lnTo>
                <a:lnTo>
                  <a:pt x="350" y="25"/>
                </a:lnTo>
                <a:lnTo>
                  <a:pt x="356" y="25"/>
                </a:lnTo>
                <a:lnTo>
                  <a:pt x="361" y="33"/>
                </a:lnTo>
                <a:lnTo>
                  <a:pt x="353" y="33"/>
                </a:lnTo>
                <a:lnTo>
                  <a:pt x="353" y="33"/>
                </a:lnTo>
                <a:lnTo>
                  <a:pt x="350" y="30"/>
                </a:lnTo>
                <a:lnTo>
                  <a:pt x="345" y="27"/>
                </a:lnTo>
                <a:lnTo>
                  <a:pt x="345" y="27"/>
                </a:lnTo>
                <a:lnTo>
                  <a:pt x="339" y="27"/>
                </a:lnTo>
                <a:lnTo>
                  <a:pt x="336" y="33"/>
                </a:lnTo>
                <a:lnTo>
                  <a:pt x="333" y="39"/>
                </a:lnTo>
                <a:lnTo>
                  <a:pt x="333" y="47"/>
                </a:lnTo>
                <a:lnTo>
                  <a:pt x="333" y="47"/>
                </a:lnTo>
                <a:lnTo>
                  <a:pt x="333" y="55"/>
                </a:lnTo>
                <a:lnTo>
                  <a:pt x="336" y="61"/>
                </a:lnTo>
                <a:lnTo>
                  <a:pt x="339" y="66"/>
                </a:lnTo>
                <a:lnTo>
                  <a:pt x="345" y="66"/>
                </a:lnTo>
                <a:lnTo>
                  <a:pt x="345" y="66"/>
                </a:lnTo>
                <a:lnTo>
                  <a:pt x="350" y="63"/>
                </a:lnTo>
                <a:lnTo>
                  <a:pt x="353" y="58"/>
                </a:lnTo>
                <a:lnTo>
                  <a:pt x="361" y="58"/>
                </a:lnTo>
                <a:lnTo>
                  <a:pt x="361" y="58"/>
                </a:lnTo>
                <a:lnTo>
                  <a:pt x="359" y="63"/>
                </a:lnTo>
                <a:lnTo>
                  <a:pt x="356" y="66"/>
                </a:lnTo>
                <a:lnTo>
                  <a:pt x="350" y="69"/>
                </a:lnTo>
                <a:lnTo>
                  <a:pt x="345" y="69"/>
                </a:lnTo>
                <a:lnTo>
                  <a:pt x="345" y="69"/>
                </a:lnTo>
                <a:lnTo>
                  <a:pt x="336" y="69"/>
                </a:lnTo>
                <a:lnTo>
                  <a:pt x="331" y="63"/>
                </a:lnTo>
                <a:lnTo>
                  <a:pt x="328" y="58"/>
                </a:lnTo>
                <a:lnTo>
                  <a:pt x="325" y="47"/>
                </a:lnTo>
                <a:close/>
                <a:moveTo>
                  <a:pt x="283" y="66"/>
                </a:moveTo>
                <a:lnTo>
                  <a:pt x="283" y="66"/>
                </a:lnTo>
                <a:lnTo>
                  <a:pt x="280" y="63"/>
                </a:lnTo>
                <a:lnTo>
                  <a:pt x="280" y="55"/>
                </a:lnTo>
                <a:lnTo>
                  <a:pt x="280" y="25"/>
                </a:lnTo>
                <a:lnTo>
                  <a:pt x="286" y="25"/>
                </a:lnTo>
                <a:lnTo>
                  <a:pt x="286" y="55"/>
                </a:lnTo>
                <a:lnTo>
                  <a:pt x="286" y="55"/>
                </a:lnTo>
                <a:lnTo>
                  <a:pt x="286" y="58"/>
                </a:lnTo>
                <a:lnTo>
                  <a:pt x="289" y="63"/>
                </a:lnTo>
                <a:lnTo>
                  <a:pt x="289" y="63"/>
                </a:lnTo>
                <a:lnTo>
                  <a:pt x="294" y="66"/>
                </a:lnTo>
                <a:lnTo>
                  <a:pt x="294" y="66"/>
                </a:lnTo>
                <a:lnTo>
                  <a:pt x="303" y="63"/>
                </a:lnTo>
                <a:lnTo>
                  <a:pt x="303" y="63"/>
                </a:lnTo>
                <a:lnTo>
                  <a:pt x="308" y="58"/>
                </a:lnTo>
                <a:lnTo>
                  <a:pt x="308" y="25"/>
                </a:lnTo>
                <a:lnTo>
                  <a:pt x="317" y="25"/>
                </a:lnTo>
                <a:lnTo>
                  <a:pt x="317" y="69"/>
                </a:lnTo>
                <a:lnTo>
                  <a:pt x="308" y="69"/>
                </a:lnTo>
                <a:lnTo>
                  <a:pt x="308" y="63"/>
                </a:lnTo>
                <a:lnTo>
                  <a:pt x="308" y="63"/>
                </a:lnTo>
                <a:lnTo>
                  <a:pt x="308" y="63"/>
                </a:lnTo>
                <a:lnTo>
                  <a:pt x="303" y="69"/>
                </a:lnTo>
                <a:lnTo>
                  <a:pt x="303" y="69"/>
                </a:lnTo>
                <a:lnTo>
                  <a:pt x="291" y="69"/>
                </a:lnTo>
                <a:lnTo>
                  <a:pt x="291" y="69"/>
                </a:lnTo>
                <a:lnTo>
                  <a:pt x="286" y="69"/>
                </a:lnTo>
                <a:lnTo>
                  <a:pt x="283" y="66"/>
                </a:lnTo>
                <a:close/>
                <a:moveTo>
                  <a:pt x="213" y="55"/>
                </a:moveTo>
                <a:lnTo>
                  <a:pt x="213" y="27"/>
                </a:lnTo>
                <a:lnTo>
                  <a:pt x="205" y="27"/>
                </a:lnTo>
                <a:lnTo>
                  <a:pt x="205" y="25"/>
                </a:lnTo>
                <a:lnTo>
                  <a:pt x="213" y="25"/>
                </a:lnTo>
                <a:lnTo>
                  <a:pt x="213" y="14"/>
                </a:lnTo>
                <a:lnTo>
                  <a:pt x="219" y="14"/>
                </a:lnTo>
                <a:lnTo>
                  <a:pt x="219" y="25"/>
                </a:lnTo>
                <a:lnTo>
                  <a:pt x="233" y="25"/>
                </a:lnTo>
                <a:lnTo>
                  <a:pt x="233" y="27"/>
                </a:lnTo>
                <a:lnTo>
                  <a:pt x="219" y="27"/>
                </a:lnTo>
                <a:lnTo>
                  <a:pt x="219" y="52"/>
                </a:lnTo>
                <a:lnTo>
                  <a:pt x="219" y="52"/>
                </a:lnTo>
                <a:lnTo>
                  <a:pt x="221" y="63"/>
                </a:lnTo>
                <a:lnTo>
                  <a:pt x="227" y="66"/>
                </a:lnTo>
                <a:lnTo>
                  <a:pt x="227" y="66"/>
                </a:lnTo>
                <a:lnTo>
                  <a:pt x="233" y="63"/>
                </a:lnTo>
                <a:lnTo>
                  <a:pt x="235" y="66"/>
                </a:lnTo>
                <a:lnTo>
                  <a:pt x="235" y="66"/>
                </a:lnTo>
                <a:lnTo>
                  <a:pt x="224" y="69"/>
                </a:lnTo>
                <a:lnTo>
                  <a:pt x="224" y="69"/>
                </a:lnTo>
                <a:lnTo>
                  <a:pt x="221" y="69"/>
                </a:lnTo>
                <a:lnTo>
                  <a:pt x="216" y="66"/>
                </a:lnTo>
                <a:lnTo>
                  <a:pt x="213" y="63"/>
                </a:lnTo>
                <a:lnTo>
                  <a:pt x="213" y="55"/>
                </a:lnTo>
                <a:close/>
                <a:moveTo>
                  <a:pt x="177" y="69"/>
                </a:moveTo>
                <a:lnTo>
                  <a:pt x="177" y="69"/>
                </a:lnTo>
                <a:lnTo>
                  <a:pt x="171" y="66"/>
                </a:lnTo>
                <a:lnTo>
                  <a:pt x="171" y="61"/>
                </a:lnTo>
                <a:lnTo>
                  <a:pt x="177" y="61"/>
                </a:lnTo>
                <a:lnTo>
                  <a:pt x="177" y="61"/>
                </a:lnTo>
                <a:lnTo>
                  <a:pt x="180" y="63"/>
                </a:lnTo>
                <a:lnTo>
                  <a:pt x="185" y="66"/>
                </a:lnTo>
                <a:lnTo>
                  <a:pt x="185" y="66"/>
                </a:lnTo>
                <a:lnTo>
                  <a:pt x="193" y="63"/>
                </a:lnTo>
                <a:lnTo>
                  <a:pt x="193" y="63"/>
                </a:lnTo>
                <a:lnTo>
                  <a:pt x="193" y="58"/>
                </a:lnTo>
                <a:lnTo>
                  <a:pt x="193" y="58"/>
                </a:lnTo>
                <a:lnTo>
                  <a:pt x="193" y="52"/>
                </a:lnTo>
                <a:lnTo>
                  <a:pt x="193" y="52"/>
                </a:lnTo>
                <a:lnTo>
                  <a:pt x="182" y="47"/>
                </a:lnTo>
                <a:lnTo>
                  <a:pt x="182" y="47"/>
                </a:lnTo>
                <a:lnTo>
                  <a:pt x="174" y="41"/>
                </a:lnTo>
                <a:lnTo>
                  <a:pt x="174" y="41"/>
                </a:lnTo>
                <a:lnTo>
                  <a:pt x="171" y="33"/>
                </a:lnTo>
                <a:lnTo>
                  <a:pt x="171" y="33"/>
                </a:lnTo>
                <a:lnTo>
                  <a:pt x="171" y="30"/>
                </a:lnTo>
                <a:lnTo>
                  <a:pt x="177" y="25"/>
                </a:lnTo>
                <a:lnTo>
                  <a:pt x="177" y="25"/>
                </a:lnTo>
                <a:lnTo>
                  <a:pt x="180" y="25"/>
                </a:lnTo>
                <a:lnTo>
                  <a:pt x="185" y="22"/>
                </a:lnTo>
                <a:lnTo>
                  <a:pt x="185" y="22"/>
                </a:lnTo>
                <a:lnTo>
                  <a:pt x="196" y="25"/>
                </a:lnTo>
                <a:lnTo>
                  <a:pt x="196" y="25"/>
                </a:lnTo>
                <a:lnTo>
                  <a:pt x="199" y="30"/>
                </a:lnTo>
                <a:lnTo>
                  <a:pt x="193" y="30"/>
                </a:lnTo>
                <a:lnTo>
                  <a:pt x="193" y="30"/>
                </a:lnTo>
                <a:lnTo>
                  <a:pt x="191" y="27"/>
                </a:lnTo>
                <a:lnTo>
                  <a:pt x="185" y="27"/>
                </a:lnTo>
                <a:lnTo>
                  <a:pt x="185" y="27"/>
                </a:lnTo>
                <a:lnTo>
                  <a:pt x="180" y="27"/>
                </a:lnTo>
                <a:lnTo>
                  <a:pt x="180" y="27"/>
                </a:lnTo>
                <a:lnTo>
                  <a:pt x="177" y="33"/>
                </a:lnTo>
                <a:lnTo>
                  <a:pt x="177" y="33"/>
                </a:lnTo>
                <a:lnTo>
                  <a:pt x="180" y="39"/>
                </a:lnTo>
                <a:lnTo>
                  <a:pt x="180" y="39"/>
                </a:lnTo>
                <a:lnTo>
                  <a:pt x="188" y="44"/>
                </a:lnTo>
                <a:lnTo>
                  <a:pt x="188" y="44"/>
                </a:lnTo>
                <a:lnTo>
                  <a:pt x="199" y="50"/>
                </a:lnTo>
                <a:lnTo>
                  <a:pt x="199" y="50"/>
                </a:lnTo>
                <a:lnTo>
                  <a:pt x="202" y="55"/>
                </a:lnTo>
                <a:lnTo>
                  <a:pt x="202" y="55"/>
                </a:lnTo>
                <a:lnTo>
                  <a:pt x="202" y="61"/>
                </a:lnTo>
                <a:lnTo>
                  <a:pt x="196" y="66"/>
                </a:lnTo>
                <a:lnTo>
                  <a:pt x="196" y="66"/>
                </a:lnTo>
                <a:lnTo>
                  <a:pt x="193" y="69"/>
                </a:lnTo>
                <a:lnTo>
                  <a:pt x="185" y="69"/>
                </a:lnTo>
                <a:lnTo>
                  <a:pt x="185" y="69"/>
                </a:lnTo>
                <a:lnTo>
                  <a:pt x="177" y="69"/>
                </a:lnTo>
                <a:close/>
                <a:moveTo>
                  <a:pt x="129" y="58"/>
                </a:moveTo>
                <a:lnTo>
                  <a:pt x="129" y="58"/>
                </a:lnTo>
                <a:lnTo>
                  <a:pt x="132" y="52"/>
                </a:lnTo>
                <a:lnTo>
                  <a:pt x="135" y="47"/>
                </a:lnTo>
                <a:lnTo>
                  <a:pt x="143" y="41"/>
                </a:lnTo>
                <a:lnTo>
                  <a:pt x="154" y="39"/>
                </a:lnTo>
                <a:lnTo>
                  <a:pt x="154" y="39"/>
                </a:lnTo>
                <a:lnTo>
                  <a:pt x="154" y="39"/>
                </a:lnTo>
                <a:lnTo>
                  <a:pt x="154" y="30"/>
                </a:lnTo>
                <a:lnTo>
                  <a:pt x="152" y="27"/>
                </a:lnTo>
                <a:lnTo>
                  <a:pt x="146" y="27"/>
                </a:lnTo>
                <a:lnTo>
                  <a:pt x="146" y="27"/>
                </a:lnTo>
                <a:lnTo>
                  <a:pt x="143" y="27"/>
                </a:lnTo>
                <a:lnTo>
                  <a:pt x="140" y="30"/>
                </a:lnTo>
                <a:lnTo>
                  <a:pt x="138" y="36"/>
                </a:lnTo>
                <a:lnTo>
                  <a:pt x="132" y="36"/>
                </a:lnTo>
                <a:lnTo>
                  <a:pt x="132" y="36"/>
                </a:lnTo>
                <a:lnTo>
                  <a:pt x="132" y="30"/>
                </a:lnTo>
                <a:lnTo>
                  <a:pt x="135" y="27"/>
                </a:lnTo>
                <a:lnTo>
                  <a:pt x="140" y="25"/>
                </a:lnTo>
                <a:lnTo>
                  <a:pt x="146" y="22"/>
                </a:lnTo>
                <a:lnTo>
                  <a:pt x="146" y="22"/>
                </a:lnTo>
                <a:lnTo>
                  <a:pt x="154" y="25"/>
                </a:lnTo>
                <a:lnTo>
                  <a:pt x="157" y="27"/>
                </a:lnTo>
                <a:lnTo>
                  <a:pt x="160" y="33"/>
                </a:lnTo>
                <a:lnTo>
                  <a:pt x="163" y="39"/>
                </a:lnTo>
                <a:lnTo>
                  <a:pt x="163" y="61"/>
                </a:lnTo>
                <a:lnTo>
                  <a:pt x="163" y="61"/>
                </a:lnTo>
                <a:lnTo>
                  <a:pt x="163" y="69"/>
                </a:lnTo>
                <a:lnTo>
                  <a:pt x="163" y="69"/>
                </a:lnTo>
                <a:lnTo>
                  <a:pt x="157" y="69"/>
                </a:lnTo>
                <a:lnTo>
                  <a:pt x="157" y="69"/>
                </a:lnTo>
                <a:lnTo>
                  <a:pt x="154" y="66"/>
                </a:lnTo>
                <a:lnTo>
                  <a:pt x="154" y="66"/>
                </a:lnTo>
                <a:lnTo>
                  <a:pt x="154" y="66"/>
                </a:lnTo>
                <a:lnTo>
                  <a:pt x="152" y="69"/>
                </a:lnTo>
                <a:lnTo>
                  <a:pt x="143" y="69"/>
                </a:lnTo>
                <a:lnTo>
                  <a:pt x="143" y="69"/>
                </a:lnTo>
                <a:lnTo>
                  <a:pt x="138" y="69"/>
                </a:lnTo>
                <a:lnTo>
                  <a:pt x="132" y="66"/>
                </a:lnTo>
                <a:lnTo>
                  <a:pt x="132" y="63"/>
                </a:lnTo>
                <a:lnTo>
                  <a:pt x="129" y="58"/>
                </a:lnTo>
                <a:close/>
                <a:moveTo>
                  <a:pt x="138" y="58"/>
                </a:moveTo>
                <a:lnTo>
                  <a:pt x="138" y="58"/>
                </a:lnTo>
                <a:lnTo>
                  <a:pt x="138" y="63"/>
                </a:lnTo>
                <a:lnTo>
                  <a:pt x="146" y="66"/>
                </a:lnTo>
                <a:lnTo>
                  <a:pt x="146" y="66"/>
                </a:lnTo>
                <a:lnTo>
                  <a:pt x="149" y="63"/>
                </a:lnTo>
                <a:lnTo>
                  <a:pt x="154" y="61"/>
                </a:lnTo>
                <a:lnTo>
                  <a:pt x="154" y="44"/>
                </a:lnTo>
                <a:lnTo>
                  <a:pt x="154" y="44"/>
                </a:lnTo>
                <a:lnTo>
                  <a:pt x="146" y="47"/>
                </a:lnTo>
                <a:lnTo>
                  <a:pt x="140" y="50"/>
                </a:lnTo>
                <a:lnTo>
                  <a:pt x="138" y="52"/>
                </a:lnTo>
                <a:lnTo>
                  <a:pt x="138" y="58"/>
                </a:lnTo>
                <a:close/>
                <a:moveTo>
                  <a:pt x="451" y="69"/>
                </a:moveTo>
                <a:lnTo>
                  <a:pt x="451" y="25"/>
                </a:lnTo>
                <a:lnTo>
                  <a:pt x="457" y="25"/>
                </a:lnTo>
                <a:lnTo>
                  <a:pt x="457" y="30"/>
                </a:lnTo>
                <a:lnTo>
                  <a:pt x="457" y="30"/>
                </a:lnTo>
                <a:lnTo>
                  <a:pt x="457" y="30"/>
                </a:lnTo>
                <a:lnTo>
                  <a:pt x="465" y="25"/>
                </a:lnTo>
                <a:lnTo>
                  <a:pt x="465" y="25"/>
                </a:lnTo>
                <a:lnTo>
                  <a:pt x="471" y="22"/>
                </a:lnTo>
                <a:lnTo>
                  <a:pt x="471" y="22"/>
                </a:lnTo>
                <a:lnTo>
                  <a:pt x="476" y="25"/>
                </a:lnTo>
                <a:lnTo>
                  <a:pt x="476" y="25"/>
                </a:lnTo>
                <a:lnTo>
                  <a:pt x="479" y="25"/>
                </a:lnTo>
                <a:lnTo>
                  <a:pt x="479" y="30"/>
                </a:lnTo>
                <a:lnTo>
                  <a:pt x="479" y="30"/>
                </a:lnTo>
                <a:lnTo>
                  <a:pt x="476" y="27"/>
                </a:lnTo>
                <a:lnTo>
                  <a:pt x="476" y="27"/>
                </a:lnTo>
                <a:lnTo>
                  <a:pt x="471" y="27"/>
                </a:lnTo>
                <a:lnTo>
                  <a:pt x="471" y="27"/>
                </a:lnTo>
                <a:lnTo>
                  <a:pt x="465" y="30"/>
                </a:lnTo>
                <a:lnTo>
                  <a:pt x="465" y="30"/>
                </a:lnTo>
                <a:lnTo>
                  <a:pt x="457" y="36"/>
                </a:lnTo>
                <a:lnTo>
                  <a:pt x="457" y="69"/>
                </a:lnTo>
                <a:lnTo>
                  <a:pt x="451" y="69"/>
                </a:lnTo>
                <a:close/>
                <a:moveTo>
                  <a:pt x="244" y="69"/>
                </a:moveTo>
                <a:lnTo>
                  <a:pt x="244" y="25"/>
                </a:lnTo>
                <a:lnTo>
                  <a:pt x="249" y="25"/>
                </a:lnTo>
                <a:lnTo>
                  <a:pt x="249" y="30"/>
                </a:lnTo>
                <a:lnTo>
                  <a:pt x="249" y="30"/>
                </a:lnTo>
                <a:lnTo>
                  <a:pt x="249" y="30"/>
                </a:lnTo>
                <a:lnTo>
                  <a:pt x="258" y="25"/>
                </a:lnTo>
                <a:lnTo>
                  <a:pt x="258" y="25"/>
                </a:lnTo>
                <a:lnTo>
                  <a:pt x="263" y="22"/>
                </a:lnTo>
                <a:lnTo>
                  <a:pt x="263" y="22"/>
                </a:lnTo>
                <a:lnTo>
                  <a:pt x="269" y="25"/>
                </a:lnTo>
                <a:lnTo>
                  <a:pt x="269" y="25"/>
                </a:lnTo>
                <a:lnTo>
                  <a:pt x="272" y="25"/>
                </a:lnTo>
                <a:lnTo>
                  <a:pt x="272" y="30"/>
                </a:lnTo>
                <a:lnTo>
                  <a:pt x="272" y="30"/>
                </a:lnTo>
                <a:lnTo>
                  <a:pt x="269" y="27"/>
                </a:lnTo>
                <a:lnTo>
                  <a:pt x="269" y="27"/>
                </a:lnTo>
                <a:lnTo>
                  <a:pt x="263" y="27"/>
                </a:lnTo>
                <a:lnTo>
                  <a:pt x="263" y="27"/>
                </a:lnTo>
                <a:lnTo>
                  <a:pt x="258" y="30"/>
                </a:lnTo>
                <a:lnTo>
                  <a:pt x="258" y="30"/>
                </a:lnTo>
                <a:lnTo>
                  <a:pt x="249" y="36"/>
                </a:lnTo>
                <a:lnTo>
                  <a:pt x="249" y="69"/>
                </a:lnTo>
                <a:lnTo>
                  <a:pt x="244" y="69"/>
                </a:lnTo>
                <a:close/>
                <a:moveTo>
                  <a:pt x="96" y="69"/>
                </a:moveTo>
                <a:lnTo>
                  <a:pt x="96" y="25"/>
                </a:lnTo>
                <a:lnTo>
                  <a:pt x="101" y="25"/>
                </a:lnTo>
                <a:lnTo>
                  <a:pt x="101" y="30"/>
                </a:lnTo>
                <a:lnTo>
                  <a:pt x="104" y="30"/>
                </a:lnTo>
                <a:lnTo>
                  <a:pt x="104" y="30"/>
                </a:lnTo>
                <a:lnTo>
                  <a:pt x="110" y="25"/>
                </a:lnTo>
                <a:lnTo>
                  <a:pt x="110" y="25"/>
                </a:lnTo>
                <a:lnTo>
                  <a:pt x="118" y="22"/>
                </a:lnTo>
                <a:lnTo>
                  <a:pt x="118" y="22"/>
                </a:lnTo>
                <a:lnTo>
                  <a:pt x="121" y="25"/>
                </a:lnTo>
                <a:lnTo>
                  <a:pt x="121" y="25"/>
                </a:lnTo>
                <a:lnTo>
                  <a:pt x="124" y="25"/>
                </a:lnTo>
                <a:lnTo>
                  <a:pt x="124" y="30"/>
                </a:lnTo>
                <a:lnTo>
                  <a:pt x="124" y="30"/>
                </a:lnTo>
                <a:lnTo>
                  <a:pt x="121" y="27"/>
                </a:lnTo>
                <a:lnTo>
                  <a:pt x="121" y="27"/>
                </a:lnTo>
                <a:lnTo>
                  <a:pt x="115" y="27"/>
                </a:lnTo>
                <a:lnTo>
                  <a:pt x="115" y="27"/>
                </a:lnTo>
                <a:lnTo>
                  <a:pt x="110" y="30"/>
                </a:lnTo>
                <a:lnTo>
                  <a:pt x="110" y="30"/>
                </a:lnTo>
                <a:lnTo>
                  <a:pt x="101" y="36"/>
                </a:lnTo>
                <a:lnTo>
                  <a:pt x="101" y="69"/>
                </a:lnTo>
                <a:lnTo>
                  <a:pt x="96" y="69"/>
                </a:lnTo>
                <a:close/>
                <a:moveTo>
                  <a:pt x="70" y="69"/>
                </a:moveTo>
                <a:lnTo>
                  <a:pt x="70" y="27"/>
                </a:lnTo>
                <a:lnTo>
                  <a:pt x="68" y="27"/>
                </a:lnTo>
                <a:lnTo>
                  <a:pt x="68" y="25"/>
                </a:lnTo>
                <a:lnTo>
                  <a:pt x="70" y="25"/>
                </a:lnTo>
                <a:lnTo>
                  <a:pt x="70" y="22"/>
                </a:lnTo>
                <a:lnTo>
                  <a:pt x="70" y="22"/>
                </a:lnTo>
                <a:lnTo>
                  <a:pt x="73" y="14"/>
                </a:lnTo>
                <a:lnTo>
                  <a:pt x="76" y="8"/>
                </a:lnTo>
                <a:lnTo>
                  <a:pt x="76" y="8"/>
                </a:lnTo>
                <a:lnTo>
                  <a:pt x="84" y="8"/>
                </a:lnTo>
                <a:lnTo>
                  <a:pt x="84" y="8"/>
                </a:lnTo>
                <a:lnTo>
                  <a:pt x="87" y="8"/>
                </a:lnTo>
                <a:lnTo>
                  <a:pt x="87" y="8"/>
                </a:lnTo>
                <a:lnTo>
                  <a:pt x="90" y="8"/>
                </a:lnTo>
                <a:lnTo>
                  <a:pt x="90" y="14"/>
                </a:lnTo>
                <a:lnTo>
                  <a:pt x="87" y="11"/>
                </a:lnTo>
                <a:lnTo>
                  <a:pt x="87" y="11"/>
                </a:lnTo>
                <a:lnTo>
                  <a:pt x="84" y="11"/>
                </a:lnTo>
                <a:lnTo>
                  <a:pt x="84" y="11"/>
                </a:lnTo>
                <a:lnTo>
                  <a:pt x="79" y="11"/>
                </a:lnTo>
                <a:lnTo>
                  <a:pt x="79" y="11"/>
                </a:lnTo>
                <a:lnTo>
                  <a:pt x="79" y="16"/>
                </a:lnTo>
                <a:lnTo>
                  <a:pt x="79" y="22"/>
                </a:lnTo>
                <a:lnTo>
                  <a:pt x="79" y="25"/>
                </a:lnTo>
                <a:lnTo>
                  <a:pt x="87" y="25"/>
                </a:lnTo>
                <a:lnTo>
                  <a:pt x="87" y="27"/>
                </a:lnTo>
                <a:lnTo>
                  <a:pt x="79" y="27"/>
                </a:lnTo>
                <a:lnTo>
                  <a:pt x="79" y="69"/>
                </a:lnTo>
                <a:lnTo>
                  <a:pt x="70" y="69"/>
                </a:lnTo>
                <a:close/>
                <a:moveTo>
                  <a:pt x="54" y="69"/>
                </a:moveTo>
                <a:lnTo>
                  <a:pt x="54" y="39"/>
                </a:lnTo>
                <a:lnTo>
                  <a:pt x="54" y="39"/>
                </a:lnTo>
                <a:lnTo>
                  <a:pt x="51" y="33"/>
                </a:lnTo>
                <a:lnTo>
                  <a:pt x="51" y="30"/>
                </a:lnTo>
                <a:lnTo>
                  <a:pt x="51" y="30"/>
                </a:lnTo>
                <a:lnTo>
                  <a:pt x="48" y="27"/>
                </a:lnTo>
                <a:lnTo>
                  <a:pt x="45" y="27"/>
                </a:lnTo>
                <a:lnTo>
                  <a:pt x="45" y="27"/>
                </a:lnTo>
                <a:lnTo>
                  <a:pt x="37" y="30"/>
                </a:lnTo>
                <a:lnTo>
                  <a:pt x="37" y="30"/>
                </a:lnTo>
                <a:lnTo>
                  <a:pt x="28" y="36"/>
                </a:lnTo>
                <a:lnTo>
                  <a:pt x="28" y="69"/>
                </a:lnTo>
                <a:lnTo>
                  <a:pt x="23" y="69"/>
                </a:lnTo>
                <a:lnTo>
                  <a:pt x="23" y="25"/>
                </a:lnTo>
                <a:lnTo>
                  <a:pt x="28" y="25"/>
                </a:lnTo>
                <a:lnTo>
                  <a:pt x="28" y="30"/>
                </a:lnTo>
                <a:lnTo>
                  <a:pt x="31" y="30"/>
                </a:lnTo>
                <a:lnTo>
                  <a:pt x="31" y="30"/>
                </a:lnTo>
                <a:lnTo>
                  <a:pt x="37" y="25"/>
                </a:lnTo>
                <a:lnTo>
                  <a:pt x="37" y="25"/>
                </a:lnTo>
                <a:lnTo>
                  <a:pt x="45" y="22"/>
                </a:lnTo>
                <a:lnTo>
                  <a:pt x="45" y="22"/>
                </a:lnTo>
                <a:lnTo>
                  <a:pt x="51" y="25"/>
                </a:lnTo>
                <a:lnTo>
                  <a:pt x="56" y="27"/>
                </a:lnTo>
                <a:lnTo>
                  <a:pt x="56" y="27"/>
                </a:lnTo>
                <a:lnTo>
                  <a:pt x="59" y="30"/>
                </a:lnTo>
                <a:lnTo>
                  <a:pt x="59" y="36"/>
                </a:lnTo>
                <a:lnTo>
                  <a:pt x="59" y="69"/>
                </a:lnTo>
                <a:lnTo>
                  <a:pt x="54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9" y="0"/>
                </a:lnTo>
                <a:lnTo>
                  <a:pt x="9" y="6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485"/>
          <p:cNvSpPr>
            <a:spLocks/>
          </p:cNvSpPr>
          <p:nvPr/>
        </p:nvSpPr>
        <p:spPr bwMode="auto">
          <a:xfrm>
            <a:off x="1941857" y="5692311"/>
            <a:ext cx="60126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2" y="36"/>
              </a:cxn>
              <a:cxn ang="0">
                <a:pos x="0" y="25"/>
              </a:cxn>
              <a:cxn ang="0">
                <a:pos x="0" y="25"/>
              </a:cxn>
              <a:cxn ang="0">
                <a:pos x="2" y="14"/>
              </a:cxn>
              <a:cxn ang="0">
                <a:pos x="5" y="5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3" y="5"/>
              </a:cxn>
              <a:cxn ang="0">
                <a:pos x="33" y="5"/>
              </a:cxn>
              <a:cxn ang="0">
                <a:pos x="39" y="14"/>
              </a:cxn>
              <a:cxn ang="0">
                <a:pos x="39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41"/>
              </a:cxn>
              <a:cxn ang="0">
                <a:pos x="16" y="44"/>
              </a:cxn>
              <a:cxn ang="0">
                <a:pos x="19" y="44"/>
              </a:cxn>
              <a:cxn ang="0">
                <a:pos x="19" y="44"/>
              </a:cxn>
              <a:cxn ang="0">
                <a:pos x="28" y="41"/>
              </a:cxn>
              <a:cxn ang="0">
                <a:pos x="33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4" y="47"/>
              </a:cxn>
              <a:cxn ang="0">
                <a:pos x="5" y="41"/>
              </a:cxn>
            </a:cxnLst>
            <a:rect l="0" t="0" r="r" b="b"/>
            <a:pathLst>
              <a:path w="39" h="47">
                <a:moveTo>
                  <a:pt x="5" y="41"/>
                </a:moveTo>
                <a:lnTo>
                  <a:pt x="5" y="41"/>
                </a:lnTo>
                <a:lnTo>
                  <a:pt x="2" y="36"/>
                </a:lnTo>
                <a:lnTo>
                  <a:pt x="0" y="25"/>
                </a:lnTo>
                <a:lnTo>
                  <a:pt x="0" y="25"/>
                </a:lnTo>
                <a:lnTo>
                  <a:pt x="2" y="14"/>
                </a:lnTo>
                <a:lnTo>
                  <a:pt x="5" y="5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39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41"/>
                </a:lnTo>
                <a:lnTo>
                  <a:pt x="16" y="44"/>
                </a:lnTo>
                <a:lnTo>
                  <a:pt x="19" y="44"/>
                </a:lnTo>
                <a:lnTo>
                  <a:pt x="19" y="44"/>
                </a:lnTo>
                <a:lnTo>
                  <a:pt x="28" y="41"/>
                </a:lnTo>
                <a:lnTo>
                  <a:pt x="33" y="36"/>
                </a:lnTo>
                <a:lnTo>
                  <a:pt x="39" y="36"/>
                </a:lnTo>
                <a:lnTo>
                  <a:pt x="39" y="36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4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486"/>
          <p:cNvSpPr>
            <a:spLocks/>
          </p:cNvSpPr>
          <p:nvPr/>
        </p:nvSpPr>
        <p:spPr bwMode="auto">
          <a:xfrm>
            <a:off x="1954191" y="5699566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2" y="9"/>
              </a:cxn>
              <a:cxn ang="0">
                <a:pos x="20" y="3"/>
              </a:cxn>
              <a:cxn ang="0">
                <a:pos x="17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3" y="3"/>
              </a:cxn>
              <a:cxn ang="0">
                <a:pos x="0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2" y="9"/>
                </a:lnTo>
                <a:lnTo>
                  <a:pt x="20" y="3"/>
                </a:lnTo>
                <a:lnTo>
                  <a:pt x="17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3" y="3"/>
                </a:lnTo>
                <a:lnTo>
                  <a:pt x="0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487"/>
          <p:cNvSpPr>
            <a:spLocks/>
          </p:cNvSpPr>
          <p:nvPr/>
        </p:nvSpPr>
        <p:spPr bwMode="auto">
          <a:xfrm>
            <a:off x="1812354" y="5696664"/>
            <a:ext cx="55501" cy="63848"/>
          </a:xfrm>
          <a:custGeom>
            <a:avLst/>
            <a:gdLst/>
            <a:ahLst/>
            <a:cxnLst>
              <a:cxn ang="0">
                <a:pos x="2" y="41"/>
              </a:cxn>
              <a:cxn ang="0">
                <a:pos x="2" y="41"/>
              </a:cxn>
              <a:cxn ang="0">
                <a:pos x="2" y="38"/>
              </a:cxn>
              <a:cxn ang="0">
                <a:pos x="0" y="30"/>
              </a:cxn>
              <a:cxn ang="0">
                <a:pos x="0" y="0"/>
              </a:cxn>
              <a:cxn ang="0">
                <a:pos x="8" y="0"/>
              </a:cxn>
              <a:cxn ang="0">
                <a:pos x="8" y="30"/>
              </a:cxn>
              <a:cxn ang="0">
                <a:pos x="8" y="30"/>
              </a:cxn>
              <a:cxn ang="0">
                <a:pos x="8" y="33"/>
              </a:cxn>
              <a:cxn ang="0">
                <a:pos x="8" y="38"/>
              </a:cxn>
              <a:cxn ang="0">
                <a:pos x="8" y="38"/>
              </a:cxn>
              <a:cxn ang="0">
                <a:pos x="11" y="38"/>
              </a:cxn>
              <a:cxn ang="0">
                <a:pos x="16" y="41"/>
              </a:cxn>
              <a:cxn ang="0">
                <a:pos x="16" y="41"/>
              </a:cxn>
              <a:cxn ang="0">
                <a:pos x="22" y="38"/>
              </a:cxn>
              <a:cxn ang="0">
                <a:pos x="22" y="38"/>
              </a:cxn>
              <a:cxn ang="0">
                <a:pos x="30" y="33"/>
              </a:cxn>
              <a:cxn ang="0">
                <a:pos x="30" y="0"/>
              </a:cxn>
              <a:cxn ang="0">
                <a:pos x="36" y="0"/>
              </a:cxn>
              <a:cxn ang="0">
                <a:pos x="36" y="44"/>
              </a:cxn>
              <a:cxn ang="0">
                <a:pos x="30" y="44"/>
              </a:cxn>
              <a:cxn ang="0">
                <a:pos x="30" y="38"/>
              </a:cxn>
              <a:cxn ang="0">
                <a:pos x="30" y="38"/>
              </a:cxn>
              <a:cxn ang="0">
                <a:pos x="30" y="38"/>
              </a:cxn>
              <a:cxn ang="0">
                <a:pos x="22" y="44"/>
              </a:cxn>
              <a:cxn ang="0">
                <a:pos x="22" y="44"/>
              </a:cxn>
              <a:cxn ang="0">
                <a:pos x="14" y="44"/>
              </a:cxn>
              <a:cxn ang="0">
                <a:pos x="14" y="44"/>
              </a:cxn>
              <a:cxn ang="0">
                <a:pos x="8" y="44"/>
              </a:cxn>
              <a:cxn ang="0">
                <a:pos x="2" y="41"/>
              </a:cxn>
            </a:cxnLst>
            <a:rect l="0" t="0" r="r" b="b"/>
            <a:pathLst>
              <a:path w="36" h="44">
                <a:moveTo>
                  <a:pt x="2" y="41"/>
                </a:moveTo>
                <a:lnTo>
                  <a:pt x="2" y="41"/>
                </a:lnTo>
                <a:lnTo>
                  <a:pt x="2" y="38"/>
                </a:lnTo>
                <a:lnTo>
                  <a:pt x="0" y="30"/>
                </a:lnTo>
                <a:lnTo>
                  <a:pt x="0" y="0"/>
                </a:lnTo>
                <a:lnTo>
                  <a:pt x="8" y="0"/>
                </a:lnTo>
                <a:lnTo>
                  <a:pt x="8" y="30"/>
                </a:lnTo>
                <a:lnTo>
                  <a:pt x="8" y="30"/>
                </a:lnTo>
                <a:lnTo>
                  <a:pt x="8" y="33"/>
                </a:lnTo>
                <a:lnTo>
                  <a:pt x="8" y="38"/>
                </a:lnTo>
                <a:lnTo>
                  <a:pt x="8" y="38"/>
                </a:lnTo>
                <a:lnTo>
                  <a:pt x="11" y="38"/>
                </a:lnTo>
                <a:lnTo>
                  <a:pt x="16" y="41"/>
                </a:lnTo>
                <a:lnTo>
                  <a:pt x="16" y="41"/>
                </a:lnTo>
                <a:lnTo>
                  <a:pt x="22" y="38"/>
                </a:lnTo>
                <a:lnTo>
                  <a:pt x="22" y="38"/>
                </a:lnTo>
                <a:lnTo>
                  <a:pt x="30" y="33"/>
                </a:lnTo>
                <a:lnTo>
                  <a:pt x="30" y="0"/>
                </a:lnTo>
                <a:lnTo>
                  <a:pt x="36" y="0"/>
                </a:lnTo>
                <a:lnTo>
                  <a:pt x="36" y="44"/>
                </a:lnTo>
                <a:lnTo>
                  <a:pt x="30" y="44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22" y="44"/>
                </a:lnTo>
                <a:lnTo>
                  <a:pt x="22" y="44"/>
                </a:lnTo>
                <a:lnTo>
                  <a:pt x="14" y="44"/>
                </a:lnTo>
                <a:lnTo>
                  <a:pt x="14" y="44"/>
                </a:lnTo>
                <a:lnTo>
                  <a:pt x="8" y="44"/>
                </a:lnTo>
                <a:lnTo>
                  <a:pt x="2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488"/>
          <p:cNvSpPr>
            <a:spLocks/>
          </p:cNvSpPr>
          <p:nvPr/>
        </p:nvSpPr>
        <p:spPr bwMode="auto">
          <a:xfrm>
            <a:off x="1755311" y="5680702"/>
            <a:ext cx="47793" cy="79811"/>
          </a:xfrm>
          <a:custGeom>
            <a:avLst/>
            <a:gdLst/>
            <a:ahLst/>
            <a:cxnLst>
              <a:cxn ang="0">
                <a:pos x="9" y="41"/>
              </a:cxn>
              <a:cxn ang="0">
                <a:pos x="9" y="13"/>
              </a:cxn>
              <a:cxn ang="0">
                <a:pos x="0" y="13"/>
              </a:cxn>
              <a:cxn ang="0">
                <a:pos x="0" y="11"/>
              </a:cxn>
              <a:cxn ang="0">
                <a:pos x="9" y="11"/>
              </a:cxn>
              <a:cxn ang="0">
                <a:pos x="9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7" y="49"/>
              </a:cxn>
              <a:cxn ang="0">
                <a:pos x="23" y="52"/>
              </a:cxn>
              <a:cxn ang="0">
                <a:pos x="23" y="52"/>
              </a:cxn>
              <a:cxn ang="0">
                <a:pos x="28" y="49"/>
              </a:cxn>
              <a:cxn ang="0">
                <a:pos x="31" y="52"/>
              </a:cxn>
              <a:cxn ang="0">
                <a:pos x="31" y="52"/>
              </a:cxn>
              <a:cxn ang="0">
                <a:pos x="20" y="55"/>
              </a:cxn>
              <a:cxn ang="0">
                <a:pos x="20" y="55"/>
              </a:cxn>
              <a:cxn ang="0">
                <a:pos x="17" y="55"/>
              </a:cxn>
              <a:cxn ang="0">
                <a:pos x="11" y="52"/>
              </a:cxn>
              <a:cxn ang="0">
                <a:pos x="9" y="49"/>
              </a:cxn>
              <a:cxn ang="0">
                <a:pos x="9" y="41"/>
              </a:cxn>
            </a:cxnLst>
            <a:rect l="0" t="0" r="r" b="b"/>
            <a:pathLst>
              <a:path w="31" h="55">
                <a:moveTo>
                  <a:pt x="9" y="41"/>
                </a:moveTo>
                <a:lnTo>
                  <a:pt x="9" y="13"/>
                </a:lnTo>
                <a:lnTo>
                  <a:pt x="0" y="13"/>
                </a:lnTo>
                <a:lnTo>
                  <a:pt x="0" y="11"/>
                </a:lnTo>
                <a:lnTo>
                  <a:pt x="9" y="11"/>
                </a:lnTo>
                <a:lnTo>
                  <a:pt x="9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7" y="49"/>
                </a:lnTo>
                <a:lnTo>
                  <a:pt x="23" y="52"/>
                </a:lnTo>
                <a:lnTo>
                  <a:pt x="23" y="52"/>
                </a:lnTo>
                <a:lnTo>
                  <a:pt x="28" y="49"/>
                </a:lnTo>
                <a:lnTo>
                  <a:pt x="31" y="52"/>
                </a:lnTo>
                <a:lnTo>
                  <a:pt x="31" y="52"/>
                </a:lnTo>
                <a:lnTo>
                  <a:pt x="20" y="55"/>
                </a:lnTo>
                <a:lnTo>
                  <a:pt x="20" y="55"/>
                </a:lnTo>
                <a:lnTo>
                  <a:pt x="17" y="55"/>
                </a:lnTo>
                <a:lnTo>
                  <a:pt x="11" y="52"/>
                </a:lnTo>
                <a:lnTo>
                  <a:pt x="9" y="49"/>
                </a:lnTo>
                <a:lnTo>
                  <a:pt x="9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489"/>
          <p:cNvSpPr>
            <a:spLocks/>
          </p:cNvSpPr>
          <p:nvPr/>
        </p:nvSpPr>
        <p:spPr bwMode="auto">
          <a:xfrm>
            <a:off x="1695185" y="5692311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6" y="5"/>
              </a:cxn>
              <a:cxn ang="0">
                <a:pos x="11" y="3"/>
              </a:cxn>
              <a:cxn ang="0">
                <a:pos x="20" y="0"/>
              </a:cxn>
              <a:cxn ang="0">
                <a:pos x="20" y="0"/>
              </a:cxn>
              <a:cxn ang="0">
                <a:pos x="25" y="3"/>
              </a:cxn>
              <a:cxn ang="0">
                <a:pos x="31" y="3"/>
              </a:cxn>
              <a:cxn ang="0">
                <a:pos x="36" y="11"/>
              </a:cxn>
              <a:cxn ang="0">
                <a:pos x="28" y="11"/>
              </a:cxn>
              <a:cxn ang="0">
                <a:pos x="28" y="11"/>
              </a:cxn>
              <a:cxn ang="0">
                <a:pos x="25" y="8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1" y="11"/>
              </a:cxn>
              <a:cxn ang="0">
                <a:pos x="8" y="17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4"/>
              </a:cxn>
              <a:cxn ang="0">
                <a:pos x="20" y="44"/>
              </a:cxn>
              <a:cxn ang="0">
                <a:pos x="20" y="44"/>
              </a:cxn>
              <a:cxn ang="0">
                <a:pos x="25" y="41"/>
              </a:cxn>
              <a:cxn ang="0">
                <a:pos x="28" y="36"/>
              </a:cxn>
              <a:cxn ang="0">
                <a:pos x="36" y="36"/>
              </a:cxn>
              <a:cxn ang="0">
                <a:pos x="36" y="36"/>
              </a:cxn>
              <a:cxn ang="0">
                <a:pos x="34" y="41"/>
              </a:cxn>
              <a:cxn ang="0">
                <a:pos x="31" y="44"/>
              </a:cxn>
              <a:cxn ang="0">
                <a:pos x="25" y="47"/>
              </a:cxn>
              <a:cxn ang="0">
                <a:pos x="20" y="47"/>
              </a:cxn>
              <a:cxn ang="0">
                <a:pos x="20" y="47"/>
              </a:cxn>
              <a:cxn ang="0">
                <a:pos x="11" y="47"/>
              </a:cxn>
              <a:cxn ang="0">
                <a:pos x="6" y="41"/>
              </a:cxn>
              <a:cxn ang="0">
                <a:pos x="3" y="36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3" y="14"/>
                </a:lnTo>
                <a:lnTo>
                  <a:pt x="6" y="5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5" y="3"/>
                </a:lnTo>
                <a:lnTo>
                  <a:pt x="31" y="3"/>
                </a:lnTo>
                <a:lnTo>
                  <a:pt x="36" y="11"/>
                </a:lnTo>
                <a:lnTo>
                  <a:pt x="28" y="11"/>
                </a:lnTo>
                <a:lnTo>
                  <a:pt x="28" y="11"/>
                </a:lnTo>
                <a:lnTo>
                  <a:pt x="25" y="8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1" y="11"/>
                </a:lnTo>
                <a:lnTo>
                  <a:pt x="8" y="17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4" y="44"/>
                </a:lnTo>
                <a:lnTo>
                  <a:pt x="20" y="44"/>
                </a:lnTo>
                <a:lnTo>
                  <a:pt x="20" y="44"/>
                </a:lnTo>
                <a:lnTo>
                  <a:pt x="25" y="41"/>
                </a:lnTo>
                <a:lnTo>
                  <a:pt x="28" y="36"/>
                </a:lnTo>
                <a:lnTo>
                  <a:pt x="36" y="36"/>
                </a:lnTo>
                <a:lnTo>
                  <a:pt x="36" y="36"/>
                </a:lnTo>
                <a:lnTo>
                  <a:pt x="34" y="41"/>
                </a:lnTo>
                <a:lnTo>
                  <a:pt x="31" y="44"/>
                </a:lnTo>
                <a:lnTo>
                  <a:pt x="25" y="47"/>
                </a:lnTo>
                <a:lnTo>
                  <a:pt x="20" y="47"/>
                </a:lnTo>
                <a:lnTo>
                  <a:pt x="20" y="47"/>
                </a:lnTo>
                <a:lnTo>
                  <a:pt x="11" y="47"/>
                </a:lnTo>
                <a:lnTo>
                  <a:pt x="6" y="41"/>
                </a:lnTo>
                <a:lnTo>
                  <a:pt x="3" y="36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Freeform 490"/>
          <p:cNvSpPr>
            <a:spLocks/>
          </p:cNvSpPr>
          <p:nvPr/>
        </p:nvSpPr>
        <p:spPr bwMode="auto">
          <a:xfrm>
            <a:off x="1625808" y="5696664"/>
            <a:ext cx="57043" cy="63848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3" y="41"/>
              </a:cxn>
              <a:cxn ang="0">
                <a:pos x="0" y="38"/>
              </a:cxn>
              <a:cxn ang="0">
                <a:pos x="0" y="30"/>
              </a:cxn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0"/>
              </a:cxn>
              <a:cxn ang="0">
                <a:pos x="6" y="33"/>
              </a:cxn>
              <a:cxn ang="0">
                <a:pos x="9" y="38"/>
              </a:cxn>
              <a:cxn ang="0">
                <a:pos x="9" y="38"/>
              </a:cxn>
              <a:cxn ang="0">
                <a:pos x="14" y="41"/>
              </a:cxn>
              <a:cxn ang="0">
                <a:pos x="14" y="41"/>
              </a:cxn>
              <a:cxn ang="0">
                <a:pos x="23" y="38"/>
              </a:cxn>
              <a:cxn ang="0">
                <a:pos x="23" y="38"/>
              </a:cxn>
              <a:cxn ang="0">
                <a:pos x="28" y="33"/>
              </a:cxn>
              <a:cxn ang="0">
                <a:pos x="28" y="0"/>
              </a:cxn>
              <a:cxn ang="0">
                <a:pos x="37" y="0"/>
              </a:cxn>
              <a:cxn ang="0">
                <a:pos x="37" y="44"/>
              </a:cxn>
              <a:cxn ang="0">
                <a:pos x="28" y="44"/>
              </a:cxn>
              <a:cxn ang="0">
                <a:pos x="28" y="38"/>
              </a:cxn>
              <a:cxn ang="0">
                <a:pos x="28" y="38"/>
              </a:cxn>
              <a:cxn ang="0">
                <a:pos x="28" y="38"/>
              </a:cxn>
              <a:cxn ang="0">
                <a:pos x="23" y="44"/>
              </a:cxn>
              <a:cxn ang="0">
                <a:pos x="23" y="44"/>
              </a:cxn>
              <a:cxn ang="0">
                <a:pos x="11" y="44"/>
              </a:cxn>
              <a:cxn ang="0">
                <a:pos x="11" y="44"/>
              </a:cxn>
              <a:cxn ang="0">
                <a:pos x="6" y="44"/>
              </a:cxn>
              <a:cxn ang="0">
                <a:pos x="3" y="41"/>
              </a:cxn>
            </a:cxnLst>
            <a:rect l="0" t="0" r="r" b="b"/>
            <a:pathLst>
              <a:path w="37" h="44">
                <a:moveTo>
                  <a:pt x="3" y="41"/>
                </a:moveTo>
                <a:lnTo>
                  <a:pt x="3" y="41"/>
                </a:lnTo>
                <a:lnTo>
                  <a:pt x="0" y="38"/>
                </a:lnTo>
                <a:lnTo>
                  <a:pt x="0" y="30"/>
                </a:lnTo>
                <a:lnTo>
                  <a:pt x="0" y="0"/>
                </a:lnTo>
                <a:lnTo>
                  <a:pt x="6" y="0"/>
                </a:lnTo>
                <a:lnTo>
                  <a:pt x="6" y="30"/>
                </a:lnTo>
                <a:lnTo>
                  <a:pt x="6" y="30"/>
                </a:lnTo>
                <a:lnTo>
                  <a:pt x="6" y="33"/>
                </a:lnTo>
                <a:lnTo>
                  <a:pt x="9" y="38"/>
                </a:lnTo>
                <a:lnTo>
                  <a:pt x="9" y="38"/>
                </a:lnTo>
                <a:lnTo>
                  <a:pt x="14" y="41"/>
                </a:lnTo>
                <a:lnTo>
                  <a:pt x="14" y="41"/>
                </a:lnTo>
                <a:lnTo>
                  <a:pt x="23" y="38"/>
                </a:lnTo>
                <a:lnTo>
                  <a:pt x="23" y="38"/>
                </a:lnTo>
                <a:lnTo>
                  <a:pt x="28" y="33"/>
                </a:lnTo>
                <a:lnTo>
                  <a:pt x="28" y="0"/>
                </a:lnTo>
                <a:lnTo>
                  <a:pt x="37" y="0"/>
                </a:lnTo>
                <a:lnTo>
                  <a:pt x="37" y="44"/>
                </a:lnTo>
                <a:lnTo>
                  <a:pt x="28" y="44"/>
                </a:lnTo>
                <a:lnTo>
                  <a:pt x="28" y="38"/>
                </a:lnTo>
                <a:lnTo>
                  <a:pt x="28" y="38"/>
                </a:lnTo>
                <a:lnTo>
                  <a:pt x="28" y="38"/>
                </a:lnTo>
                <a:lnTo>
                  <a:pt x="23" y="44"/>
                </a:lnTo>
                <a:lnTo>
                  <a:pt x="23" y="44"/>
                </a:lnTo>
                <a:lnTo>
                  <a:pt x="11" y="44"/>
                </a:lnTo>
                <a:lnTo>
                  <a:pt x="11" y="44"/>
                </a:lnTo>
                <a:lnTo>
                  <a:pt x="6" y="44"/>
                </a:lnTo>
                <a:lnTo>
                  <a:pt x="3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Freeform 491"/>
          <p:cNvSpPr>
            <a:spLocks/>
          </p:cNvSpPr>
          <p:nvPr/>
        </p:nvSpPr>
        <p:spPr bwMode="auto">
          <a:xfrm>
            <a:off x="1510181" y="5680702"/>
            <a:ext cx="46251" cy="79811"/>
          </a:xfrm>
          <a:custGeom>
            <a:avLst/>
            <a:gdLst/>
            <a:ahLst/>
            <a:cxnLst>
              <a:cxn ang="0">
                <a:pos x="8" y="41"/>
              </a:cxn>
              <a:cxn ang="0">
                <a:pos x="8" y="13"/>
              </a:cxn>
              <a:cxn ang="0">
                <a:pos x="0" y="13"/>
              </a:cxn>
              <a:cxn ang="0">
                <a:pos x="0" y="11"/>
              </a:cxn>
              <a:cxn ang="0">
                <a:pos x="8" y="11"/>
              </a:cxn>
              <a:cxn ang="0">
                <a:pos x="8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6" y="49"/>
              </a:cxn>
              <a:cxn ang="0">
                <a:pos x="22" y="52"/>
              </a:cxn>
              <a:cxn ang="0">
                <a:pos x="22" y="52"/>
              </a:cxn>
              <a:cxn ang="0">
                <a:pos x="28" y="49"/>
              </a:cxn>
              <a:cxn ang="0">
                <a:pos x="30" y="52"/>
              </a:cxn>
              <a:cxn ang="0">
                <a:pos x="30" y="52"/>
              </a:cxn>
              <a:cxn ang="0">
                <a:pos x="19" y="55"/>
              </a:cxn>
              <a:cxn ang="0">
                <a:pos x="19" y="55"/>
              </a:cxn>
              <a:cxn ang="0">
                <a:pos x="16" y="55"/>
              </a:cxn>
              <a:cxn ang="0">
                <a:pos x="11" y="52"/>
              </a:cxn>
              <a:cxn ang="0">
                <a:pos x="8" y="49"/>
              </a:cxn>
              <a:cxn ang="0">
                <a:pos x="8" y="41"/>
              </a:cxn>
            </a:cxnLst>
            <a:rect l="0" t="0" r="r" b="b"/>
            <a:pathLst>
              <a:path w="30" h="55">
                <a:moveTo>
                  <a:pt x="8" y="41"/>
                </a:moveTo>
                <a:lnTo>
                  <a:pt x="8" y="13"/>
                </a:lnTo>
                <a:lnTo>
                  <a:pt x="0" y="13"/>
                </a:lnTo>
                <a:lnTo>
                  <a:pt x="0" y="11"/>
                </a:lnTo>
                <a:lnTo>
                  <a:pt x="8" y="11"/>
                </a:lnTo>
                <a:lnTo>
                  <a:pt x="8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6" y="49"/>
                </a:lnTo>
                <a:lnTo>
                  <a:pt x="22" y="52"/>
                </a:lnTo>
                <a:lnTo>
                  <a:pt x="22" y="52"/>
                </a:lnTo>
                <a:lnTo>
                  <a:pt x="28" y="49"/>
                </a:lnTo>
                <a:lnTo>
                  <a:pt x="30" y="52"/>
                </a:lnTo>
                <a:lnTo>
                  <a:pt x="30" y="52"/>
                </a:lnTo>
                <a:lnTo>
                  <a:pt x="19" y="55"/>
                </a:lnTo>
                <a:lnTo>
                  <a:pt x="19" y="55"/>
                </a:lnTo>
                <a:lnTo>
                  <a:pt x="16" y="55"/>
                </a:lnTo>
                <a:lnTo>
                  <a:pt x="11" y="52"/>
                </a:lnTo>
                <a:lnTo>
                  <a:pt x="8" y="49"/>
                </a:lnTo>
                <a:lnTo>
                  <a:pt x="8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Freeform 492"/>
          <p:cNvSpPr>
            <a:spLocks/>
          </p:cNvSpPr>
          <p:nvPr/>
        </p:nvSpPr>
        <p:spPr bwMode="auto">
          <a:xfrm>
            <a:off x="1457763" y="5692311"/>
            <a:ext cx="47793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0" y="44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9" y="41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22" y="36"/>
              </a:cxn>
              <a:cxn ang="0">
                <a:pos x="22" y="36"/>
              </a:cxn>
              <a:cxn ang="0">
                <a:pos x="22" y="30"/>
              </a:cxn>
              <a:cxn ang="0">
                <a:pos x="22" y="30"/>
              </a:cxn>
              <a:cxn ang="0">
                <a:pos x="11" y="25"/>
              </a:cxn>
              <a:cxn ang="0">
                <a:pos x="11" y="25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0" y="8"/>
              </a:cxn>
              <a:cxn ang="0">
                <a:pos x="6" y="3"/>
              </a:cxn>
              <a:cxn ang="0">
                <a:pos x="6" y="3"/>
              </a:cxn>
              <a:cxn ang="0">
                <a:pos x="9" y="3"/>
              </a:cxn>
              <a:cxn ang="0">
                <a:pos x="14" y="0"/>
              </a:cxn>
              <a:cxn ang="0">
                <a:pos x="14" y="0"/>
              </a:cxn>
              <a:cxn ang="0">
                <a:pos x="25" y="3"/>
              </a:cxn>
              <a:cxn ang="0">
                <a:pos x="25" y="3"/>
              </a:cxn>
              <a:cxn ang="0">
                <a:pos x="28" y="8"/>
              </a:cxn>
              <a:cxn ang="0">
                <a:pos x="22" y="8"/>
              </a:cxn>
              <a:cxn ang="0">
                <a:pos x="22" y="8"/>
              </a:cxn>
              <a:cxn ang="0">
                <a:pos x="20" y="5"/>
              </a:cxn>
              <a:cxn ang="0">
                <a:pos x="14" y="5"/>
              </a:cxn>
              <a:cxn ang="0">
                <a:pos x="14" y="5"/>
              </a:cxn>
              <a:cxn ang="0">
                <a:pos x="9" y="5"/>
              </a:cxn>
              <a:cxn ang="0">
                <a:pos x="9" y="5"/>
              </a:cxn>
              <a:cxn ang="0">
                <a:pos x="6" y="11"/>
              </a:cxn>
              <a:cxn ang="0">
                <a:pos x="6" y="11"/>
              </a:cxn>
              <a:cxn ang="0">
                <a:pos x="9" y="17"/>
              </a:cxn>
              <a:cxn ang="0">
                <a:pos x="9" y="17"/>
              </a:cxn>
              <a:cxn ang="0">
                <a:pos x="17" y="22"/>
              </a:cxn>
              <a:cxn ang="0">
                <a:pos x="17" y="22"/>
              </a:cxn>
              <a:cxn ang="0">
                <a:pos x="28" y="28"/>
              </a:cxn>
              <a:cxn ang="0">
                <a:pos x="28" y="28"/>
              </a:cxn>
              <a:cxn ang="0">
                <a:pos x="31" y="33"/>
              </a:cxn>
              <a:cxn ang="0">
                <a:pos x="31" y="33"/>
              </a:cxn>
              <a:cxn ang="0">
                <a:pos x="31" y="39"/>
              </a:cxn>
              <a:cxn ang="0">
                <a:pos x="25" y="44"/>
              </a:cxn>
              <a:cxn ang="0">
                <a:pos x="25" y="44"/>
              </a:cxn>
              <a:cxn ang="0">
                <a:pos x="22" y="47"/>
              </a:cxn>
              <a:cxn ang="0">
                <a:pos x="14" y="47"/>
              </a:cxn>
              <a:cxn ang="0">
                <a:pos x="14" y="47"/>
              </a:cxn>
              <a:cxn ang="0">
                <a:pos x="6" y="47"/>
              </a:cxn>
            </a:cxnLst>
            <a:rect l="0" t="0" r="r" b="b"/>
            <a:pathLst>
              <a:path w="31" h="47">
                <a:moveTo>
                  <a:pt x="6" y="47"/>
                </a:moveTo>
                <a:lnTo>
                  <a:pt x="6" y="47"/>
                </a:lnTo>
                <a:lnTo>
                  <a:pt x="0" y="44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9" y="41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22" y="36"/>
                </a:lnTo>
                <a:lnTo>
                  <a:pt x="22" y="36"/>
                </a:lnTo>
                <a:lnTo>
                  <a:pt x="22" y="30"/>
                </a:lnTo>
                <a:lnTo>
                  <a:pt x="22" y="30"/>
                </a:lnTo>
                <a:lnTo>
                  <a:pt x="11" y="25"/>
                </a:lnTo>
                <a:lnTo>
                  <a:pt x="11" y="25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0" y="8"/>
                </a:lnTo>
                <a:lnTo>
                  <a:pt x="6" y="3"/>
                </a:lnTo>
                <a:lnTo>
                  <a:pt x="6" y="3"/>
                </a:lnTo>
                <a:lnTo>
                  <a:pt x="9" y="3"/>
                </a:lnTo>
                <a:lnTo>
                  <a:pt x="14" y="0"/>
                </a:lnTo>
                <a:lnTo>
                  <a:pt x="14" y="0"/>
                </a:lnTo>
                <a:lnTo>
                  <a:pt x="25" y="3"/>
                </a:lnTo>
                <a:lnTo>
                  <a:pt x="25" y="3"/>
                </a:lnTo>
                <a:lnTo>
                  <a:pt x="28" y="8"/>
                </a:lnTo>
                <a:lnTo>
                  <a:pt x="22" y="8"/>
                </a:lnTo>
                <a:lnTo>
                  <a:pt x="22" y="8"/>
                </a:lnTo>
                <a:lnTo>
                  <a:pt x="20" y="5"/>
                </a:lnTo>
                <a:lnTo>
                  <a:pt x="14" y="5"/>
                </a:lnTo>
                <a:lnTo>
                  <a:pt x="14" y="5"/>
                </a:lnTo>
                <a:lnTo>
                  <a:pt x="9" y="5"/>
                </a:lnTo>
                <a:lnTo>
                  <a:pt x="9" y="5"/>
                </a:lnTo>
                <a:lnTo>
                  <a:pt x="6" y="11"/>
                </a:lnTo>
                <a:lnTo>
                  <a:pt x="6" y="11"/>
                </a:lnTo>
                <a:lnTo>
                  <a:pt x="9" y="17"/>
                </a:lnTo>
                <a:lnTo>
                  <a:pt x="9" y="17"/>
                </a:lnTo>
                <a:lnTo>
                  <a:pt x="17" y="22"/>
                </a:lnTo>
                <a:lnTo>
                  <a:pt x="17" y="22"/>
                </a:lnTo>
                <a:lnTo>
                  <a:pt x="28" y="28"/>
                </a:lnTo>
                <a:lnTo>
                  <a:pt x="28" y="28"/>
                </a:lnTo>
                <a:lnTo>
                  <a:pt x="31" y="33"/>
                </a:lnTo>
                <a:lnTo>
                  <a:pt x="31" y="33"/>
                </a:lnTo>
                <a:lnTo>
                  <a:pt x="31" y="39"/>
                </a:lnTo>
                <a:lnTo>
                  <a:pt x="25" y="44"/>
                </a:lnTo>
                <a:lnTo>
                  <a:pt x="25" y="44"/>
                </a:lnTo>
                <a:lnTo>
                  <a:pt x="22" y="47"/>
                </a:lnTo>
                <a:lnTo>
                  <a:pt x="14" y="47"/>
                </a:lnTo>
                <a:lnTo>
                  <a:pt x="14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Freeform 493"/>
          <p:cNvSpPr>
            <a:spLocks/>
          </p:cNvSpPr>
          <p:nvPr/>
        </p:nvSpPr>
        <p:spPr bwMode="auto">
          <a:xfrm>
            <a:off x="1393011" y="5692311"/>
            <a:ext cx="52418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30"/>
              </a:cxn>
              <a:cxn ang="0">
                <a:pos x="6" y="25"/>
              </a:cxn>
              <a:cxn ang="0">
                <a:pos x="14" y="19"/>
              </a:cxn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14" y="5"/>
              </a:cxn>
              <a:cxn ang="0">
                <a:pos x="11" y="8"/>
              </a:cxn>
              <a:cxn ang="0">
                <a:pos x="9" y="14"/>
              </a:cxn>
              <a:cxn ang="0">
                <a:pos x="3" y="14"/>
              </a:cxn>
              <a:cxn ang="0">
                <a:pos x="3" y="14"/>
              </a:cxn>
              <a:cxn ang="0">
                <a:pos x="3" y="8"/>
              </a:cxn>
              <a:cxn ang="0">
                <a:pos x="6" y="5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8" y="5"/>
              </a:cxn>
              <a:cxn ang="0">
                <a:pos x="31" y="11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4" y="47"/>
              </a:cxn>
              <a:cxn ang="0">
                <a:pos x="34" y="47"/>
              </a:cxn>
              <a:cxn ang="0">
                <a:pos x="28" y="47"/>
              </a:cxn>
              <a:cxn ang="0">
                <a:pos x="28" y="47"/>
              </a:cxn>
              <a:cxn ang="0">
                <a:pos x="25" y="44"/>
              </a:cxn>
              <a:cxn ang="0">
                <a:pos x="25" y="44"/>
              </a:cxn>
              <a:cxn ang="0">
                <a:pos x="25" y="44"/>
              </a:cxn>
              <a:cxn ang="0">
                <a:pos x="23" y="47"/>
              </a:cxn>
              <a:cxn ang="0">
                <a:pos x="14" y="47"/>
              </a:cxn>
              <a:cxn ang="0">
                <a:pos x="14" y="47"/>
              </a:cxn>
              <a:cxn ang="0">
                <a:pos x="9" y="47"/>
              </a:cxn>
              <a:cxn ang="0">
                <a:pos x="3" y="44"/>
              </a:cxn>
              <a:cxn ang="0">
                <a:pos x="3" y="41"/>
              </a:cxn>
              <a:cxn ang="0">
                <a:pos x="0" y="36"/>
              </a:cxn>
            </a:cxnLst>
            <a:rect l="0" t="0" r="r" b="b"/>
            <a:pathLst>
              <a:path w="34" h="47">
                <a:moveTo>
                  <a:pt x="0" y="36"/>
                </a:moveTo>
                <a:lnTo>
                  <a:pt x="0" y="36"/>
                </a:lnTo>
                <a:lnTo>
                  <a:pt x="3" y="30"/>
                </a:lnTo>
                <a:lnTo>
                  <a:pt x="6" y="25"/>
                </a:lnTo>
                <a:lnTo>
                  <a:pt x="14" y="19"/>
                </a:lnTo>
                <a:lnTo>
                  <a:pt x="25" y="17"/>
                </a:lnTo>
                <a:lnTo>
                  <a:pt x="25" y="17"/>
                </a:lnTo>
                <a:lnTo>
                  <a:pt x="25" y="17"/>
                </a:lnTo>
                <a:lnTo>
                  <a:pt x="25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14" y="5"/>
                </a:lnTo>
                <a:lnTo>
                  <a:pt x="11" y="8"/>
                </a:lnTo>
                <a:lnTo>
                  <a:pt x="9" y="14"/>
                </a:lnTo>
                <a:lnTo>
                  <a:pt x="3" y="14"/>
                </a:lnTo>
                <a:lnTo>
                  <a:pt x="3" y="14"/>
                </a:lnTo>
                <a:lnTo>
                  <a:pt x="3" y="8"/>
                </a:lnTo>
                <a:lnTo>
                  <a:pt x="6" y="5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8" y="5"/>
                </a:lnTo>
                <a:lnTo>
                  <a:pt x="31" y="11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4" y="47"/>
                </a:lnTo>
                <a:lnTo>
                  <a:pt x="34" y="47"/>
                </a:lnTo>
                <a:lnTo>
                  <a:pt x="28" y="47"/>
                </a:lnTo>
                <a:lnTo>
                  <a:pt x="28" y="47"/>
                </a:lnTo>
                <a:lnTo>
                  <a:pt x="25" y="44"/>
                </a:lnTo>
                <a:lnTo>
                  <a:pt x="25" y="44"/>
                </a:lnTo>
                <a:lnTo>
                  <a:pt x="25" y="44"/>
                </a:lnTo>
                <a:lnTo>
                  <a:pt x="23" y="47"/>
                </a:lnTo>
                <a:lnTo>
                  <a:pt x="14" y="47"/>
                </a:lnTo>
                <a:lnTo>
                  <a:pt x="14" y="47"/>
                </a:lnTo>
                <a:lnTo>
                  <a:pt x="9" y="47"/>
                </a:lnTo>
                <a:lnTo>
                  <a:pt x="3" y="44"/>
                </a:lnTo>
                <a:lnTo>
                  <a:pt x="3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Freeform 494"/>
          <p:cNvSpPr>
            <a:spLocks/>
          </p:cNvSpPr>
          <p:nvPr/>
        </p:nvSpPr>
        <p:spPr bwMode="auto">
          <a:xfrm>
            <a:off x="1406887" y="5724235"/>
            <a:ext cx="24667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9"/>
              </a:cxn>
              <a:cxn ang="0">
                <a:pos x="8" y="22"/>
              </a:cxn>
              <a:cxn ang="0">
                <a:pos x="8" y="22"/>
              </a:cxn>
              <a:cxn ang="0">
                <a:pos x="11" y="19"/>
              </a:cxn>
              <a:cxn ang="0">
                <a:pos x="16" y="17"/>
              </a:cxn>
              <a:cxn ang="0">
                <a:pos x="16" y="0"/>
              </a:cxn>
              <a:cxn ang="0">
                <a:pos x="16" y="0"/>
              </a:cxn>
              <a:cxn ang="0">
                <a:pos x="8" y="3"/>
              </a:cxn>
              <a:cxn ang="0">
                <a:pos x="2" y="6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16" h="22">
                <a:moveTo>
                  <a:pt x="0" y="14"/>
                </a:moveTo>
                <a:lnTo>
                  <a:pt x="0" y="14"/>
                </a:lnTo>
                <a:lnTo>
                  <a:pt x="0" y="19"/>
                </a:lnTo>
                <a:lnTo>
                  <a:pt x="8" y="22"/>
                </a:lnTo>
                <a:lnTo>
                  <a:pt x="8" y="22"/>
                </a:lnTo>
                <a:lnTo>
                  <a:pt x="11" y="19"/>
                </a:lnTo>
                <a:lnTo>
                  <a:pt x="16" y="17"/>
                </a:lnTo>
                <a:lnTo>
                  <a:pt x="16" y="0"/>
                </a:lnTo>
                <a:lnTo>
                  <a:pt x="16" y="0"/>
                </a:lnTo>
                <a:lnTo>
                  <a:pt x="8" y="3"/>
                </a:lnTo>
                <a:lnTo>
                  <a:pt x="2" y="6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Freeform 495"/>
          <p:cNvSpPr>
            <a:spLocks/>
          </p:cNvSpPr>
          <p:nvPr/>
        </p:nvSpPr>
        <p:spPr bwMode="auto">
          <a:xfrm>
            <a:off x="1889439" y="5692311"/>
            <a:ext cx="4316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14" y="3"/>
              </a:cxn>
              <a:cxn ang="0">
                <a:pos x="14" y="3"/>
              </a:cxn>
              <a:cxn ang="0">
                <a:pos x="20" y="0"/>
              </a:cxn>
              <a:cxn ang="0">
                <a:pos x="20" y="0"/>
              </a:cxn>
              <a:cxn ang="0">
                <a:pos x="25" y="3"/>
              </a:cxn>
              <a:cxn ang="0">
                <a:pos x="25" y="3"/>
              </a:cxn>
              <a:cxn ang="0">
                <a:pos x="28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</a:cxnLst>
            <a:rect l="0" t="0" r="r" b="b"/>
            <a:pathLst>
              <a:path w="28" h="47">
                <a:moveTo>
                  <a:pt x="0" y="47"/>
                </a:move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14" y="3"/>
                </a:lnTo>
                <a:lnTo>
                  <a:pt x="14" y="3"/>
                </a:lnTo>
                <a:lnTo>
                  <a:pt x="20" y="0"/>
                </a:lnTo>
                <a:lnTo>
                  <a:pt x="20" y="0"/>
                </a:lnTo>
                <a:lnTo>
                  <a:pt x="25" y="3"/>
                </a:lnTo>
                <a:lnTo>
                  <a:pt x="25" y="3"/>
                </a:lnTo>
                <a:lnTo>
                  <a:pt x="28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496"/>
          <p:cNvSpPr>
            <a:spLocks/>
          </p:cNvSpPr>
          <p:nvPr/>
        </p:nvSpPr>
        <p:spPr bwMode="auto">
          <a:xfrm>
            <a:off x="1570307" y="5692311"/>
            <a:ext cx="4316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5" y="3"/>
              </a:cxn>
              <a:cxn ang="0">
                <a:pos x="5" y="8"/>
              </a:cxn>
              <a:cxn ang="0">
                <a:pos x="5" y="8"/>
              </a:cxn>
              <a:cxn ang="0">
                <a:pos x="5" y="8"/>
              </a:cxn>
              <a:cxn ang="0">
                <a:pos x="14" y="3"/>
              </a:cxn>
              <a:cxn ang="0">
                <a:pos x="14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25" y="3"/>
              </a:cxn>
              <a:cxn ang="0">
                <a:pos x="28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19" y="5"/>
              </a:cxn>
              <a:cxn ang="0">
                <a:pos x="19" y="5"/>
              </a:cxn>
              <a:cxn ang="0">
                <a:pos x="14" y="8"/>
              </a:cxn>
              <a:cxn ang="0">
                <a:pos x="14" y="8"/>
              </a:cxn>
              <a:cxn ang="0">
                <a:pos x="5" y="14"/>
              </a:cxn>
              <a:cxn ang="0">
                <a:pos x="5" y="47"/>
              </a:cxn>
              <a:cxn ang="0">
                <a:pos x="0" y="47"/>
              </a:cxn>
            </a:cxnLst>
            <a:rect l="0" t="0" r="r" b="b"/>
            <a:pathLst>
              <a:path w="28" h="47">
                <a:moveTo>
                  <a:pt x="0" y="47"/>
                </a:moveTo>
                <a:lnTo>
                  <a:pt x="0" y="3"/>
                </a:lnTo>
                <a:lnTo>
                  <a:pt x="5" y="3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14" y="3"/>
                </a:lnTo>
                <a:lnTo>
                  <a:pt x="14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25" y="3"/>
                </a:lnTo>
                <a:lnTo>
                  <a:pt x="28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19" y="5"/>
                </a:lnTo>
                <a:lnTo>
                  <a:pt x="19" y="5"/>
                </a:lnTo>
                <a:lnTo>
                  <a:pt x="14" y="8"/>
                </a:lnTo>
                <a:lnTo>
                  <a:pt x="14" y="8"/>
                </a:lnTo>
                <a:lnTo>
                  <a:pt x="5" y="14"/>
                </a:lnTo>
                <a:lnTo>
                  <a:pt x="5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Freeform 497"/>
          <p:cNvSpPr>
            <a:spLocks/>
          </p:cNvSpPr>
          <p:nvPr/>
        </p:nvSpPr>
        <p:spPr bwMode="auto">
          <a:xfrm>
            <a:off x="1342135" y="5692311"/>
            <a:ext cx="4316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5" y="3"/>
              </a:cxn>
              <a:cxn ang="0">
                <a:pos x="5" y="8"/>
              </a:cxn>
              <a:cxn ang="0">
                <a:pos x="8" y="8"/>
              </a:cxn>
              <a:cxn ang="0">
                <a:pos x="8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5" y="3"/>
              </a:cxn>
              <a:cxn ang="0">
                <a:pos x="25" y="3"/>
              </a:cxn>
              <a:cxn ang="0">
                <a:pos x="28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19" y="5"/>
              </a:cxn>
              <a:cxn ang="0">
                <a:pos x="19" y="5"/>
              </a:cxn>
              <a:cxn ang="0">
                <a:pos x="14" y="8"/>
              </a:cxn>
              <a:cxn ang="0">
                <a:pos x="14" y="8"/>
              </a:cxn>
              <a:cxn ang="0">
                <a:pos x="5" y="14"/>
              </a:cxn>
              <a:cxn ang="0">
                <a:pos x="5" y="47"/>
              </a:cxn>
              <a:cxn ang="0">
                <a:pos x="0" y="47"/>
              </a:cxn>
            </a:cxnLst>
            <a:rect l="0" t="0" r="r" b="b"/>
            <a:pathLst>
              <a:path w="28" h="47">
                <a:moveTo>
                  <a:pt x="0" y="47"/>
                </a:moveTo>
                <a:lnTo>
                  <a:pt x="0" y="3"/>
                </a:lnTo>
                <a:lnTo>
                  <a:pt x="5" y="3"/>
                </a:lnTo>
                <a:lnTo>
                  <a:pt x="5" y="8"/>
                </a:lnTo>
                <a:lnTo>
                  <a:pt x="8" y="8"/>
                </a:lnTo>
                <a:lnTo>
                  <a:pt x="8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5" y="3"/>
                </a:lnTo>
                <a:lnTo>
                  <a:pt x="25" y="3"/>
                </a:lnTo>
                <a:lnTo>
                  <a:pt x="28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19" y="5"/>
                </a:lnTo>
                <a:lnTo>
                  <a:pt x="19" y="5"/>
                </a:lnTo>
                <a:lnTo>
                  <a:pt x="14" y="8"/>
                </a:lnTo>
                <a:lnTo>
                  <a:pt x="14" y="8"/>
                </a:lnTo>
                <a:lnTo>
                  <a:pt x="5" y="14"/>
                </a:lnTo>
                <a:lnTo>
                  <a:pt x="5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Freeform 498"/>
          <p:cNvSpPr>
            <a:spLocks/>
          </p:cNvSpPr>
          <p:nvPr/>
        </p:nvSpPr>
        <p:spPr bwMode="auto">
          <a:xfrm>
            <a:off x="1298968" y="5671995"/>
            <a:ext cx="33917" cy="88517"/>
          </a:xfrm>
          <a:custGeom>
            <a:avLst/>
            <a:gdLst/>
            <a:ahLst/>
            <a:cxnLst>
              <a:cxn ang="0">
                <a:pos x="2" y="61"/>
              </a:cxn>
              <a:cxn ang="0">
                <a:pos x="2" y="19"/>
              </a:cxn>
              <a:cxn ang="0">
                <a:pos x="0" y="19"/>
              </a:cxn>
              <a:cxn ang="0">
                <a:pos x="0" y="17"/>
              </a:cxn>
              <a:cxn ang="0">
                <a:pos x="2" y="17"/>
              </a:cxn>
              <a:cxn ang="0">
                <a:pos x="2" y="14"/>
              </a:cxn>
              <a:cxn ang="0">
                <a:pos x="2" y="14"/>
              </a:cxn>
              <a:cxn ang="0">
                <a:pos x="5" y="6"/>
              </a:cxn>
              <a:cxn ang="0">
                <a:pos x="8" y="0"/>
              </a:cxn>
              <a:cxn ang="0">
                <a:pos x="8" y="0"/>
              </a:cxn>
              <a:cxn ang="0">
                <a:pos x="16" y="0"/>
              </a:cxn>
              <a:cxn ang="0">
                <a:pos x="16" y="0"/>
              </a:cxn>
              <a:cxn ang="0">
                <a:pos x="19" y="0"/>
              </a:cxn>
              <a:cxn ang="0">
                <a:pos x="19" y="0"/>
              </a:cxn>
              <a:cxn ang="0">
                <a:pos x="22" y="0"/>
              </a:cxn>
              <a:cxn ang="0">
                <a:pos x="22" y="6"/>
              </a:cxn>
              <a:cxn ang="0">
                <a:pos x="19" y="3"/>
              </a:cxn>
              <a:cxn ang="0">
                <a:pos x="19" y="3"/>
              </a:cxn>
              <a:cxn ang="0">
                <a:pos x="16" y="3"/>
              </a:cxn>
              <a:cxn ang="0">
                <a:pos x="16" y="3"/>
              </a:cxn>
              <a:cxn ang="0">
                <a:pos x="11" y="3"/>
              </a:cxn>
              <a:cxn ang="0">
                <a:pos x="11" y="3"/>
              </a:cxn>
              <a:cxn ang="0">
                <a:pos x="11" y="8"/>
              </a:cxn>
              <a:cxn ang="0">
                <a:pos x="11" y="14"/>
              </a:cxn>
              <a:cxn ang="0">
                <a:pos x="11" y="17"/>
              </a:cxn>
              <a:cxn ang="0">
                <a:pos x="19" y="17"/>
              </a:cxn>
              <a:cxn ang="0">
                <a:pos x="19" y="19"/>
              </a:cxn>
              <a:cxn ang="0">
                <a:pos x="11" y="19"/>
              </a:cxn>
              <a:cxn ang="0">
                <a:pos x="11" y="61"/>
              </a:cxn>
              <a:cxn ang="0">
                <a:pos x="2" y="61"/>
              </a:cxn>
            </a:cxnLst>
            <a:rect l="0" t="0" r="r" b="b"/>
            <a:pathLst>
              <a:path w="22" h="61">
                <a:moveTo>
                  <a:pt x="2" y="61"/>
                </a:moveTo>
                <a:lnTo>
                  <a:pt x="2" y="19"/>
                </a:lnTo>
                <a:lnTo>
                  <a:pt x="0" y="19"/>
                </a:lnTo>
                <a:lnTo>
                  <a:pt x="0" y="17"/>
                </a:lnTo>
                <a:lnTo>
                  <a:pt x="2" y="17"/>
                </a:lnTo>
                <a:lnTo>
                  <a:pt x="2" y="14"/>
                </a:lnTo>
                <a:lnTo>
                  <a:pt x="2" y="14"/>
                </a:lnTo>
                <a:lnTo>
                  <a:pt x="5" y="6"/>
                </a:lnTo>
                <a:lnTo>
                  <a:pt x="8" y="0"/>
                </a:lnTo>
                <a:lnTo>
                  <a:pt x="8" y="0"/>
                </a:lnTo>
                <a:lnTo>
                  <a:pt x="16" y="0"/>
                </a:lnTo>
                <a:lnTo>
                  <a:pt x="16" y="0"/>
                </a:lnTo>
                <a:lnTo>
                  <a:pt x="19" y="0"/>
                </a:lnTo>
                <a:lnTo>
                  <a:pt x="19" y="0"/>
                </a:lnTo>
                <a:lnTo>
                  <a:pt x="22" y="0"/>
                </a:lnTo>
                <a:lnTo>
                  <a:pt x="22" y="6"/>
                </a:lnTo>
                <a:lnTo>
                  <a:pt x="19" y="3"/>
                </a:lnTo>
                <a:lnTo>
                  <a:pt x="19" y="3"/>
                </a:lnTo>
                <a:lnTo>
                  <a:pt x="16" y="3"/>
                </a:lnTo>
                <a:lnTo>
                  <a:pt x="16" y="3"/>
                </a:lnTo>
                <a:lnTo>
                  <a:pt x="11" y="3"/>
                </a:lnTo>
                <a:lnTo>
                  <a:pt x="11" y="3"/>
                </a:lnTo>
                <a:lnTo>
                  <a:pt x="11" y="8"/>
                </a:lnTo>
                <a:lnTo>
                  <a:pt x="11" y="14"/>
                </a:lnTo>
                <a:lnTo>
                  <a:pt x="11" y="17"/>
                </a:lnTo>
                <a:lnTo>
                  <a:pt x="19" y="17"/>
                </a:lnTo>
                <a:lnTo>
                  <a:pt x="19" y="19"/>
                </a:lnTo>
                <a:lnTo>
                  <a:pt x="11" y="19"/>
                </a:lnTo>
                <a:lnTo>
                  <a:pt x="11" y="61"/>
                </a:lnTo>
                <a:lnTo>
                  <a:pt x="2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Freeform 499"/>
          <p:cNvSpPr>
            <a:spLocks/>
          </p:cNvSpPr>
          <p:nvPr/>
        </p:nvSpPr>
        <p:spPr bwMode="auto">
          <a:xfrm>
            <a:off x="1229591" y="5692311"/>
            <a:ext cx="55501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28" y="11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8"/>
              </a:cxn>
              <a:cxn ang="0">
                <a:pos x="14" y="8"/>
              </a:cxn>
              <a:cxn ang="0">
                <a:pos x="5" y="14"/>
              </a:cxn>
              <a:cxn ang="0">
                <a:pos x="5" y="47"/>
              </a:cxn>
              <a:cxn ang="0">
                <a:pos x="0" y="47"/>
              </a:cxn>
              <a:cxn ang="0">
                <a:pos x="0" y="3"/>
              </a:cxn>
              <a:cxn ang="0">
                <a:pos x="5" y="3"/>
              </a:cxn>
              <a:cxn ang="0">
                <a:pos x="5" y="8"/>
              </a:cxn>
              <a:cxn ang="0">
                <a:pos x="8" y="8"/>
              </a:cxn>
              <a:cxn ang="0">
                <a:pos x="8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3"/>
              </a:cxn>
              <a:cxn ang="0">
                <a:pos x="33" y="5"/>
              </a:cxn>
              <a:cxn ang="0">
                <a:pos x="33" y="5"/>
              </a:cxn>
              <a:cxn ang="0">
                <a:pos x="36" y="8"/>
              </a:cxn>
              <a:cxn ang="0">
                <a:pos x="36" y="14"/>
              </a:cxn>
              <a:cxn ang="0">
                <a:pos x="36" y="47"/>
              </a:cxn>
              <a:cxn ang="0">
                <a:pos x="31" y="47"/>
              </a:cxn>
            </a:cxnLst>
            <a:rect l="0" t="0" r="r" b="b"/>
            <a:pathLst>
              <a:path w="36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28" y="11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8"/>
                </a:lnTo>
                <a:lnTo>
                  <a:pt x="14" y="8"/>
                </a:lnTo>
                <a:lnTo>
                  <a:pt x="5" y="14"/>
                </a:lnTo>
                <a:lnTo>
                  <a:pt x="5" y="47"/>
                </a:lnTo>
                <a:lnTo>
                  <a:pt x="0" y="47"/>
                </a:lnTo>
                <a:lnTo>
                  <a:pt x="0" y="3"/>
                </a:lnTo>
                <a:lnTo>
                  <a:pt x="5" y="3"/>
                </a:lnTo>
                <a:lnTo>
                  <a:pt x="5" y="8"/>
                </a:lnTo>
                <a:lnTo>
                  <a:pt x="8" y="8"/>
                </a:lnTo>
                <a:lnTo>
                  <a:pt x="8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3"/>
                </a:lnTo>
                <a:lnTo>
                  <a:pt x="33" y="5"/>
                </a:lnTo>
                <a:lnTo>
                  <a:pt x="33" y="5"/>
                </a:lnTo>
                <a:lnTo>
                  <a:pt x="36" y="8"/>
                </a:lnTo>
                <a:lnTo>
                  <a:pt x="36" y="14"/>
                </a:lnTo>
                <a:lnTo>
                  <a:pt x="36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Rectangle 500"/>
          <p:cNvSpPr>
            <a:spLocks noChangeArrowheads="1"/>
          </p:cNvSpPr>
          <p:nvPr/>
        </p:nvSpPr>
        <p:spPr bwMode="auto">
          <a:xfrm>
            <a:off x="1194132" y="5660387"/>
            <a:ext cx="13875" cy="1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Freeform 501"/>
          <p:cNvSpPr>
            <a:spLocks noEditPoints="1"/>
          </p:cNvSpPr>
          <p:nvPr/>
        </p:nvSpPr>
        <p:spPr bwMode="auto">
          <a:xfrm>
            <a:off x="521950" y="1841089"/>
            <a:ext cx="978980" cy="100126"/>
          </a:xfrm>
          <a:custGeom>
            <a:avLst/>
            <a:gdLst/>
            <a:ahLst/>
            <a:cxnLst>
              <a:cxn ang="0">
                <a:pos x="501" y="19"/>
              </a:cxn>
              <a:cxn ang="0">
                <a:pos x="532" y="0"/>
              </a:cxn>
              <a:cxn ang="0">
                <a:pos x="565" y="36"/>
              </a:cxn>
              <a:cxn ang="0">
                <a:pos x="546" y="69"/>
              </a:cxn>
              <a:cxn ang="0">
                <a:pos x="506" y="61"/>
              </a:cxn>
              <a:cxn ang="0">
                <a:pos x="506" y="36"/>
              </a:cxn>
              <a:cxn ang="0">
                <a:pos x="532" y="66"/>
              </a:cxn>
              <a:cxn ang="0">
                <a:pos x="554" y="50"/>
              </a:cxn>
              <a:cxn ang="0">
                <a:pos x="548" y="11"/>
              </a:cxn>
              <a:cxn ang="0">
                <a:pos x="532" y="5"/>
              </a:cxn>
              <a:cxn ang="0">
                <a:pos x="506" y="36"/>
              </a:cxn>
              <a:cxn ang="0">
                <a:pos x="142" y="19"/>
              </a:cxn>
              <a:cxn ang="0">
                <a:pos x="173" y="0"/>
              </a:cxn>
              <a:cxn ang="0">
                <a:pos x="210" y="36"/>
              </a:cxn>
              <a:cxn ang="0">
                <a:pos x="187" y="69"/>
              </a:cxn>
              <a:cxn ang="0">
                <a:pos x="151" y="61"/>
              </a:cxn>
              <a:cxn ang="0">
                <a:pos x="148" y="36"/>
              </a:cxn>
              <a:cxn ang="0">
                <a:pos x="173" y="66"/>
              </a:cxn>
              <a:cxn ang="0">
                <a:pos x="198" y="50"/>
              </a:cxn>
              <a:cxn ang="0">
                <a:pos x="193" y="11"/>
              </a:cxn>
              <a:cxn ang="0">
                <a:pos x="173" y="5"/>
              </a:cxn>
              <a:cxn ang="0">
                <a:pos x="148" y="36"/>
              </a:cxn>
              <a:cxn ang="0">
                <a:pos x="588" y="8"/>
              </a:cxn>
              <a:cxn ang="0">
                <a:pos x="582" y="0"/>
              </a:cxn>
              <a:cxn ang="0">
                <a:pos x="629" y="61"/>
              </a:cxn>
              <a:cxn ang="0">
                <a:pos x="635" y="69"/>
              </a:cxn>
              <a:cxn ang="0">
                <a:pos x="484" y="0"/>
              </a:cxn>
              <a:cxn ang="0">
                <a:pos x="436" y="5"/>
              </a:cxn>
              <a:cxn ang="0">
                <a:pos x="464" y="5"/>
              </a:cxn>
              <a:cxn ang="0">
                <a:pos x="400" y="69"/>
              </a:cxn>
              <a:cxn ang="0">
                <a:pos x="350" y="69"/>
              </a:cxn>
              <a:cxn ang="0">
                <a:pos x="400" y="69"/>
              </a:cxn>
              <a:cxn ang="0">
                <a:pos x="383" y="25"/>
              </a:cxn>
              <a:cxn ang="0">
                <a:pos x="378" y="5"/>
              </a:cxn>
              <a:cxn ang="0">
                <a:pos x="333" y="8"/>
              </a:cxn>
              <a:cxn ang="0">
                <a:pos x="305" y="69"/>
              </a:cxn>
              <a:cxn ang="0">
                <a:pos x="285" y="8"/>
              </a:cxn>
              <a:cxn ang="0">
                <a:pos x="288" y="0"/>
              </a:cxn>
              <a:cxn ang="0">
                <a:pos x="310" y="61"/>
              </a:cxn>
              <a:cxn ang="0">
                <a:pos x="333" y="69"/>
              </a:cxn>
              <a:cxn ang="0">
                <a:pos x="229" y="69"/>
              </a:cxn>
              <a:cxn ang="0">
                <a:pos x="240" y="0"/>
              </a:cxn>
              <a:cxn ang="0">
                <a:pos x="266" y="19"/>
              </a:cxn>
              <a:cxn ang="0">
                <a:pos x="257" y="39"/>
              </a:cxn>
              <a:cxn ang="0">
                <a:pos x="229" y="36"/>
              </a:cxn>
              <a:cxn ang="0">
                <a:pos x="254" y="30"/>
              </a:cxn>
              <a:cxn ang="0">
                <a:pos x="257" y="14"/>
              </a:cxn>
              <a:cxn ang="0">
                <a:pos x="229" y="5"/>
              </a:cxn>
              <a:cxn ang="0">
                <a:pos x="131" y="0"/>
              </a:cxn>
              <a:cxn ang="0">
                <a:pos x="126" y="30"/>
              </a:cxn>
              <a:cxn ang="0">
                <a:pos x="98" y="69"/>
              </a:cxn>
              <a:cxn ang="0">
                <a:pos x="33" y="8"/>
              </a:cxn>
              <a:cxn ang="0">
                <a:pos x="25" y="0"/>
              </a:cxn>
              <a:cxn ang="0">
                <a:pos x="72" y="61"/>
              </a:cxn>
              <a:cxn ang="0">
                <a:pos x="81" y="69"/>
              </a:cxn>
              <a:cxn ang="0">
                <a:pos x="8" y="0"/>
              </a:cxn>
            </a:cxnLst>
            <a:rect l="0" t="0" r="r" b="b"/>
            <a:pathLst>
              <a:path w="635" h="69">
                <a:moveTo>
                  <a:pt x="498" y="36"/>
                </a:moveTo>
                <a:lnTo>
                  <a:pt x="498" y="36"/>
                </a:lnTo>
                <a:lnTo>
                  <a:pt x="498" y="36"/>
                </a:lnTo>
                <a:lnTo>
                  <a:pt x="501" y="19"/>
                </a:lnTo>
                <a:lnTo>
                  <a:pt x="506" y="8"/>
                </a:lnTo>
                <a:lnTo>
                  <a:pt x="518" y="3"/>
                </a:lnTo>
                <a:lnTo>
                  <a:pt x="532" y="0"/>
                </a:lnTo>
                <a:lnTo>
                  <a:pt x="532" y="0"/>
                </a:lnTo>
                <a:lnTo>
                  <a:pt x="546" y="3"/>
                </a:lnTo>
                <a:lnTo>
                  <a:pt x="554" y="8"/>
                </a:lnTo>
                <a:lnTo>
                  <a:pt x="562" y="19"/>
                </a:lnTo>
                <a:lnTo>
                  <a:pt x="565" y="36"/>
                </a:lnTo>
                <a:lnTo>
                  <a:pt x="565" y="36"/>
                </a:lnTo>
                <a:lnTo>
                  <a:pt x="562" y="50"/>
                </a:lnTo>
                <a:lnTo>
                  <a:pt x="554" y="61"/>
                </a:lnTo>
                <a:lnTo>
                  <a:pt x="546" y="69"/>
                </a:lnTo>
                <a:lnTo>
                  <a:pt x="532" y="69"/>
                </a:lnTo>
                <a:lnTo>
                  <a:pt x="532" y="69"/>
                </a:lnTo>
                <a:lnTo>
                  <a:pt x="518" y="69"/>
                </a:lnTo>
                <a:lnTo>
                  <a:pt x="506" y="61"/>
                </a:lnTo>
                <a:lnTo>
                  <a:pt x="501" y="50"/>
                </a:lnTo>
                <a:lnTo>
                  <a:pt x="498" y="36"/>
                </a:lnTo>
                <a:close/>
                <a:moveTo>
                  <a:pt x="506" y="36"/>
                </a:moveTo>
                <a:lnTo>
                  <a:pt x="506" y="36"/>
                </a:lnTo>
                <a:lnTo>
                  <a:pt x="509" y="50"/>
                </a:lnTo>
                <a:lnTo>
                  <a:pt x="515" y="58"/>
                </a:lnTo>
                <a:lnTo>
                  <a:pt x="523" y="63"/>
                </a:lnTo>
                <a:lnTo>
                  <a:pt x="532" y="66"/>
                </a:lnTo>
                <a:lnTo>
                  <a:pt x="532" y="66"/>
                </a:lnTo>
                <a:lnTo>
                  <a:pt x="540" y="63"/>
                </a:lnTo>
                <a:lnTo>
                  <a:pt x="548" y="58"/>
                </a:lnTo>
                <a:lnTo>
                  <a:pt x="554" y="50"/>
                </a:lnTo>
                <a:lnTo>
                  <a:pt x="557" y="36"/>
                </a:lnTo>
                <a:lnTo>
                  <a:pt x="557" y="36"/>
                </a:lnTo>
                <a:lnTo>
                  <a:pt x="554" y="22"/>
                </a:lnTo>
                <a:lnTo>
                  <a:pt x="548" y="11"/>
                </a:lnTo>
                <a:lnTo>
                  <a:pt x="540" y="5"/>
                </a:lnTo>
                <a:lnTo>
                  <a:pt x="532" y="5"/>
                </a:lnTo>
                <a:lnTo>
                  <a:pt x="532" y="5"/>
                </a:lnTo>
                <a:lnTo>
                  <a:pt x="532" y="5"/>
                </a:lnTo>
                <a:lnTo>
                  <a:pt x="520" y="5"/>
                </a:lnTo>
                <a:lnTo>
                  <a:pt x="515" y="11"/>
                </a:lnTo>
                <a:lnTo>
                  <a:pt x="509" y="22"/>
                </a:lnTo>
                <a:lnTo>
                  <a:pt x="506" y="36"/>
                </a:lnTo>
                <a:close/>
                <a:moveTo>
                  <a:pt x="140" y="36"/>
                </a:moveTo>
                <a:lnTo>
                  <a:pt x="140" y="36"/>
                </a:lnTo>
                <a:lnTo>
                  <a:pt x="140" y="36"/>
                </a:lnTo>
                <a:lnTo>
                  <a:pt x="142" y="19"/>
                </a:lnTo>
                <a:lnTo>
                  <a:pt x="151" y="8"/>
                </a:lnTo>
                <a:lnTo>
                  <a:pt x="162" y="3"/>
                </a:lnTo>
                <a:lnTo>
                  <a:pt x="173" y="0"/>
                </a:lnTo>
                <a:lnTo>
                  <a:pt x="173" y="0"/>
                </a:lnTo>
                <a:lnTo>
                  <a:pt x="187" y="3"/>
                </a:lnTo>
                <a:lnTo>
                  <a:pt x="198" y="8"/>
                </a:lnTo>
                <a:lnTo>
                  <a:pt x="207" y="19"/>
                </a:lnTo>
                <a:lnTo>
                  <a:pt x="210" y="36"/>
                </a:lnTo>
                <a:lnTo>
                  <a:pt x="210" y="36"/>
                </a:lnTo>
                <a:lnTo>
                  <a:pt x="207" y="50"/>
                </a:lnTo>
                <a:lnTo>
                  <a:pt x="198" y="61"/>
                </a:lnTo>
                <a:lnTo>
                  <a:pt x="187" y="69"/>
                </a:lnTo>
                <a:lnTo>
                  <a:pt x="173" y="69"/>
                </a:lnTo>
                <a:lnTo>
                  <a:pt x="173" y="69"/>
                </a:lnTo>
                <a:lnTo>
                  <a:pt x="162" y="69"/>
                </a:lnTo>
                <a:lnTo>
                  <a:pt x="151" y="61"/>
                </a:lnTo>
                <a:lnTo>
                  <a:pt x="142" y="50"/>
                </a:lnTo>
                <a:lnTo>
                  <a:pt x="140" y="36"/>
                </a:lnTo>
                <a:close/>
                <a:moveTo>
                  <a:pt x="148" y="36"/>
                </a:moveTo>
                <a:lnTo>
                  <a:pt x="148" y="36"/>
                </a:lnTo>
                <a:lnTo>
                  <a:pt x="151" y="50"/>
                </a:lnTo>
                <a:lnTo>
                  <a:pt x="156" y="58"/>
                </a:lnTo>
                <a:lnTo>
                  <a:pt x="165" y="63"/>
                </a:lnTo>
                <a:lnTo>
                  <a:pt x="173" y="66"/>
                </a:lnTo>
                <a:lnTo>
                  <a:pt x="173" y="66"/>
                </a:lnTo>
                <a:lnTo>
                  <a:pt x="184" y="63"/>
                </a:lnTo>
                <a:lnTo>
                  <a:pt x="193" y="58"/>
                </a:lnTo>
                <a:lnTo>
                  <a:pt x="198" y="50"/>
                </a:lnTo>
                <a:lnTo>
                  <a:pt x="201" y="36"/>
                </a:lnTo>
                <a:lnTo>
                  <a:pt x="201" y="36"/>
                </a:lnTo>
                <a:lnTo>
                  <a:pt x="198" y="22"/>
                </a:lnTo>
                <a:lnTo>
                  <a:pt x="193" y="11"/>
                </a:lnTo>
                <a:lnTo>
                  <a:pt x="184" y="5"/>
                </a:lnTo>
                <a:lnTo>
                  <a:pt x="173" y="5"/>
                </a:lnTo>
                <a:lnTo>
                  <a:pt x="173" y="5"/>
                </a:lnTo>
                <a:lnTo>
                  <a:pt x="173" y="5"/>
                </a:lnTo>
                <a:lnTo>
                  <a:pt x="165" y="5"/>
                </a:lnTo>
                <a:lnTo>
                  <a:pt x="156" y="11"/>
                </a:lnTo>
                <a:lnTo>
                  <a:pt x="151" y="22"/>
                </a:lnTo>
                <a:lnTo>
                  <a:pt x="148" y="36"/>
                </a:lnTo>
                <a:close/>
                <a:moveTo>
                  <a:pt x="624" y="69"/>
                </a:moveTo>
                <a:lnTo>
                  <a:pt x="624" y="69"/>
                </a:lnTo>
                <a:lnTo>
                  <a:pt x="588" y="8"/>
                </a:lnTo>
                <a:lnTo>
                  <a:pt x="588" y="8"/>
                </a:lnTo>
                <a:lnTo>
                  <a:pt x="588" y="8"/>
                </a:lnTo>
                <a:lnTo>
                  <a:pt x="588" y="69"/>
                </a:lnTo>
                <a:lnTo>
                  <a:pt x="582" y="69"/>
                </a:lnTo>
                <a:lnTo>
                  <a:pt x="582" y="0"/>
                </a:lnTo>
                <a:lnTo>
                  <a:pt x="593" y="0"/>
                </a:lnTo>
                <a:lnTo>
                  <a:pt x="593" y="0"/>
                </a:lnTo>
                <a:lnTo>
                  <a:pt x="629" y="61"/>
                </a:lnTo>
                <a:lnTo>
                  <a:pt x="629" y="61"/>
                </a:lnTo>
                <a:lnTo>
                  <a:pt x="629" y="61"/>
                </a:lnTo>
                <a:lnTo>
                  <a:pt x="629" y="0"/>
                </a:lnTo>
                <a:lnTo>
                  <a:pt x="635" y="0"/>
                </a:lnTo>
                <a:lnTo>
                  <a:pt x="635" y="69"/>
                </a:lnTo>
                <a:lnTo>
                  <a:pt x="624" y="69"/>
                </a:lnTo>
                <a:close/>
                <a:moveTo>
                  <a:pt x="476" y="69"/>
                </a:moveTo>
                <a:lnTo>
                  <a:pt x="476" y="0"/>
                </a:lnTo>
                <a:lnTo>
                  <a:pt x="484" y="0"/>
                </a:lnTo>
                <a:lnTo>
                  <a:pt x="484" y="69"/>
                </a:lnTo>
                <a:lnTo>
                  <a:pt x="476" y="69"/>
                </a:lnTo>
                <a:close/>
                <a:moveTo>
                  <a:pt x="436" y="69"/>
                </a:moveTo>
                <a:lnTo>
                  <a:pt x="436" y="5"/>
                </a:lnTo>
                <a:lnTo>
                  <a:pt x="414" y="5"/>
                </a:lnTo>
                <a:lnTo>
                  <a:pt x="414" y="0"/>
                </a:lnTo>
                <a:lnTo>
                  <a:pt x="464" y="0"/>
                </a:lnTo>
                <a:lnTo>
                  <a:pt x="464" y="5"/>
                </a:lnTo>
                <a:lnTo>
                  <a:pt x="442" y="5"/>
                </a:lnTo>
                <a:lnTo>
                  <a:pt x="442" y="69"/>
                </a:lnTo>
                <a:lnTo>
                  <a:pt x="436" y="69"/>
                </a:lnTo>
                <a:close/>
                <a:moveTo>
                  <a:pt x="400" y="69"/>
                </a:moveTo>
                <a:lnTo>
                  <a:pt x="392" y="47"/>
                </a:lnTo>
                <a:lnTo>
                  <a:pt x="364" y="47"/>
                </a:lnTo>
                <a:lnTo>
                  <a:pt x="358" y="69"/>
                </a:lnTo>
                <a:lnTo>
                  <a:pt x="350" y="69"/>
                </a:lnTo>
                <a:lnTo>
                  <a:pt x="372" y="0"/>
                </a:lnTo>
                <a:lnTo>
                  <a:pt x="383" y="0"/>
                </a:lnTo>
                <a:lnTo>
                  <a:pt x="408" y="69"/>
                </a:lnTo>
                <a:lnTo>
                  <a:pt x="400" y="69"/>
                </a:lnTo>
                <a:close/>
                <a:moveTo>
                  <a:pt x="372" y="25"/>
                </a:moveTo>
                <a:lnTo>
                  <a:pt x="366" y="41"/>
                </a:lnTo>
                <a:lnTo>
                  <a:pt x="392" y="41"/>
                </a:lnTo>
                <a:lnTo>
                  <a:pt x="383" y="25"/>
                </a:lnTo>
                <a:lnTo>
                  <a:pt x="383" y="25"/>
                </a:lnTo>
                <a:lnTo>
                  <a:pt x="378" y="5"/>
                </a:lnTo>
                <a:lnTo>
                  <a:pt x="378" y="5"/>
                </a:lnTo>
                <a:lnTo>
                  <a:pt x="378" y="5"/>
                </a:lnTo>
                <a:lnTo>
                  <a:pt x="372" y="25"/>
                </a:lnTo>
                <a:close/>
                <a:moveTo>
                  <a:pt x="333" y="69"/>
                </a:moveTo>
                <a:lnTo>
                  <a:pt x="333" y="69"/>
                </a:lnTo>
                <a:lnTo>
                  <a:pt x="333" y="8"/>
                </a:lnTo>
                <a:lnTo>
                  <a:pt x="333" y="8"/>
                </a:lnTo>
                <a:lnTo>
                  <a:pt x="333" y="8"/>
                </a:lnTo>
                <a:lnTo>
                  <a:pt x="313" y="69"/>
                </a:lnTo>
                <a:lnTo>
                  <a:pt x="305" y="69"/>
                </a:lnTo>
                <a:lnTo>
                  <a:pt x="305" y="69"/>
                </a:lnTo>
                <a:lnTo>
                  <a:pt x="285" y="8"/>
                </a:lnTo>
                <a:lnTo>
                  <a:pt x="285" y="8"/>
                </a:lnTo>
                <a:lnTo>
                  <a:pt x="285" y="8"/>
                </a:lnTo>
                <a:lnTo>
                  <a:pt x="285" y="69"/>
                </a:lnTo>
                <a:lnTo>
                  <a:pt x="277" y="69"/>
                </a:lnTo>
                <a:lnTo>
                  <a:pt x="277" y="0"/>
                </a:lnTo>
                <a:lnTo>
                  <a:pt x="288" y="0"/>
                </a:lnTo>
                <a:lnTo>
                  <a:pt x="288" y="0"/>
                </a:lnTo>
                <a:lnTo>
                  <a:pt x="308" y="61"/>
                </a:lnTo>
                <a:lnTo>
                  <a:pt x="310" y="61"/>
                </a:lnTo>
                <a:lnTo>
                  <a:pt x="310" y="61"/>
                </a:lnTo>
                <a:lnTo>
                  <a:pt x="330" y="0"/>
                </a:lnTo>
                <a:lnTo>
                  <a:pt x="341" y="0"/>
                </a:lnTo>
                <a:lnTo>
                  <a:pt x="341" y="69"/>
                </a:lnTo>
                <a:lnTo>
                  <a:pt x="333" y="69"/>
                </a:lnTo>
                <a:close/>
                <a:moveTo>
                  <a:pt x="260" y="69"/>
                </a:moveTo>
                <a:lnTo>
                  <a:pt x="240" y="41"/>
                </a:lnTo>
                <a:lnTo>
                  <a:pt x="229" y="41"/>
                </a:lnTo>
                <a:lnTo>
                  <a:pt x="229" y="69"/>
                </a:lnTo>
                <a:lnTo>
                  <a:pt x="221" y="69"/>
                </a:lnTo>
                <a:lnTo>
                  <a:pt x="221" y="0"/>
                </a:lnTo>
                <a:lnTo>
                  <a:pt x="240" y="0"/>
                </a:lnTo>
                <a:lnTo>
                  <a:pt x="240" y="0"/>
                </a:lnTo>
                <a:lnTo>
                  <a:pt x="252" y="3"/>
                </a:lnTo>
                <a:lnTo>
                  <a:pt x="260" y="5"/>
                </a:lnTo>
                <a:lnTo>
                  <a:pt x="266" y="11"/>
                </a:lnTo>
                <a:lnTo>
                  <a:pt x="266" y="19"/>
                </a:lnTo>
                <a:lnTo>
                  <a:pt x="266" y="19"/>
                </a:lnTo>
                <a:lnTo>
                  <a:pt x="266" y="27"/>
                </a:lnTo>
                <a:lnTo>
                  <a:pt x="263" y="33"/>
                </a:lnTo>
                <a:lnTo>
                  <a:pt x="257" y="39"/>
                </a:lnTo>
                <a:lnTo>
                  <a:pt x="249" y="39"/>
                </a:lnTo>
                <a:lnTo>
                  <a:pt x="271" y="69"/>
                </a:lnTo>
                <a:lnTo>
                  <a:pt x="260" y="69"/>
                </a:lnTo>
                <a:close/>
                <a:moveTo>
                  <a:pt x="229" y="36"/>
                </a:moveTo>
                <a:lnTo>
                  <a:pt x="243" y="36"/>
                </a:lnTo>
                <a:lnTo>
                  <a:pt x="243" y="36"/>
                </a:lnTo>
                <a:lnTo>
                  <a:pt x="249" y="33"/>
                </a:lnTo>
                <a:lnTo>
                  <a:pt x="254" y="30"/>
                </a:lnTo>
                <a:lnTo>
                  <a:pt x="257" y="27"/>
                </a:lnTo>
                <a:lnTo>
                  <a:pt x="260" y="19"/>
                </a:lnTo>
                <a:lnTo>
                  <a:pt x="260" y="19"/>
                </a:lnTo>
                <a:lnTo>
                  <a:pt x="257" y="14"/>
                </a:lnTo>
                <a:lnTo>
                  <a:pt x="254" y="11"/>
                </a:lnTo>
                <a:lnTo>
                  <a:pt x="249" y="8"/>
                </a:lnTo>
                <a:lnTo>
                  <a:pt x="240" y="5"/>
                </a:lnTo>
                <a:lnTo>
                  <a:pt x="229" y="5"/>
                </a:lnTo>
                <a:lnTo>
                  <a:pt x="229" y="36"/>
                </a:lnTo>
                <a:close/>
                <a:moveTo>
                  <a:pt x="98" y="69"/>
                </a:moveTo>
                <a:lnTo>
                  <a:pt x="98" y="0"/>
                </a:lnTo>
                <a:lnTo>
                  <a:pt x="131" y="0"/>
                </a:lnTo>
                <a:lnTo>
                  <a:pt x="131" y="5"/>
                </a:lnTo>
                <a:lnTo>
                  <a:pt x="103" y="5"/>
                </a:lnTo>
                <a:lnTo>
                  <a:pt x="103" y="30"/>
                </a:lnTo>
                <a:lnTo>
                  <a:pt x="126" y="30"/>
                </a:lnTo>
                <a:lnTo>
                  <a:pt x="126" y="36"/>
                </a:lnTo>
                <a:lnTo>
                  <a:pt x="103" y="36"/>
                </a:lnTo>
                <a:lnTo>
                  <a:pt x="103" y="69"/>
                </a:lnTo>
                <a:lnTo>
                  <a:pt x="98" y="69"/>
                </a:lnTo>
                <a:close/>
                <a:moveTo>
                  <a:pt x="70" y="69"/>
                </a:moveTo>
                <a:lnTo>
                  <a:pt x="70" y="69"/>
                </a:lnTo>
                <a:lnTo>
                  <a:pt x="33" y="8"/>
                </a:lnTo>
                <a:lnTo>
                  <a:pt x="33" y="8"/>
                </a:lnTo>
                <a:lnTo>
                  <a:pt x="33" y="8"/>
                </a:lnTo>
                <a:lnTo>
                  <a:pt x="33" y="69"/>
                </a:lnTo>
                <a:lnTo>
                  <a:pt x="25" y="69"/>
                </a:lnTo>
                <a:lnTo>
                  <a:pt x="25" y="0"/>
                </a:lnTo>
                <a:lnTo>
                  <a:pt x="36" y="0"/>
                </a:lnTo>
                <a:lnTo>
                  <a:pt x="36" y="0"/>
                </a:lnTo>
                <a:lnTo>
                  <a:pt x="72" y="61"/>
                </a:lnTo>
                <a:lnTo>
                  <a:pt x="72" y="61"/>
                </a:lnTo>
                <a:lnTo>
                  <a:pt x="72" y="61"/>
                </a:lnTo>
                <a:lnTo>
                  <a:pt x="72" y="0"/>
                </a:lnTo>
                <a:lnTo>
                  <a:pt x="81" y="0"/>
                </a:lnTo>
                <a:lnTo>
                  <a:pt x="81" y="69"/>
                </a:lnTo>
                <a:lnTo>
                  <a:pt x="70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8" y="0"/>
                </a:lnTo>
                <a:lnTo>
                  <a:pt x="8" y="6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Freeform 502"/>
          <p:cNvSpPr>
            <a:spLocks/>
          </p:cNvSpPr>
          <p:nvPr/>
        </p:nvSpPr>
        <p:spPr bwMode="auto">
          <a:xfrm>
            <a:off x="1289717" y="1841089"/>
            <a:ext cx="103294" cy="100126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3" y="19"/>
              </a:cxn>
              <a:cxn ang="0">
                <a:pos x="8" y="8"/>
              </a:cxn>
              <a:cxn ang="0">
                <a:pos x="20" y="3"/>
              </a:cxn>
              <a:cxn ang="0">
                <a:pos x="34" y="0"/>
              </a:cxn>
              <a:cxn ang="0">
                <a:pos x="34" y="0"/>
              </a:cxn>
              <a:cxn ang="0">
                <a:pos x="48" y="3"/>
              </a:cxn>
              <a:cxn ang="0">
                <a:pos x="56" y="8"/>
              </a:cxn>
              <a:cxn ang="0">
                <a:pos x="64" y="19"/>
              </a:cxn>
              <a:cxn ang="0">
                <a:pos x="67" y="36"/>
              </a:cxn>
              <a:cxn ang="0">
                <a:pos x="67" y="36"/>
              </a:cxn>
              <a:cxn ang="0">
                <a:pos x="64" y="50"/>
              </a:cxn>
              <a:cxn ang="0">
                <a:pos x="56" y="61"/>
              </a:cxn>
              <a:cxn ang="0">
                <a:pos x="48" y="69"/>
              </a:cxn>
              <a:cxn ang="0">
                <a:pos x="34" y="69"/>
              </a:cxn>
              <a:cxn ang="0">
                <a:pos x="34" y="69"/>
              </a:cxn>
              <a:cxn ang="0">
                <a:pos x="20" y="69"/>
              </a:cxn>
              <a:cxn ang="0">
                <a:pos x="8" y="61"/>
              </a:cxn>
              <a:cxn ang="0">
                <a:pos x="3" y="50"/>
              </a:cxn>
              <a:cxn ang="0">
                <a:pos x="0" y="36"/>
              </a:cxn>
            </a:cxnLst>
            <a:rect l="0" t="0" r="r" b="b"/>
            <a:pathLst>
              <a:path w="67" h="69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8" y="8"/>
                </a:lnTo>
                <a:lnTo>
                  <a:pt x="20" y="3"/>
                </a:lnTo>
                <a:lnTo>
                  <a:pt x="34" y="0"/>
                </a:lnTo>
                <a:lnTo>
                  <a:pt x="34" y="0"/>
                </a:lnTo>
                <a:lnTo>
                  <a:pt x="48" y="3"/>
                </a:lnTo>
                <a:lnTo>
                  <a:pt x="56" y="8"/>
                </a:lnTo>
                <a:lnTo>
                  <a:pt x="64" y="19"/>
                </a:lnTo>
                <a:lnTo>
                  <a:pt x="67" y="36"/>
                </a:lnTo>
                <a:lnTo>
                  <a:pt x="67" y="36"/>
                </a:lnTo>
                <a:lnTo>
                  <a:pt x="64" y="50"/>
                </a:lnTo>
                <a:lnTo>
                  <a:pt x="56" y="61"/>
                </a:lnTo>
                <a:lnTo>
                  <a:pt x="48" y="69"/>
                </a:lnTo>
                <a:lnTo>
                  <a:pt x="34" y="69"/>
                </a:lnTo>
                <a:lnTo>
                  <a:pt x="34" y="69"/>
                </a:lnTo>
                <a:lnTo>
                  <a:pt x="20" y="69"/>
                </a:lnTo>
                <a:lnTo>
                  <a:pt x="8" y="61"/>
                </a:lnTo>
                <a:lnTo>
                  <a:pt x="3" y="50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Freeform 503"/>
          <p:cNvSpPr>
            <a:spLocks/>
          </p:cNvSpPr>
          <p:nvPr/>
        </p:nvSpPr>
        <p:spPr bwMode="auto">
          <a:xfrm>
            <a:off x="1302051" y="1848344"/>
            <a:ext cx="78627" cy="88517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31"/>
              </a:cxn>
              <a:cxn ang="0">
                <a:pos x="3" y="45"/>
              </a:cxn>
              <a:cxn ang="0">
                <a:pos x="9" y="53"/>
              </a:cxn>
              <a:cxn ang="0">
                <a:pos x="17" y="58"/>
              </a:cxn>
              <a:cxn ang="0">
                <a:pos x="26" y="61"/>
              </a:cxn>
              <a:cxn ang="0">
                <a:pos x="26" y="61"/>
              </a:cxn>
              <a:cxn ang="0">
                <a:pos x="34" y="58"/>
              </a:cxn>
              <a:cxn ang="0">
                <a:pos x="42" y="53"/>
              </a:cxn>
              <a:cxn ang="0">
                <a:pos x="48" y="45"/>
              </a:cxn>
              <a:cxn ang="0">
                <a:pos x="51" y="31"/>
              </a:cxn>
              <a:cxn ang="0">
                <a:pos x="51" y="31"/>
              </a:cxn>
              <a:cxn ang="0">
                <a:pos x="48" y="17"/>
              </a:cxn>
              <a:cxn ang="0">
                <a:pos x="42" y="6"/>
              </a:cxn>
              <a:cxn ang="0">
                <a:pos x="34" y="0"/>
              </a:cxn>
              <a:cxn ang="0">
                <a:pos x="26" y="0"/>
              </a:cxn>
              <a:cxn ang="0">
                <a:pos x="26" y="0"/>
              </a:cxn>
              <a:cxn ang="0">
                <a:pos x="26" y="0"/>
              </a:cxn>
              <a:cxn ang="0">
                <a:pos x="14" y="0"/>
              </a:cxn>
              <a:cxn ang="0">
                <a:pos x="9" y="6"/>
              </a:cxn>
              <a:cxn ang="0">
                <a:pos x="3" y="17"/>
              </a:cxn>
              <a:cxn ang="0">
                <a:pos x="0" y="31"/>
              </a:cxn>
            </a:cxnLst>
            <a:rect l="0" t="0" r="r" b="b"/>
            <a:pathLst>
              <a:path w="51" h="61">
                <a:moveTo>
                  <a:pt x="0" y="31"/>
                </a:moveTo>
                <a:lnTo>
                  <a:pt x="0" y="31"/>
                </a:lnTo>
                <a:lnTo>
                  <a:pt x="3" y="45"/>
                </a:lnTo>
                <a:lnTo>
                  <a:pt x="9" y="53"/>
                </a:lnTo>
                <a:lnTo>
                  <a:pt x="17" y="58"/>
                </a:lnTo>
                <a:lnTo>
                  <a:pt x="26" y="61"/>
                </a:lnTo>
                <a:lnTo>
                  <a:pt x="26" y="61"/>
                </a:lnTo>
                <a:lnTo>
                  <a:pt x="34" y="58"/>
                </a:lnTo>
                <a:lnTo>
                  <a:pt x="42" y="53"/>
                </a:lnTo>
                <a:lnTo>
                  <a:pt x="48" y="45"/>
                </a:lnTo>
                <a:lnTo>
                  <a:pt x="51" y="31"/>
                </a:lnTo>
                <a:lnTo>
                  <a:pt x="51" y="31"/>
                </a:lnTo>
                <a:lnTo>
                  <a:pt x="48" y="17"/>
                </a:lnTo>
                <a:lnTo>
                  <a:pt x="42" y="6"/>
                </a:lnTo>
                <a:lnTo>
                  <a:pt x="34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14" y="0"/>
                </a:lnTo>
                <a:lnTo>
                  <a:pt x="9" y="6"/>
                </a:lnTo>
                <a:lnTo>
                  <a:pt x="3" y="17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Freeform 504"/>
          <p:cNvSpPr>
            <a:spLocks/>
          </p:cNvSpPr>
          <p:nvPr/>
        </p:nvSpPr>
        <p:spPr bwMode="auto">
          <a:xfrm>
            <a:off x="737789" y="1841089"/>
            <a:ext cx="107919" cy="100126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2" y="19"/>
              </a:cxn>
              <a:cxn ang="0">
                <a:pos x="11" y="8"/>
              </a:cxn>
              <a:cxn ang="0">
                <a:pos x="22" y="3"/>
              </a:cxn>
              <a:cxn ang="0">
                <a:pos x="33" y="0"/>
              </a:cxn>
              <a:cxn ang="0">
                <a:pos x="33" y="0"/>
              </a:cxn>
              <a:cxn ang="0">
                <a:pos x="47" y="3"/>
              </a:cxn>
              <a:cxn ang="0">
                <a:pos x="58" y="8"/>
              </a:cxn>
              <a:cxn ang="0">
                <a:pos x="67" y="19"/>
              </a:cxn>
              <a:cxn ang="0">
                <a:pos x="70" y="36"/>
              </a:cxn>
              <a:cxn ang="0">
                <a:pos x="70" y="36"/>
              </a:cxn>
              <a:cxn ang="0">
                <a:pos x="67" y="50"/>
              </a:cxn>
              <a:cxn ang="0">
                <a:pos x="58" y="61"/>
              </a:cxn>
              <a:cxn ang="0">
                <a:pos x="47" y="69"/>
              </a:cxn>
              <a:cxn ang="0">
                <a:pos x="33" y="69"/>
              </a:cxn>
              <a:cxn ang="0">
                <a:pos x="33" y="69"/>
              </a:cxn>
              <a:cxn ang="0">
                <a:pos x="22" y="69"/>
              </a:cxn>
              <a:cxn ang="0">
                <a:pos x="11" y="61"/>
              </a:cxn>
              <a:cxn ang="0">
                <a:pos x="2" y="50"/>
              </a:cxn>
              <a:cxn ang="0">
                <a:pos x="0" y="36"/>
              </a:cxn>
            </a:cxnLst>
            <a:rect l="0" t="0" r="r" b="b"/>
            <a:pathLst>
              <a:path w="70" h="69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2" y="19"/>
                </a:lnTo>
                <a:lnTo>
                  <a:pt x="11" y="8"/>
                </a:lnTo>
                <a:lnTo>
                  <a:pt x="22" y="3"/>
                </a:lnTo>
                <a:lnTo>
                  <a:pt x="33" y="0"/>
                </a:lnTo>
                <a:lnTo>
                  <a:pt x="33" y="0"/>
                </a:lnTo>
                <a:lnTo>
                  <a:pt x="47" y="3"/>
                </a:lnTo>
                <a:lnTo>
                  <a:pt x="58" y="8"/>
                </a:lnTo>
                <a:lnTo>
                  <a:pt x="67" y="19"/>
                </a:lnTo>
                <a:lnTo>
                  <a:pt x="70" y="36"/>
                </a:lnTo>
                <a:lnTo>
                  <a:pt x="70" y="36"/>
                </a:lnTo>
                <a:lnTo>
                  <a:pt x="67" y="50"/>
                </a:lnTo>
                <a:lnTo>
                  <a:pt x="58" y="61"/>
                </a:lnTo>
                <a:lnTo>
                  <a:pt x="47" y="69"/>
                </a:lnTo>
                <a:lnTo>
                  <a:pt x="33" y="69"/>
                </a:lnTo>
                <a:lnTo>
                  <a:pt x="33" y="69"/>
                </a:lnTo>
                <a:lnTo>
                  <a:pt x="22" y="69"/>
                </a:lnTo>
                <a:lnTo>
                  <a:pt x="11" y="61"/>
                </a:lnTo>
                <a:lnTo>
                  <a:pt x="2" y="50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Freeform 505"/>
          <p:cNvSpPr>
            <a:spLocks/>
          </p:cNvSpPr>
          <p:nvPr/>
        </p:nvSpPr>
        <p:spPr bwMode="auto">
          <a:xfrm>
            <a:off x="750122" y="1848344"/>
            <a:ext cx="81710" cy="88517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31"/>
              </a:cxn>
              <a:cxn ang="0">
                <a:pos x="3" y="45"/>
              </a:cxn>
              <a:cxn ang="0">
                <a:pos x="8" y="53"/>
              </a:cxn>
              <a:cxn ang="0">
                <a:pos x="17" y="58"/>
              </a:cxn>
              <a:cxn ang="0">
                <a:pos x="25" y="61"/>
              </a:cxn>
              <a:cxn ang="0">
                <a:pos x="25" y="61"/>
              </a:cxn>
              <a:cxn ang="0">
                <a:pos x="36" y="58"/>
              </a:cxn>
              <a:cxn ang="0">
                <a:pos x="45" y="53"/>
              </a:cxn>
              <a:cxn ang="0">
                <a:pos x="50" y="45"/>
              </a:cxn>
              <a:cxn ang="0">
                <a:pos x="53" y="31"/>
              </a:cxn>
              <a:cxn ang="0">
                <a:pos x="53" y="31"/>
              </a:cxn>
              <a:cxn ang="0">
                <a:pos x="50" y="17"/>
              </a:cxn>
              <a:cxn ang="0">
                <a:pos x="45" y="6"/>
              </a:cxn>
              <a:cxn ang="0">
                <a:pos x="36" y="0"/>
              </a:cxn>
              <a:cxn ang="0">
                <a:pos x="25" y="0"/>
              </a:cxn>
              <a:cxn ang="0">
                <a:pos x="25" y="0"/>
              </a:cxn>
              <a:cxn ang="0">
                <a:pos x="25" y="0"/>
              </a:cxn>
              <a:cxn ang="0">
                <a:pos x="17" y="0"/>
              </a:cxn>
              <a:cxn ang="0">
                <a:pos x="8" y="6"/>
              </a:cxn>
              <a:cxn ang="0">
                <a:pos x="3" y="17"/>
              </a:cxn>
              <a:cxn ang="0">
                <a:pos x="0" y="31"/>
              </a:cxn>
            </a:cxnLst>
            <a:rect l="0" t="0" r="r" b="b"/>
            <a:pathLst>
              <a:path w="53" h="61">
                <a:moveTo>
                  <a:pt x="0" y="31"/>
                </a:moveTo>
                <a:lnTo>
                  <a:pt x="0" y="31"/>
                </a:lnTo>
                <a:lnTo>
                  <a:pt x="3" y="45"/>
                </a:lnTo>
                <a:lnTo>
                  <a:pt x="8" y="53"/>
                </a:lnTo>
                <a:lnTo>
                  <a:pt x="17" y="58"/>
                </a:lnTo>
                <a:lnTo>
                  <a:pt x="25" y="61"/>
                </a:lnTo>
                <a:lnTo>
                  <a:pt x="25" y="61"/>
                </a:lnTo>
                <a:lnTo>
                  <a:pt x="36" y="58"/>
                </a:lnTo>
                <a:lnTo>
                  <a:pt x="45" y="53"/>
                </a:lnTo>
                <a:lnTo>
                  <a:pt x="50" y="45"/>
                </a:lnTo>
                <a:lnTo>
                  <a:pt x="53" y="31"/>
                </a:lnTo>
                <a:lnTo>
                  <a:pt x="53" y="31"/>
                </a:lnTo>
                <a:lnTo>
                  <a:pt x="50" y="17"/>
                </a:lnTo>
                <a:lnTo>
                  <a:pt x="45" y="6"/>
                </a:lnTo>
                <a:lnTo>
                  <a:pt x="36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17" y="0"/>
                </a:lnTo>
                <a:lnTo>
                  <a:pt x="8" y="6"/>
                </a:lnTo>
                <a:lnTo>
                  <a:pt x="3" y="17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Freeform 506"/>
          <p:cNvSpPr>
            <a:spLocks/>
          </p:cNvSpPr>
          <p:nvPr/>
        </p:nvSpPr>
        <p:spPr bwMode="auto">
          <a:xfrm>
            <a:off x="1419220" y="1841089"/>
            <a:ext cx="81710" cy="100126"/>
          </a:xfrm>
          <a:custGeom>
            <a:avLst/>
            <a:gdLst/>
            <a:ahLst/>
            <a:cxnLst>
              <a:cxn ang="0">
                <a:pos x="42" y="69"/>
              </a:cxn>
              <a:cxn ang="0">
                <a:pos x="42" y="69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6" y="69"/>
              </a:cxn>
              <a:cxn ang="0">
                <a:pos x="0" y="69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47" y="61"/>
              </a:cxn>
              <a:cxn ang="0">
                <a:pos x="47" y="61"/>
              </a:cxn>
              <a:cxn ang="0">
                <a:pos x="47" y="61"/>
              </a:cxn>
              <a:cxn ang="0">
                <a:pos x="47" y="0"/>
              </a:cxn>
              <a:cxn ang="0">
                <a:pos x="53" y="0"/>
              </a:cxn>
              <a:cxn ang="0">
                <a:pos x="53" y="69"/>
              </a:cxn>
              <a:cxn ang="0">
                <a:pos x="42" y="69"/>
              </a:cxn>
            </a:cxnLst>
            <a:rect l="0" t="0" r="r" b="b"/>
            <a:pathLst>
              <a:path w="53" h="69">
                <a:moveTo>
                  <a:pt x="42" y="69"/>
                </a:moveTo>
                <a:lnTo>
                  <a:pt x="42" y="69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6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47" y="61"/>
                </a:lnTo>
                <a:lnTo>
                  <a:pt x="47" y="61"/>
                </a:lnTo>
                <a:lnTo>
                  <a:pt x="47" y="61"/>
                </a:lnTo>
                <a:lnTo>
                  <a:pt x="47" y="0"/>
                </a:lnTo>
                <a:lnTo>
                  <a:pt x="53" y="0"/>
                </a:lnTo>
                <a:lnTo>
                  <a:pt x="53" y="69"/>
                </a:lnTo>
                <a:lnTo>
                  <a:pt x="4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Freeform 508"/>
          <p:cNvSpPr>
            <a:spLocks/>
          </p:cNvSpPr>
          <p:nvPr/>
        </p:nvSpPr>
        <p:spPr bwMode="auto">
          <a:xfrm>
            <a:off x="1160215" y="1841089"/>
            <a:ext cx="77085" cy="100126"/>
          </a:xfrm>
          <a:custGeom>
            <a:avLst/>
            <a:gdLst/>
            <a:ahLst/>
            <a:cxnLst>
              <a:cxn ang="0">
                <a:pos x="22" y="69"/>
              </a:cxn>
              <a:cxn ang="0">
                <a:pos x="22" y="5"/>
              </a:cxn>
              <a:cxn ang="0">
                <a:pos x="0" y="5"/>
              </a:cxn>
              <a:cxn ang="0">
                <a:pos x="0" y="0"/>
              </a:cxn>
              <a:cxn ang="0">
                <a:pos x="50" y="0"/>
              </a:cxn>
              <a:cxn ang="0">
                <a:pos x="50" y="5"/>
              </a:cxn>
              <a:cxn ang="0">
                <a:pos x="28" y="5"/>
              </a:cxn>
              <a:cxn ang="0">
                <a:pos x="28" y="69"/>
              </a:cxn>
              <a:cxn ang="0">
                <a:pos x="22" y="69"/>
              </a:cxn>
            </a:cxnLst>
            <a:rect l="0" t="0" r="r" b="b"/>
            <a:pathLst>
              <a:path w="50" h="69">
                <a:moveTo>
                  <a:pt x="22" y="69"/>
                </a:moveTo>
                <a:lnTo>
                  <a:pt x="22" y="5"/>
                </a:lnTo>
                <a:lnTo>
                  <a:pt x="0" y="5"/>
                </a:lnTo>
                <a:lnTo>
                  <a:pt x="0" y="0"/>
                </a:lnTo>
                <a:lnTo>
                  <a:pt x="50" y="0"/>
                </a:lnTo>
                <a:lnTo>
                  <a:pt x="50" y="5"/>
                </a:lnTo>
                <a:lnTo>
                  <a:pt x="28" y="5"/>
                </a:lnTo>
                <a:lnTo>
                  <a:pt x="28" y="69"/>
                </a:lnTo>
                <a:lnTo>
                  <a:pt x="2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Freeform 509"/>
          <p:cNvSpPr>
            <a:spLocks/>
          </p:cNvSpPr>
          <p:nvPr/>
        </p:nvSpPr>
        <p:spPr bwMode="auto">
          <a:xfrm>
            <a:off x="1061546" y="1841089"/>
            <a:ext cx="89419" cy="100126"/>
          </a:xfrm>
          <a:custGeom>
            <a:avLst/>
            <a:gdLst/>
            <a:ahLst/>
            <a:cxnLst>
              <a:cxn ang="0">
                <a:pos x="50" y="69"/>
              </a:cxn>
              <a:cxn ang="0">
                <a:pos x="42" y="47"/>
              </a:cxn>
              <a:cxn ang="0">
                <a:pos x="14" y="47"/>
              </a:cxn>
              <a:cxn ang="0">
                <a:pos x="8" y="69"/>
              </a:cxn>
              <a:cxn ang="0">
                <a:pos x="0" y="69"/>
              </a:cxn>
              <a:cxn ang="0">
                <a:pos x="22" y="0"/>
              </a:cxn>
              <a:cxn ang="0">
                <a:pos x="33" y="0"/>
              </a:cxn>
              <a:cxn ang="0">
                <a:pos x="58" y="69"/>
              </a:cxn>
              <a:cxn ang="0">
                <a:pos x="50" y="69"/>
              </a:cxn>
            </a:cxnLst>
            <a:rect l="0" t="0" r="r" b="b"/>
            <a:pathLst>
              <a:path w="58" h="69">
                <a:moveTo>
                  <a:pt x="50" y="69"/>
                </a:moveTo>
                <a:lnTo>
                  <a:pt x="42" y="47"/>
                </a:lnTo>
                <a:lnTo>
                  <a:pt x="14" y="47"/>
                </a:lnTo>
                <a:lnTo>
                  <a:pt x="8" y="69"/>
                </a:lnTo>
                <a:lnTo>
                  <a:pt x="0" y="69"/>
                </a:lnTo>
                <a:lnTo>
                  <a:pt x="22" y="0"/>
                </a:lnTo>
                <a:lnTo>
                  <a:pt x="33" y="0"/>
                </a:lnTo>
                <a:lnTo>
                  <a:pt x="58" y="69"/>
                </a:lnTo>
                <a:lnTo>
                  <a:pt x="5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Freeform 510"/>
          <p:cNvSpPr>
            <a:spLocks/>
          </p:cNvSpPr>
          <p:nvPr/>
        </p:nvSpPr>
        <p:spPr bwMode="auto">
          <a:xfrm>
            <a:off x="1086213" y="1848344"/>
            <a:ext cx="40084" cy="52240"/>
          </a:xfrm>
          <a:custGeom>
            <a:avLst/>
            <a:gdLst/>
            <a:ahLst/>
            <a:cxnLst>
              <a:cxn ang="0">
                <a:pos x="6" y="20"/>
              </a:cxn>
              <a:cxn ang="0">
                <a:pos x="0" y="36"/>
              </a:cxn>
              <a:cxn ang="0">
                <a:pos x="26" y="36"/>
              </a:cxn>
              <a:cxn ang="0">
                <a:pos x="17" y="20"/>
              </a:cxn>
              <a:cxn ang="0">
                <a:pos x="17" y="20"/>
              </a:cxn>
              <a:cxn ang="0">
                <a:pos x="12" y="0"/>
              </a:cxn>
              <a:cxn ang="0">
                <a:pos x="12" y="0"/>
              </a:cxn>
              <a:cxn ang="0">
                <a:pos x="12" y="0"/>
              </a:cxn>
              <a:cxn ang="0">
                <a:pos x="6" y="20"/>
              </a:cxn>
            </a:cxnLst>
            <a:rect l="0" t="0" r="r" b="b"/>
            <a:pathLst>
              <a:path w="26" h="36">
                <a:moveTo>
                  <a:pt x="6" y="20"/>
                </a:moveTo>
                <a:lnTo>
                  <a:pt x="0" y="36"/>
                </a:lnTo>
                <a:lnTo>
                  <a:pt x="26" y="36"/>
                </a:lnTo>
                <a:lnTo>
                  <a:pt x="17" y="20"/>
                </a:lnTo>
                <a:lnTo>
                  <a:pt x="17" y="2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6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Freeform 511"/>
          <p:cNvSpPr>
            <a:spLocks/>
          </p:cNvSpPr>
          <p:nvPr/>
        </p:nvSpPr>
        <p:spPr bwMode="auto">
          <a:xfrm>
            <a:off x="949002" y="1841089"/>
            <a:ext cx="98669" cy="100126"/>
          </a:xfrm>
          <a:custGeom>
            <a:avLst/>
            <a:gdLst/>
            <a:ahLst/>
            <a:cxnLst>
              <a:cxn ang="0">
                <a:pos x="56" y="69"/>
              </a:cxn>
              <a:cxn ang="0">
                <a:pos x="56" y="69"/>
              </a:cxn>
              <a:cxn ang="0">
                <a:pos x="56" y="8"/>
              </a:cxn>
              <a:cxn ang="0">
                <a:pos x="56" y="8"/>
              </a:cxn>
              <a:cxn ang="0">
                <a:pos x="56" y="8"/>
              </a:cxn>
              <a:cxn ang="0">
                <a:pos x="36" y="69"/>
              </a:cxn>
              <a:cxn ang="0">
                <a:pos x="28" y="69"/>
              </a:cxn>
              <a:cxn ang="0">
                <a:pos x="28" y="69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31" y="61"/>
              </a:cxn>
              <a:cxn ang="0">
                <a:pos x="33" y="61"/>
              </a:cxn>
              <a:cxn ang="0">
                <a:pos x="33" y="61"/>
              </a:cxn>
              <a:cxn ang="0">
                <a:pos x="53" y="0"/>
              </a:cxn>
              <a:cxn ang="0">
                <a:pos x="64" y="0"/>
              </a:cxn>
              <a:cxn ang="0">
                <a:pos x="64" y="69"/>
              </a:cxn>
              <a:cxn ang="0">
                <a:pos x="56" y="69"/>
              </a:cxn>
            </a:cxnLst>
            <a:rect l="0" t="0" r="r" b="b"/>
            <a:pathLst>
              <a:path w="64" h="69">
                <a:moveTo>
                  <a:pt x="56" y="69"/>
                </a:moveTo>
                <a:lnTo>
                  <a:pt x="56" y="69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36" y="69"/>
                </a:lnTo>
                <a:lnTo>
                  <a:pt x="28" y="69"/>
                </a:lnTo>
                <a:lnTo>
                  <a:pt x="28" y="69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1" y="61"/>
                </a:lnTo>
                <a:lnTo>
                  <a:pt x="33" y="61"/>
                </a:lnTo>
                <a:lnTo>
                  <a:pt x="33" y="61"/>
                </a:lnTo>
                <a:lnTo>
                  <a:pt x="53" y="0"/>
                </a:lnTo>
                <a:lnTo>
                  <a:pt x="64" y="0"/>
                </a:lnTo>
                <a:lnTo>
                  <a:pt x="64" y="69"/>
                </a:lnTo>
                <a:lnTo>
                  <a:pt x="56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Freeform 512"/>
          <p:cNvSpPr>
            <a:spLocks/>
          </p:cNvSpPr>
          <p:nvPr/>
        </p:nvSpPr>
        <p:spPr bwMode="auto">
          <a:xfrm>
            <a:off x="862666" y="1841089"/>
            <a:ext cx="77085" cy="100126"/>
          </a:xfrm>
          <a:custGeom>
            <a:avLst/>
            <a:gdLst/>
            <a:ahLst/>
            <a:cxnLst>
              <a:cxn ang="0">
                <a:pos x="39" y="69"/>
              </a:cxn>
              <a:cxn ang="0">
                <a:pos x="19" y="41"/>
              </a:cxn>
              <a:cxn ang="0">
                <a:pos x="8" y="41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19" y="0"/>
              </a:cxn>
              <a:cxn ang="0">
                <a:pos x="19" y="0"/>
              </a:cxn>
              <a:cxn ang="0">
                <a:pos x="31" y="3"/>
              </a:cxn>
              <a:cxn ang="0">
                <a:pos x="39" y="5"/>
              </a:cxn>
              <a:cxn ang="0">
                <a:pos x="45" y="11"/>
              </a:cxn>
              <a:cxn ang="0">
                <a:pos x="45" y="19"/>
              </a:cxn>
              <a:cxn ang="0">
                <a:pos x="45" y="19"/>
              </a:cxn>
              <a:cxn ang="0">
                <a:pos x="45" y="27"/>
              </a:cxn>
              <a:cxn ang="0">
                <a:pos x="42" y="33"/>
              </a:cxn>
              <a:cxn ang="0">
                <a:pos x="36" y="39"/>
              </a:cxn>
              <a:cxn ang="0">
                <a:pos x="28" y="39"/>
              </a:cxn>
              <a:cxn ang="0">
                <a:pos x="50" y="69"/>
              </a:cxn>
              <a:cxn ang="0">
                <a:pos x="39" y="69"/>
              </a:cxn>
            </a:cxnLst>
            <a:rect l="0" t="0" r="r" b="b"/>
            <a:pathLst>
              <a:path w="50" h="69">
                <a:moveTo>
                  <a:pt x="39" y="69"/>
                </a:moveTo>
                <a:lnTo>
                  <a:pt x="19" y="41"/>
                </a:lnTo>
                <a:lnTo>
                  <a:pt x="8" y="41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19" y="0"/>
                </a:lnTo>
                <a:lnTo>
                  <a:pt x="19" y="0"/>
                </a:lnTo>
                <a:lnTo>
                  <a:pt x="31" y="3"/>
                </a:lnTo>
                <a:lnTo>
                  <a:pt x="39" y="5"/>
                </a:lnTo>
                <a:lnTo>
                  <a:pt x="45" y="11"/>
                </a:lnTo>
                <a:lnTo>
                  <a:pt x="45" y="19"/>
                </a:lnTo>
                <a:lnTo>
                  <a:pt x="45" y="19"/>
                </a:lnTo>
                <a:lnTo>
                  <a:pt x="45" y="27"/>
                </a:lnTo>
                <a:lnTo>
                  <a:pt x="42" y="33"/>
                </a:lnTo>
                <a:lnTo>
                  <a:pt x="36" y="39"/>
                </a:lnTo>
                <a:lnTo>
                  <a:pt x="28" y="39"/>
                </a:lnTo>
                <a:lnTo>
                  <a:pt x="50" y="69"/>
                </a:lnTo>
                <a:lnTo>
                  <a:pt x="39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Freeform 513"/>
          <p:cNvSpPr>
            <a:spLocks/>
          </p:cNvSpPr>
          <p:nvPr/>
        </p:nvSpPr>
        <p:spPr bwMode="auto">
          <a:xfrm>
            <a:off x="875000" y="1848344"/>
            <a:ext cx="47793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4" y="31"/>
              </a:cxn>
              <a:cxn ang="0">
                <a:pos x="14" y="31"/>
              </a:cxn>
              <a:cxn ang="0">
                <a:pos x="20" y="28"/>
              </a:cxn>
              <a:cxn ang="0">
                <a:pos x="25" y="25"/>
              </a:cxn>
              <a:cxn ang="0">
                <a:pos x="28" y="22"/>
              </a:cxn>
              <a:cxn ang="0">
                <a:pos x="31" y="14"/>
              </a:cxn>
              <a:cxn ang="0">
                <a:pos x="31" y="14"/>
              </a:cxn>
              <a:cxn ang="0">
                <a:pos x="28" y="9"/>
              </a:cxn>
              <a:cxn ang="0">
                <a:pos x="25" y="6"/>
              </a:cxn>
              <a:cxn ang="0">
                <a:pos x="20" y="3"/>
              </a:cxn>
              <a:cxn ang="0">
                <a:pos x="11" y="0"/>
              </a:cxn>
              <a:cxn ang="0">
                <a:pos x="0" y="0"/>
              </a:cxn>
              <a:cxn ang="0">
                <a:pos x="0" y="31"/>
              </a:cxn>
            </a:cxnLst>
            <a:rect l="0" t="0" r="r" b="b"/>
            <a:pathLst>
              <a:path w="31" h="31">
                <a:moveTo>
                  <a:pt x="0" y="31"/>
                </a:moveTo>
                <a:lnTo>
                  <a:pt x="14" y="31"/>
                </a:lnTo>
                <a:lnTo>
                  <a:pt x="14" y="31"/>
                </a:lnTo>
                <a:lnTo>
                  <a:pt x="20" y="28"/>
                </a:lnTo>
                <a:lnTo>
                  <a:pt x="25" y="25"/>
                </a:lnTo>
                <a:lnTo>
                  <a:pt x="28" y="22"/>
                </a:lnTo>
                <a:lnTo>
                  <a:pt x="31" y="14"/>
                </a:lnTo>
                <a:lnTo>
                  <a:pt x="31" y="14"/>
                </a:lnTo>
                <a:lnTo>
                  <a:pt x="28" y="9"/>
                </a:lnTo>
                <a:lnTo>
                  <a:pt x="25" y="6"/>
                </a:lnTo>
                <a:lnTo>
                  <a:pt x="20" y="3"/>
                </a:lnTo>
                <a:lnTo>
                  <a:pt x="11" y="0"/>
                </a:lnTo>
                <a:lnTo>
                  <a:pt x="0" y="0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Freeform 514"/>
          <p:cNvSpPr>
            <a:spLocks/>
          </p:cNvSpPr>
          <p:nvPr/>
        </p:nvSpPr>
        <p:spPr bwMode="auto">
          <a:xfrm>
            <a:off x="673037" y="1841089"/>
            <a:ext cx="50876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33" y="0"/>
              </a:cxn>
              <a:cxn ang="0">
                <a:pos x="33" y="5"/>
              </a:cxn>
              <a:cxn ang="0">
                <a:pos x="5" y="5"/>
              </a:cxn>
              <a:cxn ang="0">
                <a:pos x="5" y="30"/>
              </a:cxn>
              <a:cxn ang="0">
                <a:pos x="28" y="30"/>
              </a:cxn>
              <a:cxn ang="0">
                <a:pos x="28" y="36"/>
              </a:cxn>
              <a:cxn ang="0">
                <a:pos x="5" y="36"/>
              </a:cxn>
              <a:cxn ang="0">
                <a:pos x="5" y="69"/>
              </a:cxn>
              <a:cxn ang="0">
                <a:pos x="0" y="69"/>
              </a:cxn>
            </a:cxnLst>
            <a:rect l="0" t="0" r="r" b="b"/>
            <a:pathLst>
              <a:path w="33" h="69">
                <a:moveTo>
                  <a:pt x="0" y="69"/>
                </a:moveTo>
                <a:lnTo>
                  <a:pt x="0" y="0"/>
                </a:lnTo>
                <a:lnTo>
                  <a:pt x="33" y="0"/>
                </a:lnTo>
                <a:lnTo>
                  <a:pt x="33" y="5"/>
                </a:lnTo>
                <a:lnTo>
                  <a:pt x="5" y="5"/>
                </a:lnTo>
                <a:lnTo>
                  <a:pt x="5" y="30"/>
                </a:lnTo>
                <a:lnTo>
                  <a:pt x="28" y="30"/>
                </a:lnTo>
                <a:lnTo>
                  <a:pt x="28" y="36"/>
                </a:lnTo>
                <a:lnTo>
                  <a:pt x="5" y="36"/>
                </a:lnTo>
                <a:lnTo>
                  <a:pt x="5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Freeform 515"/>
          <p:cNvSpPr>
            <a:spLocks/>
          </p:cNvSpPr>
          <p:nvPr/>
        </p:nvSpPr>
        <p:spPr bwMode="auto">
          <a:xfrm>
            <a:off x="560493" y="1841089"/>
            <a:ext cx="86335" cy="100126"/>
          </a:xfrm>
          <a:custGeom>
            <a:avLst/>
            <a:gdLst/>
            <a:ahLst/>
            <a:cxnLst>
              <a:cxn ang="0">
                <a:pos x="45" y="69"/>
              </a:cxn>
              <a:cxn ang="0">
                <a:pos x="45" y="69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47" y="61"/>
              </a:cxn>
              <a:cxn ang="0">
                <a:pos x="47" y="61"/>
              </a:cxn>
              <a:cxn ang="0">
                <a:pos x="47" y="61"/>
              </a:cxn>
              <a:cxn ang="0">
                <a:pos x="47" y="0"/>
              </a:cxn>
              <a:cxn ang="0">
                <a:pos x="56" y="0"/>
              </a:cxn>
              <a:cxn ang="0">
                <a:pos x="56" y="69"/>
              </a:cxn>
              <a:cxn ang="0">
                <a:pos x="45" y="69"/>
              </a:cxn>
            </a:cxnLst>
            <a:rect l="0" t="0" r="r" b="b"/>
            <a:pathLst>
              <a:path w="56" h="69">
                <a:moveTo>
                  <a:pt x="45" y="69"/>
                </a:moveTo>
                <a:lnTo>
                  <a:pt x="45" y="69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47" y="61"/>
                </a:lnTo>
                <a:lnTo>
                  <a:pt x="47" y="61"/>
                </a:lnTo>
                <a:lnTo>
                  <a:pt x="47" y="61"/>
                </a:lnTo>
                <a:lnTo>
                  <a:pt x="47" y="0"/>
                </a:lnTo>
                <a:lnTo>
                  <a:pt x="56" y="0"/>
                </a:lnTo>
                <a:lnTo>
                  <a:pt x="56" y="69"/>
                </a:lnTo>
                <a:lnTo>
                  <a:pt x="45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Rectangle 516"/>
          <p:cNvSpPr>
            <a:spLocks noChangeArrowheads="1"/>
          </p:cNvSpPr>
          <p:nvPr/>
        </p:nvSpPr>
        <p:spPr bwMode="auto">
          <a:xfrm>
            <a:off x="521950" y="1841089"/>
            <a:ext cx="12334" cy="1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Freeform 517"/>
          <p:cNvSpPr>
            <a:spLocks noEditPoints="1"/>
          </p:cNvSpPr>
          <p:nvPr/>
        </p:nvSpPr>
        <p:spPr bwMode="auto">
          <a:xfrm>
            <a:off x="486491" y="2018123"/>
            <a:ext cx="1048357" cy="100126"/>
          </a:xfrm>
          <a:custGeom>
            <a:avLst/>
            <a:gdLst/>
            <a:ahLst/>
            <a:cxnLst>
              <a:cxn ang="0">
                <a:pos x="529" y="44"/>
              </a:cxn>
              <a:cxn ang="0">
                <a:pos x="546" y="66"/>
              </a:cxn>
              <a:cxn ang="0">
                <a:pos x="563" y="0"/>
              </a:cxn>
              <a:cxn ang="0">
                <a:pos x="566" y="63"/>
              </a:cxn>
              <a:cxn ang="0">
                <a:pos x="527" y="63"/>
              </a:cxn>
              <a:cxn ang="0">
                <a:pos x="395" y="50"/>
              </a:cxn>
              <a:cxn ang="0">
                <a:pos x="401" y="8"/>
              </a:cxn>
              <a:cxn ang="0">
                <a:pos x="440" y="5"/>
              </a:cxn>
              <a:cxn ang="0">
                <a:pos x="434" y="8"/>
              </a:cxn>
              <a:cxn ang="0">
                <a:pos x="406" y="11"/>
              </a:cxn>
              <a:cxn ang="0">
                <a:pos x="406" y="58"/>
              </a:cxn>
              <a:cxn ang="0">
                <a:pos x="434" y="61"/>
              </a:cxn>
              <a:cxn ang="0">
                <a:pos x="440" y="63"/>
              </a:cxn>
              <a:cxn ang="0">
                <a:pos x="401" y="61"/>
              </a:cxn>
              <a:cxn ang="0">
                <a:pos x="123" y="36"/>
              </a:cxn>
              <a:cxn ang="0">
                <a:pos x="157" y="0"/>
              </a:cxn>
              <a:cxn ang="0">
                <a:pos x="182" y="16"/>
              </a:cxn>
              <a:cxn ang="0">
                <a:pos x="157" y="5"/>
              </a:cxn>
              <a:cxn ang="0">
                <a:pos x="132" y="36"/>
              </a:cxn>
              <a:cxn ang="0">
                <a:pos x="154" y="66"/>
              </a:cxn>
              <a:cxn ang="0">
                <a:pos x="182" y="52"/>
              </a:cxn>
              <a:cxn ang="0">
                <a:pos x="154" y="69"/>
              </a:cxn>
              <a:cxn ang="0">
                <a:pos x="644" y="0"/>
              </a:cxn>
              <a:cxn ang="0">
                <a:pos x="675" y="30"/>
              </a:cxn>
              <a:cxn ang="0">
                <a:pos x="680" y="69"/>
              </a:cxn>
              <a:cxn ang="0">
                <a:pos x="597" y="69"/>
              </a:cxn>
              <a:cxn ang="0">
                <a:pos x="616" y="2"/>
              </a:cxn>
              <a:cxn ang="0">
                <a:pos x="630" y="27"/>
              </a:cxn>
              <a:cxn ang="0">
                <a:pos x="627" y="69"/>
              </a:cxn>
              <a:cxn ang="0">
                <a:pos x="622" y="30"/>
              </a:cxn>
              <a:cxn ang="0">
                <a:pos x="622" y="11"/>
              </a:cxn>
              <a:cxn ang="0">
                <a:pos x="479" y="69"/>
              </a:cxn>
              <a:cxn ang="0">
                <a:pos x="510" y="5"/>
              </a:cxn>
              <a:cxn ang="0">
                <a:pos x="345" y="0"/>
              </a:cxn>
              <a:cxn ang="0">
                <a:pos x="375" y="30"/>
              </a:cxn>
              <a:cxn ang="0">
                <a:pos x="381" y="69"/>
              </a:cxn>
              <a:cxn ang="0">
                <a:pos x="283" y="0"/>
              </a:cxn>
              <a:cxn ang="0">
                <a:pos x="305" y="69"/>
              </a:cxn>
              <a:cxn ang="0">
                <a:pos x="266" y="69"/>
              </a:cxn>
              <a:cxn ang="0">
                <a:pos x="196" y="69"/>
              </a:cxn>
              <a:cxn ang="0">
                <a:pos x="241" y="0"/>
              </a:cxn>
              <a:cxn ang="0">
                <a:pos x="90" y="41"/>
              </a:cxn>
              <a:cxn ang="0">
                <a:pos x="87" y="0"/>
              </a:cxn>
              <a:cxn ang="0">
                <a:pos x="115" y="19"/>
              </a:cxn>
              <a:cxn ang="0">
                <a:pos x="95" y="38"/>
              </a:cxn>
              <a:cxn ang="0">
                <a:pos x="90" y="36"/>
              </a:cxn>
              <a:cxn ang="0">
                <a:pos x="107" y="19"/>
              </a:cxn>
              <a:cxn ang="0">
                <a:pos x="76" y="5"/>
              </a:cxn>
              <a:cxn ang="0">
                <a:pos x="9" y="69"/>
              </a:cxn>
              <a:cxn ang="0">
                <a:pos x="51" y="69"/>
              </a:cxn>
              <a:cxn ang="0">
                <a:pos x="37" y="25"/>
              </a:cxn>
            </a:cxnLst>
            <a:rect l="0" t="0" r="r" b="b"/>
            <a:pathLst>
              <a:path w="680" h="69">
                <a:moveTo>
                  <a:pt x="521" y="44"/>
                </a:moveTo>
                <a:lnTo>
                  <a:pt x="521" y="0"/>
                </a:lnTo>
                <a:lnTo>
                  <a:pt x="529" y="0"/>
                </a:lnTo>
                <a:lnTo>
                  <a:pt x="529" y="44"/>
                </a:lnTo>
                <a:lnTo>
                  <a:pt x="529" y="44"/>
                </a:lnTo>
                <a:lnTo>
                  <a:pt x="529" y="52"/>
                </a:lnTo>
                <a:lnTo>
                  <a:pt x="532" y="61"/>
                </a:lnTo>
                <a:lnTo>
                  <a:pt x="538" y="63"/>
                </a:lnTo>
                <a:lnTo>
                  <a:pt x="546" y="66"/>
                </a:lnTo>
                <a:lnTo>
                  <a:pt x="546" y="66"/>
                </a:lnTo>
                <a:lnTo>
                  <a:pt x="555" y="63"/>
                </a:lnTo>
                <a:lnTo>
                  <a:pt x="560" y="61"/>
                </a:lnTo>
                <a:lnTo>
                  <a:pt x="563" y="52"/>
                </a:lnTo>
                <a:lnTo>
                  <a:pt x="563" y="44"/>
                </a:lnTo>
                <a:lnTo>
                  <a:pt x="563" y="0"/>
                </a:lnTo>
                <a:lnTo>
                  <a:pt x="571" y="0"/>
                </a:lnTo>
                <a:lnTo>
                  <a:pt x="571" y="44"/>
                </a:lnTo>
                <a:lnTo>
                  <a:pt x="571" y="44"/>
                </a:lnTo>
                <a:lnTo>
                  <a:pt x="569" y="55"/>
                </a:lnTo>
                <a:lnTo>
                  <a:pt x="566" y="63"/>
                </a:lnTo>
                <a:lnTo>
                  <a:pt x="557" y="69"/>
                </a:lnTo>
                <a:lnTo>
                  <a:pt x="546" y="69"/>
                </a:lnTo>
                <a:lnTo>
                  <a:pt x="546" y="69"/>
                </a:lnTo>
                <a:lnTo>
                  <a:pt x="535" y="69"/>
                </a:lnTo>
                <a:lnTo>
                  <a:pt x="527" y="63"/>
                </a:lnTo>
                <a:lnTo>
                  <a:pt x="521" y="55"/>
                </a:lnTo>
                <a:lnTo>
                  <a:pt x="521" y="44"/>
                </a:lnTo>
                <a:close/>
                <a:moveTo>
                  <a:pt x="401" y="61"/>
                </a:moveTo>
                <a:lnTo>
                  <a:pt x="401" y="61"/>
                </a:lnTo>
                <a:lnTo>
                  <a:pt x="395" y="50"/>
                </a:lnTo>
                <a:lnTo>
                  <a:pt x="392" y="36"/>
                </a:lnTo>
                <a:lnTo>
                  <a:pt x="392" y="36"/>
                </a:lnTo>
                <a:lnTo>
                  <a:pt x="395" y="19"/>
                </a:lnTo>
                <a:lnTo>
                  <a:pt x="401" y="8"/>
                </a:lnTo>
                <a:lnTo>
                  <a:pt x="401" y="8"/>
                </a:lnTo>
                <a:lnTo>
                  <a:pt x="412" y="2"/>
                </a:lnTo>
                <a:lnTo>
                  <a:pt x="423" y="0"/>
                </a:lnTo>
                <a:lnTo>
                  <a:pt x="423" y="0"/>
                </a:lnTo>
                <a:lnTo>
                  <a:pt x="431" y="0"/>
                </a:lnTo>
                <a:lnTo>
                  <a:pt x="440" y="5"/>
                </a:lnTo>
                <a:lnTo>
                  <a:pt x="445" y="11"/>
                </a:lnTo>
                <a:lnTo>
                  <a:pt x="448" y="16"/>
                </a:lnTo>
                <a:lnTo>
                  <a:pt x="440" y="16"/>
                </a:lnTo>
                <a:lnTo>
                  <a:pt x="440" y="16"/>
                </a:lnTo>
                <a:lnTo>
                  <a:pt x="434" y="8"/>
                </a:lnTo>
                <a:lnTo>
                  <a:pt x="429" y="5"/>
                </a:lnTo>
                <a:lnTo>
                  <a:pt x="423" y="5"/>
                </a:lnTo>
                <a:lnTo>
                  <a:pt x="423" y="5"/>
                </a:lnTo>
                <a:lnTo>
                  <a:pt x="415" y="5"/>
                </a:lnTo>
                <a:lnTo>
                  <a:pt x="406" y="11"/>
                </a:lnTo>
                <a:lnTo>
                  <a:pt x="401" y="22"/>
                </a:lnTo>
                <a:lnTo>
                  <a:pt x="401" y="36"/>
                </a:lnTo>
                <a:lnTo>
                  <a:pt x="401" y="36"/>
                </a:lnTo>
                <a:lnTo>
                  <a:pt x="401" y="50"/>
                </a:lnTo>
                <a:lnTo>
                  <a:pt x="406" y="58"/>
                </a:lnTo>
                <a:lnTo>
                  <a:pt x="415" y="63"/>
                </a:lnTo>
                <a:lnTo>
                  <a:pt x="423" y="66"/>
                </a:lnTo>
                <a:lnTo>
                  <a:pt x="423" y="66"/>
                </a:lnTo>
                <a:lnTo>
                  <a:pt x="429" y="63"/>
                </a:lnTo>
                <a:lnTo>
                  <a:pt x="434" y="61"/>
                </a:lnTo>
                <a:lnTo>
                  <a:pt x="443" y="50"/>
                </a:lnTo>
                <a:lnTo>
                  <a:pt x="448" y="52"/>
                </a:lnTo>
                <a:lnTo>
                  <a:pt x="448" y="52"/>
                </a:lnTo>
                <a:lnTo>
                  <a:pt x="445" y="58"/>
                </a:lnTo>
                <a:lnTo>
                  <a:pt x="440" y="63"/>
                </a:lnTo>
                <a:lnTo>
                  <a:pt x="431" y="69"/>
                </a:lnTo>
                <a:lnTo>
                  <a:pt x="423" y="69"/>
                </a:lnTo>
                <a:lnTo>
                  <a:pt x="423" y="69"/>
                </a:lnTo>
                <a:lnTo>
                  <a:pt x="412" y="69"/>
                </a:lnTo>
                <a:lnTo>
                  <a:pt x="401" y="61"/>
                </a:lnTo>
                <a:close/>
                <a:moveTo>
                  <a:pt x="135" y="61"/>
                </a:moveTo>
                <a:lnTo>
                  <a:pt x="135" y="61"/>
                </a:lnTo>
                <a:lnTo>
                  <a:pt x="126" y="50"/>
                </a:lnTo>
                <a:lnTo>
                  <a:pt x="123" y="36"/>
                </a:lnTo>
                <a:lnTo>
                  <a:pt x="123" y="36"/>
                </a:lnTo>
                <a:lnTo>
                  <a:pt x="126" y="19"/>
                </a:lnTo>
                <a:lnTo>
                  <a:pt x="135" y="8"/>
                </a:lnTo>
                <a:lnTo>
                  <a:pt x="135" y="8"/>
                </a:lnTo>
                <a:lnTo>
                  <a:pt x="143" y="2"/>
                </a:lnTo>
                <a:lnTo>
                  <a:pt x="157" y="0"/>
                </a:lnTo>
                <a:lnTo>
                  <a:pt x="157" y="0"/>
                </a:lnTo>
                <a:lnTo>
                  <a:pt x="165" y="0"/>
                </a:lnTo>
                <a:lnTo>
                  <a:pt x="171" y="5"/>
                </a:lnTo>
                <a:lnTo>
                  <a:pt x="177" y="11"/>
                </a:lnTo>
                <a:lnTo>
                  <a:pt x="182" y="16"/>
                </a:lnTo>
                <a:lnTo>
                  <a:pt x="174" y="16"/>
                </a:lnTo>
                <a:lnTo>
                  <a:pt x="174" y="16"/>
                </a:lnTo>
                <a:lnTo>
                  <a:pt x="165" y="8"/>
                </a:lnTo>
                <a:lnTo>
                  <a:pt x="163" y="5"/>
                </a:lnTo>
                <a:lnTo>
                  <a:pt x="157" y="5"/>
                </a:lnTo>
                <a:lnTo>
                  <a:pt x="157" y="5"/>
                </a:lnTo>
                <a:lnTo>
                  <a:pt x="146" y="5"/>
                </a:lnTo>
                <a:lnTo>
                  <a:pt x="140" y="11"/>
                </a:lnTo>
                <a:lnTo>
                  <a:pt x="135" y="22"/>
                </a:lnTo>
                <a:lnTo>
                  <a:pt x="132" y="36"/>
                </a:lnTo>
                <a:lnTo>
                  <a:pt x="132" y="36"/>
                </a:lnTo>
                <a:lnTo>
                  <a:pt x="135" y="50"/>
                </a:lnTo>
                <a:lnTo>
                  <a:pt x="140" y="58"/>
                </a:lnTo>
                <a:lnTo>
                  <a:pt x="146" y="63"/>
                </a:lnTo>
                <a:lnTo>
                  <a:pt x="154" y="66"/>
                </a:lnTo>
                <a:lnTo>
                  <a:pt x="154" y="66"/>
                </a:lnTo>
                <a:lnTo>
                  <a:pt x="163" y="63"/>
                </a:lnTo>
                <a:lnTo>
                  <a:pt x="168" y="61"/>
                </a:lnTo>
                <a:lnTo>
                  <a:pt x="174" y="50"/>
                </a:lnTo>
                <a:lnTo>
                  <a:pt x="182" y="52"/>
                </a:lnTo>
                <a:lnTo>
                  <a:pt x="182" y="52"/>
                </a:lnTo>
                <a:lnTo>
                  <a:pt x="179" y="58"/>
                </a:lnTo>
                <a:lnTo>
                  <a:pt x="171" y="63"/>
                </a:lnTo>
                <a:lnTo>
                  <a:pt x="165" y="69"/>
                </a:lnTo>
                <a:lnTo>
                  <a:pt x="154" y="69"/>
                </a:lnTo>
                <a:lnTo>
                  <a:pt x="154" y="69"/>
                </a:lnTo>
                <a:lnTo>
                  <a:pt x="143" y="69"/>
                </a:lnTo>
                <a:lnTo>
                  <a:pt x="135" y="61"/>
                </a:lnTo>
                <a:close/>
                <a:moveTo>
                  <a:pt x="644" y="69"/>
                </a:moveTo>
                <a:lnTo>
                  <a:pt x="644" y="0"/>
                </a:lnTo>
                <a:lnTo>
                  <a:pt x="680" y="0"/>
                </a:lnTo>
                <a:lnTo>
                  <a:pt x="680" y="5"/>
                </a:lnTo>
                <a:lnTo>
                  <a:pt x="652" y="5"/>
                </a:lnTo>
                <a:lnTo>
                  <a:pt x="652" y="30"/>
                </a:lnTo>
                <a:lnTo>
                  <a:pt x="675" y="30"/>
                </a:lnTo>
                <a:lnTo>
                  <a:pt x="675" y="36"/>
                </a:lnTo>
                <a:lnTo>
                  <a:pt x="652" y="36"/>
                </a:lnTo>
                <a:lnTo>
                  <a:pt x="652" y="63"/>
                </a:lnTo>
                <a:lnTo>
                  <a:pt x="680" y="63"/>
                </a:lnTo>
                <a:lnTo>
                  <a:pt x="680" y="69"/>
                </a:lnTo>
                <a:lnTo>
                  <a:pt x="644" y="69"/>
                </a:lnTo>
                <a:close/>
                <a:moveTo>
                  <a:pt x="627" y="69"/>
                </a:moveTo>
                <a:lnTo>
                  <a:pt x="608" y="41"/>
                </a:lnTo>
                <a:lnTo>
                  <a:pt x="597" y="41"/>
                </a:lnTo>
                <a:lnTo>
                  <a:pt x="597" y="69"/>
                </a:lnTo>
                <a:lnTo>
                  <a:pt x="588" y="69"/>
                </a:lnTo>
                <a:lnTo>
                  <a:pt x="588" y="0"/>
                </a:lnTo>
                <a:lnTo>
                  <a:pt x="608" y="0"/>
                </a:lnTo>
                <a:lnTo>
                  <a:pt x="608" y="0"/>
                </a:lnTo>
                <a:lnTo>
                  <a:pt x="616" y="2"/>
                </a:lnTo>
                <a:lnTo>
                  <a:pt x="625" y="5"/>
                </a:lnTo>
                <a:lnTo>
                  <a:pt x="630" y="11"/>
                </a:lnTo>
                <a:lnTo>
                  <a:pt x="633" y="19"/>
                </a:lnTo>
                <a:lnTo>
                  <a:pt x="633" y="19"/>
                </a:lnTo>
                <a:lnTo>
                  <a:pt x="630" y="27"/>
                </a:lnTo>
                <a:lnTo>
                  <a:pt x="627" y="33"/>
                </a:lnTo>
                <a:lnTo>
                  <a:pt x="622" y="38"/>
                </a:lnTo>
                <a:lnTo>
                  <a:pt x="616" y="38"/>
                </a:lnTo>
                <a:lnTo>
                  <a:pt x="636" y="69"/>
                </a:lnTo>
                <a:lnTo>
                  <a:pt x="627" y="69"/>
                </a:lnTo>
                <a:close/>
                <a:moveTo>
                  <a:pt x="597" y="36"/>
                </a:moveTo>
                <a:lnTo>
                  <a:pt x="608" y="36"/>
                </a:lnTo>
                <a:lnTo>
                  <a:pt x="608" y="36"/>
                </a:lnTo>
                <a:lnTo>
                  <a:pt x="616" y="33"/>
                </a:lnTo>
                <a:lnTo>
                  <a:pt x="622" y="30"/>
                </a:lnTo>
                <a:lnTo>
                  <a:pt x="625" y="27"/>
                </a:lnTo>
                <a:lnTo>
                  <a:pt x="625" y="19"/>
                </a:lnTo>
                <a:lnTo>
                  <a:pt x="625" y="19"/>
                </a:lnTo>
                <a:lnTo>
                  <a:pt x="625" y="14"/>
                </a:lnTo>
                <a:lnTo>
                  <a:pt x="622" y="11"/>
                </a:lnTo>
                <a:lnTo>
                  <a:pt x="616" y="8"/>
                </a:lnTo>
                <a:lnTo>
                  <a:pt x="605" y="5"/>
                </a:lnTo>
                <a:lnTo>
                  <a:pt x="597" y="5"/>
                </a:lnTo>
                <a:lnTo>
                  <a:pt x="597" y="36"/>
                </a:lnTo>
                <a:close/>
                <a:moveTo>
                  <a:pt x="479" y="69"/>
                </a:moveTo>
                <a:lnTo>
                  <a:pt x="479" y="5"/>
                </a:lnTo>
                <a:lnTo>
                  <a:pt x="457" y="5"/>
                </a:lnTo>
                <a:lnTo>
                  <a:pt x="457" y="0"/>
                </a:lnTo>
                <a:lnTo>
                  <a:pt x="510" y="0"/>
                </a:lnTo>
                <a:lnTo>
                  <a:pt x="510" y="5"/>
                </a:lnTo>
                <a:lnTo>
                  <a:pt x="487" y="5"/>
                </a:lnTo>
                <a:lnTo>
                  <a:pt x="487" y="69"/>
                </a:lnTo>
                <a:lnTo>
                  <a:pt x="479" y="69"/>
                </a:lnTo>
                <a:close/>
                <a:moveTo>
                  <a:pt x="345" y="69"/>
                </a:moveTo>
                <a:lnTo>
                  <a:pt x="345" y="0"/>
                </a:lnTo>
                <a:lnTo>
                  <a:pt x="381" y="0"/>
                </a:lnTo>
                <a:lnTo>
                  <a:pt x="381" y="5"/>
                </a:lnTo>
                <a:lnTo>
                  <a:pt x="353" y="5"/>
                </a:lnTo>
                <a:lnTo>
                  <a:pt x="353" y="30"/>
                </a:lnTo>
                <a:lnTo>
                  <a:pt x="375" y="30"/>
                </a:lnTo>
                <a:lnTo>
                  <a:pt x="375" y="36"/>
                </a:lnTo>
                <a:lnTo>
                  <a:pt x="353" y="36"/>
                </a:lnTo>
                <a:lnTo>
                  <a:pt x="353" y="63"/>
                </a:lnTo>
                <a:lnTo>
                  <a:pt x="381" y="63"/>
                </a:lnTo>
                <a:lnTo>
                  <a:pt x="381" y="69"/>
                </a:lnTo>
                <a:lnTo>
                  <a:pt x="345" y="69"/>
                </a:lnTo>
                <a:close/>
                <a:moveTo>
                  <a:pt x="305" y="69"/>
                </a:moveTo>
                <a:lnTo>
                  <a:pt x="305" y="5"/>
                </a:lnTo>
                <a:lnTo>
                  <a:pt x="283" y="5"/>
                </a:lnTo>
                <a:lnTo>
                  <a:pt x="283" y="0"/>
                </a:lnTo>
                <a:lnTo>
                  <a:pt x="336" y="0"/>
                </a:lnTo>
                <a:lnTo>
                  <a:pt x="336" y="5"/>
                </a:lnTo>
                <a:lnTo>
                  <a:pt x="314" y="5"/>
                </a:lnTo>
                <a:lnTo>
                  <a:pt x="314" y="69"/>
                </a:lnTo>
                <a:lnTo>
                  <a:pt x="305" y="69"/>
                </a:lnTo>
                <a:close/>
                <a:moveTo>
                  <a:pt x="266" y="69"/>
                </a:moveTo>
                <a:lnTo>
                  <a:pt x="266" y="0"/>
                </a:lnTo>
                <a:lnTo>
                  <a:pt x="272" y="0"/>
                </a:lnTo>
                <a:lnTo>
                  <a:pt x="272" y="69"/>
                </a:lnTo>
                <a:lnTo>
                  <a:pt x="266" y="69"/>
                </a:lnTo>
                <a:close/>
                <a:moveTo>
                  <a:pt x="241" y="69"/>
                </a:moveTo>
                <a:lnTo>
                  <a:pt x="241" y="36"/>
                </a:lnTo>
                <a:lnTo>
                  <a:pt x="205" y="36"/>
                </a:lnTo>
                <a:lnTo>
                  <a:pt x="205" y="69"/>
                </a:lnTo>
                <a:lnTo>
                  <a:pt x="196" y="69"/>
                </a:lnTo>
                <a:lnTo>
                  <a:pt x="196" y="0"/>
                </a:lnTo>
                <a:lnTo>
                  <a:pt x="205" y="0"/>
                </a:lnTo>
                <a:lnTo>
                  <a:pt x="205" y="30"/>
                </a:lnTo>
                <a:lnTo>
                  <a:pt x="241" y="30"/>
                </a:lnTo>
                <a:lnTo>
                  <a:pt x="241" y="0"/>
                </a:lnTo>
                <a:lnTo>
                  <a:pt x="247" y="0"/>
                </a:lnTo>
                <a:lnTo>
                  <a:pt x="247" y="69"/>
                </a:lnTo>
                <a:lnTo>
                  <a:pt x="241" y="69"/>
                </a:lnTo>
                <a:close/>
                <a:moveTo>
                  <a:pt x="109" y="69"/>
                </a:moveTo>
                <a:lnTo>
                  <a:pt x="90" y="41"/>
                </a:lnTo>
                <a:lnTo>
                  <a:pt x="76" y="41"/>
                </a:lnTo>
                <a:lnTo>
                  <a:pt x="76" y="69"/>
                </a:lnTo>
                <a:lnTo>
                  <a:pt x="70" y="69"/>
                </a:lnTo>
                <a:lnTo>
                  <a:pt x="70" y="0"/>
                </a:lnTo>
                <a:lnTo>
                  <a:pt x="87" y="0"/>
                </a:lnTo>
                <a:lnTo>
                  <a:pt x="87" y="0"/>
                </a:lnTo>
                <a:lnTo>
                  <a:pt x="98" y="2"/>
                </a:lnTo>
                <a:lnTo>
                  <a:pt x="107" y="5"/>
                </a:lnTo>
                <a:lnTo>
                  <a:pt x="112" y="11"/>
                </a:lnTo>
                <a:lnTo>
                  <a:pt x="115" y="19"/>
                </a:lnTo>
                <a:lnTo>
                  <a:pt x="115" y="19"/>
                </a:lnTo>
                <a:lnTo>
                  <a:pt x="112" y="27"/>
                </a:lnTo>
                <a:lnTo>
                  <a:pt x="109" y="33"/>
                </a:lnTo>
                <a:lnTo>
                  <a:pt x="104" y="38"/>
                </a:lnTo>
                <a:lnTo>
                  <a:pt x="95" y="38"/>
                </a:lnTo>
                <a:lnTo>
                  <a:pt x="118" y="69"/>
                </a:lnTo>
                <a:lnTo>
                  <a:pt x="109" y="69"/>
                </a:lnTo>
                <a:close/>
                <a:moveTo>
                  <a:pt x="76" y="36"/>
                </a:moveTo>
                <a:lnTo>
                  <a:pt x="90" y="36"/>
                </a:lnTo>
                <a:lnTo>
                  <a:pt x="90" y="36"/>
                </a:lnTo>
                <a:lnTo>
                  <a:pt x="98" y="33"/>
                </a:lnTo>
                <a:lnTo>
                  <a:pt x="101" y="30"/>
                </a:lnTo>
                <a:lnTo>
                  <a:pt x="107" y="27"/>
                </a:lnTo>
                <a:lnTo>
                  <a:pt x="107" y="19"/>
                </a:lnTo>
                <a:lnTo>
                  <a:pt x="107" y="19"/>
                </a:lnTo>
                <a:lnTo>
                  <a:pt x="107" y="14"/>
                </a:lnTo>
                <a:lnTo>
                  <a:pt x="104" y="11"/>
                </a:lnTo>
                <a:lnTo>
                  <a:pt x="95" y="8"/>
                </a:lnTo>
                <a:lnTo>
                  <a:pt x="87" y="5"/>
                </a:lnTo>
                <a:lnTo>
                  <a:pt x="76" y="5"/>
                </a:lnTo>
                <a:lnTo>
                  <a:pt x="76" y="36"/>
                </a:lnTo>
                <a:close/>
                <a:moveTo>
                  <a:pt x="51" y="69"/>
                </a:moveTo>
                <a:lnTo>
                  <a:pt x="42" y="47"/>
                </a:lnTo>
                <a:lnTo>
                  <a:pt x="14" y="47"/>
                </a:lnTo>
                <a:lnTo>
                  <a:pt x="9" y="69"/>
                </a:lnTo>
                <a:lnTo>
                  <a:pt x="0" y="69"/>
                </a:lnTo>
                <a:lnTo>
                  <a:pt x="25" y="0"/>
                </a:lnTo>
                <a:lnTo>
                  <a:pt x="34" y="0"/>
                </a:lnTo>
                <a:lnTo>
                  <a:pt x="59" y="69"/>
                </a:lnTo>
                <a:lnTo>
                  <a:pt x="51" y="69"/>
                </a:lnTo>
                <a:close/>
                <a:moveTo>
                  <a:pt x="23" y="25"/>
                </a:moveTo>
                <a:lnTo>
                  <a:pt x="17" y="41"/>
                </a:lnTo>
                <a:lnTo>
                  <a:pt x="42" y="41"/>
                </a:lnTo>
                <a:lnTo>
                  <a:pt x="37" y="25"/>
                </a:lnTo>
                <a:lnTo>
                  <a:pt x="37" y="25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3" y="2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Freeform 518"/>
          <p:cNvSpPr>
            <a:spLocks/>
          </p:cNvSpPr>
          <p:nvPr/>
        </p:nvSpPr>
        <p:spPr bwMode="auto">
          <a:xfrm>
            <a:off x="1289717" y="2018123"/>
            <a:ext cx="77085" cy="100126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8" y="0"/>
              </a:cxn>
              <a:cxn ang="0">
                <a:pos x="8" y="44"/>
              </a:cxn>
              <a:cxn ang="0">
                <a:pos x="8" y="44"/>
              </a:cxn>
              <a:cxn ang="0">
                <a:pos x="8" y="52"/>
              </a:cxn>
              <a:cxn ang="0">
                <a:pos x="11" y="61"/>
              </a:cxn>
              <a:cxn ang="0">
                <a:pos x="17" y="63"/>
              </a:cxn>
              <a:cxn ang="0">
                <a:pos x="25" y="66"/>
              </a:cxn>
              <a:cxn ang="0">
                <a:pos x="25" y="66"/>
              </a:cxn>
              <a:cxn ang="0">
                <a:pos x="34" y="63"/>
              </a:cxn>
              <a:cxn ang="0">
                <a:pos x="39" y="61"/>
              </a:cxn>
              <a:cxn ang="0">
                <a:pos x="42" y="52"/>
              </a:cxn>
              <a:cxn ang="0">
                <a:pos x="42" y="44"/>
              </a:cxn>
              <a:cxn ang="0">
                <a:pos x="42" y="0"/>
              </a:cxn>
              <a:cxn ang="0">
                <a:pos x="50" y="0"/>
              </a:cxn>
              <a:cxn ang="0">
                <a:pos x="50" y="44"/>
              </a:cxn>
              <a:cxn ang="0">
                <a:pos x="50" y="44"/>
              </a:cxn>
              <a:cxn ang="0">
                <a:pos x="48" y="55"/>
              </a:cxn>
              <a:cxn ang="0">
                <a:pos x="45" y="63"/>
              </a:cxn>
              <a:cxn ang="0">
                <a:pos x="36" y="69"/>
              </a:cxn>
              <a:cxn ang="0">
                <a:pos x="25" y="69"/>
              </a:cxn>
              <a:cxn ang="0">
                <a:pos x="25" y="69"/>
              </a:cxn>
              <a:cxn ang="0">
                <a:pos x="14" y="69"/>
              </a:cxn>
              <a:cxn ang="0">
                <a:pos x="6" y="63"/>
              </a:cxn>
              <a:cxn ang="0">
                <a:pos x="0" y="55"/>
              </a:cxn>
              <a:cxn ang="0">
                <a:pos x="0" y="44"/>
              </a:cxn>
            </a:cxnLst>
            <a:rect l="0" t="0" r="r" b="b"/>
            <a:pathLst>
              <a:path w="50" h="69">
                <a:moveTo>
                  <a:pt x="0" y="44"/>
                </a:moveTo>
                <a:lnTo>
                  <a:pt x="0" y="0"/>
                </a:lnTo>
                <a:lnTo>
                  <a:pt x="8" y="0"/>
                </a:lnTo>
                <a:lnTo>
                  <a:pt x="8" y="44"/>
                </a:lnTo>
                <a:lnTo>
                  <a:pt x="8" y="44"/>
                </a:lnTo>
                <a:lnTo>
                  <a:pt x="8" y="52"/>
                </a:lnTo>
                <a:lnTo>
                  <a:pt x="11" y="61"/>
                </a:lnTo>
                <a:lnTo>
                  <a:pt x="17" y="63"/>
                </a:lnTo>
                <a:lnTo>
                  <a:pt x="25" y="66"/>
                </a:lnTo>
                <a:lnTo>
                  <a:pt x="25" y="66"/>
                </a:lnTo>
                <a:lnTo>
                  <a:pt x="34" y="63"/>
                </a:lnTo>
                <a:lnTo>
                  <a:pt x="39" y="61"/>
                </a:lnTo>
                <a:lnTo>
                  <a:pt x="42" y="52"/>
                </a:lnTo>
                <a:lnTo>
                  <a:pt x="42" y="44"/>
                </a:lnTo>
                <a:lnTo>
                  <a:pt x="42" y="0"/>
                </a:lnTo>
                <a:lnTo>
                  <a:pt x="50" y="0"/>
                </a:lnTo>
                <a:lnTo>
                  <a:pt x="50" y="44"/>
                </a:lnTo>
                <a:lnTo>
                  <a:pt x="50" y="44"/>
                </a:lnTo>
                <a:lnTo>
                  <a:pt x="48" y="55"/>
                </a:lnTo>
                <a:lnTo>
                  <a:pt x="45" y="63"/>
                </a:lnTo>
                <a:lnTo>
                  <a:pt x="36" y="69"/>
                </a:lnTo>
                <a:lnTo>
                  <a:pt x="25" y="69"/>
                </a:lnTo>
                <a:lnTo>
                  <a:pt x="25" y="69"/>
                </a:lnTo>
                <a:lnTo>
                  <a:pt x="14" y="69"/>
                </a:lnTo>
                <a:lnTo>
                  <a:pt x="6" y="63"/>
                </a:lnTo>
                <a:lnTo>
                  <a:pt x="0" y="55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Freeform 519"/>
          <p:cNvSpPr>
            <a:spLocks/>
          </p:cNvSpPr>
          <p:nvPr/>
        </p:nvSpPr>
        <p:spPr bwMode="auto">
          <a:xfrm>
            <a:off x="1090838" y="2018123"/>
            <a:ext cx="86335" cy="100126"/>
          </a:xfrm>
          <a:custGeom>
            <a:avLst/>
            <a:gdLst/>
            <a:ahLst/>
            <a:cxnLst>
              <a:cxn ang="0">
                <a:pos x="9" y="61"/>
              </a:cxn>
              <a:cxn ang="0">
                <a:pos x="9" y="61"/>
              </a:cxn>
              <a:cxn ang="0">
                <a:pos x="3" y="50"/>
              </a:cxn>
              <a:cxn ang="0">
                <a:pos x="0" y="36"/>
              </a:cxn>
              <a:cxn ang="0">
                <a:pos x="0" y="36"/>
              </a:cxn>
              <a:cxn ang="0">
                <a:pos x="3" y="19"/>
              </a:cxn>
              <a:cxn ang="0">
                <a:pos x="9" y="8"/>
              </a:cxn>
              <a:cxn ang="0">
                <a:pos x="9" y="8"/>
              </a:cxn>
              <a:cxn ang="0">
                <a:pos x="20" y="2"/>
              </a:cxn>
              <a:cxn ang="0">
                <a:pos x="31" y="0"/>
              </a:cxn>
              <a:cxn ang="0">
                <a:pos x="31" y="0"/>
              </a:cxn>
              <a:cxn ang="0">
                <a:pos x="39" y="0"/>
              </a:cxn>
              <a:cxn ang="0">
                <a:pos x="48" y="5"/>
              </a:cxn>
              <a:cxn ang="0">
                <a:pos x="53" y="11"/>
              </a:cxn>
              <a:cxn ang="0">
                <a:pos x="56" y="16"/>
              </a:cxn>
              <a:cxn ang="0">
                <a:pos x="48" y="16"/>
              </a:cxn>
              <a:cxn ang="0">
                <a:pos x="48" y="16"/>
              </a:cxn>
              <a:cxn ang="0">
                <a:pos x="42" y="8"/>
              </a:cxn>
              <a:cxn ang="0">
                <a:pos x="37" y="5"/>
              </a:cxn>
              <a:cxn ang="0">
                <a:pos x="31" y="5"/>
              </a:cxn>
              <a:cxn ang="0">
                <a:pos x="31" y="5"/>
              </a:cxn>
              <a:cxn ang="0">
                <a:pos x="23" y="5"/>
              </a:cxn>
              <a:cxn ang="0">
                <a:pos x="14" y="11"/>
              </a:cxn>
              <a:cxn ang="0">
                <a:pos x="9" y="22"/>
              </a:cxn>
              <a:cxn ang="0">
                <a:pos x="9" y="36"/>
              </a:cxn>
              <a:cxn ang="0">
                <a:pos x="9" y="36"/>
              </a:cxn>
              <a:cxn ang="0">
                <a:pos x="9" y="50"/>
              </a:cxn>
              <a:cxn ang="0">
                <a:pos x="14" y="58"/>
              </a:cxn>
              <a:cxn ang="0">
                <a:pos x="23" y="63"/>
              </a:cxn>
              <a:cxn ang="0">
                <a:pos x="31" y="66"/>
              </a:cxn>
              <a:cxn ang="0">
                <a:pos x="31" y="66"/>
              </a:cxn>
              <a:cxn ang="0">
                <a:pos x="37" y="63"/>
              </a:cxn>
              <a:cxn ang="0">
                <a:pos x="42" y="61"/>
              </a:cxn>
              <a:cxn ang="0">
                <a:pos x="51" y="50"/>
              </a:cxn>
              <a:cxn ang="0">
                <a:pos x="56" y="52"/>
              </a:cxn>
              <a:cxn ang="0">
                <a:pos x="56" y="52"/>
              </a:cxn>
              <a:cxn ang="0">
                <a:pos x="53" y="58"/>
              </a:cxn>
              <a:cxn ang="0">
                <a:pos x="48" y="63"/>
              </a:cxn>
              <a:cxn ang="0">
                <a:pos x="39" y="69"/>
              </a:cxn>
              <a:cxn ang="0">
                <a:pos x="31" y="69"/>
              </a:cxn>
              <a:cxn ang="0">
                <a:pos x="31" y="69"/>
              </a:cxn>
              <a:cxn ang="0">
                <a:pos x="20" y="69"/>
              </a:cxn>
              <a:cxn ang="0">
                <a:pos x="9" y="61"/>
              </a:cxn>
            </a:cxnLst>
            <a:rect l="0" t="0" r="r" b="b"/>
            <a:pathLst>
              <a:path w="56" h="69">
                <a:moveTo>
                  <a:pt x="9" y="61"/>
                </a:moveTo>
                <a:lnTo>
                  <a:pt x="9" y="61"/>
                </a:lnTo>
                <a:lnTo>
                  <a:pt x="3" y="50"/>
                </a:ln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9" y="8"/>
                </a:lnTo>
                <a:lnTo>
                  <a:pt x="9" y="8"/>
                </a:lnTo>
                <a:lnTo>
                  <a:pt x="20" y="2"/>
                </a:lnTo>
                <a:lnTo>
                  <a:pt x="31" y="0"/>
                </a:lnTo>
                <a:lnTo>
                  <a:pt x="31" y="0"/>
                </a:lnTo>
                <a:lnTo>
                  <a:pt x="39" y="0"/>
                </a:lnTo>
                <a:lnTo>
                  <a:pt x="48" y="5"/>
                </a:lnTo>
                <a:lnTo>
                  <a:pt x="53" y="11"/>
                </a:lnTo>
                <a:lnTo>
                  <a:pt x="56" y="16"/>
                </a:lnTo>
                <a:lnTo>
                  <a:pt x="48" y="16"/>
                </a:lnTo>
                <a:lnTo>
                  <a:pt x="48" y="16"/>
                </a:lnTo>
                <a:lnTo>
                  <a:pt x="42" y="8"/>
                </a:lnTo>
                <a:lnTo>
                  <a:pt x="37" y="5"/>
                </a:lnTo>
                <a:lnTo>
                  <a:pt x="31" y="5"/>
                </a:lnTo>
                <a:lnTo>
                  <a:pt x="31" y="5"/>
                </a:lnTo>
                <a:lnTo>
                  <a:pt x="23" y="5"/>
                </a:lnTo>
                <a:lnTo>
                  <a:pt x="14" y="11"/>
                </a:lnTo>
                <a:lnTo>
                  <a:pt x="9" y="22"/>
                </a:lnTo>
                <a:lnTo>
                  <a:pt x="9" y="36"/>
                </a:lnTo>
                <a:lnTo>
                  <a:pt x="9" y="36"/>
                </a:lnTo>
                <a:lnTo>
                  <a:pt x="9" y="50"/>
                </a:lnTo>
                <a:lnTo>
                  <a:pt x="14" y="58"/>
                </a:lnTo>
                <a:lnTo>
                  <a:pt x="23" y="63"/>
                </a:lnTo>
                <a:lnTo>
                  <a:pt x="31" y="66"/>
                </a:lnTo>
                <a:lnTo>
                  <a:pt x="31" y="66"/>
                </a:lnTo>
                <a:lnTo>
                  <a:pt x="37" y="63"/>
                </a:lnTo>
                <a:lnTo>
                  <a:pt x="42" y="61"/>
                </a:lnTo>
                <a:lnTo>
                  <a:pt x="51" y="50"/>
                </a:lnTo>
                <a:lnTo>
                  <a:pt x="56" y="52"/>
                </a:lnTo>
                <a:lnTo>
                  <a:pt x="56" y="52"/>
                </a:lnTo>
                <a:lnTo>
                  <a:pt x="53" y="58"/>
                </a:lnTo>
                <a:lnTo>
                  <a:pt x="48" y="63"/>
                </a:lnTo>
                <a:lnTo>
                  <a:pt x="39" y="69"/>
                </a:lnTo>
                <a:lnTo>
                  <a:pt x="31" y="69"/>
                </a:lnTo>
                <a:lnTo>
                  <a:pt x="31" y="69"/>
                </a:lnTo>
                <a:lnTo>
                  <a:pt x="20" y="69"/>
                </a:lnTo>
                <a:lnTo>
                  <a:pt x="9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Freeform 520"/>
          <p:cNvSpPr>
            <a:spLocks/>
          </p:cNvSpPr>
          <p:nvPr/>
        </p:nvSpPr>
        <p:spPr bwMode="auto">
          <a:xfrm>
            <a:off x="676121" y="2018123"/>
            <a:ext cx="90960" cy="100126"/>
          </a:xfrm>
          <a:custGeom>
            <a:avLst/>
            <a:gdLst/>
            <a:ahLst/>
            <a:cxnLst>
              <a:cxn ang="0">
                <a:pos x="12" y="61"/>
              </a:cxn>
              <a:cxn ang="0">
                <a:pos x="12" y="61"/>
              </a:cxn>
              <a:cxn ang="0">
                <a:pos x="3" y="50"/>
              </a:cxn>
              <a:cxn ang="0">
                <a:pos x="0" y="36"/>
              </a:cxn>
              <a:cxn ang="0">
                <a:pos x="0" y="36"/>
              </a:cxn>
              <a:cxn ang="0">
                <a:pos x="3" y="19"/>
              </a:cxn>
              <a:cxn ang="0">
                <a:pos x="12" y="8"/>
              </a:cxn>
              <a:cxn ang="0">
                <a:pos x="12" y="8"/>
              </a:cxn>
              <a:cxn ang="0">
                <a:pos x="20" y="2"/>
              </a:cxn>
              <a:cxn ang="0">
                <a:pos x="34" y="0"/>
              </a:cxn>
              <a:cxn ang="0">
                <a:pos x="34" y="0"/>
              </a:cxn>
              <a:cxn ang="0">
                <a:pos x="42" y="0"/>
              </a:cxn>
              <a:cxn ang="0">
                <a:pos x="48" y="5"/>
              </a:cxn>
              <a:cxn ang="0">
                <a:pos x="54" y="11"/>
              </a:cxn>
              <a:cxn ang="0">
                <a:pos x="59" y="16"/>
              </a:cxn>
              <a:cxn ang="0">
                <a:pos x="51" y="16"/>
              </a:cxn>
              <a:cxn ang="0">
                <a:pos x="51" y="16"/>
              </a:cxn>
              <a:cxn ang="0">
                <a:pos x="42" y="8"/>
              </a:cxn>
              <a:cxn ang="0">
                <a:pos x="40" y="5"/>
              </a:cxn>
              <a:cxn ang="0">
                <a:pos x="34" y="5"/>
              </a:cxn>
              <a:cxn ang="0">
                <a:pos x="34" y="5"/>
              </a:cxn>
              <a:cxn ang="0">
                <a:pos x="23" y="5"/>
              </a:cxn>
              <a:cxn ang="0">
                <a:pos x="17" y="11"/>
              </a:cxn>
              <a:cxn ang="0">
                <a:pos x="12" y="22"/>
              </a:cxn>
              <a:cxn ang="0">
                <a:pos x="9" y="36"/>
              </a:cxn>
              <a:cxn ang="0">
                <a:pos x="9" y="36"/>
              </a:cxn>
              <a:cxn ang="0">
                <a:pos x="12" y="50"/>
              </a:cxn>
              <a:cxn ang="0">
                <a:pos x="17" y="58"/>
              </a:cxn>
              <a:cxn ang="0">
                <a:pos x="23" y="63"/>
              </a:cxn>
              <a:cxn ang="0">
                <a:pos x="31" y="66"/>
              </a:cxn>
              <a:cxn ang="0">
                <a:pos x="31" y="66"/>
              </a:cxn>
              <a:cxn ang="0">
                <a:pos x="40" y="63"/>
              </a:cxn>
              <a:cxn ang="0">
                <a:pos x="45" y="61"/>
              </a:cxn>
              <a:cxn ang="0">
                <a:pos x="51" y="50"/>
              </a:cxn>
              <a:cxn ang="0">
                <a:pos x="59" y="52"/>
              </a:cxn>
              <a:cxn ang="0">
                <a:pos x="59" y="52"/>
              </a:cxn>
              <a:cxn ang="0">
                <a:pos x="56" y="58"/>
              </a:cxn>
              <a:cxn ang="0">
                <a:pos x="48" y="63"/>
              </a:cxn>
              <a:cxn ang="0">
                <a:pos x="42" y="69"/>
              </a:cxn>
              <a:cxn ang="0">
                <a:pos x="31" y="69"/>
              </a:cxn>
              <a:cxn ang="0">
                <a:pos x="31" y="69"/>
              </a:cxn>
              <a:cxn ang="0">
                <a:pos x="20" y="69"/>
              </a:cxn>
              <a:cxn ang="0">
                <a:pos x="12" y="61"/>
              </a:cxn>
            </a:cxnLst>
            <a:rect l="0" t="0" r="r" b="b"/>
            <a:pathLst>
              <a:path w="59" h="69">
                <a:moveTo>
                  <a:pt x="12" y="61"/>
                </a:moveTo>
                <a:lnTo>
                  <a:pt x="12" y="61"/>
                </a:lnTo>
                <a:lnTo>
                  <a:pt x="3" y="50"/>
                </a:ln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12" y="8"/>
                </a:lnTo>
                <a:lnTo>
                  <a:pt x="12" y="8"/>
                </a:lnTo>
                <a:lnTo>
                  <a:pt x="20" y="2"/>
                </a:lnTo>
                <a:lnTo>
                  <a:pt x="34" y="0"/>
                </a:lnTo>
                <a:lnTo>
                  <a:pt x="34" y="0"/>
                </a:lnTo>
                <a:lnTo>
                  <a:pt x="42" y="0"/>
                </a:lnTo>
                <a:lnTo>
                  <a:pt x="48" y="5"/>
                </a:lnTo>
                <a:lnTo>
                  <a:pt x="54" y="11"/>
                </a:lnTo>
                <a:lnTo>
                  <a:pt x="59" y="16"/>
                </a:lnTo>
                <a:lnTo>
                  <a:pt x="51" y="16"/>
                </a:lnTo>
                <a:lnTo>
                  <a:pt x="51" y="16"/>
                </a:lnTo>
                <a:lnTo>
                  <a:pt x="42" y="8"/>
                </a:lnTo>
                <a:lnTo>
                  <a:pt x="40" y="5"/>
                </a:lnTo>
                <a:lnTo>
                  <a:pt x="34" y="5"/>
                </a:lnTo>
                <a:lnTo>
                  <a:pt x="34" y="5"/>
                </a:lnTo>
                <a:lnTo>
                  <a:pt x="23" y="5"/>
                </a:lnTo>
                <a:lnTo>
                  <a:pt x="17" y="11"/>
                </a:lnTo>
                <a:lnTo>
                  <a:pt x="12" y="22"/>
                </a:lnTo>
                <a:lnTo>
                  <a:pt x="9" y="36"/>
                </a:lnTo>
                <a:lnTo>
                  <a:pt x="9" y="36"/>
                </a:lnTo>
                <a:lnTo>
                  <a:pt x="12" y="50"/>
                </a:lnTo>
                <a:lnTo>
                  <a:pt x="17" y="58"/>
                </a:lnTo>
                <a:lnTo>
                  <a:pt x="23" y="63"/>
                </a:lnTo>
                <a:lnTo>
                  <a:pt x="31" y="66"/>
                </a:lnTo>
                <a:lnTo>
                  <a:pt x="31" y="66"/>
                </a:lnTo>
                <a:lnTo>
                  <a:pt x="40" y="63"/>
                </a:lnTo>
                <a:lnTo>
                  <a:pt x="45" y="61"/>
                </a:lnTo>
                <a:lnTo>
                  <a:pt x="51" y="50"/>
                </a:lnTo>
                <a:lnTo>
                  <a:pt x="59" y="52"/>
                </a:lnTo>
                <a:lnTo>
                  <a:pt x="59" y="52"/>
                </a:lnTo>
                <a:lnTo>
                  <a:pt x="56" y="58"/>
                </a:lnTo>
                <a:lnTo>
                  <a:pt x="48" y="63"/>
                </a:lnTo>
                <a:lnTo>
                  <a:pt x="42" y="69"/>
                </a:lnTo>
                <a:lnTo>
                  <a:pt x="31" y="69"/>
                </a:lnTo>
                <a:lnTo>
                  <a:pt x="31" y="69"/>
                </a:lnTo>
                <a:lnTo>
                  <a:pt x="20" y="69"/>
                </a:lnTo>
                <a:lnTo>
                  <a:pt x="12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" name="Freeform 521"/>
          <p:cNvSpPr>
            <a:spLocks/>
          </p:cNvSpPr>
          <p:nvPr/>
        </p:nvSpPr>
        <p:spPr bwMode="auto">
          <a:xfrm>
            <a:off x="1479347" y="2018123"/>
            <a:ext cx="55501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36" y="0"/>
              </a:cxn>
              <a:cxn ang="0">
                <a:pos x="36" y="5"/>
              </a:cxn>
              <a:cxn ang="0">
                <a:pos x="8" y="5"/>
              </a:cxn>
              <a:cxn ang="0">
                <a:pos x="8" y="30"/>
              </a:cxn>
              <a:cxn ang="0">
                <a:pos x="31" y="30"/>
              </a:cxn>
              <a:cxn ang="0">
                <a:pos x="31" y="36"/>
              </a:cxn>
              <a:cxn ang="0">
                <a:pos x="8" y="36"/>
              </a:cxn>
              <a:cxn ang="0">
                <a:pos x="8" y="63"/>
              </a:cxn>
              <a:cxn ang="0">
                <a:pos x="36" y="63"/>
              </a:cxn>
              <a:cxn ang="0">
                <a:pos x="36" y="69"/>
              </a:cxn>
              <a:cxn ang="0">
                <a:pos x="0" y="69"/>
              </a:cxn>
            </a:cxnLst>
            <a:rect l="0" t="0" r="r" b="b"/>
            <a:pathLst>
              <a:path w="36" h="69">
                <a:moveTo>
                  <a:pt x="0" y="69"/>
                </a:moveTo>
                <a:lnTo>
                  <a:pt x="0" y="0"/>
                </a:lnTo>
                <a:lnTo>
                  <a:pt x="36" y="0"/>
                </a:lnTo>
                <a:lnTo>
                  <a:pt x="36" y="5"/>
                </a:lnTo>
                <a:lnTo>
                  <a:pt x="8" y="5"/>
                </a:lnTo>
                <a:lnTo>
                  <a:pt x="8" y="30"/>
                </a:lnTo>
                <a:lnTo>
                  <a:pt x="31" y="30"/>
                </a:lnTo>
                <a:lnTo>
                  <a:pt x="31" y="36"/>
                </a:lnTo>
                <a:lnTo>
                  <a:pt x="8" y="36"/>
                </a:lnTo>
                <a:lnTo>
                  <a:pt x="8" y="63"/>
                </a:lnTo>
                <a:lnTo>
                  <a:pt x="36" y="63"/>
                </a:lnTo>
                <a:lnTo>
                  <a:pt x="36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" name="Freeform 522"/>
          <p:cNvSpPr>
            <a:spLocks/>
          </p:cNvSpPr>
          <p:nvPr/>
        </p:nvSpPr>
        <p:spPr bwMode="auto">
          <a:xfrm>
            <a:off x="1393011" y="2018123"/>
            <a:ext cx="74002" cy="100126"/>
          </a:xfrm>
          <a:custGeom>
            <a:avLst/>
            <a:gdLst/>
            <a:ahLst/>
            <a:cxnLst>
              <a:cxn ang="0">
                <a:pos x="39" y="69"/>
              </a:cxn>
              <a:cxn ang="0">
                <a:pos x="20" y="41"/>
              </a:cxn>
              <a:cxn ang="0">
                <a:pos x="9" y="41"/>
              </a:cxn>
              <a:cxn ang="0">
                <a:pos x="9" y="69"/>
              </a:cxn>
              <a:cxn ang="0">
                <a:pos x="0" y="69"/>
              </a:cxn>
              <a:cxn ang="0">
                <a:pos x="0" y="0"/>
              </a:cxn>
              <a:cxn ang="0">
                <a:pos x="20" y="0"/>
              </a:cxn>
              <a:cxn ang="0">
                <a:pos x="20" y="0"/>
              </a:cxn>
              <a:cxn ang="0">
                <a:pos x="28" y="2"/>
              </a:cxn>
              <a:cxn ang="0">
                <a:pos x="37" y="5"/>
              </a:cxn>
              <a:cxn ang="0">
                <a:pos x="42" y="11"/>
              </a:cxn>
              <a:cxn ang="0">
                <a:pos x="45" y="19"/>
              </a:cxn>
              <a:cxn ang="0">
                <a:pos x="45" y="19"/>
              </a:cxn>
              <a:cxn ang="0">
                <a:pos x="42" y="27"/>
              </a:cxn>
              <a:cxn ang="0">
                <a:pos x="39" y="33"/>
              </a:cxn>
              <a:cxn ang="0">
                <a:pos x="34" y="38"/>
              </a:cxn>
              <a:cxn ang="0">
                <a:pos x="28" y="38"/>
              </a:cxn>
              <a:cxn ang="0">
                <a:pos x="48" y="69"/>
              </a:cxn>
              <a:cxn ang="0">
                <a:pos x="39" y="69"/>
              </a:cxn>
            </a:cxnLst>
            <a:rect l="0" t="0" r="r" b="b"/>
            <a:pathLst>
              <a:path w="48" h="69">
                <a:moveTo>
                  <a:pt x="39" y="69"/>
                </a:moveTo>
                <a:lnTo>
                  <a:pt x="20" y="41"/>
                </a:lnTo>
                <a:lnTo>
                  <a:pt x="9" y="41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20" y="0"/>
                </a:lnTo>
                <a:lnTo>
                  <a:pt x="20" y="0"/>
                </a:lnTo>
                <a:lnTo>
                  <a:pt x="28" y="2"/>
                </a:lnTo>
                <a:lnTo>
                  <a:pt x="37" y="5"/>
                </a:lnTo>
                <a:lnTo>
                  <a:pt x="42" y="11"/>
                </a:lnTo>
                <a:lnTo>
                  <a:pt x="45" y="19"/>
                </a:lnTo>
                <a:lnTo>
                  <a:pt x="45" y="19"/>
                </a:lnTo>
                <a:lnTo>
                  <a:pt x="42" y="27"/>
                </a:lnTo>
                <a:lnTo>
                  <a:pt x="39" y="33"/>
                </a:lnTo>
                <a:lnTo>
                  <a:pt x="34" y="38"/>
                </a:lnTo>
                <a:lnTo>
                  <a:pt x="28" y="38"/>
                </a:lnTo>
                <a:lnTo>
                  <a:pt x="48" y="69"/>
                </a:lnTo>
                <a:lnTo>
                  <a:pt x="39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Freeform 523"/>
          <p:cNvSpPr>
            <a:spLocks/>
          </p:cNvSpPr>
          <p:nvPr/>
        </p:nvSpPr>
        <p:spPr bwMode="auto">
          <a:xfrm>
            <a:off x="1406887" y="2025379"/>
            <a:ext cx="43168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1" y="31"/>
              </a:cxn>
              <a:cxn ang="0">
                <a:pos x="11" y="31"/>
              </a:cxn>
              <a:cxn ang="0">
                <a:pos x="19" y="28"/>
              </a:cxn>
              <a:cxn ang="0">
                <a:pos x="25" y="25"/>
              </a:cxn>
              <a:cxn ang="0">
                <a:pos x="28" y="22"/>
              </a:cxn>
              <a:cxn ang="0">
                <a:pos x="28" y="14"/>
              </a:cxn>
              <a:cxn ang="0">
                <a:pos x="28" y="14"/>
              </a:cxn>
              <a:cxn ang="0">
                <a:pos x="28" y="9"/>
              </a:cxn>
              <a:cxn ang="0">
                <a:pos x="25" y="6"/>
              </a:cxn>
              <a:cxn ang="0">
                <a:pos x="19" y="3"/>
              </a:cxn>
              <a:cxn ang="0">
                <a:pos x="8" y="0"/>
              </a:cxn>
              <a:cxn ang="0">
                <a:pos x="0" y="0"/>
              </a:cxn>
              <a:cxn ang="0">
                <a:pos x="0" y="31"/>
              </a:cxn>
            </a:cxnLst>
            <a:rect l="0" t="0" r="r" b="b"/>
            <a:pathLst>
              <a:path w="28" h="31">
                <a:moveTo>
                  <a:pt x="0" y="31"/>
                </a:moveTo>
                <a:lnTo>
                  <a:pt x="11" y="31"/>
                </a:lnTo>
                <a:lnTo>
                  <a:pt x="11" y="31"/>
                </a:lnTo>
                <a:lnTo>
                  <a:pt x="19" y="28"/>
                </a:lnTo>
                <a:lnTo>
                  <a:pt x="25" y="25"/>
                </a:lnTo>
                <a:lnTo>
                  <a:pt x="28" y="22"/>
                </a:lnTo>
                <a:lnTo>
                  <a:pt x="28" y="14"/>
                </a:lnTo>
                <a:lnTo>
                  <a:pt x="28" y="14"/>
                </a:lnTo>
                <a:lnTo>
                  <a:pt x="28" y="9"/>
                </a:lnTo>
                <a:lnTo>
                  <a:pt x="25" y="6"/>
                </a:lnTo>
                <a:lnTo>
                  <a:pt x="19" y="3"/>
                </a:lnTo>
                <a:lnTo>
                  <a:pt x="8" y="0"/>
                </a:lnTo>
                <a:lnTo>
                  <a:pt x="0" y="0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Freeform 524"/>
          <p:cNvSpPr>
            <a:spLocks/>
          </p:cNvSpPr>
          <p:nvPr/>
        </p:nvSpPr>
        <p:spPr bwMode="auto">
          <a:xfrm>
            <a:off x="1191049" y="2018123"/>
            <a:ext cx="81710" cy="100126"/>
          </a:xfrm>
          <a:custGeom>
            <a:avLst/>
            <a:gdLst/>
            <a:ahLst/>
            <a:cxnLst>
              <a:cxn ang="0">
                <a:pos x="22" y="69"/>
              </a:cxn>
              <a:cxn ang="0">
                <a:pos x="22" y="5"/>
              </a:cxn>
              <a:cxn ang="0">
                <a:pos x="0" y="5"/>
              </a:cxn>
              <a:cxn ang="0">
                <a:pos x="0" y="0"/>
              </a:cxn>
              <a:cxn ang="0">
                <a:pos x="53" y="0"/>
              </a:cxn>
              <a:cxn ang="0">
                <a:pos x="53" y="5"/>
              </a:cxn>
              <a:cxn ang="0">
                <a:pos x="30" y="5"/>
              </a:cxn>
              <a:cxn ang="0">
                <a:pos x="30" y="69"/>
              </a:cxn>
              <a:cxn ang="0">
                <a:pos x="22" y="69"/>
              </a:cxn>
            </a:cxnLst>
            <a:rect l="0" t="0" r="r" b="b"/>
            <a:pathLst>
              <a:path w="53" h="69">
                <a:moveTo>
                  <a:pt x="22" y="69"/>
                </a:moveTo>
                <a:lnTo>
                  <a:pt x="22" y="5"/>
                </a:lnTo>
                <a:lnTo>
                  <a:pt x="0" y="5"/>
                </a:lnTo>
                <a:lnTo>
                  <a:pt x="0" y="0"/>
                </a:lnTo>
                <a:lnTo>
                  <a:pt x="53" y="0"/>
                </a:lnTo>
                <a:lnTo>
                  <a:pt x="53" y="5"/>
                </a:lnTo>
                <a:lnTo>
                  <a:pt x="30" y="5"/>
                </a:lnTo>
                <a:lnTo>
                  <a:pt x="30" y="69"/>
                </a:lnTo>
                <a:lnTo>
                  <a:pt x="2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Freeform 525"/>
          <p:cNvSpPr>
            <a:spLocks/>
          </p:cNvSpPr>
          <p:nvPr/>
        </p:nvSpPr>
        <p:spPr bwMode="auto">
          <a:xfrm>
            <a:off x="1018378" y="2018123"/>
            <a:ext cx="55501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36" y="0"/>
              </a:cxn>
              <a:cxn ang="0">
                <a:pos x="36" y="5"/>
              </a:cxn>
              <a:cxn ang="0">
                <a:pos x="8" y="5"/>
              </a:cxn>
              <a:cxn ang="0">
                <a:pos x="8" y="30"/>
              </a:cxn>
              <a:cxn ang="0">
                <a:pos x="30" y="30"/>
              </a:cxn>
              <a:cxn ang="0">
                <a:pos x="30" y="36"/>
              </a:cxn>
              <a:cxn ang="0">
                <a:pos x="8" y="36"/>
              </a:cxn>
              <a:cxn ang="0">
                <a:pos x="8" y="63"/>
              </a:cxn>
              <a:cxn ang="0">
                <a:pos x="36" y="63"/>
              </a:cxn>
              <a:cxn ang="0">
                <a:pos x="36" y="69"/>
              </a:cxn>
              <a:cxn ang="0">
                <a:pos x="0" y="69"/>
              </a:cxn>
            </a:cxnLst>
            <a:rect l="0" t="0" r="r" b="b"/>
            <a:pathLst>
              <a:path w="36" h="69">
                <a:moveTo>
                  <a:pt x="0" y="69"/>
                </a:moveTo>
                <a:lnTo>
                  <a:pt x="0" y="0"/>
                </a:lnTo>
                <a:lnTo>
                  <a:pt x="36" y="0"/>
                </a:lnTo>
                <a:lnTo>
                  <a:pt x="36" y="5"/>
                </a:lnTo>
                <a:lnTo>
                  <a:pt x="8" y="5"/>
                </a:lnTo>
                <a:lnTo>
                  <a:pt x="8" y="30"/>
                </a:lnTo>
                <a:lnTo>
                  <a:pt x="30" y="30"/>
                </a:lnTo>
                <a:lnTo>
                  <a:pt x="30" y="36"/>
                </a:lnTo>
                <a:lnTo>
                  <a:pt x="8" y="36"/>
                </a:lnTo>
                <a:lnTo>
                  <a:pt x="8" y="63"/>
                </a:lnTo>
                <a:lnTo>
                  <a:pt x="36" y="63"/>
                </a:lnTo>
                <a:lnTo>
                  <a:pt x="36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Freeform 526"/>
          <p:cNvSpPr>
            <a:spLocks/>
          </p:cNvSpPr>
          <p:nvPr/>
        </p:nvSpPr>
        <p:spPr bwMode="auto">
          <a:xfrm>
            <a:off x="922793" y="2018123"/>
            <a:ext cx="81710" cy="100126"/>
          </a:xfrm>
          <a:custGeom>
            <a:avLst/>
            <a:gdLst/>
            <a:ahLst/>
            <a:cxnLst>
              <a:cxn ang="0">
                <a:pos x="22" y="69"/>
              </a:cxn>
              <a:cxn ang="0">
                <a:pos x="22" y="5"/>
              </a:cxn>
              <a:cxn ang="0">
                <a:pos x="0" y="5"/>
              </a:cxn>
              <a:cxn ang="0">
                <a:pos x="0" y="0"/>
              </a:cxn>
              <a:cxn ang="0">
                <a:pos x="53" y="0"/>
              </a:cxn>
              <a:cxn ang="0">
                <a:pos x="53" y="5"/>
              </a:cxn>
              <a:cxn ang="0">
                <a:pos x="31" y="5"/>
              </a:cxn>
              <a:cxn ang="0">
                <a:pos x="31" y="69"/>
              </a:cxn>
              <a:cxn ang="0">
                <a:pos x="22" y="69"/>
              </a:cxn>
            </a:cxnLst>
            <a:rect l="0" t="0" r="r" b="b"/>
            <a:pathLst>
              <a:path w="53" h="69">
                <a:moveTo>
                  <a:pt x="22" y="69"/>
                </a:moveTo>
                <a:lnTo>
                  <a:pt x="22" y="5"/>
                </a:lnTo>
                <a:lnTo>
                  <a:pt x="0" y="5"/>
                </a:lnTo>
                <a:lnTo>
                  <a:pt x="0" y="0"/>
                </a:lnTo>
                <a:lnTo>
                  <a:pt x="53" y="0"/>
                </a:lnTo>
                <a:lnTo>
                  <a:pt x="53" y="5"/>
                </a:lnTo>
                <a:lnTo>
                  <a:pt x="31" y="5"/>
                </a:lnTo>
                <a:lnTo>
                  <a:pt x="31" y="69"/>
                </a:lnTo>
                <a:lnTo>
                  <a:pt x="2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Rectangle 527"/>
          <p:cNvSpPr>
            <a:spLocks noChangeArrowheads="1"/>
          </p:cNvSpPr>
          <p:nvPr/>
        </p:nvSpPr>
        <p:spPr bwMode="auto">
          <a:xfrm>
            <a:off x="896584" y="2018123"/>
            <a:ext cx="9250" cy="10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Freeform 528"/>
          <p:cNvSpPr>
            <a:spLocks/>
          </p:cNvSpPr>
          <p:nvPr/>
        </p:nvSpPr>
        <p:spPr bwMode="auto">
          <a:xfrm>
            <a:off x="788665" y="2018123"/>
            <a:ext cx="78627" cy="100126"/>
          </a:xfrm>
          <a:custGeom>
            <a:avLst/>
            <a:gdLst/>
            <a:ahLst/>
            <a:cxnLst>
              <a:cxn ang="0">
                <a:pos x="45" y="69"/>
              </a:cxn>
              <a:cxn ang="0">
                <a:pos x="45" y="36"/>
              </a:cxn>
              <a:cxn ang="0">
                <a:pos x="9" y="36"/>
              </a:cxn>
              <a:cxn ang="0">
                <a:pos x="9" y="69"/>
              </a:cxn>
              <a:cxn ang="0">
                <a:pos x="0" y="69"/>
              </a:cxn>
              <a:cxn ang="0">
                <a:pos x="0" y="0"/>
              </a:cxn>
              <a:cxn ang="0">
                <a:pos x="9" y="0"/>
              </a:cxn>
              <a:cxn ang="0">
                <a:pos x="9" y="30"/>
              </a:cxn>
              <a:cxn ang="0">
                <a:pos x="45" y="30"/>
              </a:cxn>
              <a:cxn ang="0">
                <a:pos x="45" y="0"/>
              </a:cxn>
              <a:cxn ang="0">
                <a:pos x="51" y="0"/>
              </a:cxn>
              <a:cxn ang="0">
                <a:pos x="51" y="69"/>
              </a:cxn>
              <a:cxn ang="0">
                <a:pos x="45" y="69"/>
              </a:cxn>
            </a:cxnLst>
            <a:rect l="0" t="0" r="r" b="b"/>
            <a:pathLst>
              <a:path w="51" h="69">
                <a:moveTo>
                  <a:pt x="45" y="69"/>
                </a:moveTo>
                <a:lnTo>
                  <a:pt x="45" y="36"/>
                </a:lnTo>
                <a:lnTo>
                  <a:pt x="9" y="36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9" y="0"/>
                </a:lnTo>
                <a:lnTo>
                  <a:pt x="9" y="30"/>
                </a:lnTo>
                <a:lnTo>
                  <a:pt x="45" y="30"/>
                </a:lnTo>
                <a:lnTo>
                  <a:pt x="45" y="0"/>
                </a:lnTo>
                <a:lnTo>
                  <a:pt x="51" y="0"/>
                </a:lnTo>
                <a:lnTo>
                  <a:pt x="51" y="69"/>
                </a:lnTo>
                <a:lnTo>
                  <a:pt x="45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Freeform 529"/>
          <p:cNvSpPr>
            <a:spLocks/>
          </p:cNvSpPr>
          <p:nvPr/>
        </p:nvSpPr>
        <p:spPr bwMode="auto">
          <a:xfrm>
            <a:off x="594410" y="2018123"/>
            <a:ext cx="74002" cy="100126"/>
          </a:xfrm>
          <a:custGeom>
            <a:avLst/>
            <a:gdLst/>
            <a:ahLst/>
            <a:cxnLst>
              <a:cxn ang="0">
                <a:pos x="39" y="69"/>
              </a:cxn>
              <a:cxn ang="0">
                <a:pos x="20" y="41"/>
              </a:cxn>
              <a:cxn ang="0">
                <a:pos x="6" y="41"/>
              </a:cxn>
              <a:cxn ang="0">
                <a:pos x="6" y="69"/>
              </a:cxn>
              <a:cxn ang="0">
                <a:pos x="0" y="69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37" y="5"/>
              </a:cxn>
              <a:cxn ang="0">
                <a:pos x="42" y="11"/>
              </a:cxn>
              <a:cxn ang="0">
                <a:pos x="45" y="19"/>
              </a:cxn>
              <a:cxn ang="0">
                <a:pos x="45" y="19"/>
              </a:cxn>
              <a:cxn ang="0">
                <a:pos x="42" y="27"/>
              </a:cxn>
              <a:cxn ang="0">
                <a:pos x="39" y="33"/>
              </a:cxn>
              <a:cxn ang="0">
                <a:pos x="34" y="38"/>
              </a:cxn>
              <a:cxn ang="0">
                <a:pos x="25" y="38"/>
              </a:cxn>
              <a:cxn ang="0">
                <a:pos x="48" y="69"/>
              </a:cxn>
              <a:cxn ang="0">
                <a:pos x="39" y="69"/>
              </a:cxn>
            </a:cxnLst>
            <a:rect l="0" t="0" r="r" b="b"/>
            <a:pathLst>
              <a:path w="48" h="69">
                <a:moveTo>
                  <a:pt x="39" y="69"/>
                </a:moveTo>
                <a:lnTo>
                  <a:pt x="20" y="41"/>
                </a:lnTo>
                <a:lnTo>
                  <a:pt x="6" y="41"/>
                </a:lnTo>
                <a:lnTo>
                  <a:pt x="6" y="69"/>
                </a:lnTo>
                <a:lnTo>
                  <a:pt x="0" y="69"/>
                </a:ln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37" y="5"/>
                </a:lnTo>
                <a:lnTo>
                  <a:pt x="42" y="11"/>
                </a:lnTo>
                <a:lnTo>
                  <a:pt x="45" y="19"/>
                </a:lnTo>
                <a:lnTo>
                  <a:pt x="45" y="19"/>
                </a:lnTo>
                <a:lnTo>
                  <a:pt x="42" y="27"/>
                </a:lnTo>
                <a:lnTo>
                  <a:pt x="39" y="33"/>
                </a:lnTo>
                <a:lnTo>
                  <a:pt x="34" y="38"/>
                </a:lnTo>
                <a:lnTo>
                  <a:pt x="25" y="38"/>
                </a:lnTo>
                <a:lnTo>
                  <a:pt x="48" y="69"/>
                </a:lnTo>
                <a:lnTo>
                  <a:pt x="39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" name="Freeform 530"/>
          <p:cNvSpPr>
            <a:spLocks/>
          </p:cNvSpPr>
          <p:nvPr/>
        </p:nvSpPr>
        <p:spPr bwMode="auto">
          <a:xfrm>
            <a:off x="603661" y="2025379"/>
            <a:ext cx="47793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4" y="31"/>
              </a:cxn>
              <a:cxn ang="0">
                <a:pos x="14" y="31"/>
              </a:cxn>
              <a:cxn ang="0">
                <a:pos x="22" y="28"/>
              </a:cxn>
              <a:cxn ang="0">
                <a:pos x="25" y="25"/>
              </a:cxn>
              <a:cxn ang="0">
                <a:pos x="31" y="22"/>
              </a:cxn>
              <a:cxn ang="0">
                <a:pos x="31" y="14"/>
              </a:cxn>
              <a:cxn ang="0">
                <a:pos x="31" y="14"/>
              </a:cxn>
              <a:cxn ang="0">
                <a:pos x="31" y="9"/>
              </a:cxn>
              <a:cxn ang="0">
                <a:pos x="28" y="6"/>
              </a:cxn>
              <a:cxn ang="0">
                <a:pos x="19" y="3"/>
              </a:cxn>
              <a:cxn ang="0">
                <a:pos x="11" y="0"/>
              </a:cxn>
              <a:cxn ang="0">
                <a:pos x="0" y="0"/>
              </a:cxn>
              <a:cxn ang="0">
                <a:pos x="0" y="31"/>
              </a:cxn>
            </a:cxnLst>
            <a:rect l="0" t="0" r="r" b="b"/>
            <a:pathLst>
              <a:path w="31" h="31">
                <a:moveTo>
                  <a:pt x="0" y="31"/>
                </a:moveTo>
                <a:lnTo>
                  <a:pt x="14" y="31"/>
                </a:lnTo>
                <a:lnTo>
                  <a:pt x="14" y="31"/>
                </a:lnTo>
                <a:lnTo>
                  <a:pt x="22" y="28"/>
                </a:lnTo>
                <a:lnTo>
                  <a:pt x="25" y="25"/>
                </a:lnTo>
                <a:lnTo>
                  <a:pt x="31" y="22"/>
                </a:lnTo>
                <a:lnTo>
                  <a:pt x="31" y="14"/>
                </a:lnTo>
                <a:lnTo>
                  <a:pt x="31" y="14"/>
                </a:lnTo>
                <a:lnTo>
                  <a:pt x="31" y="9"/>
                </a:lnTo>
                <a:lnTo>
                  <a:pt x="28" y="6"/>
                </a:lnTo>
                <a:lnTo>
                  <a:pt x="19" y="3"/>
                </a:lnTo>
                <a:lnTo>
                  <a:pt x="11" y="0"/>
                </a:lnTo>
                <a:lnTo>
                  <a:pt x="0" y="0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Freeform 531"/>
          <p:cNvSpPr>
            <a:spLocks/>
          </p:cNvSpPr>
          <p:nvPr/>
        </p:nvSpPr>
        <p:spPr bwMode="auto">
          <a:xfrm>
            <a:off x="486491" y="2018123"/>
            <a:ext cx="90960" cy="100126"/>
          </a:xfrm>
          <a:custGeom>
            <a:avLst/>
            <a:gdLst/>
            <a:ahLst/>
            <a:cxnLst>
              <a:cxn ang="0">
                <a:pos x="51" y="69"/>
              </a:cxn>
              <a:cxn ang="0">
                <a:pos x="42" y="47"/>
              </a:cxn>
              <a:cxn ang="0">
                <a:pos x="14" y="47"/>
              </a:cxn>
              <a:cxn ang="0">
                <a:pos x="9" y="69"/>
              </a:cxn>
              <a:cxn ang="0">
                <a:pos x="0" y="69"/>
              </a:cxn>
              <a:cxn ang="0">
                <a:pos x="25" y="0"/>
              </a:cxn>
              <a:cxn ang="0">
                <a:pos x="34" y="0"/>
              </a:cxn>
              <a:cxn ang="0">
                <a:pos x="59" y="69"/>
              </a:cxn>
              <a:cxn ang="0">
                <a:pos x="51" y="69"/>
              </a:cxn>
            </a:cxnLst>
            <a:rect l="0" t="0" r="r" b="b"/>
            <a:pathLst>
              <a:path w="59" h="69">
                <a:moveTo>
                  <a:pt x="51" y="69"/>
                </a:moveTo>
                <a:lnTo>
                  <a:pt x="42" y="47"/>
                </a:lnTo>
                <a:lnTo>
                  <a:pt x="14" y="47"/>
                </a:lnTo>
                <a:lnTo>
                  <a:pt x="9" y="69"/>
                </a:lnTo>
                <a:lnTo>
                  <a:pt x="0" y="69"/>
                </a:lnTo>
                <a:lnTo>
                  <a:pt x="25" y="0"/>
                </a:lnTo>
                <a:lnTo>
                  <a:pt x="34" y="0"/>
                </a:lnTo>
                <a:lnTo>
                  <a:pt x="59" y="69"/>
                </a:lnTo>
                <a:lnTo>
                  <a:pt x="51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Freeform 532"/>
          <p:cNvSpPr>
            <a:spLocks/>
          </p:cNvSpPr>
          <p:nvPr/>
        </p:nvSpPr>
        <p:spPr bwMode="auto">
          <a:xfrm>
            <a:off x="512700" y="2025379"/>
            <a:ext cx="38543" cy="52240"/>
          </a:xfrm>
          <a:custGeom>
            <a:avLst/>
            <a:gdLst/>
            <a:ahLst/>
            <a:cxnLst>
              <a:cxn ang="0">
                <a:pos x="6" y="20"/>
              </a:cxn>
              <a:cxn ang="0">
                <a:pos x="0" y="36"/>
              </a:cxn>
              <a:cxn ang="0">
                <a:pos x="25" y="36"/>
              </a:cxn>
              <a:cxn ang="0">
                <a:pos x="20" y="20"/>
              </a:cxn>
              <a:cxn ang="0">
                <a:pos x="20" y="20"/>
              </a:cxn>
              <a:cxn ang="0">
                <a:pos x="11" y="0"/>
              </a:cxn>
              <a:cxn ang="0">
                <a:pos x="11" y="0"/>
              </a:cxn>
              <a:cxn ang="0">
                <a:pos x="11" y="0"/>
              </a:cxn>
              <a:cxn ang="0">
                <a:pos x="6" y="20"/>
              </a:cxn>
            </a:cxnLst>
            <a:rect l="0" t="0" r="r" b="b"/>
            <a:pathLst>
              <a:path w="25" h="36">
                <a:moveTo>
                  <a:pt x="6" y="20"/>
                </a:moveTo>
                <a:lnTo>
                  <a:pt x="0" y="36"/>
                </a:lnTo>
                <a:lnTo>
                  <a:pt x="25" y="36"/>
                </a:lnTo>
                <a:lnTo>
                  <a:pt x="20" y="20"/>
                </a:lnTo>
                <a:lnTo>
                  <a:pt x="20" y="20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6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" name="Freeform 533"/>
          <p:cNvSpPr>
            <a:spLocks noEditPoints="1"/>
          </p:cNvSpPr>
          <p:nvPr/>
        </p:nvSpPr>
        <p:spPr bwMode="auto">
          <a:xfrm>
            <a:off x="771706" y="2195157"/>
            <a:ext cx="484094" cy="100126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3" y="19"/>
              </a:cxn>
              <a:cxn ang="0">
                <a:pos x="20" y="2"/>
              </a:cxn>
              <a:cxn ang="0">
                <a:pos x="34" y="0"/>
              </a:cxn>
              <a:cxn ang="0">
                <a:pos x="56" y="8"/>
              </a:cxn>
              <a:cxn ang="0">
                <a:pos x="67" y="36"/>
              </a:cxn>
              <a:cxn ang="0">
                <a:pos x="64" y="49"/>
              </a:cxn>
              <a:cxn ang="0">
                <a:pos x="45" y="69"/>
              </a:cxn>
              <a:cxn ang="0">
                <a:pos x="34" y="69"/>
              </a:cxn>
              <a:cxn ang="0">
                <a:pos x="8" y="61"/>
              </a:cxn>
              <a:cxn ang="0">
                <a:pos x="0" y="36"/>
              </a:cxn>
              <a:cxn ang="0">
                <a:pos x="8" y="36"/>
              </a:cxn>
              <a:cxn ang="0">
                <a:pos x="14" y="58"/>
              </a:cxn>
              <a:cxn ang="0">
                <a:pos x="34" y="66"/>
              </a:cxn>
              <a:cxn ang="0">
                <a:pos x="42" y="63"/>
              </a:cxn>
              <a:cxn ang="0">
                <a:pos x="56" y="49"/>
              </a:cxn>
              <a:cxn ang="0">
                <a:pos x="59" y="36"/>
              </a:cxn>
              <a:cxn ang="0">
                <a:pos x="50" y="11"/>
              </a:cxn>
              <a:cxn ang="0">
                <a:pos x="34" y="5"/>
              </a:cxn>
              <a:cxn ang="0">
                <a:pos x="22" y="5"/>
              </a:cxn>
              <a:cxn ang="0">
                <a:pos x="8" y="22"/>
              </a:cxn>
              <a:cxn ang="0">
                <a:pos x="280" y="69"/>
              </a:cxn>
              <a:cxn ang="0">
                <a:pos x="314" y="0"/>
              </a:cxn>
              <a:cxn ang="0">
                <a:pos x="286" y="5"/>
              </a:cxn>
              <a:cxn ang="0">
                <a:pos x="308" y="30"/>
              </a:cxn>
              <a:cxn ang="0">
                <a:pos x="286" y="36"/>
              </a:cxn>
              <a:cxn ang="0">
                <a:pos x="314" y="63"/>
              </a:cxn>
              <a:cxn ang="0">
                <a:pos x="280" y="69"/>
              </a:cxn>
              <a:cxn ang="0">
                <a:pos x="255" y="36"/>
              </a:cxn>
              <a:cxn ang="0">
                <a:pos x="218" y="69"/>
              </a:cxn>
              <a:cxn ang="0">
                <a:pos x="210" y="0"/>
              </a:cxn>
              <a:cxn ang="0">
                <a:pos x="218" y="30"/>
              </a:cxn>
              <a:cxn ang="0">
                <a:pos x="255" y="0"/>
              </a:cxn>
              <a:cxn ang="0">
                <a:pos x="263" y="69"/>
              </a:cxn>
              <a:cxn ang="0">
                <a:pos x="168" y="69"/>
              </a:cxn>
              <a:cxn ang="0">
                <a:pos x="146" y="5"/>
              </a:cxn>
              <a:cxn ang="0">
                <a:pos x="199" y="0"/>
              </a:cxn>
              <a:cxn ang="0">
                <a:pos x="176" y="5"/>
              </a:cxn>
              <a:cxn ang="0">
                <a:pos x="168" y="69"/>
              </a:cxn>
              <a:cxn ang="0">
                <a:pos x="78" y="0"/>
              </a:cxn>
              <a:cxn ang="0">
                <a:pos x="112" y="5"/>
              </a:cxn>
              <a:cxn ang="0">
                <a:pos x="87" y="30"/>
              </a:cxn>
              <a:cxn ang="0">
                <a:pos x="106" y="36"/>
              </a:cxn>
              <a:cxn ang="0">
                <a:pos x="87" y="69"/>
              </a:cxn>
            </a:cxnLst>
            <a:rect l="0" t="0" r="r" b="b"/>
            <a:pathLst>
              <a:path w="314" h="69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8" y="8"/>
                </a:lnTo>
                <a:lnTo>
                  <a:pt x="20" y="2"/>
                </a:lnTo>
                <a:lnTo>
                  <a:pt x="34" y="0"/>
                </a:lnTo>
                <a:lnTo>
                  <a:pt x="34" y="0"/>
                </a:lnTo>
                <a:lnTo>
                  <a:pt x="45" y="2"/>
                </a:lnTo>
                <a:lnTo>
                  <a:pt x="56" y="8"/>
                </a:lnTo>
                <a:lnTo>
                  <a:pt x="64" y="19"/>
                </a:lnTo>
                <a:lnTo>
                  <a:pt x="67" y="36"/>
                </a:lnTo>
                <a:lnTo>
                  <a:pt x="67" y="36"/>
                </a:lnTo>
                <a:lnTo>
                  <a:pt x="64" y="49"/>
                </a:lnTo>
                <a:lnTo>
                  <a:pt x="56" y="61"/>
                </a:lnTo>
                <a:lnTo>
                  <a:pt x="45" y="69"/>
                </a:lnTo>
                <a:lnTo>
                  <a:pt x="34" y="69"/>
                </a:lnTo>
                <a:lnTo>
                  <a:pt x="34" y="69"/>
                </a:lnTo>
                <a:lnTo>
                  <a:pt x="20" y="69"/>
                </a:lnTo>
                <a:lnTo>
                  <a:pt x="8" y="61"/>
                </a:lnTo>
                <a:lnTo>
                  <a:pt x="3" y="49"/>
                </a:lnTo>
                <a:lnTo>
                  <a:pt x="0" y="36"/>
                </a:lnTo>
                <a:close/>
                <a:moveTo>
                  <a:pt x="8" y="36"/>
                </a:moveTo>
                <a:lnTo>
                  <a:pt x="8" y="36"/>
                </a:lnTo>
                <a:lnTo>
                  <a:pt x="8" y="49"/>
                </a:lnTo>
                <a:lnTo>
                  <a:pt x="14" y="58"/>
                </a:lnTo>
                <a:lnTo>
                  <a:pt x="22" y="63"/>
                </a:lnTo>
                <a:lnTo>
                  <a:pt x="34" y="66"/>
                </a:lnTo>
                <a:lnTo>
                  <a:pt x="34" y="66"/>
                </a:lnTo>
                <a:lnTo>
                  <a:pt x="42" y="63"/>
                </a:lnTo>
                <a:lnTo>
                  <a:pt x="50" y="58"/>
                </a:lnTo>
                <a:lnTo>
                  <a:pt x="56" y="49"/>
                </a:lnTo>
                <a:lnTo>
                  <a:pt x="59" y="36"/>
                </a:lnTo>
                <a:lnTo>
                  <a:pt x="59" y="36"/>
                </a:lnTo>
                <a:lnTo>
                  <a:pt x="56" y="22"/>
                </a:lnTo>
                <a:lnTo>
                  <a:pt x="50" y="11"/>
                </a:lnTo>
                <a:lnTo>
                  <a:pt x="42" y="5"/>
                </a:lnTo>
                <a:lnTo>
                  <a:pt x="34" y="5"/>
                </a:lnTo>
                <a:lnTo>
                  <a:pt x="34" y="5"/>
                </a:lnTo>
                <a:lnTo>
                  <a:pt x="22" y="5"/>
                </a:lnTo>
                <a:lnTo>
                  <a:pt x="14" y="11"/>
                </a:lnTo>
                <a:lnTo>
                  <a:pt x="8" y="22"/>
                </a:lnTo>
                <a:lnTo>
                  <a:pt x="8" y="36"/>
                </a:lnTo>
                <a:close/>
                <a:moveTo>
                  <a:pt x="280" y="69"/>
                </a:moveTo>
                <a:lnTo>
                  <a:pt x="280" y="0"/>
                </a:lnTo>
                <a:lnTo>
                  <a:pt x="314" y="0"/>
                </a:lnTo>
                <a:lnTo>
                  <a:pt x="314" y="5"/>
                </a:lnTo>
                <a:lnTo>
                  <a:pt x="286" y="5"/>
                </a:lnTo>
                <a:lnTo>
                  <a:pt x="286" y="30"/>
                </a:lnTo>
                <a:lnTo>
                  <a:pt x="308" y="30"/>
                </a:lnTo>
                <a:lnTo>
                  <a:pt x="308" y="36"/>
                </a:lnTo>
                <a:lnTo>
                  <a:pt x="286" y="36"/>
                </a:lnTo>
                <a:lnTo>
                  <a:pt x="286" y="63"/>
                </a:lnTo>
                <a:lnTo>
                  <a:pt x="314" y="63"/>
                </a:lnTo>
                <a:lnTo>
                  <a:pt x="314" y="69"/>
                </a:lnTo>
                <a:lnTo>
                  <a:pt x="280" y="69"/>
                </a:lnTo>
                <a:close/>
                <a:moveTo>
                  <a:pt x="255" y="69"/>
                </a:moveTo>
                <a:lnTo>
                  <a:pt x="255" y="36"/>
                </a:lnTo>
                <a:lnTo>
                  <a:pt x="218" y="36"/>
                </a:lnTo>
                <a:lnTo>
                  <a:pt x="218" y="69"/>
                </a:lnTo>
                <a:lnTo>
                  <a:pt x="210" y="69"/>
                </a:lnTo>
                <a:lnTo>
                  <a:pt x="210" y="0"/>
                </a:lnTo>
                <a:lnTo>
                  <a:pt x="218" y="0"/>
                </a:lnTo>
                <a:lnTo>
                  <a:pt x="218" y="30"/>
                </a:lnTo>
                <a:lnTo>
                  <a:pt x="255" y="30"/>
                </a:lnTo>
                <a:lnTo>
                  <a:pt x="255" y="0"/>
                </a:lnTo>
                <a:lnTo>
                  <a:pt x="263" y="0"/>
                </a:lnTo>
                <a:lnTo>
                  <a:pt x="263" y="69"/>
                </a:lnTo>
                <a:lnTo>
                  <a:pt x="255" y="69"/>
                </a:lnTo>
                <a:close/>
                <a:moveTo>
                  <a:pt x="168" y="69"/>
                </a:moveTo>
                <a:lnTo>
                  <a:pt x="168" y="5"/>
                </a:lnTo>
                <a:lnTo>
                  <a:pt x="146" y="5"/>
                </a:lnTo>
                <a:lnTo>
                  <a:pt x="146" y="0"/>
                </a:lnTo>
                <a:lnTo>
                  <a:pt x="199" y="0"/>
                </a:lnTo>
                <a:lnTo>
                  <a:pt x="199" y="5"/>
                </a:lnTo>
                <a:lnTo>
                  <a:pt x="176" y="5"/>
                </a:lnTo>
                <a:lnTo>
                  <a:pt x="176" y="69"/>
                </a:lnTo>
                <a:lnTo>
                  <a:pt x="168" y="69"/>
                </a:lnTo>
                <a:close/>
                <a:moveTo>
                  <a:pt x="78" y="69"/>
                </a:moveTo>
                <a:lnTo>
                  <a:pt x="78" y="0"/>
                </a:lnTo>
                <a:lnTo>
                  <a:pt x="112" y="0"/>
                </a:lnTo>
                <a:lnTo>
                  <a:pt x="112" y="5"/>
                </a:lnTo>
                <a:lnTo>
                  <a:pt x="87" y="5"/>
                </a:lnTo>
                <a:lnTo>
                  <a:pt x="87" y="30"/>
                </a:lnTo>
                <a:lnTo>
                  <a:pt x="106" y="30"/>
                </a:lnTo>
                <a:lnTo>
                  <a:pt x="106" y="36"/>
                </a:lnTo>
                <a:lnTo>
                  <a:pt x="87" y="36"/>
                </a:lnTo>
                <a:lnTo>
                  <a:pt x="87" y="69"/>
                </a:lnTo>
                <a:lnTo>
                  <a:pt x="78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Freeform 534"/>
          <p:cNvSpPr>
            <a:spLocks/>
          </p:cNvSpPr>
          <p:nvPr/>
        </p:nvSpPr>
        <p:spPr bwMode="auto">
          <a:xfrm>
            <a:off x="771706" y="2195157"/>
            <a:ext cx="103294" cy="100126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3" y="19"/>
              </a:cxn>
              <a:cxn ang="0">
                <a:pos x="8" y="8"/>
              </a:cxn>
              <a:cxn ang="0">
                <a:pos x="20" y="2"/>
              </a:cxn>
              <a:cxn ang="0">
                <a:pos x="34" y="0"/>
              </a:cxn>
              <a:cxn ang="0">
                <a:pos x="34" y="0"/>
              </a:cxn>
              <a:cxn ang="0">
                <a:pos x="45" y="2"/>
              </a:cxn>
              <a:cxn ang="0">
                <a:pos x="56" y="8"/>
              </a:cxn>
              <a:cxn ang="0">
                <a:pos x="64" y="19"/>
              </a:cxn>
              <a:cxn ang="0">
                <a:pos x="67" y="36"/>
              </a:cxn>
              <a:cxn ang="0">
                <a:pos x="67" y="36"/>
              </a:cxn>
              <a:cxn ang="0">
                <a:pos x="64" y="49"/>
              </a:cxn>
              <a:cxn ang="0">
                <a:pos x="56" y="61"/>
              </a:cxn>
              <a:cxn ang="0">
                <a:pos x="45" y="69"/>
              </a:cxn>
              <a:cxn ang="0">
                <a:pos x="34" y="69"/>
              </a:cxn>
              <a:cxn ang="0">
                <a:pos x="34" y="69"/>
              </a:cxn>
              <a:cxn ang="0">
                <a:pos x="20" y="69"/>
              </a:cxn>
              <a:cxn ang="0">
                <a:pos x="8" y="61"/>
              </a:cxn>
              <a:cxn ang="0">
                <a:pos x="3" y="49"/>
              </a:cxn>
              <a:cxn ang="0">
                <a:pos x="0" y="36"/>
              </a:cxn>
            </a:cxnLst>
            <a:rect l="0" t="0" r="r" b="b"/>
            <a:pathLst>
              <a:path w="67" h="69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8" y="8"/>
                </a:lnTo>
                <a:lnTo>
                  <a:pt x="20" y="2"/>
                </a:lnTo>
                <a:lnTo>
                  <a:pt x="34" y="0"/>
                </a:lnTo>
                <a:lnTo>
                  <a:pt x="34" y="0"/>
                </a:lnTo>
                <a:lnTo>
                  <a:pt x="45" y="2"/>
                </a:lnTo>
                <a:lnTo>
                  <a:pt x="56" y="8"/>
                </a:lnTo>
                <a:lnTo>
                  <a:pt x="64" y="19"/>
                </a:lnTo>
                <a:lnTo>
                  <a:pt x="67" y="36"/>
                </a:lnTo>
                <a:lnTo>
                  <a:pt x="67" y="36"/>
                </a:lnTo>
                <a:lnTo>
                  <a:pt x="64" y="49"/>
                </a:lnTo>
                <a:lnTo>
                  <a:pt x="56" y="61"/>
                </a:lnTo>
                <a:lnTo>
                  <a:pt x="45" y="69"/>
                </a:lnTo>
                <a:lnTo>
                  <a:pt x="34" y="69"/>
                </a:lnTo>
                <a:lnTo>
                  <a:pt x="34" y="69"/>
                </a:lnTo>
                <a:lnTo>
                  <a:pt x="20" y="69"/>
                </a:lnTo>
                <a:lnTo>
                  <a:pt x="8" y="61"/>
                </a:lnTo>
                <a:lnTo>
                  <a:pt x="3" y="49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" name="Freeform 535"/>
          <p:cNvSpPr>
            <a:spLocks/>
          </p:cNvSpPr>
          <p:nvPr/>
        </p:nvSpPr>
        <p:spPr bwMode="auto">
          <a:xfrm>
            <a:off x="784040" y="2202413"/>
            <a:ext cx="78627" cy="88517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31"/>
              </a:cxn>
              <a:cxn ang="0">
                <a:pos x="0" y="44"/>
              </a:cxn>
              <a:cxn ang="0">
                <a:pos x="6" y="53"/>
              </a:cxn>
              <a:cxn ang="0">
                <a:pos x="14" y="58"/>
              </a:cxn>
              <a:cxn ang="0">
                <a:pos x="26" y="61"/>
              </a:cxn>
              <a:cxn ang="0">
                <a:pos x="26" y="61"/>
              </a:cxn>
              <a:cxn ang="0">
                <a:pos x="34" y="58"/>
              </a:cxn>
              <a:cxn ang="0">
                <a:pos x="42" y="53"/>
              </a:cxn>
              <a:cxn ang="0">
                <a:pos x="48" y="44"/>
              </a:cxn>
              <a:cxn ang="0">
                <a:pos x="51" y="31"/>
              </a:cxn>
              <a:cxn ang="0">
                <a:pos x="51" y="31"/>
              </a:cxn>
              <a:cxn ang="0">
                <a:pos x="48" y="17"/>
              </a:cxn>
              <a:cxn ang="0">
                <a:pos x="42" y="6"/>
              </a:cxn>
              <a:cxn ang="0">
                <a:pos x="34" y="0"/>
              </a:cxn>
              <a:cxn ang="0">
                <a:pos x="26" y="0"/>
              </a:cxn>
              <a:cxn ang="0">
                <a:pos x="26" y="0"/>
              </a:cxn>
              <a:cxn ang="0">
                <a:pos x="14" y="0"/>
              </a:cxn>
              <a:cxn ang="0">
                <a:pos x="6" y="6"/>
              </a:cxn>
              <a:cxn ang="0">
                <a:pos x="0" y="17"/>
              </a:cxn>
              <a:cxn ang="0">
                <a:pos x="0" y="31"/>
              </a:cxn>
            </a:cxnLst>
            <a:rect l="0" t="0" r="r" b="b"/>
            <a:pathLst>
              <a:path w="51" h="61">
                <a:moveTo>
                  <a:pt x="0" y="31"/>
                </a:moveTo>
                <a:lnTo>
                  <a:pt x="0" y="31"/>
                </a:lnTo>
                <a:lnTo>
                  <a:pt x="0" y="44"/>
                </a:lnTo>
                <a:lnTo>
                  <a:pt x="6" y="53"/>
                </a:lnTo>
                <a:lnTo>
                  <a:pt x="14" y="58"/>
                </a:lnTo>
                <a:lnTo>
                  <a:pt x="26" y="61"/>
                </a:lnTo>
                <a:lnTo>
                  <a:pt x="26" y="61"/>
                </a:lnTo>
                <a:lnTo>
                  <a:pt x="34" y="58"/>
                </a:lnTo>
                <a:lnTo>
                  <a:pt x="42" y="53"/>
                </a:lnTo>
                <a:lnTo>
                  <a:pt x="48" y="44"/>
                </a:lnTo>
                <a:lnTo>
                  <a:pt x="51" y="31"/>
                </a:lnTo>
                <a:lnTo>
                  <a:pt x="51" y="31"/>
                </a:lnTo>
                <a:lnTo>
                  <a:pt x="48" y="17"/>
                </a:lnTo>
                <a:lnTo>
                  <a:pt x="42" y="6"/>
                </a:lnTo>
                <a:lnTo>
                  <a:pt x="34" y="0"/>
                </a:lnTo>
                <a:lnTo>
                  <a:pt x="26" y="0"/>
                </a:lnTo>
                <a:lnTo>
                  <a:pt x="26" y="0"/>
                </a:lnTo>
                <a:lnTo>
                  <a:pt x="14" y="0"/>
                </a:lnTo>
                <a:lnTo>
                  <a:pt x="6" y="6"/>
                </a:lnTo>
                <a:lnTo>
                  <a:pt x="0" y="17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Freeform 536"/>
          <p:cNvSpPr>
            <a:spLocks/>
          </p:cNvSpPr>
          <p:nvPr/>
        </p:nvSpPr>
        <p:spPr bwMode="auto">
          <a:xfrm>
            <a:off x="1203382" y="2195157"/>
            <a:ext cx="52418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34" y="0"/>
              </a:cxn>
              <a:cxn ang="0">
                <a:pos x="34" y="5"/>
              </a:cxn>
              <a:cxn ang="0">
                <a:pos x="6" y="5"/>
              </a:cxn>
              <a:cxn ang="0">
                <a:pos x="6" y="30"/>
              </a:cxn>
              <a:cxn ang="0">
                <a:pos x="28" y="30"/>
              </a:cxn>
              <a:cxn ang="0">
                <a:pos x="28" y="36"/>
              </a:cxn>
              <a:cxn ang="0">
                <a:pos x="6" y="36"/>
              </a:cxn>
              <a:cxn ang="0">
                <a:pos x="6" y="63"/>
              </a:cxn>
              <a:cxn ang="0">
                <a:pos x="34" y="63"/>
              </a:cxn>
              <a:cxn ang="0">
                <a:pos x="34" y="69"/>
              </a:cxn>
              <a:cxn ang="0">
                <a:pos x="0" y="69"/>
              </a:cxn>
            </a:cxnLst>
            <a:rect l="0" t="0" r="r" b="b"/>
            <a:pathLst>
              <a:path w="34" h="69">
                <a:moveTo>
                  <a:pt x="0" y="69"/>
                </a:moveTo>
                <a:lnTo>
                  <a:pt x="0" y="0"/>
                </a:lnTo>
                <a:lnTo>
                  <a:pt x="34" y="0"/>
                </a:lnTo>
                <a:lnTo>
                  <a:pt x="34" y="5"/>
                </a:lnTo>
                <a:lnTo>
                  <a:pt x="6" y="5"/>
                </a:lnTo>
                <a:lnTo>
                  <a:pt x="6" y="30"/>
                </a:lnTo>
                <a:lnTo>
                  <a:pt x="28" y="30"/>
                </a:lnTo>
                <a:lnTo>
                  <a:pt x="28" y="36"/>
                </a:lnTo>
                <a:lnTo>
                  <a:pt x="6" y="36"/>
                </a:lnTo>
                <a:lnTo>
                  <a:pt x="6" y="63"/>
                </a:lnTo>
                <a:lnTo>
                  <a:pt x="34" y="63"/>
                </a:lnTo>
                <a:lnTo>
                  <a:pt x="34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Freeform 537"/>
          <p:cNvSpPr>
            <a:spLocks/>
          </p:cNvSpPr>
          <p:nvPr/>
        </p:nvSpPr>
        <p:spPr bwMode="auto">
          <a:xfrm>
            <a:off x="1095463" y="2195157"/>
            <a:ext cx="81710" cy="100126"/>
          </a:xfrm>
          <a:custGeom>
            <a:avLst/>
            <a:gdLst/>
            <a:ahLst/>
            <a:cxnLst>
              <a:cxn ang="0">
                <a:pos x="45" y="69"/>
              </a:cxn>
              <a:cxn ang="0">
                <a:pos x="45" y="36"/>
              </a:cxn>
              <a:cxn ang="0">
                <a:pos x="8" y="36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8" y="0"/>
              </a:cxn>
              <a:cxn ang="0">
                <a:pos x="8" y="30"/>
              </a:cxn>
              <a:cxn ang="0">
                <a:pos x="45" y="30"/>
              </a:cxn>
              <a:cxn ang="0">
                <a:pos x="45" y="0"/>
              </a:cxn>
              <a:cxn ang="0">
                <a:pos x="53" y="0"/>
              </a:cxn>
              <a:cxn ang="0">
                <a:pos x="53" y="69"/>
              </a:cxn>
              <a:cxn ang="0">
                <a:pos x="45" y="69"/>
              </a:cxn>
            </a:cxnLst>
            <a:rect l="0" t="0" r="r" b="b"/>
            <a:pathLst>
              <a:path w="53" h="69">
                <a:moveTo>
                  <a:pt x="45" y="69"/>
                </a:moveTo>
                <a:lnTo>
                  <a:pt x="45" y="36"/>
                </a:lnTo>
                <a:lnTo>
                  <a:pt x="8" y="36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8" y="0"/>
                </a:lnTo>
                <a:lnTo>
                  <a:pt x="8" y="30"/>
                </a:lnTo>
                <a:lnTo>
                  <a:pt x="45" y="30"/>
                </a:lnTo>
                <a:lnTo>
                  <a:pt x="45" y="0"/>
                </a:lnTo>
                <a:lnTo>
                  <a:pt x="53" y="0"/>
                </a:lnTo>
                <a:lnTo>
                  <a:pt x="53" y="69"/>
                </a:lnTo>
                <a:lnTo>
                  <a:pt x="45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Freeform 538"/>
          <p:cNvSpPr>
            <a:spLocks/>
          </p:cNvSpPr>
          <p:nvPr/>
        </p:nvSpPr>
        <p:spPr bwMode="auto">
          <a:xfrm>
            <a:off x="996794" y="2195157"/>
            <a:ext cx="81710" cy="100126"/>
          </a:xfrm>
          <a:custGeom>
            <a:avLst/>
            <a:gdLst/>
            <a:ahLst/>
            <a:cxnLst>
              <a:cxn ang="0">
                <a:pos x="22" y="69"/>
              </a:cxn>
              <a:cxn ang="0">
                <a:pos x="22" y="5"/>
              </a:cxn>
              <a:cxn ang="0">
                <a:pos x="0" y="5"/>
              </a:cxn>
              <a:cxn ang="0">
                <a:pos x="0" y="0"/>
              </a:cxn>
              <a:cxn ang="0">
                <a:pos x="53" y="0"/>
              </a:cxn>
              <a:cxn ang="0">
                <a:pos x="53" y="5"/>
              </a:cxn>
              <a:cxn ang="0">
                <a:pos x="30" y="5"/>
              </a:cxn>
              <a:cxn ang="0">
                <a:pos x="30" y="69"/>
              </a:cxn>
              <a:cxn ang="0">
                <a:pos x="22" y="69"/>
              </a:cxn>
            </a:cxnLst>
            <a:rect l="0" t="0" r="r" b="b"/>
            <a:pathLst>
              <a:path w="53" h="69">
                <a:moveTo>
                  <a:pt x="22" y="69"/>
                </a:moveTo>
                <a:lnTo>
                  <a:pt x="22" y="5"/>
                </a:lnTo>
                <a:lnTo>
                  <a:pt x="0" y="5"/>
                </a:lnTo>
                <a:lnTo>
                  <a:pt x="0" y="0"/>
                </a:lnTo>
                <a:lnTo>
                  <a:pt x="53" y="0"/>
                </a:lnTo>
                <a:lnTo>
                  <a:pt x="53" y="5"/>
                </a:lnTo>
                <a:lnTo>
                  <a:pt x="30" y="5"/>
                </a:lnTo>
                <a:lnTo>
                  <a:pt x="30" y="69"/>
                </a:lnTo>
                <a:lnTo>
                  <a:pt x="2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" name="Freeform 539"/>
          <p:cNvSpPr>
            <a:spLocks/>
          </p:cNvSpPr>
          <p:nvPr/>
        </p:nvSpPr>
        <p:spPr bwMode="auto">
          <a:xfrm>
            <a:off x="891959" y="2195157"/>
            <a:ext cx="52418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34" y="0"/>
              </a:cxn>
              <a:cxn ang="0">
                <a:pos x="34" y="5"/>
              </a:cxn>
              <a:cxn ang="0">
                <a:pos x="9" y="5"/>
              </a:cxn>
              <a:cxn ang="0">
                <a:pos x="9" y="30"/>
              </a:cxn>
              <a:cxn ang="0">
                <a:pos x="28" y="30"/>
              </a:cxn>
              <a:cxn ang="0">
                <a:pos x="28" y="36"/>
              </a:cxn>
              <a:cxn ang="0">
                <a:pos x="9" y="36"/>
              </a:cxn>
              <a:cxn ang="0">
                <a:pos x="9" y="69"/>
              </a:cxn>
              <a:cxn ang="0">
                <a:pos x="0" y="69"/>
              </a:cxn>
            </a:cxnLst>
            <a:rect l="0" t="0" r="r" b="b"/>
            <a:pathLst>
              <a:path w="34" h="69">
                <a:moveTo>
                  <a:pt x="0" y="69"/>
                </a:moveTo>
                <a:lnTo>
                  <a:pt x="0" y="0"/>
                </a:lnTo>
                <a:lnTo>
                  <a:pt x="34" y="0"/>
                </a:lnTo>
                <a:lnTo>
                  <a:pt x="34" y="5"/>
                </a:lnTo>
                <a:lnTo>
                  <a:pt x="9" y="5"/>
                </a:lnTo>
                <a:lnTo>
                  <a:pt x="9" y="30"/>
                </a:lnTo>
                <a:lnTo>
                  <a:pt x="28" y="30"/>
                </a:lnTo>
                <a:lnTo>
                  <a:pt x="28" y="36"/>
                </a:lnTo>
                <a:lnTo>
                  <a:pt x="9" y="36"/>
                </a:lnTo>
                <a:lnTo>
                  <a:pt x="9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" name="Freeform 540"/>
          <p:cNvSpPr>
            <a:spLocks noEditPoints="1"/>
          </p:cNvSpPr>
          <p:nvPr/>
        </p:nvSpPr>
        <p:spPr bwMode="auto">
          <a:xfrm>
            <a:off x="457199" y="2370741"/>
            <a:ext cx="1103858" cy="101577"/>
          </a:xfrm>
          <a:custGeom>
            <a:avLst/>
            <a:gdLst/>
            <a:ahLst/>
            <a:cxnLst>
              <a:cxn ang="0">
                <a:pos x="588" y="9"/>
              </a:cxn>
              <a:cxn ang="0">
                <a:pos x="635" y="9"/>
              </a:cxn>
              <a:cxn ang="0">
                <a:pos x="635" y="61"/>
              </a:cxn>
              <a:cxn ang="0">
                <a:pos x="588" y="61"/>
              </a:cxn>
              <a:cxn ang="0">
                <a:pos x="588" y="50"/>
              </a:cxn>
              <a:cxn ang="0">
                <a:pos x="621" y="64"/>
              </a:cxn>
              <a:cxn ang="0">
                <a:pos x="635" y="23"/>
              </a:cxn>
              <a:cxn ang="0">
                <a:pos x="613" y="6"/>
              </a:cxn>
              <a:cxn ang="0">
                <a:pos x="137" y="36"/>
              </a:cxn>
              <a:cxn ang="0">
                <a:pos x="170" y="0"/>
              </a:cxn>
              <a:cxn ang="0">
                <a:pos x="196" y="14"/>
              </a:cxn>
              <a:cxn ang="0">
                <a:pos x="170" y="6"/>
              </a:cxn>
              <a:cxn ang="0">
                <a:pos x="145" y="36"/>
              </a:cxn>
              <a:cxn ang="0">
                <a:pos x="170" y="67"/>
              </a:cxn>
              <a:cxn ang="0">
                <a:pos x="170" y="36"/>
              </a:cxn>
              <a:cxn ang="0">
                <a:pos x="170" y="70"/>
              </a:cxn>
              <a:cxn ang="0">
                <a:pos x="137" y="36"/>
              </a:cxn>
              <a:cxn ang="0">
                <a:pos x="11" y="9"/>
              </a:cxn>
              <a:cxn ang="0">
                <a:pos x="58" y="9"/>
              </a:cxn>
              <a:cxn ang="0">
                <a:pos x="58" y="61"/>
              </a:cxn>
              <a:cxn ang="0">
                <a:pos x="11" y="61"/>
              </a:cxn>
              <a:cxn ang="0">
                <a:pos x="11" y="50"/>
              </a:cxn>
              <a:cxn ang="0">
                <a:pos x="44" y="64"/>
              </a:cxn>
              <a:cxn ang="0">
                <a:pos x="58" y="23"/>
              </a:cxn>
              <a:cxn ang="0">
                <a:pos x="33" y="6"/>
              </a:cxn>
              <a:cxn ang="0">
                <a:pos x="705" y="70"/>
              </a:cxn>
              <a:cxn ang="0">
                <a:pos x="669" y="70"/>
              </a:cxn>
              <a:cxn ang="0">
                <a:pos x="708" y="61"/>
              </a:cxn>
              <a:cxn ang="0">
                <a:pos x="716" y="70"/>
              </a:cxn>
              <a:cxn ang="0">
                <a:pos x="565" y="70"/>
              </a:cxn>
              <a:cxn ang="0">
                <a:pos x="492" y="0"/>
              </a:cxn>
              <a:cxn ang="0">
                <a:pos x="515" y="70"/>
              </a:cxn>
              <a:cxn ang="0">
                <a:pos x="428" y="70"/>
              </a:cxn>
              <a:cxn ang="0">
                <a:pos x="453" y="25"/>
              </a:cxn>
              <a:cxn ang="0">
                <a:pos x="459" y="6"/>
              </a:cxn>
              <a:cxn ang="0">
                <a:pos x="372" y="64"/>
              </a:cxn>
              <a:cxn ang="0">
                <a:pos x="420" y="6"/>
              </a:cxn>
              <a:cxn ang="0">
                <a:pos x="350" y="70"/>
              </a:cxn>
              <a:cxn ang="0">
                <a:pos x="319" y="70"/>
              </a:cxn>
              <a:cxn ang="0">
                <a:pos x="282" y="70"/>
              </a:cxn>
              <a:cxn ang="0">
                <a:pos x="324" y="61"/>
              </a:cxn>
              <a:cxn ang="0">
                <a:pos x="330" y="70"/>
              </a:cxn>
              <a:cxn ang="0">
                <a:pos x="212" y="70"/>
              </a:cxn>
              <a:cxn ang="0">
                <a:pos x="254" y="70"/>
              </a:cxn>
              <a:cxn ang="0">
                <a:pos x="240" y="25"/>
              </a:cxn>
              <a:cxn ang="0">
                <a:pos x="120" y="70"/>
              </a:cxn>
              <a:cxn ang="0">
                <a:pos x="81" y="0"/>
              </a:cxn>
              <a:cxn ang="0">
                <a:pos x="126" y="12"/>
              </a:cxn>
              <a:cxn ang="0">
                <a:pos x="114" y="39"/>
              </a:cxn>
              <a:cxn ang="0">
                <a:pos x="103" y="36"/>
              </a:cxn>
              <a:cxn ang="0">
                <a:pos x="120" y="20"/>
              </a:cxn>
              <a:cxn ang="0">
                <a:pos x="100" y="6"/>
              </a:cxn>
            </a:cxnLst>
            <a:rect l="0" t="0" r="r" b="b"/>
            <a:pathLst>
              <a:path w="716" h="70">
                <a:moveTo>
                  <a:pt x="579" y="36"/>
                </a:moveTo>
                <a:lnTo>
                  <a:pt x="579" y="36"/>
                </a:lnTo>
                <a:lnTo>
                  <a:pt x="579" y="36"/>
                </a:lnTo>
                <a:lnTo>
                  <a:pt x="582" y="20"/>
                </a:lnTo>
                <a:lnTo>
                  <a:pt x="588" y="9"/>
                </a:lnTo>
                <a:lnTo>
                  <a:pt x="599" y="3"/>
                </a:lnTo>
                <a:lnTo>
                  <a:pt x="613" y="0"/>
                </a:lnTo>
                <a:lnTo>
                  <a:pt x="613" y="0"/>
                </a:lnTo>
                <a:lnTo>
                  <a:pt x="624" y="3"/>
                </a:lnTo>
                <a:lnTo>
                  <a:pt x="635" y="9"/>
                </a:lnTo>
                <a:lnTo>
                  <a:pt x="644" y="20"/>
                </a:lnTo>
                <a:lnTo>
                  <a:pt x="646" y="36"/>
                </a:lnTo>
                <a:lnTo>
                  <a:pt x="646" y="36"/>
                </a:lnTo>
                <a:lnTo>
                  <a:pt x="644" y="50"/>
                </a:lnTo>
                <a:lnTo>
                  <a:pt x="635" y="61"/>
                </a:lnTo>
                <a:lnTo>
                  <a:pt x="624" y="70"/>
                </a:lnTo>
                <a:lnTo>
                  <a:pt x="613" y="70"/>
                </a:lnTo>
                <a:lnTo>
                  <a:pt x="613" y="70"/>
                </a:lnTo>
                <a:lnTo>
                  <a:pt x="599" y="70"/>
                </a:lnTo>
                <a:lnTo>
                  <a:pt x="588" y="61"/>
                </a:lnTo>
                <a:lnTo>
                  <a:pt x="582" y="50"/>
                </a:lnTo>
                <a:lnTo>
                  <a:pt x="579" y="36"/>
                </a:lnTo>
                <a:close/>
                <a:moveTo>
                  <a:pt x="585" y="36"/>
                </a:moveTo>
                <a:lnTo>
                  <a:pt x="585" y="36"/>
                </a:lnTo>
                <a:lnTo>
                  <a:pt x="588" y="50"/>
                </a:lnTo>
                <a:lnTo>
                  <a:pt x="593" y="59"/>
                </a:lnTo>
                <a:lnTo>
                  <a:pt x="602" y="64"/>
                </a:lnTo>
                <a:lnTo>
                  <a:pt x="613" y="67"/>
                </a:lnTo>
                <a:lnTo>
                  <a:pt x="613" y="67"/>
                </a:lnTo>
                <a:lnTo>
                  <a:pt x="621" y="64"/>
                </a:lnTo>
                <a:lnTo>
                  <a:pt x="630" y="59"/>
                </a:lnTo>
                <a:lnTo>
                  <a:pt x="635" y="50"/>
                </a:lnTo>
                <a:lnTo>
                  <a:pt x="638" y="36"/>
                </a:lnTo>
                <a:lnTo>
                  <a:pt x="638" y="36"/>
                </a:lnTo>
                <a:lnTo>
                  <a:pt x="635" y="23"/>
                </a:lnTo>
                <a:lnTo>
                  <a:pt x="630" y="12"/>
                </a:lnTo>
                <a:lnTo>
                  <a:pt x="621" y="6"/>
                </a:lnTo>
                <a:lnTo>
                  <a:pt x="613" y="6"/>
                </a:lnTo>
                <a:lnTo>
                  <a:pt x="613" y="6"/>
                </a:lnTo>
                <a:lnTo>
                  <a:pt x="613" y="6"/>
                </a:lnTo>
                <a:lnTo>
                  <a:pt x="602" y="6"/>
                </a:lnTo>
                <a:lnTo>
                  <a:pt x="593" y="12"/>
                </a:lnTo>
                <a:lnTo>
                  <a:pt x="588" y="23"/>
                </a:lnTo>
                <a:lnTo>
                  <a:pt x="585" y="36"/>
                </a:lnTo>
                <a:close/>
                <a:moveTo>
                  <a:pt x="137" y="36"/>
                </a:moveTo>
                <a:lnTo>
                  <a:pt x="137" y="36"/>
                </a:lnTo>
                <a:lnTo>
                  <a:pt x="140" y="20"/>
                </a:lnTo>
                <a:lnTo>
                  <a:pt x="148" y="9"/>
                </a:lnTo>
                <a:lnTo>
                  <a:pt x="156" y="3"/>
                </a:lnTo>
                <a:lnTo>
                  <a:pt x="170" y="0"/>
                </a:lnTo>
                <a:lnTo>
                  <a:pt x="170" y="0"/>
                </a:lnTo>
                <a:lnTo>
                  <a:pt x="179" y="0"/>
                </a:lnTo>
                <a:lnTo>
                  <a:pt x="184" y="3"/>
                </a:lnTo>
                <a:lnTo>
                  <a:pt x="190" y="9"/>
                </a:lnTo>
                <a:lnTo>
                  <a:pt x="196" y="14"/>
                </a:lnTo>
                <a:lnTo>
                  <a:pt x="187" y="17"/>
                </a:lnTo>
                <a:lnTo>
                  <a:pt x="187" y="17"/>
                </a:lnTo>
                <a:lnTo>
                  <a:pt x="179" y="9"/>
                </a:lnTo>
                <a:lnTo>
                  <a:pt x="170" y="6"/>
                </a:lnTo>
                <a:lnTo>
                  <a:pt x="170" y="6"/>
                </a:lnTo>
                <a:lnTo>
                  <a:pt x="162" y="6"/>
                </a:lnTo>
                <a:lnTo>
                  <a:pt x="154" y="12"/>
                </a:lnTo>
                <a:lnTo>
                  <a:pt x="148" y="23"/>
                </a:lnTo>
                <a:lnTo>
                  <a:pt x="145" y="36"/>
                </a:lnTo>
                <a:lnTo>
                  <a:pt x="145" y="36"/>
                </a:lnTo>
                <a:lnTo>
                  <a:pt x="148" y="48"/>
                </a:lnTo>
                <a:lnTo>
                  <a:pt x="151" y="59"/>
                </a:lnTo>
                <a:lnTo>
                  <a:pt x="159" y="64"/>
                </a:lnTo>
                <a:lnTo>
                  <a:pt x="170" y="67"/>
                </a:lnTo>
                <a:lnTo>
                  <a:pt x="170" y="67"/>
                </a:lnTo>
                <a:lnTo>
                  <a:pt x="179" y="64"/>
                </a:lnTo>
                <a:lnTo>
                  <a:pt x="187" y="61"/>
                </a:lnTo>
                <a:lnTo>
                  <a:pt x="187" y="42"/>
                </a:lnTo>
                <a:lnTo>
                  <a:pt x="170" y="42"/>
                </a:lnTo>
                <a:lnTo>
                  <a:pt x="170" y="36"/>
                </a:lnTo>
                <a:lnTo>
                  <a:pt x="196" y="36"/>
                </a:lnTo>
                <a:lnTo>
                  <a:pt x="196" y="61"/>
                </a:lnTo>
                <a:lnTo>
                  <a:pt x="196" y="61"/>
                </a:lnTo>
                <a:lnTo>
                  <a:pt x="184" y="70"/>
                </a:lnTo>
                <a:lnTo>
                  <a:pt x="170" y="70"/>
                </a:lnTo>
                <a:lnTo>
                  <a:pt x="170" y="70"/>
                </a:lnTo>
                <a:lnTo>
                  <a:pt x="156" y="70"/>
                </a:lnTo>
                <a:lnTo>
                  <a:pt x="145" y="61"/>
                </a:lnTo>
                <a:lnTo>
                  <a:pt x="140" y="50"/>
                </a:lnTo>
                <a:lnTo>
                  <a:pt x="137" y="36"/>
                </a:lnTo>
                <a:close/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2" y="20"/>
                </a:lnTo>
                <a:lnTo>
                  <a:pt x="11" y="9"/>
                </a:lnTo>
                <a:lnTo>
                  <a:pt x="22" y="3"/>
                </a:lnTo>
                <a:lnTo>
                  <a:pt x="33" y="0"/>
                </a:lnTo>
                <a:lnTo>
                  <a:pt x="33" y="0"/>
                </a:lnTo>
                <a:lnTo>
                  <a:pt x="47" y="3"/>
                </a:lnTo>
                <a:lnTo>
                  <a:pt x="58" y="9"/>
                </a:lnTo>
                <a:lnTo>
                  <a:pt x="67" y="20"/>
                </a:lnTo>
                <a:lnTo>
                  <a:pt x="67" y="36"/>
                </a:lnTo>
                <a:lnTo>
                  <a:pt x="67" y="36"/>
                </a:lnTo>
                <a:lnTo>
                  <a:pt x="67" y="50"/>
                </a:lnTo>
                <a:lnTo>
                  <a:pt x="58" y="61"/>
                </a:lnTo>
                <a:lnTo>
                  <a:pt x="47" y="70"/>
                </a:lnTo>
                <a:lnTo>
                  <a:pt x="33" y="70"/>
                </a:lnTo>
                <a:lnTo>
                  <a:pt x="33" y="70"/>
                </a:lnTo>
                <a:lnTo>
                  <a:pt x="22" y="70"/>
                </a:lnTo>
                <a:lnTo>
                  <a:pt x="11" y="61"/>
                </a:lnTo>
                <a:lnTo>
                  <a:pt x="2" y="50"/>
                </a:lnTo>
                <a:lnTo>
                  <a:pt x="0" y="36"/>
                </a:lnTo>
                <a:close/>
                <a:moveTo>
                  <a:pt x="8" y="36"/>
                </a:moveTo>
                <a:lnTo>
                  <a:pt x="8" y="36"/>
                </a:lnTo>
                <a:lnTo>
                  <a:pt x="11" y="50"/>
                </a:lnTo>
                <a:lnTo>
                  <a:pt x="16" y="59"/>
                </a:lnTo>
                <a:lnTo>
                  <a:pt x="25" y="64"/>
                </a:lnTo>
                <a:lnTo>
                  <a:pt x="33" y="67"/>
                </a:lnTo>
                <a:lnTo>
                  <a:pt x="33" y="67"/>
                </a:lnTo>
                <a:lnTo>
                  <a:pt x="44" y="64"/>
                </a:lnTo>
                <a:lnTo>
                  <a:pt x="53" y="59"/>
                </a:lnTo>
                <a:lnTo>
                  <a:pt x="58" y="50"/>
                </a:lnTo>
                <a:lnTo>
                  <a:pt x="61" y="36"/>
                </a:lnTo>
                <a:lnTo>
                  <a:pt x="61" y="36"/>
                </a:lnTo>
                <a:lnTo>
                  <a:pt x="58" y="23"/>
                </a:lnTo>
                <a:lnTo>
                  <a:pt x="53" y="12"/>
                </a:lnTo>
                <a:lnTo>
                  <a:pt x="44" y="6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25" y="6"/>
                </a:lnTo>
                <a:lnTo>
                  <a:pt x="16" y="12"/>
                </a:lnTo>
                <a:lnTo>
                  <a:pt x="11" y="23"/>
                </a:lnTo>
                <a:lnTo>
                  <a:pt x="8" y="36"/>
                </a:lnTo>
                <a:close/>
                <a:moveTo>
                  <a:pt x="705" y="70"/>
                </a:moveTo>
                <a:lnTo>
                  <a:pt x="705" y="70"/>
                </a:lnTo>
                <a:lnTo>
                  <a:pt x="669" y="9"/>
                </a:lnTo>
                <a:lnTo>
                  <a:pt x="669" y="9"/>
                </a:lnTo>
                <a:lnTo>
                  <a:pt x="669" y="9"/>
                </a:lnTo>
                <a:lnTo>
                  <a:pt x="669" y="70"/>
                </a:lnTo>
                <a:lnTo>
                  <a:pt x="660" y="70"/>
                </a:lnTo>
                <a:lnTo>
                  <a:pt x="660" y="0"/>
                </a:lnTo>
                <a:lnTo>
                  <a:pt x="671" y="0"/>
                </a:lnTo>
                <a:lnTo>
                  <a:pt x="671" y="0"/>
                </a:lnTo>
                <a:lnTo>
                  <a:pt x="708" y="61"/>
                </a:lnTo>
                <a:lnTo>
                  <a:pt x="708" y="61"/>
                </a:lnTo>
                <a:lnTo>
                  <a:pt x="708" y="61"/>
                </a:lnTo>
                <a:lnTo>
                  <a:pt x="708" y="0"/>
                </a:lnTo>
                <a:lnTo>
                  <a:pt x="716" y="0"/>
                </a:lnTo>
                <a:lnTo>
                  <a:pt x="716" y="70"/>
                </a:lnTo>
                <a:lnTo>
                  <a:pt x="705" y="70"/>
                </a:lnTo>
                <a:close/>
                <a:moveTo>
                  <a:pt x="557" y="70"/>
                </a:moveTo>
                <a:lnTo>
                  <a:pt x="557" y="0"/>
                </a:lnTo>
                <a:lnTo>
                  <a:pt x="565" y="0"/>
                </a:lnTo>
                <a:lnTo>
                  <a:pt x="565" y="70"/>
                </a:lnTo>
                <a:lnTo>
                  <a:pt x="557" y="70"/>
                </a:lnTo>
                <a:close/>
                <a:moveTo>
                  <a:pt x="515" y="70"/>
                </a:moveTo>
                <a:lnTo>
                  <a:pt x="515" y="6"/>
                </a:lnTo>
                <a:lnTo>
                  <a:pt x="492" y="6"/>
                </a:lnTo>
                <a:lnTo>
                  <a:pt x="492" y="0"/>
                </a:lnTo>
                <a:lnTo>
                  <a:pt x="546" y="0"/>
                </a:lnTo>
                <a:lnTo>
                  <a:pt x="546" y="6"/>
                </a:lnTo>
                <a:lnTo>
                  <a:pt x="523" y="6"/>
                </a:lnTo>
                <a:lnTo>
                  <a:pt x="523" y="70"/>
                </a:lnTo>
                <a:lnTo>
                  <a:pt x="515" y="70"/>
                </a:lnTo>
                <a:close/>
                <a:moveTo>
                  <a:pt x="481" y="70"/>
                </a:moveTo>
                <a:lnTo>
                  <a:pt x="473" y="48"/>
                </a:lnTo>
                <a:lnTo>
                  <a:pt x="445" y="48"/>
                </a:lnTo>
                <a:lnTo>
                  <a:pt x="436" y="70"/>
                </a:lnTo>
                <a:lnTo>
                  <a:pt x="428" y="70"/>
                </a:lnTo>
                <a:lnTo>
                  <a:pt x="453" y="0"/>
                </a:lnTo>
                <a:lnTo>
                  <a:pt x="464" y="0"/>
                </a:lnTo>
                <a:lnTo>
                  <a:pt x="490" y="70"/>
                </a:lnTo>
                <a:lnTo>
                  <a:pt x="481" y="70"/>
                </a:lnTo>
                <a:close/>
                <a:moveTo>
                  <a:pt x="453" y="25"/>
                </a:moveTo>
                <a:lnTo>
                  <a:pt x="448" y="42"/>
                </a:lnTo>
                <a:lnTo>
                  <a:pt x="470" y="42"/>
                </a:lnTo>
                <a:lnTo>
                  <a:pt x="464" y="25"/>
                </a:lnTo>
                <a:lnTo>
                  <a:pt x="464" y="25"/>
                </a:lnTo>
                <a:lnTo>
                  <a:pt x="459" y="6"/>
                </a:lnTo>
                <a:lnTo>
                  <a:pt x="459" y="6"/>
                </a:lnTo>
                <a:lnTo>
                  <a:pt x="459" y="6"/>
                </a:lnTo>
                <a:lnTo>
                  <a:pt x="453" y="25"/>
                </a:lnTo>
                <a:close/>
                <a:moveTo>
                  <a:pt x="372" y="70"/>
                </a:moveTo>
                <a:lnTo>
                  <a:pt x="372" y="64"/>
                </a:lnTo>
                <a:lnTo>
                  <a:pt x="408" y="6"/>
                </a:lnTo>
                <a:lnTo>
                  <a:pt x="375" y="6"/>
                </a:lnTo>
                <a:lnTo>
                  <a:pt x="375" y="0"/>
                </a:lnTo>
                <a:lnTo>
                  <a:pt x="420" y="0"/>
                </a:lnTo>
                <a:lnTo>
                  <a:pt x="420" y="6"/>
                </a:lnTo>
                <a:lnTo>
                  <a:pt x="383" y="64"/>
                </a:lnTo>
                <a:lnTo>
                  <a:pt x="422" y="64"/>
                </a:lnTo>
                <a:lnTo>
                  <a:pt x="422" y="70"/>
                </a:lnTo>
                <a:lnTo>
                  <a:pt x="372" y="70"/>
                </a:lnTo>
                <a:close/>
                <a:moveTo>
                  <a:pt x="350" y="70"/>
                </a:moveTo>
                <a:lnTo>
                  <a:pt x="350" y="0"/>
                </a:lnTo>
                <a:lnTo>
                  <a:pt x="358" y="0"/>
                </a:lnTo>
                <a:lnTo>
                  <a:pt x="358" y="70"/>
                </a:lnTo>
                <a:lnTo>
                  <a:pt x="350" y="70"/>
                </a:lnTo>
                <a:close/>
                <a:moveTo>
                  <a:pt x="319" y="70"/>
                </a:moveTo>
                <a:lnTo>
                  <a:pt x="319" y="70"/>
                </a:lnTo>
                <a:lnTo>
                  <a:pt x="282" y="9"/>
                </a:lnTo>
                <a:lnTo>
                  <a:pt x="282" y="9"/>
                </a:lnTo>
                <a:lnTo>
                  <a:pt x="282" y="9"/>
                </a:lnTo>
                <a:lnTo>
                  <a:pt x="282" y="70"/>
                </a:lnTo>
                <a:lnTo>
                  <a:pt x="277" y="70"/>
                </a:lnTo>
                <a:lnTo>
                  <a:pt x="277" y="0"/>
                </a:lnTo>
                <a:lnTo>
                  <a:pt x="288" y="0"/>
                </a:lnTo>
                <a:lnTo>
                  <a:pt x="288" y="0"/>
                </a:lnTo>
                <a:lnTo>
                  <a:pt x="324" y="61"/>
                </a:lnTo>
                <a:lnTo>
                  <a:pt x="324" y="61"/>
                </a:lnTo>
                <a:lnTo>
                  <a:pt x="324" y="61"/>
                </a:lnTo>
                <a:lnTo>
                  <a:pt x="324" y="0"/>
                </a:lnTo>
                <a:lnTo>
                  <a:pt x="330" y="0"/>
                </a:lnTo>
                <a:lnTo>
                  <a:pt x="330" y="70"/>
                </a:lnTo>
                <a:lnTo>
                  <a:pt x="319" y="70"/>
                </a:lnTo>
                <a:close/>
                <a:moveTo>
                  <a:pt x="254" y="70"/>
                </a:moveTo>
                <a:lnTo>
                  <a:pt x="249" y="48"/>
                </a:lnTo>
                <a:lnTo>
                  <a:pt x="221" y="48"/>
                </a:lnTo>
                <a:lnTo>
                  <a:pt x="212" y="70"/>
                </a:lnTo>
                <a:lnTo>
                  <a:pt x="204" y="70"/>
                </a:lnTo>
                <a:lnTo>
                  <a:pt x="229" y="0"/>
                </a:lnTo>
                <a:lnTo>
                  <a:pt x="240" y="0"/>
                </a:lnTo>
                <a:lnTo>
                  <a:pt x="266" y="70"/>
                </a:lnTo>
                <a:lnTo>
                  <a:pt x="254" y="70"/>
                </a:lnTo>
                <a:close/>
                <a:moveTo>
                  <a:pt x="229" y="25"/>
                </a:moveTo>
                <a:lnTo>
                  <a:pt x="221" y="42"/>
                </a:lnTo>
                <a:lnTo>
                  <a:pt x="246" y="42"/>
                </a:lnTo>
                <a:lnTo>
                  <a:pt x="240" y="25"/>
                </a:lnTo>
                <a:lnTo>
                  <a:pt x="240" y="25"/>
                </a:lnTo>
                <a:lnTo>
                  <a:pt x="235" y="6"/>
                </a:lnTo>
                <a:lnTo>
                  <a:pt x="235" y="6"/>
                </a:lnTo>
                <a:lnTo>
                  <a:pt x="235" y="6"/>
                </a:lnTo>
                <a:lnTo>
                  <a:pt x="229" y="25"/>
                </a:lnTo>
                <a:close/>
                <a:moveTo>
                  <a:pt x="120" y="70"/>
                </a:moveTo>
                <a:lnTo>
                  <a:pt x="100" y="42"/>
                </a:lnTo>
                <a:lnTo>
                  <a:pt x="89" y="42"/>
                </a:lnTo>
                <a:lnTo>
                  <a:pt x="89" y="70"/>
                </a:lnTo>
                <a:lnTo>
                  <a:pt x="81" y="70"/>
                </a:lnTo>
                <a:lnTo>
                  <a:pt x="81" y="0"/>
                </a:lnTo>
                <a:lnTo>
                  <a:pt x="100" y="0"/>
                </a:lnTo>
                <a:lnTo>
                  <a:pt x="100" y="0"/>
                </a:lnTo>
                <a:lnTo>
                  <a:pt x="112" y="3"/>
                </a:lnTo>
                <a:lnTo>
                  <a:pt x="120" y="6"/>
                </a:lnTo>
                <a:lnTo>
                  <a:pt x="126" y="12"/>
                </a:lnTo>
                <a:lnTo>
                  <a:pt x="126" y="20"/>
                </a:lnTo>
                <a:lnTo>
                  <a:pt x="126" y="20"/>
                </a:lnTo>
                <a:lnTo>
                  <a:pt x="126" y="28"/>
                </a:lnTo>
                <a:lnTo>
                  <a:pt x="123" y="34"/>
                </a:lnTo>
                <a:lnTo>
                  <a:pt x="114" y="39"/>
                </a:lnTo>
                <a:lnTo>
                  <a:pt x="109" y="39"/>
                </a:lnTo>
                <a:lnTo>
                  <a:pt x="131" y="70"/>
                </a:lnTo>
                <a:lnTo>
                  <a:pt x="120" y="70"/>
                </a:lnTo>
                <a:close/>
                <a:moveTo>
                  <a:pt x="89" y="36"/>
                </a:moveTo>
                <a:lnTo>
                  <a:pt x="103" y="36"/>
                </a:lnTo>
                <a:lnTo>
                  <a:pt x="103" y="36"/>
                </a:lnTo>
                <a:lnTo>
                  <a:pt x="109" y="34"/>
                </a:lnTo>
                <a:lnTo>
                  <a:pt x="114" y="31"/>
                </a:lnTo>
                <a:lnTo>
                  <a:pt x="117" y="28"/>
                </a:lnTo>
                <a:lnTo>
                  <a:pt x="120" y="20"/>
                </a:lnTo>
                <a:lnTo>
                  <a:pt x="120" y="20"/>
                </a:lnTo>
                <a:lnTo>
                  <a:pt x="117" y="14"/>
                </a:lnTo>
                <a:lnTo>
                  <a:pt x="114" y="12"/>
                </a:lnTo>
                <a:lnTo>
                  <a:pt x="109" y="9"/>
                </a:lnTo>
                <a:lnTo>
                  <a:pt x="100" y="6"/>
                </a:lnTo>
                <a:lnTo>
                  <a:pt x="89" y="6"/>
                </a:lnTo>
                <a:lnTo>
                  <a:pt x="89" y="3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" name="Freeform 541"/>
          <p:cNvSpPr>
            <a:spLocks/>
          </p:cNvSpPr>
          <p:nvPr/>
        </p:nvSpPr>
        <p:spPr bwMode="auto">
          <a:xfrm>
            <a:off x="1349844" y="2370741"/>
            <a:ext cx="103294" cy="10157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3" y="20"/>
              </a:cxn>
              <a:cxn ang="0">
                <a:pos x="9" y="9"/>
              </a:cxn>
              <a:cxn ang="0">
                <a:pos x="20" y="3"/>
              </a:cxn>
              <a:cxn ang="0">
                <a:pos x="34" y="0"/>
              </a:cxn>
              <a:cxn ang="0">
                <a:pos x="34" y="0"/>
              </a:cxn>
              <a:cxn ang="0">
                <a:pos x="45" y="3"/>
              </a:cxn>
              <a:cxn ang="0">
                <a:pos x="56" y="9"/>
              </a:cxn>
              <a:cxn ang="0">
                <a:pos x="65" y="20"/>
              </a:cxn>
              <a:cxn ang="0">
                <a:pos x="67" y="36"/>
              </a:cxn>
              <a:cxn ang="0">
                <a:pos x="67" y="36"/>
              </a:cxn>
              <a:cxn ang="0">
                <a:pos x="65" y="50"/>
              </a:cxn>
              <a:cxn ang="0">
                <a:pos x="56" y="61"/>
              </a:cxn>
              <a:cxn ang="0">
                <a:pos x="45" y="70"/>
              </a:cxn>
              <a:cxn ang="0">
                <a:pos x="34" y="70"/>
              </a:cxn>
              <a:cxn ang="0">
                <a:pos x="34" y="70"/>
              </a:cxn>
              <a:cxn ang="0">
                <a:pos x="20" y="70"/>
              </a:cxn>
              <a:cxn ang="0">
                <a:pos x="9" y="61"/>
              </a:cxn>
              <a:cxn ang="0">
                <a:pos x="3" y="50"/>
              </a:cxn>
              <a:cxn ang="0">
                <a:pos x="0" y="36"/>
              </a:cxn>
            </a:cxnLst>
            <a:rect l="0" t="0" r="r" b="b"/>
            <a:pathLst>
              <a:path w="67" h="70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20"/>
                </a:lnTo>
                <a:lnTo>
                  <a:pt x="9" y="9"/>
                </a:lnTo>
                <a:lnTo>
                  <a:pt x="20" y="3"/>
                </a:lnTo>
                <a:lnTo>
                  <a:pt x="34" y="0"/>
                </a:lnTo>
                <a:lnTo>
                  <a:pt x="34" y="0"/>
                </a:lnTo>
                <a:lnTo>
                  <a:pt x="45" y="3"/>
                </a:lnTo>
                <a:lnTo>
                  <a:pt x="56" y="9"/>
                </a:lnTo>
                <a:lnTo>
                  <a:pt x="65" y="20"/>
                </a:lnTo>
                <a:lnTo>
                  <a:pt x="67" y="36"/>
                </a:lnTo>
                <a:lnTo>
                  <a:pt x="67" y="36"/>
                </a:lnTo>
                <a:lnTo>
                  <a:pt x="65" y="50"/>
                </a:lnTo>
                <a:lnTo>
                  <a:pt x="56" y="61"/>
                </a:lnTo>
                <a:lnTo>
                  <a:pt x="45" y="70"/>
                </a:lnTo>
                <a:lnTo>
                  <a:pt x="34" y="70"/>
                </a:lnTo>
                <a:lnTo>
                  <a:pt x="34" y="70"/>
                </a:lnTo>
                <a:lnTo>
                  <a:pt x="20" y="70"/>
                </a:lnTo>
                <a:lnTo>
                  <a:pt x="9" y="61"/>
                </a:lnTo>
                <a:lnTo>
                  <a:pt x="3" y="50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" name="Freeform 542"/>
          <p:cNvSpPr>
            <a:spLocks/>
          </p:cNvSpPr>
          <p:nvPr/>
        </p:nvSpPr>
        <p:spPr bwMode="auto">
          <a:xfrm>
            <a:off x="1359094" y="2379447"/>
            <a:ext cx="81710" cy="8851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3" y="44"/>
              </a:cxn>
              <a:cxn ang="0">
                <a:pos x="8" y="53"/>
              </a:cxn>
              <a:cxn ang="0">
                <a:pos x="17" y="58"/>
              </a:cxn>
              <a:cxn ang="0">
                <a:pos x="28" y="61"/>
              </a:cxn>
              <a:cxn ang="0">
                <a:pos x="28" y="61"/>
              </a:cxn>
              <a:cxn ang="0">
                <a:pos x="36" y="58"/>
              </a:cxn>
              <a:cxn ang="0">
                <a:pos x="45" y="53"/>
              </a:cxn>
              <a:cxn ang="0">
                <a:pos x="50" y="44"/>
              </a:cxn>
              <a:cxn ang="0">
                <a:pos x="53" y="30"/>
              </a:cxn>
              <a:cxn ang="0">
                <a:pos x="53" y="30"/>
              </a:cxn>
              <a:cxn ang="0">
                <a:pos x="50" y="17"/>
              </a:cxn>
              <a:cxn ang="0">
                <a:pos x="45" y="6"/>
              </a:cxn>
              <a:cxn ang="0">
                <a:pos x="36" y="0"/>
              </a:cxn>
              <a:cxn ang="0">
                <a:pos x="28" y="0"/>
              </a:cxn>
              <a:cxn ang="0">
                <a:pos x="28" y="0"/>
              </a:cxn>
              <a:cxn ang="0">
                <a:pos x="28" y="0"/>
              </a:cxn>
              <a:cxn ang="0">
                <a:pos x="17" y="0"/>
              </a:cxn>
              <a:cxn ang="0">
                <a:pos x="8" y="6"/>
              </a:cxn>
              <a:cxn ang="0">
                <a:pos x="3" y="17"/>
              </a:cxn>
              <a:cxn ang="0">
                <a:pos x="0" y="30"/>
              </a:cxn>
            </a:cxnLst>
            <a:rect l="0" t="0" r="r" b="b"/>
            <a:pathLst>
              <a:path w="53" h="61">
                <a:moveTo>
                  <a:pt x="0" y="30"/>
                </a:moveTo>
                <a:lnTo>
                  <a:pt x="0" y="30"/>
                </a:lnTo>
                <a:lnTo>
                  <a:pt x="3" y="44"/>
                </a:lnTo>
                <a:lnTo>
                  <a:pt x="8" y="53"/>
                </a:lnTo>
                <a:lnTo>
                  <a:pt x="17" y="58"/>
                </a:lnTo>
                <a:lnTo>
                  <a:pt x="28" y="61"/>
                </a:lnTo>
                <a:lnTo>
                  <a:pt x="28" y="61"/>
                </a:lnTo>
                <a:lnTo>
                  <a:pt x="36" y="58"/>
                </a:lnTo>
                <a:lnTo>
                  <a:pt x="45" y="53"/>
                </a:lnTo>
                <a:lnTo>
                  <a:pt x="50" y="44"/>
                </a:lnTo>
                <a:lnTo>
                  <a:pt x="53" y="30"/>
                </a:lnTo>
                <a:lnTo>
                  <a:pt x="53" y="30"/>
                </a:lnTo>
                <a:lnTo>
                  <a:pt x="50" y="17"/>
                </a:lnTo>
                <a:lnTo>
                  <a:pt x="45" y="6"/>
                </a:lnTo>
                <a:lnTo>
                  <a:pt x="36" y="0"/>
                </a:lnTo>
                <a:lnTo>
                  <a:pt x="28" y="0"/>
                </a:lnTo>
                <a:lnTo>
                  <a:pt x="28" y="0"/>
                </a:lnTo>
                <a:lnTo>
                  <a:pt x="28" y="0"/>
                </a:lnTo>
                <a:lnTo>
                  <a:pt x="17" y="0"/>
                </a:lnTo>
                <a:lnTo>
                  <a:pt x="8" y="6"/>
                </a:lnTo>
                <a:lnTo>
                  <a:pt x="3" y="17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Freeform 543"/>
          <p:cNvSpPr>
            <a:spLocks/>
          </p:cNvSpPr>
          <p:nvPr/>
        </p:nvSpPr>
        <p:spPr bwMode="auto">
          <a:xfrm>
            <a:off x="668412" y="2370741"/>
            <a:ext cx="90960" cy="10157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20"/>
              </a:cxn>
              <a:cxn ang="0">
                <a:pos x="11" y="9"/>
              </a:cxn>
              <a:cxn ang="0">
                <a:pos x="19" y="3"/>
              </a:cxn>
              <a:cxn ang="0">
                <a:pos x="33" y="0"/>
              </a:cxn>
              <a:cxn ang="0">
                <a:pos x="33" y="0"/>
              </a:cxn>
              <a:cxn ang="0">
                <a:pos x="42" y="0"/>
              </a:cxn>
              <a:cxn ang="0">
                <a:pos x="47" y="3"/>
              </a:cxn>
              <a:cxn ang="0">
                <a:pos x="53" y="9"/>
              </a:cxn>
              <a:cxn ang="0">
                <a:pos x="59" y="14"/>
              </a:cxn>
              <a:cxn ang="0">
                <a:pos x="50" y="17"/>
              </a:cxn>
              <a:cxn ang="0">
                <a:pos x="50" y="17"/>
              </a:cxn>
              <a:cxn ang="0">
                <a:pos x="42" y="9"/>
              </a:cxn>
              <a:cxn ang="0">
                <a:pos x="33" y="6"/>
              </a:cxn>
              <a:cxn ang="0">
                <a:pos x="33" y="6"/>
              </a:cxn>
              <a:cxn ang="0">
                <a:pos x="25" y="6"/>
              </a:cxn>
              <a:cxn ang="0">
                <a:pos x="17" y="12"/>
              </a:cxn>
              <a:cxn ang="0">
                <a:pos x="11" y="23"/>
              </a:cxn>
              <a:cxn ang="0">
                <a:pos x="8" y="36"/>
              </a:cxn>
              <a:cxn ang="0">
                <a:pos x="8" y="36"/>
              </a:cxn>
              <a:cxn ang="0">
                <a:pos x="11" y="48"/>
              </a:cxn>
              <a:cxn ang="0">
                <a:pos x="14" y="59"/>
              </a:cxn>
              <a:cxn ang="0">
                <a:pos x="22" y="64"/>
              </a:cxn>
              <a:cxn ang="0">
                <a:pos x="33" y="67"/>
              </a:cxn>
              <a:cxn ang="0">
                <a:pos x="33" y="67"/>
              </a:cxn>
              <a:cxn ang="0">
                <a:pos x="42" y="64"/>
              </a:cxn>
              <a:cxn ang="0">
                <a:pos x="50" y="61"/>
              </a:cxn>
              <a:cxn ang="0">
                <a:pos x="50" y="42"/>
              </a:cxn>
              <a:cxn ang="0">
                <a:pos x="33" y="42"/>
              </a:cxn>
              <a:cxn ang="0">
                <a:pos x="33" y="36"/>
              </a:cxn>
              <a:cxn ang="0">
                <a:pos x="59" y="36"/>
              </a:cxn>
              <a:cxn ang="0">
                <a:pos x="59" y="61"/>
              </a:cxn>
              <a:cxn ang="0">
                <a:pos x="59" y="61"/>
              </a:cxn>
              <a:cxn ang="0">
                <a:pos x="47" y="70"/>
              </a:cxn>
              <a:cxn ang="0">
                <a:pos x="33" y="70"/>
              </a:cxn>
              <a:cxn ang="0">
                <a:pos x="33" y="70"/>
              </a:cxn>
              <a:cxn ang="0">
                <a:pos x="19" y="70"/>
              </a:cxn>
              <a:cxn ang="0">
                <a:pos x="8" y="61"/>
              </a:cxn>
              <a:cxn ang="0">
                <a:pos x="3" y="50"/>
              </a:cxn>
              <a:cxn ang="0">
                <a:pos x="0" y="36"/>
              </a:cxn>
            </a:cxnLst>
            <a:rect l="0" t="0" r="r" b="b"/>
            <a:pathLst>
              <a:path w="59" h="70">
                <a:moveTo>
                  <a:pt x="0" y="36"/>
                </a:moveTo>
                <a:lnTo>
                  <a:pt x="0" y="36"/>
                </a:lnTo>
                <a:lnTo>
                  <a:pt x="3" y="20"/>
                </a:lnTo>
                <a:lnTo>
                  <a:pt x="11" y="9"/>
                </a:lnTo>
                <a:lnTo>
                  <a:pt x="19" y="3"/>
                </a:lnTo>
                <a:lnTo>
                  <a:pt x="33" y="0"/>
                </a:lnTo>
                <a:lnTo>
                  <a:pt x="33" y="0"/>
                </a:lnTo>
                <a:lnTo>
                  <a:pt x="42" y="0"/>
                </a:lnTo>
                <a:lnTo>
                  <a:pt x="47" y="3"/>
                </a:lnTo>
                <a:lnTo>
                  <a:pt x="53" y="9"/>
                </a:lnTo>
                <a:lnTo>
                  <a:pt x="59" y="14"/>
                </a:lnTo>
                <a:lnTo>
                  <a:pt x="50" y="17"/>
                </a:lnTo>
                <a:lnTo>
                  <a:pt x="50" y="17"/>
                </a:lnTo>
                <a:lnTo>
                  <a:pt x="42" y="9"/>
                </a:lnTo>
                <a:lnTo>
                  <a:pt x="33" y="6"/>
                </a:lnTo>
                <a:lnTo>
                  <a:pt x="33" y="6"/>
                </a:lnTo>
                <a:lnTo>
                  <a:pt x="25" y="6"/>
                </a:lnTo>
                <a:lnTo>
                  <a:pt x="17" y="12"/>
                </a:lnTo>
                <a:lnTo>
                  <a:pt x="11" y="23"/>
                </a:lnTo>
                <a:lnTo>
                  <a:pt x="8" y="36"/>
                </a:lnTo>
                <a:lnTo>
                  <a:pt x="8" y="36"/>
                </a:lnTo>
                <a:lnTo>
                  <a:pt x="11" y="48"/>
                </a:lnTo>
                <a:lnTo>
                  <a:pt x="14" y="59"/>
                </a:lnTo>
                <a:lnTo>
                  <a:pt x="22" y="64"/>
                </a:lnTo>
                <a:lnTo>
                  <a:pt x="33" y="67"/>
                </a:lnTo>
                <a:lnTo>
                  <a:pt x="33" y="67"/>
                </a:lnTo>
                <a:lnTo>
                  <a:pt x="42" y="64"/>
                </a:lnTo>
                <a:lnTo>
                  <a:pt x="50" y="61"/>
                </a:lnTo>
                <a:lnTo>
                  <a:pt x="50" y="42"/>
                </a:lnTo>
                <a:lnTo>
                  <a:pt x="33" y="42"/>
                </a:lnTo>
                <a:lnTo>
                  <a:pt x="33" y="36"/>
                </a:lnTo>
                <a:lnTo>
                  <a:pt x="59" y="36"/>
                </a:lnTo>
                <a:lnTo>
                  <a:pt x="59" y="61"/>
                </a:lnTo>
                <a:lnTo>
                  <a:pt x="59" y="61"/>
                </a:lnTo>
                <a:lnTo>
                  <a:pt x="47" y="70"/>
                </a:lnTo>
                <a:lnTo>
                  <a:pt x="33" y="70"/>
                </a:lnTo>
                <a:lnTo>
                  <a:pt x="33" y="70"/>
                </a:lnTo>
                <a:lnTo>
                  <a:pt x="19" y="70"/>
                </a:lnTo>
                <a:lnTo>
                  <a:pt x="8" y="61"/>
                </a:lnTo>
                <a:lnTo>
                  <a:pt x="3" y="50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Freeform 544"/>
          <p:cNvSpPr>
            <a:spLocks/>
          </p:cNvSpPr>
          <p:nvPr/>
        </p:nvSpPr>
        <p:spPr bwMode="auto">
          <a:xfrm>
            <a:off x="457199" y="2370741"/>
            <a:ext cx="103294" cy="101577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2" y="20"/>
              </a:cxn>
              <a:cxn ang="0">
                <a:pos x="11" y="9"/>
              </a:cxn>
              <a:cxn ang="0">
                <a:pos x="22" y="3"/>
              </a:cxn>
              <a:cxn ang="0">
                <a:pos x="33" y="0"/>
              </a:cxn>
              <a:cxn ang="0">
                <a:pos x="33" y="0"/>
              </a:cxn>
              <a:cxn ang="0">
                <a:pos x="47" y="3"/>
              </a:cxn>
              <a:cxn ang="0">
                <a:pos x="58" y="9"/>
              </a:cxn>
              <a:cxn ang="0">
                <a:pos x="67" y="20"/>
              </a:cxn>
              <a:cxn ang="0">
                <a:pos x="67" y="36"/>
              </a:cxn>
              <a:cxn ang="0">
                <a:pos x="67" y="36"/>
              </a:cxn>
              <a:cxn ang="0">
                <a:pos x="67" y="50"/>
              </a:cxn>
              <a:cxn ang="0">
                <a:pos x="58" y="61"/>
              </a:cxn>
              <a:cxn ang="0">
                <a:pos x="47" y="70"/>
              </a:cxn>
              <a:cxn ang="0">
                <a:pos x="33" y="70"/>
              </a:cxn>
              <a:cxn ang="0">
                <a:pos x="33" y="70"/>
              </a:cxn>
              <a:cxn ang="0">
                <a:pos x="22" y="70"/>
              </a:cxn>
              <a:cxn ang="0">
                <a:pos x="11" y="61"/>
              </a:cxn>
              <a:cxn ang="0">
                <a:pos x="2" y="50"/>
              </a:cxn>
              <a:cxn ang="0">
                <a:pos x="0" y="36"/>
              </a:cxn>
            </a:cxnLst>
            <a:rect l="0" t="0" r="r" b="b"/>
            <a:pathLst>
              <a:path w="67" h="70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2" y="20"/>
                </a:lnTo>
                <a:lnTo>
                  <a:pt x="11" y="9"/>
                </a:lnTo>
                <a:lnTo>
                  <a:pt x="22" y="3"/>
                </a:lnTo>
                <a:lnTo>
                  <a:pt x="33" y="0"/>
                </a:lnTo>
                <a:lnTo>
                  <a:pt x="33" y="0"/>
                </a:lnTo>
                <a:lnTo>
                  <a:pt x="47" y="3"/>
                </a:lnTo>
                <a:lnTo>
                  <a:pt x="58" y="9"/>
                </a:lnTo>
                <a:lnTo>
                  <a:pt x="67" y="20"/>
                </a:lnTo>
                <a:lnTo>
                  <a:pt x="67" y="36"/>
                </a:lnTo>
                <a:lnTo>
                  <a:pt x="67" y="36"/>
                </a:lnTo>
                <a:lnTo>
                  <a:pt x="67" y="50"/>
                </a:lnTo>
                <a:lnTo>
                  <a:pt x="58" y="61"/>
                </a:lnTo>
                <a:lnTo>
                  <a:pt x="47" y="70"/>
                </a:lnTo>
                <a:lnTo>
                  <a:pt x="33" y="70"/>
                </a:lnTo>
                <a:lnTo>
                  <a:pt x="33" y="70"/>
                </a:lnTo>
                <a:lnTo>
                  <a:pt x="22" y="70"/>
                </a:lnTo>
                <a:lnTo>
                  <a:pt x="11" y="61"/>
                </a:lnTo>
                <a:lnTo>
                  <a:pt x="2" y="50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Freeform 545"/>
          <p:cNvSpPr>
            <a:spLocks/>
          </p:cNvSpPr>
          <p:nvPr/>
        </p:nvSpPr>
        <p:spPr bwMode="auto">
          <a:xfrm>
            <a:off x="469533" y="2379447"/>
            <a:ext cx="81710" cy="8851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3" y="44"/>
              </a:cxn>
              <a:cxn ang="0">
                <a:pos x="8" y="53"/>
              </a:cxn>
              <a:cxn ang="0">
                <a:pos x="17" y="58"/>
              </a:cxn>
              <a:cxn ang="0">
                <a:pos x="25" y="61"/>
              </a:cxn>
              <a:cxn ang="0">
                <a:pos x="25" y="61"/>
              </a:cxn>
              <a:cxn ang="0">
                <a:pos x="36" y="58"/>
              </a:cxn>
              <a:cxn ang="0">
                <a:pos x="45" y="53"/>
              </a:cxn>
              <a:cxn ang="0">
                <a:pos x="50" y="44"/>
              </a:cxn>
              <a:cxn ang="0">
                <a:pos x="53" y="30"/>
              </a:cxn>
              <a:cxn ang="0">
                <a:pos x="53" y="30"/>
              </a:cxn>
              <a:cxn ang="0">
                <a:pos x="50" y="17"/>
              </a:cxn>
              <a:cxn ang="0">
                <a:pos x="45" y="6"/>
              </a:cxn>
              <a:cxn ang="0">
                <a:pos x="36" y="0"/>
              </a:cxn>
              <a:cxn ang="0">
                <a:pos x="25" y="0"/>
              </a:cxn>
              <a:cxn ang="0">
                <a:pos x="25" y="0"/>
              </a:cxn>
              <a:cxn ang="0">
                <a:pos x="25" y="0"/>
              </a:cxn>
              <a:cxn ang="0">
                <a:pos x="17" y="0"/>
              </a:cxn>
              <a:cxn ang="0">
                <a:pos x="8" y="6"/>
              </a:cxn>
              <a:cxn ang="0">
                <a:pos x="3" y="17"/>
              </a:cxn>
              <a:cxn ang="0">
                <a:pos x="0" y="30"/>
              </a:cxn>
            </a:cxnLst>
            <a:rect l="0" t="0" r="r" b="b"/>
            <a:pathLst>
              <a:path w="53" h="61">
                <a:moveTo>
                  <a:pt x="0" y="30"/>
                </a:moveTo>
                <a:lnTo>
                  <a:pt x="0" y="30"/>
                </a:lnTo>
                <a:lnTo>
                  <a:pt x="3" y="44"/>
                </a:lnTo>
                <a:lnTo>
                  <a:pt x="8" y="53"/>
                </a:lnTo>
                <a:lnTo>
                  <a:pt x="17" y="58"/>
                </a:lnTo>
                <a:lnTo>
                  <a:pt x="25" y="61"/>
                </a:lnTo>
                <a:lnTo>
                  <a:pt x="25" y="61"/>
                </a:lnTo>
                <a:lnTo>
                  <a:pt x="36" y="58"/>
                </a:lnTo>
                <a:lnTo>
                  <a:pt x="45" y="53"/>
                </a:lnTo>
                <a:lnTo>
                  <a:pt x="50" y="44"/>
                </a:lnTo>
                <a:lnTo>
                  <a:pt x="53" y="30"/>
                </a:lnTo>
                <a:lnTo>
                  <a:pt x="53" y="30"/>
                </a:lnTo>
                <a:lnTo>
                  <a:pt x="50" y="17"/>
                </a:lnTo>
                <a:lnTo>
                  <a:pt x="45" y="6"/>
                </a:lnTo>
                <a:lnTo>
                  <a:pt x="36" y="0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17" y="0"/>
                </a:lnTo>
                <a:lnTo>
                  <a:pt x="8" y="6"/>
                </a:lnTo>
                <a:lnTo>
                  <a:pt x="3" y="17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" name="Freeform 546"/>
          <p:cNvSpPr>
            <a:spLocks/>
          </p:cNvSpPr>
          <p:nvPr/>
        </p:nvSpPr>
        <p:spPr bwMode="auto">
          <a:xfrm>
            <a:off x="1474722" y="2370741"/>
            <a:ext cx="86335" cy="101577"/>
          </a:xfrm>
          <a:custGeom>
            <a:avLst/>
            <a:gdLst/>
            <a:ahLst/>
            <a:cxnLst>
              <a:cxn ang="0">
                <a:pos x="45" y="70"/>
              </a:cxn>
              <a:cxn ang="0">
                <a:pos x="45" y="70"/>
              </a:cxn>
              <a:cxn ang="0">
                <a:pos x="9" y="9"/>
              </a:cxn>
              <a:cxn ang="0">
                <a:pos x="9" y="9"/>
              </a:cxn>
              <a:cxn ang="0">
                <a:pos x="9" y="9"/>
              </a:cxn>
              <a:cxn ang="0">
                <a:pos x="9" y="70"/>
              </a:cxn>
              <a:cxn ang="0">
                <a:pos x="0" y="70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48" y="61"/>
              </a:cxn>
              <a:cxn ang="0">
                <a:pos x="48" y="61"/>
              </a:cxn>
              <a:cxn ang="0">
                <a:pos x="48" y="61"/>
              </a:cxn>
              <a:cxn ang="0">
                <a:pos x="48" y="0"/>
              </a:cxn>
              <a:cxn ang="0">
                <a:pos x="56" y="0"/>
              </a:cxn>
              <a:cxn ang="0">
                <a:pos x="56" y="70"/>
              </a:cxn>
              <a:cxn ang="0">
                <a:pos x="45" y="70"/>
              </a:cxn>
            </a:cxnLst>
            <a:rect l="0" t="0" r="r" b="b"/>
            <a:pathLst>
              <a:path w="56" h="70">
                <a:moveTo>
                  <a:pt x="45" y="70"/>
                </a:moveTo>
                <a:lnTo>
                  <a:pt x="45" y="70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9" y="70"/>
                </a:lnTo>
                <a:lnTo>
                  <a:pt x="0" y="70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48" y="61"/>
                </a:lnTo>
                <a:lnTo>
                  <a:pt x="48" y="61"/>
                </a:lnTo>
                <a:lnTo>
                  <a:pt x="48" y="61"/>
                </a:lnTo>
                <a:lnTo>
                  <a:pt x="48" y="0"/>
                </a:lnTo>
                <a:lnTo>
                  <a:pt x="56" y="0"/>
                </a:lnTo>
                <a:lnTo>
                  <a:pt x="56" y="70"/>
                </a:lnTo>
                <a:lnTo>
                  <a:pt x="45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Freeform 548"/>
          <p:cNvSpPr>
            <a:spLocks/>
          </p:cNvSpPr>
          <p:nvPr/>
        </p:nvSpPr>
        <p:spPr bwMode="auto">
          <a:xfrm>
            <a:off x="1215716" y="2370741"/>
            <a:ext cx="83252" cy="101577"/>
          </a:xfrm>
          <a:custGeom>
            <a:avLst/>
            <a:gdLst/>
            <a:ahLst/>
            <a:cxnLst>
              <a:cxn ang="0">
                <a:pos x="23" y="70"/>
              </a:cxn>
              <a:cxn ang="0">
                <a:pos x="23" y="6"/>
              </a:cxn>
              <a:cxn ang="0">
                <a:pos x="0" y="6"/>
              </a:cxn>
              <a:cxn ang="0">
                <a:pos x="0" y="0"/>
              </a:cxn>
              <a:cxn ang="0">
                <a:pos x="54" y="0"/>
              </a:cxn>
              <a:cxn ang="0">
                <a:pos x="54" y="6"/>
              </a:cxn>
              <a:cxn ang="0">
                <a:pos x="31" y="6"/>
              </a:cxn>
              <a:cxn ang="0">
                <a:pos x="31" y="70"/>
              </a:cxn>
              <a:cxn ang="0">
                <a:pos x="23" y="70"/>
              </a:cxn>
            </a:cxnLst>
            <a:rect l="0" t="0" r="r" b="b"/>
            <a:pathLst>
              <a:path w="54" h="70">
                <a:moveTo>
                  <a:pt x="23" y="70"/>
                </a:moveTo>
                <a:lnTo>
                  <a:pt x="23" y="6"/>
                </a:lnTo>
                <a:lnTo>
                  <a:pt x="0" y="6"/>
                </a:lnTo>
                <a:lnTo>
                  <a:pt x="0" y="0"/>
                </a:lnTo>
                <a:lnTo>
                  <a:pt x="54" y="0"/>
                </a:lnTo>
                <a:lnTo>
                  <a:pt x="54" y="6"/>
                </a:lnTo>
                <a:lnTo>
                  <a:pt x="31" y="6"/>
                </a:lnTo>
                <a:lnTo>
                  <a:pt x="31" y="70"/>
                </a:lnTo>
                <a:lnTo>
                  <a:pt x="23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Freeform 549"/>
          <p:cNvSpPr>
            <a:spLocks/>
          </p:cNvSpPr>
          <p:nvPr/>
        </p:nvSpPr>
        <p:spPr bwMode="auto">
          <a:xfrm>
            <a:off x="1117047" y="2370741"/>
            <a:ext cx="95585" cy="101577"/>
          </a:xfrm>
          <a:custGeom>
            <a:avLst/>
            <a:gdLst/>
            <a:ahLst/>
            <a:cxnLst>
              <a:cxn ang="0">
                <a:pos x="53" y="70"/>
              </a:cxn>
              <a:cxn ang="0">
                <a:pos x="45" y="48"/>
              </a:cxn>
              <a:cxn ang="0">
                <a:pos x="17" y="48"/>
              </a:cxn>
              <a:cxn ang="0">
                <a:pos x="8" y="70"/>
              </a:cxn>
              <a:cxn ang="0">
                <a:pos x="0" y="70"/>
              </a:cxn>
              <a:cxn ang="0">
                <a:pos x="25" y="0"/>
              </a:cxn>
              <a:cxn ang="0">
                <a:pos x="36" y="0"/>
              </a:cxn>
              <a:cxn ang="0">
                <a:pos x="62" y="70"/>
              </a:cxn>
              <a:cxn ang="0">
                <a:pos x="53" y="70"/>
              </a:cxn>
            </a:cxnLst>
            <a:rect l="0" t="0" r="r" b="b"/>
            <a:pathLst>
              <a:path w="62" h="70">
                <a:moveTo>
                  <a:pt x="53" y="70"/>
                </a:moveTo>
                <a:lnTo>
                  <a:pt x="45" y="48"/>
                </a:lnTo>
                <a:lnTo>
                  <a:pt x="17" y="48"/>
                </a:lnTo>
                <a:lnTo>
                  <a:pt x="8" y="70"/>
                </a:lnTo>
                <a:lnTo>
                  <a:pt x="0" y="70"/>
                </a:lnTo>
                <a:lnTo>
                  <a:pt x="25" y="0"/>
                </a:lnTo>
                <a:lnTo>
                  <a:pt x="36" y="0"/>
                </a:lnTo>
                <a:lnTo>
                  <a:pt x="62" y="70"/>
                </a:lnTo>
                <a:lnTo>
                  <a:pt x="53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Freeform 550"/>
          <p:cNvSpPr>
            <a:spLocks/>
          </p:cNvSpPr>
          <p:nvPr/>
        </p:nvSpPr>
        <p:spPr bwMode="auto">
          <a:xfrm>
            <a:off x="1147881" y="2379447"/>
            <a:ext cx="33917" cy="52240"/>
          </a:xfrm>
          <a:custGeom>
            <a:avLst/>
            <a:gdLst/>
            <a:ahLst/>
            <a:cxnLst>
              <a:cxn ang="0">
                <a:pos x="5" y="19"/>
              </a:cxn>
              <a:cxn ang="0">
                <a:pos x="0" y="36"/>
              </a:cxn>
              <a:cxn ang="0">
                <a:pos x="22" y="36"/>
              </a:cxn>
              <a:cxn ang="0">
                <a:pos x="16" y="19"/>
              </a:cxn>
              <a:cxn ang="0">
                <a:pos x="16" y="19"/>
              </a:cxn>
              <a:cxn ang="0">
                <a:pos x="11" y="0"/>
              </a:cxn>
              <a:cxn ang="0">
                <a:pos x="11" y="0"/>
              </a:cxn>
              <a:cxn ang="0">
                <a:pos x="11" y="0"/>
              </a:cxn>
              <a:cxn ang="0">
                <a:pos x="5" y="19"/>
              </a:cxn>
            </a:cxnLst>
            <a:rect l="0" t="0" r="r" b="b"/>
            <a:pathLst>
              <a:path w="22" h="36">
                <a:moveTo>
                  <a:pt x="5" y="19"/>
                </a:moveTo>
                <a:lnTo>
                  <a:pt x="0" y="36"/>
                </a:lnTo>
                <a:lnTo>
                  <a:pt x="22" y="36"/>
                </a:lnTo>
                <a:lnTo>
                  <a:pt x="16" y="19"/>
                </a:lnTo>
                <a:lnTo>
                  <a:pt x="16" y="19"/>
                </a:lnTo>
                <a:lnTo>
                  <a:pt x="11" y="0"/>
                </a:lnTo>
                <a:lnTo>
                  <a:pt x="11" y="0"/>
                </a:lnTo>
                <a:lnTo>
                  <a:pt x="11" y="0"/>
                </a:lnTo>
                <a:lnTo>
                  <a:pt x="5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Freeform 551"/>
          <p:cNvSpPr>
            <a:spLocks/>
          </p:cNvSpPr>
          <p:nvPr/>
        </p:nvSpPr>
        <p:spPr bwMode="auto">
          <a:xfrm>
            <a:off x="1030712" y="2370741"/>
            <a:ext cx="77085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64"/>
              </a:cxn>
              <a:cxn ang="0">
                <a:pos x="36" y="6"/>
              </a:cxn>
              <a:cxn ang="0">
                <a:pos x="3" y="6"/>
              </a:cxn>
              <a:cxn ang="0">
                <a:pos x="3" y="0"/>
              </a:cxn>
              <a:cxn ang="0">
                <a:pos x="48" y="0"/>
              </a:cxn>
              <a:cxn ang="0">
                <a:pos x="48" y="6"/>
              </a:cxn>
              <a:cxn ang="0">
                <a:pos x="11" y="64"/>
              </a:cxn>
              <a:cxn ang="0">
                <a:pos x="50" y="64"/>
              </a:cxn>
              <a:cxn ang="0">
                <a:pos x="50" y="70"/>
              </a:cxn>
              <a:cxn ang="0">
                <a:pos x="0" y="70"/>
              </a:cxn>
            </a:cxnLst>
            <a:rect l="0" t="0" r="r" b="b"/>
            <a:pathLst>
              <a:path w="50" h="70">
                <a:moveTo>
                  <a:pt x="0" y="70"/>
                </a:moveTo>
                <a:lnTo>
                  <a:pt x="0" y="64"/>
                </a:lnTo>
                <a:lnTo>
                  <a:pt x="36" y="6"/>
                </a:lnTo>
                <a:lnTo>
                  <a:pt x="3" y="6"/>
                </a:lnTo>
                <a:lnTo>
                  <a:pt x="3" y="0"/>
                </a:lnTo>
                <a:lnTo>
                  <a:pt x="48" y="0"/>
                </a:lnTo>
                <a:lnTo>
                  <a:pt x="48" y="6"/>
                </a:lnTo>
                <a:lnTo>
                  <a:pt x="11" y="64"/>
                </a:lnTo>
                <a:lnTo>
                  <a:pt x="50" y="64"/>
                </a:lnTo>
                <a:lnTo>
                  <a:pt x="50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Rectangle 552"/>
          <p:cNvSpPr>
            <a:spLocks noChangeArrowheads="1"/>
          </p:cNvSpPr>
          <p:nvPr/>
        </p:nvSpPr>
        <p:spPr bwMode="auto">
          <a:xfrm>
            <a:off x="996794" y="2370741"/>
            <a:ext cx="12334" cy="10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Freeform 553"/>
          <p:cNvSpPr>
            <a:spLocks/>
          </p:cNvSpPr>
          <p:nvPr/>
        </p:nvSpPr>
        <p:spPr bwMode="auto">
          <a:xfrm>
            <a:off x="884250" y="2370741"/>
            <a:ext cx="81710" cy="101577"/>
          </a:xfrm>
          <a:custGeom>
            <a:avLst/>
            <a:gdLst/>
            <a:ahLst/>
            <a:cxnLst>
              <a:cxn ang="0">
                <a:pos x="42" y="70"/>
              </a:cxn>
              <a:cxn ang="0">
                <a:pos x="42" y="70"/>
              </a:cxn>
              <a:cxn ang="0">
                <a:pos x="5" y="9"/>
              </a:cxn>
              <a:cxn ang="0">
                <a:pos x="5" y="9"/>
              </a:cxn>
              <a:cxn ang="0">
                <a:pos x="5" y="9"/>
              </a:cxn>
              <a:cxn ang="0">
                <a:pos x="5" y="70"/>
              </a:cxn>
              <a:cxn ang="0">
                <a:pos x="0" y="70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47" y="61"/>
              </a:cxn>
              <a:cxn ang="0">
                <a:pos x="47" y="61"/>
              </a:cxn>
              <a:cxn ang="0">
                <a:pos x="47" y="61"/>
              </a:cxn>
              <a:cxn ang="0">
                <a:pos x="47" y="0"/>
              </a:cxn>
              <a:cxn ang="0">
                <a:pos x="53" y="0"/>
              </a:cxn>
              <a:cxn ang="0">
                <a:pos x="53" y="70"/>
              </a:cxn>
              <a:cxn ang="0">
                <a:pos x="42" y="70"/>
              </a:cxn>
            </a:cxnLst>
            <a:rect l="0" t="0" r="r" b="b"/>
            <a:pathLst>
              <a:path w="53" h="70">
                <a:moveTo>
                  <a:pt x="42" y="70"/>
                </a:moveTo>
                <a:lnTo>
                  <a:pt x="42" y="70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lnTo>
                  <a:pt x="5" y="70"/>
                </a:lnTo>
                <a:lnTo>
                  <a:pt x="0" y="70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47" y="61"/>
                </a:lnTo>
                <a:lnTo>
                  <a:pt x="47" y="61"/>
                </a:lnTo>
                <a:lnTo>
                  <a:pt x="47" y="61"/>
                </a:lnTo>
                <a:lnTo>
                  <a:pt x="47" y="0"/>
                </a:lnTo>
                <a:lnTo>
                  <a:pt x="53" y="0"/>
                </a:lnTo>
                <a:lnTo>
                  <a:pt x="53" y="70"/>
                </a:lnTo>
                <a:lnTo>
                  <a:pt x="42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Freeform 554"/>
          <p:cNvSpPr>
            <a:spLocks/>
          </p:cNvSpPr>
          <p:nvPr/>
        </p:nvSpPr>
        <p:spPr bwMode="auto">
          <a:xfrm>
            <a:off x="771706" y="2370741"/>
            <a:ext cx="95585" cy="101577"/>
          </a:xfrm>
          <a:custGeom>
            <a:avLst/>
            <a:gdLst/>
            <a:ahLst/>
            <a:cxnLst>
              <a:cxn ang="0">
                <a:pos x="50" y="70"/>
              </a:cxn>
              <a:cxn ang="0">
                <a:pos x="45" y="48"/>
              </a:cxn>
              <a:cxn ang="0">
                <a:pos x="17" y="48"/>
              </a:cxn>
              <a:cxn ang="0">
                <a:pos x="8" y="70"/>
              </a:cxn>
              <a:cxn ang="0">
                <a:pos x="0" y="70"/>
              </a:cxn>
              <a:cxn ang="0">
                <a:pos x="25" y="0"/>
              </a:cxn>
              <a:cxn ang="0">
                <a:pos x="36" y="0"/>
              </a:cxn>
              <a:cxn ang="0">
                <a:pos x="62" y="70"/>
              </a:cxn>
              <a:cxn ang="0">
                <a:pos x="50" y="70"/>
              </a:cxn>
            </a:cxnLst>
            <a:rect l="0" t="0" r="r" b="b"/>
            <a:pathLst>
              <a:path w="62" h="70">
                <a:moveTo>
                  <a:pt x="50" y="70"/>
                </a:moveTo>
                <a:lnTo>
                  <a:pt x="45" y="48"/>
                </a:lnTo>
                <a:lnTo>
                  <a:pt x="17" y="48"/>
                </a:lnTo>
                <a:lnTo>
                  <a:pt x="8" y="70"/>
                </a:lnTo>
                <a:lnTo>
                  <a:pt x="0" y="70"/>
                </a:lnTo>
                <a:lnTo>
                  <a:pt x="25" y="0"/>
                </a:lnTo>
                <a:lnTo>
                  <a:pt x="36" y="0"/>
                </a:lnTo>
                <a:lnTo>
                  <a:pt x="62" y="70"/>
                </a:lnTo>
                <a:lnTo>
                  <a:pt x="5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" name="Freeform 555"/>
          <p:cNvSpPr>
            <a:spLocks/>
          </p:cNvSpPr>
          <p:nvPr/>
        </p:nvSpPr>
        <p:spPr bwMode="auto">
          <a:xfrm>
            <a:off x="797915" y="2379447"/>
            <a:ext cx="38543" cy="52240"/>
          </a:xfrm>
          <a:custGeom>
            <a:avLst/>
            <a:gdLst/>
            <a:ahLst/>
            <a:cxnLst>
              <a:cxn ang="0">
                <a:pos x="8" y="19"/>
              </a:cxn>
              <a:cxn ang="0">
                <a:pos x="0" y="36"/>
              </a:cxn>
              <a:cxn ang="0">
                <a:pos x="25" y="36"/>
              </a:cxn>
              <a:cxn ang="0">
                <a:pos x="19" y="19"/>
              </a:cxn>
              <a:cxn ang="0">
                <a:pos x="19" y="19"/>
              </a:cxn>
              <a:cxn ang="0">
                <a:pos x="14" y="0"/>
              </a:cxn>
              <a:cxn ang="0">
                <a:pos x="14" y="0"/>
              </a:cxn>
              <a:cxn ang="0">
                <a:pos x="14" y="0"/>
              </a:cxn>
              <a:cxn ang="0">
                <a:pos x="8" y="19"/>
              </a:cxn>
            </a:cxnLst>
            <a:rect l="0" t="0" r="r" b="b"/>
            <a:pathLst>
              <a:path w="25" h="36">
                <a:moveTo>
                  <a:pt x="8" y="19"/>
                </a:moveTo>
                <a:lnTo>
                  <a:pt x="0" y="36"/>
                </a:lnTo>
                <a:lnTo>
                  <a:pt x="25" y="36"/>
                </a:lnTo>
                <a:lnTo>
                  <a:pt x="19" y="19"/>
                </a:lnTo>
                <a:lnTo>
                  <a:pt x="19" y="19"/>
                </a:lnTo>
                <a:lnTo>
                  <a:pt x="14" y="0"/>
                </a:lnTo>
                <a:lnTo>
                  <a:pt x="14" y="0"/>
                </a:lnTo>
                <a:lnTo>
                  <a:pt x="14" y="0"/>
                </a:lnTo>
                <a:lnTo>
                  <a:pt x="8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" name="Freeform 556"/>
          <p:cNvSpPr>
            <a:spLocks/>
          </p:cNvSpPr>
          <p:nvPr/>
        </p:nvSpPr>
        <p:spPr bwMode="auto">
          <a:xfrm>
            <a:off x="582077" y="2370741"/>
            <a:ext cx="77085" cy="101577"/>
          </a:xfrm>
          <a:custGeom>
            <a:avLst/>
            <a:gdLst/>
            <a:ahLst/>
            <a:cxnLst>
              <a:cxn ang="0">
                <a:pos x="39" y="70"/>
              </a:cxn>
              <a:cxn ang="0">
                <a:pos x="19" y="42"/>
              </a:cxn>
              <a:cxn ang="0">
                <a:pos x="8" y="42"/>
              </a:cxn>
              <a:cxn ang="0">
                <a:pos x="8" y="70"/>
              </a:cxn>
              <a:cxn ang="0">
                <a:pos x="0" y="70"/>
              </a:cxn>
              <a:cxn ang="0">
                <a:pos x="0" y="0"/>
              </a:cxn>
              <a:cxn ang="0">
                <a:pos x="19" y="0"/>
              </a:cxn>
              <a:cxn ang="0">
                <a:pos x="19" y="0"/>
              </a:cxn>
              <a:cxn ang="0">
                <a:pos x="31" y="3"/>
              </a:cxn>
              <a:cxn ang="0">
                <a:pos x="39" y="6"/>
              </a:cxn>
              <a:cxn ang="0">
                <a:pos x="45" y="12"/>
              </a:cxn>
              <a:cxn ang="0">
                <a:pos x="45" y="20"/>
              </a:cxn>
              <a:cxn ang="0">
                <a:pos x="45" y="20"/>
              </a:cxn>
              <a:cxn ang="0">
                <a:pos x="45" y="28"/>
              </a:cxn>
              <a:cxn ang="0">
                <a:pos x="42" y="34"/>
              </a:cxn>
              <a:cxn ang="0">
                <a:pos x="33" y="39"/>
              </a:cxn>
              <a:cxn ang="0">
                <a:pos x="28" y="39"/>
              </a:cxn>
              <a:cxn ang="0">
                <a:pos x="50" y="70"/>
              </a:cxn>
              <a:cxn ang="0">
                <a:pos x="39" y="70"/>
              </a:cxn>
            </a:cxnLst>
            <a:rect l="0" t="0" r="r" b="b"/>
            <a:pathLst>
              <a:path w="50" h="70">
                <a:moveTo>
                  <a:pt x="39" y="70"/>
                </a:moveTo>
                <a:lnTo>
                  <a:pt x="19" y="42"/>
                </a:lnTo>
                <a:lnTo>
                  <a:pt x="8" y="42"/>
                </a:lnTo>
                <a:lnTo>
                  <a:pt x="8" y="70"/>
                </a:lnTo>
                <a:lnTo>
                  <a:pt x="0" y="70"/>
                </a:lnTo>
                <a:lnTo>
                  <a:pt x="0" y="0"/>
                </a:lnTo>
                <a:lnTo>
                  <a:pt x="19" y="0"/>
                </a:lnTo>
                <a:lnTo>
                  <a:pt x="19" y="0"/>
                </a:lnTo>
                <a:lnTo>
                  <a:pt x="31" y="3"/>
                </a:lnTo>
                <a:lnTo>
                  <a:pt x="39" y="6"/>
                </a:lnTo>
                <a:lnTo>
                  <a:pt x="45" y="12"/>
                </a:lnTo>
                <a:lnTo>
                  <a:pt x="45" y="20"/>
                </a:lnTo>
                <a:lnTo>
                  <a:pt x="45" y="20"/>
                </a:lnTo>
                <a:lnTo>
                  <a:pt x="45" y="28"/>
                </a:lnTo>
                <a:lnTo>
                  <a:pt x="42" y="34"/>
                </a:lnTo>
                <a:lnTo>
                  <a:pt x="33" y="39"/>
                </a:lnTo>
                <a:lnTo>
                  <a:pt x="28" y="39"/>
                </a:lnTo>
                <a:lnTo>
                  <a:pt x="50" y="70"/>
                </a:lnTo>
                <a:lnTo>
                  <a:pt x="39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" name="Freeform 557"/>
          <p:cNvSpPr>
            <a:spLocks/>
          </p:cNvSpPr>
          <p:nvPr/>
        </p:nvSpPr>
        <p:spPr bwMode="auto">
          <a:xfrm>
            <a:off x="594410" y="2379447"/>
            <a:ext cx="47793" cy="43533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4" y="30"/>
              </a:cxn>
              <a:cxn ang="0">
                <a:pos x="14" y="30"/>
              </a:cxn>
              <a:cxn ang="0">
                <a:pos x="20" y="28"/>
              </a:cxn>
              <a:cxn ang="0">
                <a:pos x="25" y="25"/>
              </a:cxn>
              <a:cxn ang="0">
                <a:pos x="28" y="22"/>
              </a:cxn>
              <a:cxn ang="0">
                <a:pos x="31" y="14"/>
              </a:cxn>
              <a:cxn ang="0">
                <a:pos x="31" y="14"/>
              </a:cxn>
              <a:cxn ang="0">
                <a:pos x="28" y="8"/>
              </a:cxn>
              <a:cxn ang="0">
                <a:pos x="25" y="6"/>
              </a:cxn>
              <a:cxn ang="0">
                <a:pos x="20" y="3"/>
              </a:cxn>
              <a:cxn ang="0">
                <a:pos x="11" y="0"/>
              </a:cxn>
              <a:cxn ang="0">
                <a:pos x="0" y="0"/>
              </a:cxn>
              <a:cxn ang="0">
                <a:pos x="0" y="30"/>
              </a:cxn>
            </a:cxnLst>
            <a:rect l="0" t="0" r="r" b="b"/>
            <a:pathLst>
              <a:path w="31" h="30">
                <a:moveTo>
                  <a:pt x="0" y="30"/>
                </a:moveTo>
                <a:lnTo>
                  <a:pt x="14" y="30"/>
                </a:lnTo>
                <a:lnTo>
                  <a:pt x="14" y="30"/>
                </a:lnTo>
                <a:lnTo>
                  <a:pt x="20" y="28"/>
                </a:lnTo>
                <a:lnTo>
                  <a:pt x="25" y="25"/>
                </a:lnTo>
                <a:lnTo>
                  <a:pt x="28" y="22"/>
                </a:lnTo>
                <a:lnTo>
                  <a:pt x="31" y="14"/>
                </a:lnTo>
                <a:lnTo>
                  <a:pt x="31" y="14"/>
                </a:lnTo>
                <a:lnTo>
                  <a:pt x="28" y="8"/>
                </a:lnTo>
                <a:lnTo>
                  <a:pt x="25" y="6"/>
                </a:lnTo>
                <a:lnTo>
                  <a:pt x="20" y="3"/>
                </a:lnTo>
                <a:lnTo>
                  <a:pt x="11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" name="Freeform 558"/>
          <p:cNvSpPr>
            <a:spLocks/>
          </p:cNvSpPr>
          <p:nvPr/>
        </p:nvSpPr>
        <p:spPr bwMode="auto">
          <a:xfrm>
            <a:off x="1047670" y="1616168"/>
            <a:ext cx="548845" cy="168328"/>
          </a:xfrm>
          <a:custGeom>
            <a:avLst/>
            <a:gdLst/>
            <a:ahLst/>
            <a:cxnLst>
              <a:cxn ang="0">
                <a:pos x="0" y="116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56" y="0"/>
              </a:cxn>
              <a:cxn ang="0">
                <a:pos x="356" y="2"/>
              </a:cxn>
              <a:cxn ang="0">
                <a:pos x="6" y="2"/>
              </a:cxn>
              <a:cxn ang="0">
                <a:pos x="6" y="116"/>
              </a:cxn>
              <a:cxn ang="0">
                <a:pos x="0" y="116"/>
              </a:cxn>
            </a:cxnLst>
            <a:rect l="0" t="0" r="r" b="b"/>
            <a:pathLst>
              <a:path w="356" h="116">
                <a:moveTo>
                  <a:pt x="0" y="116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56" y="0"/>
                </a:lnTo>
                <a:lnTo>
                  <a:pt x="356" y="2"/>
                </a:lnTo>
                <a:lnTo>
                  <a:pt x="6" y="2"/>
                </a:lnTo>
                <a:lnTo>
                  <a:pt x="6" y="116"/>
                </a:lnTo>
                <a:lnTo>
                  <a:pt x="0" y="1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" name="Freeform 559"/>
          <p:cNvSpPr>
            <a:spLocks/>
          </p:cNvSpPr>
          <p:nvPr/>
        </p:nvSpPr>
        <p:spPr bwMode="auto">
          <a:xfrm>
            <a:off x="1047670" y="1616168"/>
            <a:ext cx="548845" cy="168328"/>
          </a:xfrm>
          <a:custGeom>
            <a:avLst/>
            <a:gdLst/>
            <a:ahLst/>
            <a:cxnLst>
              <a:cxn ang="0">
                <a:pos x="0" y="116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56" y="0"/>
              </a:cxn>
              <a:cxn ang="0">
                <a:pos x="356" y="2"/>
              </a:cxn>
              <a:cxn ang="0">
                <a:pos x="6" y="2"/>
              </a:cxn>
              <a:cxn ang="0">
                <a:pos x="6" y="116"/>
              </a:cxn>
              <a:cxn ang="0">
                <a:pos x="0" y="116"/>
              </a:cxn>
            </a:cxnLst>
            <a:rect l="0" t="0" r="r" b="b"/>
            <a:pathLst>
              <a:path w="356" h="116">
                <a:moveTo>
                  <a:pt x="0" y="116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56" y="0"/>
                </a:lnTo>
                <a:lnTo>
                  <a:pt x="356" y="2"/>
                </a:lnTo>
                <a:lnTo>
                  <a:pt x="6" y="2"/>
                </a:lnTo>
                <a:lnTo>
                  <a:pt x="6" y="116"/>
                </a:lnTo>
                <a:lnTo>
                  <a:pt x="0" y="1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" name="Freeform 560"/>
          <p:cNvSpPr>
            <a:spLocks/>
          </p:cNvSpPr>
          <p:nvPr/>
        </p:nvSpPr>
        <p:spPr bwMode="auto">
          <a:xfrm>
            <a:off x="1035337" y="5317927"/>
            <a:ext cx="561179" cy="808263"/>
          </a:xfrm>
          <a:custGeom>
            <a:avLst/>
            <a:gdLst/>
            <a:ahLst/>
            <a:cxnLst>
              <a:cxn ang="0">
                <a:pos x="3" y="557"/>
              </a:cxn>
              <a:cxn ang="0">
                <a:pos x="0" y="557"/>
              </a:cxn>
              <a:cxn ang="0">
                <a:pos x="0" y="554"/>
              </a:cxn>
              <a:cxn ang="0">
                <a:pos x="3" y="554"/>
              </a:cxn>
              <a:cxn ang="0">
                <a:pos x="0" y="554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64" y="0"/>
              </a:cxn>
              <a:cxn ang="0">
                <a:pos x="364" y="6"/>
              </a:cxn>
              <a:cxn ang="0">
                <a:pos x="5" y="6"/>
              </a:cxn>
              <a:cxn ang="0">
                <a:pos x="5" y="552"/>
              </a:cxn>
              <a:cxn ang="0">
                <a:pos x="364" y="552"/>
              </a:cxn>
              <a:cxn ang="0">
                <a:pos x="364" y="557"/>
              </a:cxn>
              <a:cxn ang="0">
                <a:pos x="3" y="557"/>
              </a:cxn>
            </a:cxnLst>
            <a:rect l="0" t="0" r="r" b="b"/>
            <a:pathLst>
              <a:path w="364" h="557">
                <a:moveTo>
                  <a:pt x="3" y="557"/>
                </a:moveTo>
                <a:lnTo>
                  <a:pt x="0" y="557"/>
                </a:lnTo>
                <a:lnTo>
                  <a:pt x="0" y="554"/>
                </a:lnTo>
                <a:lnTo>
                  <a:pt x="3" y="554"/>
                </a:lnTo>
                <a:lnTo>
                  <a:pt x="0" y="554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64" y="0"/>
                </a:lnTo>
                <a:lnTo>
                  <a:pt x="364" y="6"/>
                </a:lnTo>
                <a:lnTo>
                  <a:pt x="5" y="6"/>
                </a:lnTo>
                <a:lnTo>
                  <a:pt x="5" y="552"/>
                </a:lnTo>
                <a:lnTo>
                  <a:pt x="364" y="552"/>
                </a:lnTo>
                <a:lnTo>
                  <a:pt x="364" y="557"/>
                </a:lnTo>
                <a:lnTo>
                  <a:pt x="3" y="55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Freeform 561"/>
          <p:cNvSpPr>
            <a:spLocks/>
          </p:cNvSpPr>
          <p:nvPr/>
        </p:nvSpPr>
        <p:spPr bwMode="auto">
          <a:xfrm>
            <a:off x="1035337" y="5317927"/>
            <a:ext cx="561179" cy="808263"/>
          </a:xfrm>
          <a:custGeom>
            <a:avLst/>
            <a:gdLst/>
            <a:ahLst/>
            <a:cxnLst>
              <a:cxn ang="0">
                <a:pos x="3" y="557"/>
              </a:cxn>
              <a:cxn ang="0">
                <a:pos x="0" y="557"/>
              </a:cxn>
              <a:cxn ang="0">
                <a:pos x="0" y="554"/>
              </a:cxn>
              <a:cxn ang="0">
                <a:pos x="3" y="554"/>
              </a:cxn>
              <a:cxn ang="0">
                <a:pos x="0" y="554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64" y="0"/>
              </a:cxn>
              <a:cxn ang="0">
                <a:pos x="364" y="6"/>
              </a:cxn>
              <a:cxn ang="0">
                <a:pos x="5" y="6"/>
              </a:cxn>
              <a:cxn ang="0">
                <a:pos x="5" y="552"/>
              </a:cxn>
              <a:cxn ang="0">
                <a:pos x="364" y="552"/>
              </a:cxn>
              <a:cxn ang="0">
                <a:pos x="364" y="557"/>
              </a:cxn>
              <a:cxn ang="0">
                <a:pos x="3" y="557"/>
              </a:cxn>
            </a:cxnLst>
            <a:rect l="0" t="0" r="r" b="b"/>
            <a:pathLst>
              <a:path w="364" h="557">
                <a:moveTo>
                  <a:pt x="3" y="557"/>
                </a:moveTo>
                <a:lnTo>
                  <a:pt x="0" y="557"/>
                </a:lnTo>
                <a:lnTo>
                  <a:pt x="0" y="554"/>
                </a:lnTo>
                <a:lnTo>
                  <a:pt x="3" y="554"/>
                </a:lnTo>
                <a:lnTo>
                  <a:pt x="0" y="554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64" y="0"/>
                </a:lnTo>
                <a:lnTo>
                  <a:pt x="364" y="6"/>
                </a:lnTo>
                <a:lnTo>
                  <a:pt x="5" y="6"/>
                </a:lnTo>
                <a:lnTo>
                  <a:pt x="5" y="552"/>
                </a:lnTo>
                <a:lnTo>
                  <a:pt x="364" y="552"/>
                </a:lnTo>
                <a:lnTo>
                  <a:pt x="364" y="557"/>
                </a:lnTo>
                <a:lnTo>
                  <a:pt x="3" y="55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Freeform 562"/>
          <p:cNvSpPr>
            <a:spLocks/>
          </p:cNvSpPr>
          <p:nvPr/>
        </p:nvSpPr>
        <p:spPr bwMode="auto">
          <a:xfrm>
            <a:off x="1047670" y="2528911"/>
            <a:ext cx="548845" cy="2725168"/>
          </a:xfrm>
          <a:custGeom>
            <a:avLst/>
            <a:gdLst/>
            <a:ahLst/>
            <a:cxnLst>
              <a:cxn ang="0">
                <a:pos x="3" y="1878"/>
              </a:cxn>
              <a:cxn ang="0">
                <a:pos x="0" y="1878"/>
              </a:cxn>
              <a:cxn ang="0">
                <a:pos x="0" y="1875"/>
              </a:cxn>
              <a:cxn ang="0">
                <a:pos x="3" y="1875"/>
              </a:cxn>
              <a:cxn ang="0">
                <a:pos x="0" y="1875"/>
              </a:cxn>
              <a:cxn ang="0">
                <a:pos x="0" y="0"/>
              </a:cxn>
              <a:cxn ang="0">
                <a:pos x="6" y="0"/>
              </a:cxn>
              <a:cxn ang="0">
                <a:pos x="6" y="1872"/>
              </a:cxn>
              <a:cxn ang="0">
                <a:pos x="356" y="1872"/>
              </a:cxn>
              <a:cxn ang="0">
                <a:pos x="356" y="1878"/>
              </a:cxn>
              <a:cxn ang="0">
                <a:pos x="3" y="1878"/>
              </a:cxn>
            </a:cxnLst>
            <a:rect l="0" t="0" r="r" b="b"/>
            <a:pathLst>
              <a:path w="356" h="1878">
                <a:moveTo>
                  <a:pt x="3" y="1878"/>
                </a:moveTo>
                <a:lnTo>
                  <a:pt x="0" y="1878"/>
                </a:lnTo>
                <a:lnTo>
                  <a:pt x="0" y="1875"/>
                </a:lnTo>
                <a:lnTo>
                  <a:pt x="3" y="1875"/>
                </a:lnTo>
                <a:lnTo>
                  <a:pt x="0" y="1875"/>
                </a:lnTo>
                <a:lnTo>
                  <a:pt x="0" y="0"/>
                </a:lnTo>
                <a:lnTo>
                  <a:pt x="6" y="0"/>
                </a:lnTo>
                <a:lnTo>
                  <a:pt x="6" y="1872"/>
                </a:lnTo>
                <a:lnTo>
                  <a:pt x="356" y="1872"/>
                </a:lnTo>
                <a:lnTo>
                  <a:pt x="356" y="1878"/>
                </a:lnTo>
                <a:lnTo>
                  <a:pt x="3" y="187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Freeform 563"/>
          <p:cNvSpPr>
            <a:spLocks/>
          </p:cNvSpPr>
          <p:nvPr/>
        </p:nvSpPr>
        <p:spPr bwMode="auto">
          <a:xfrm>
            <a:off x="1047670" y="2528911"/>
            <a:ext cx="548845" cy="2725168"/>
          </a:xfrm>
          <a:custGeom>
            <a:avLst/>
            <a:gdLst/>
            <a:ahLst/>
            <a:cxnLst>
              <a:cxn ang="0">
                <a:pos x="3" y="1878"/>
              </a:cxn>
              <a:cxn ang="0">
                <a:pos x="0" y="1878"/>
              </a:cxn>
              <a:cxn ang="0">
                <a:pos x="0" y="1875"/>
              </a:cxn>
              <a:cxn ang="0">
                <a:pos x="3" y="1875"/>
              </a:cxn>
              <a:cxn ang="0">
                <a:pos x="0" y="1875"/>
              </a:cxn>
              <a:cxn ang="0">
                <a:pos x="0" y="0"/>
              </a:cxn>
              <a:cxn ang="0">
                <a:pos x="6" y="0"/>
              </a:cxn>
              <a:cxn ang="0">
                <a:pos x="6" y="1872"/>
              </a:cxn>
              <a:cxn ang="0">
                <a:pos x="356" y="1872"/>
              </a:cxn>
              <a:cxn ang="0">
                <a:pos x="356" y="1878"/>
              </a:cxn>
              <a:cxn ang="0">
                <a:pos x="3" y="1878"/>
              </a:cxn>
            </a:cxnLst>
            <a:rect l="0" t="0" r="r" b="b"/>
            <a:pathLst>
              <a:path w="356" h="1878">
                <a:moveTo>
                  <a:pt x="3" y="1878"/>
                </a:moveTo>
                <a:lnTo>
                  <a:pt x="0" y="1878"/>
                </a:lnTo>
                <a:lnTo>
                  <a:pt x="0" y="1875"/>
                </a:lnTo>
                <a:lnTo>
                  <a:pt x="3" y="1875"/>
                </a:lnTo>
                <a:lnTo>
                  <a:pt x="0" y="1875"/>
                </a:lnTo>
                <a:lnTo>
                  <a:pt x="0" y="0"/>
                </a:lnTo>
                <a:lnTo>
                  <a:pt x="6" y="0"/>
                </a:lnTo>
                <a:lnTo>
                  <a:pt x="6" y="1872"/>
                </a:lnTo>
                <a:lnTo>
                  <a:pt x="356" y="1872"/>
                </a:lnTo>
                <a:lnTo>
                  <a:pt x="356" y="1878"/>
                </a:lnTo>
                <a:lnTo>
                  <a:pt x="3" y="187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" name="Freeform 564"/>
          <p:cNvSpPr>
            <a:spLocks noEditPoints="1"/>
          </p:cNvSpPr>
          <p:nvPr/>
        </p:nvSpPr>
        <p:spPr bwMode="auto">
          <a:xfrm>
            <a:off x="7120430" y="4445815"/>
            <a:ext cx="733850" cy="132050"/>
          </a:xfrm>
          <a:custGeom>
            <a:avLst/>
            <a:gdLst/>
            <a:ahLst/>
            <a:cxnLst>
              <a:cxn ang="0">
                <a:pos x="95" y="25"/>
              </a:cxn>
              <a:cxn ang="0">
                <a:pos x="121" y="36"/>
              </a:cxn>
              <a:cxn ang="0">
                <a:pos x="104" y="69"/>
              </a:cxn>
              <a:cxn ang="0">
                <a:pos x="81" y="91"/>
              </a:cxn>
              <a:cxn ang="0">
                <a:pos x="95" y="64"/>
              </a:cxn>
              <a:cxn ang="0">
                <a:pos x="115" y="47"/>
              </a:cxn>
              <a:cxn ang="0">
                <a:pos x="101" y="28"/>
              </a:cxn>
              <a:cxn ang="0">
                <a:pos x="20" y="3"/>
              </a:cxn>
              <a:cxn ang="0">
                <a:pos x="70" y="36"/>
              </a:cxn>
              <a:cxn ang="0">
                <a:pos x="9" y="64"/>
              </a:cxn>
              <a:cxn ang="0">
                <a:pos x="25" y="64"/>
              </a:cxn>
              <a:cxn ang="0">
                <a:pos x="62" y="36"/>
              </a:cxn>
              <a:cxn ang="0">
                <a:pos x="25" y="8"/>
              </a:cxn>
              <a:cxn ang="0">
                <a:pos x="428" y="47"/>
              </a:cxn>
              <a:cxn ang="0">
                <a:pos x="440" y="28"/>
              </a:cxn>
              <a:cxn ang="0">
                <a:pos x="426" y="31"/>
              </a:cxn>
              <a:cxn ang="0">
                <a:pos x="456" y="33"/>
              </a:cxn>
              <a:cxn ang="0">
                <a:pos x="451" y="69"/>
              </a:cxn>
              <a:cxn ang="0">
                <a:pos x="431" y="69"/>
              </a:cxn>
              <a:cxn ang="0">
                <a:pos x="440" y="67"/>
              </a:cxn>
              <a:cxn ang="0">
                <a:pos x="434" y="50"/>
              </a:cxn>
              <a:cxn ang="0">
                <a:pos x="331" y="25"/>
              </a:cxn>
              <a:cxn ang="0">
                <a:pos x="364" y="47"/>
              </a:cxn>
              <a:cxn ang="0">
                <a:pos x="331" y="69"/>
              </a:cxn>
              <a:cxn ang="0">
                <a:pos x="331" y="61"/>
              </a:cxn>
              <a:cxn ang="0">
                <a:pos x="356" y="55"/>
              </a:cxn>
              <a:cxn ang="0">
                <a:pos x="342" y="28"/>
              </a:cxn>
              <a:cxn ang="0">
                <a:pos x="261" y="28"/>
              </a:cxn>
              <a:cxn ang="0">
                <a:pos x="286" y="28"/>
              </a:cxn>
              <a:cxn ang="0">
                <a:pos x="283" y="67"/>
              </a:cxn>
              <a:cxn ang="0">
                <a:pos x="269" y="67"/>
              </a:cxn>
              <a:cxn ang="0">
                <a:pos x="233" y="44"/>
              </a:cxn>
              <a:cxn ang="0">
                <a:pos x="235" y="28"/>
              </a:cxn>
              <a:cxn ang="0">
                <a:pos x="224" y="28"/>
              </a:cxn>
              <a:cxn ang="0">
                <a:pos x="252" y="42"/>
              </a:cxn>
              <a:cxn ang="0">
                <a:pos x="244" y="67"/>
              </a:cxn>
              <a:cxn ang="0">
                <a:pos x="221" y="67"/>
              </a:cxn>
              <a:cxn ang="0">
                <a:pos x="235" y="67"/>
              </a:cxn>
              <a:cxn ang="0">
                <a:pos x="227" y="53"/>
              </a:cxn>
              <a:cxn ang="0">
                <a:pos x="132" y="36"/>
              </a:cxn>
              <a:cxn ang="0">
                <a:pos x="165" y="28"/>
              </a:cxn>
              <a:cxn ang="0">
                <a:pos x="143" y="64"/>
              </a:cxn>
              <a:cxn ang="0">
                <a:pos x="171" y="58"/>
              </a:cxn>
              <a:cxn ang="0">
                <a:pos x="137" y="67"/>
              </a:cxn>
              <a:cxn ang="0">
                <a:pos x="151" y="28"/>
              </a:cxn>
              <a:cxn ang="0">
                <a:pos x="470" y="8"/>
              </a:cxn>
              <a:cxn ang="0">
                <a:pos x="406" y="33"/>
              </a:cxn>
              <a:cxn ang="0">
                <a:pos x="389" y="31"/>
              </a:cxn>
              <a:cxn ang="0">
                <a:pos x="384" y="31"/>
              </a:cxn>
              <a:cxn ang="0">
                <a:pos x="412" y="28"/>
              </a:cxn>
              <a:cxn ang="0">
                <a:pos x="300" y="25"/>
              </a:cxn>
              <a:cxn ang="0">
                <a:pos x="191" y="31"/>
              </a:cxn>
              <a:cxn ang="0">
                <a:pos x="210" y="25"/>
              </a:cxn>
              <a:cxn ang="0">
                <a:pos x="205" y="28"/>
              </a:cxn>
              <a:cxn ang="0">
                <a:pos x="300" y="17"/>
              </a:cxn>
            </a:cxnLst>
            <a:rect l="0" t="0" r="r" b="b"/>
            <a:pathLst>
              <a:path w="476" h="91">
                <a:moveTo>
                  <a:pt x="81" y="91"/>
                </a:moveTo>
                <a:lnTo>
                  <a:pt x="81" y="25"/>
                </a:lnTo>
                <a:lnTo>
                  <a:pt x="90" y="25"/>
                </a:lnTo>
                <a:lnTo>
                  <a:pt x="90" y="31"/>
                </a:lnTo>
                <a:lnTo>
                  <a:pt x="90" y="31"/>
                </a:lnTo>
                <a:lnTo>
                  <a:pt x="90" y="31"/>
                </a:lnTo>
                <a:lnTo>
                  <a:pt x="95" y="25"/>
                </a:lnTo>
                <a:lnTo>
                  <a:pt x="95" y="25"/>
                </a:lnTo>
                <a:lnTo>
                  <a:pt x="104" y="25"/>
                </a:lnTo>
                <a:lnTo>
                  <a:pt x="104" y="25"/>
                </a:lnTo>
                <a:lnTo>
                  <a:pt x="112" y="25"/>
                </a:lnTo>
                <a:lnTo>
                  <a:pt x="118" y="31"/>
                </a:lnTo>
                <a:lnTo>
                  <a:pt x="118" y="31"/>
                </a:lnTo>
                <a:lnTo>
                  <a:pt x="121" y="36"/>
                </a:lnTo>
                <a:lnTo>
                  <a:pt x="123" y="47"/>
                </a:lnTo>
                <a:lnTo>
                  <a:pt x="123" y="47"/>
                </a:lnTo>
                <a:lnTo>
                  <a:pt x="121" y="58"/>
                </a:lnTo>
                <a:lnTo>
                  <a:pt x="118" y="64"/>
                </a:lnTo>
                <a:lnTo>
                  <a:pt x="118" y="64"/>
                </a:lnTo>
                <a:lnTo>
                  <a:pt x="112" y="69"/>
                </a:lnTo>
                <a:lnTo>
                  <a:pt x="104" y="69"/>
                </a:lnTo>
                <a:lnTo>
                  <a:pt x="104" y="69"/>
                </a:lnTo>
                <a:lnTo>
                  <a:pt x="95" y="69"/>
                </a:lnTo>
                <a:lnTo>
                  <a:pt x="95" y="69"/>
                </a:lnTo>
                <a:lnTo>
                  <a:pt x="90" y="67"/>
                </a:lnTo>
                <a:lnTo>
                  <a:pt x="90" y="67"/>
                </a:lnTo>
                <a:lnTo>
                  <a:pt x="90" y="91"/>
                </a:lnTo>
                <a:lnTo>
                  <a:pt x="81" y="91"/>
                </a:lnTo>
                <a:close/>
                <a:moveTo>
                  <a:pt x="95" y="31"/>
                </a:moveTo>
                <a:lnTo>
                  <a:pt x="95" y="31"/>
                </a:lnTo>
                <a:lnTo>
                  <a:pt x="90" y="36"/>
                </a:lnTo>
                <a:lnTo>
                  <a:pt x="90" y="58"/>
                </a:lnTo>
                <a:lnTo>
                  <a:pt x="90" y="58"/>
                </a:lnTo>
                <a:lnTo>
                  <a:pt x="95" y="64"/>
                </a:lnTo>
                <a:lnTo>
                  <a:pt x="95" y="64"/>
                </a:lnTo>
                <a:lnTo>
                  <a:pt x="104" y="67"/>
                </a:lnTo>
                <a:lnTo>
                  <a:pt x="104" y="67"/>
                </a:lnTo>
                <a:lnTo>
                  <a:pt x="107" y="67"/>
                </a:lnTo>
                <a:lnTo>
                  <a:pt x="112" y="61"/>
                </a:lnTo>
                <a:lnTo>
                  <a:pt x="112" y="61"/>
                </a:lnTo>
                <a:lnTo>
                  <a:pt x="115" y="55"/>
                </a:lnTo>
                <a:lnTo>
                  <a:pt x="115" y="47"/>
                </a:lnTo>
                <a:lnTo>
                  <a:pt x="115" y="47"/>
                </a:lnTo>
                <a:lnTo>
                  <a:pt x="115" y="39"/>
                </a:lnTo>
                <a:lnTo>
                  <a:pt x="112" y="33"/>
                </a:lnTo>
                <a:lnTo>
                  <a:pt x="112" y="33"/>
                </a:lnTo>
                <a:lnTo>
                  <a:pt x="107" y="31"/>
                </a:lnTo>
                <a:lnTo>
                  <a:pt x="101" y="28"/>
                </a:lnTo>
                <a:lnTo>
                  <a:pt x="101" y="28"/>
                </a:lnTo>
                <a:lnTo>
                  <a:pt x="95" y="31"/>
                </a:lnTo>
                <a:close/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9" y="8"/>
                </a:lnTo>
                <a:lnTo>
                  <a:pt x="20" y="3"/>
                </a:lnTo>
                <a:lnTo>
                  <a:pt x="34" y="0"/>
                </a:lnTo>
                <a:lnTo>
                  <a:pt x="34" y="0"/>
                </a:lnTo>
                <a:lnTo>
                  <a:pt x="48" y="3"/>
                </a:lnTo>
                <a:lnTo>
                  <a:pt x="59" y="8"/>
                </a:lnTo>
                <a:lnTo>
                  <a:pt x="67" y="19"/>
                </a:lnTo>
                <a:lnTo>
                  <a:pt x="70" y="36"/>
                </a:lnTo>
                <a:lnTo>
                  <a:pt x="70" y="36"/>
                </a:lnTo>
                <a:lnTo>
                  <a:pt x="67" y="53"/>
                </a:lnTo>
                <a:lnTo>
                  <a:pt x="59" y="64"/>
                </a:lnTo>
                <a:lnTo>
                  <a:pt x="48" y="69"/>
                </a:lnTo>
                <a:lnTo>
                  <a:pt x="34" y="72"/>
                </a:lnTo>
                <a:lnTo>
                  <a:pt x="34" y="72"/>
                </a:lnTo>
                <a:lnTo>
                  <a:pt x="20" y="69"/>
                </a:lnTo>
                <a:lnTo>
                  <a:pt x="9" y="64"/>
                </a:lnTo>
                <a:lnTo>
                  <a:pt x="3" y="53"/>
                </a:lnTo>
                <a:lnTo>
                  <a:pt x="0" y="36"/>
                </a:lnTo>
                <a:close/>
                <a:moveTo>
                  <a:pt x="9" y="36"/>
                </a:moveTo>
                <a:lnTo>
                  <a:pt x="9" y="36"/>
                </a:lnTo>
                <a:lnTo>
                  <a:pt x="9" y="50"/>
                </a:lnTo>
                <a:lnTo>
                  <a:pt x="17" y="58"/>
                </a:lnTo>
                <a:lnTo>
                  <a:pt x="25" y="64"/>
                </a:lnTo>
                <a:lnTo>
                  <a:pt x="34" y="67"/>
                </a:lnTo>
                <a:lnTo>
                  <a:pt x="34" y="67"/>
                </a:lnTo>
                <a:lnTo>
                  <a:pt x="45" y="64"/>
                </a:lnTo>
                <a:lnTo>
                  <a:pt x="53" y="58"/>
                </a:lnTo>
                <a:lnTo>
                  <a:pt x="59" y="50"/>
                </a:lnTo>
                <a:lnTo>
                  <a:pt x="62" y="36"/>
                </a:lnTo>
                <a:lnTo>
                  <a:pt x="62" y="36"/>
                </a:lnTo>
                <a:lnTo>
                  <a:pt x="59" y="22"/>
                </a:lnTo>
                <a:lnTo>
                  <a:pt x="53" y="11"/>
                </a:lnTo>
                <a:lnTo>
                  <a:pt x="45" y="8"/>
                </a:lnTo>
                <a:lnTo>
                  <a:pt x="34" y="6"/>
                </a:lnTo>
                <a:lnTo>
                  <a:pt x="34" y="6"/>
                </a:lnTo>
                <a:lnTo>
                  <a:pt x="34" y="6"/>
                </a:lnTo>
                <a:lnTo>
                  <a:pt x="25" y="8"/>
                </a:lnTo>
                <a:lnTo>
                  <a:pt x="17" y="11"/>
                </a:lnTo>
                <a:lnTo>
                  <a:pt x="9" y="22"/>
                </a:lnTo>
                <a:lnTo>
                  <a:pt x="9" y="36"/>
                </a:lnTo>
                <a:close/>
                <a:moveTo>
                  <a:pt x="423" y="58"/>
                </a:moveTo>
                <a:lnTo>
                  <a:pt x="423" y="58"/>
                </a:lnTo>
                <a:lnTo>
                  <a:pt x="423" y="53"/>
                </a:lnTo>
                <a:lnTo>
                  <a:pt x="428" y="47"/>
                </a:lnTo>
                <a:lnTo>
                  <a:pt x="437" y="44"/>
                </a:lnTo>
                <a:lnTo>
                  <a:pt x="448" y="42"/>
                </a:lnTo>
                <a:lnTo>
                  <a:pt x="448" y="39"/>
                </a:lnTo>
                <a:lnTo>
                  <a:pt x="448" y="39"/>
                </a:lnTo>
                <a:lnTo>
                  <a:pt x="448" y="31"/>
                </a:lnTo>
                <a:lnTo>
                  <a:pt x="445" y="28"/>
                </a:lnTo>
                <a:lnTo>
                  <a:pt x="440" y="28"/>
                </a:lnTo>
                <a:lnTo>
                  <a:pt x="440" y="28"/>
                </a:lnTo>
                <a:lnTo>
                  <a:pt x="437" y="28"/>
                </a:lnTo>
                <a:lnTo>
                  <a:pt x="434" y="31"/>
                </a:lnTo>
                <a:lnTo>
                  <a:pt x="431" y="36"/>
                </a:lnTo>
                <a:lnTo>
                  <a:pt x="426" y="36"/>
                </a:lnTo>
                <a:lnTo>
                  <a:pt x="426" y="36"/>
                </a:lnTo>
                <a:lnTo>
                  <a:pt x="426" y="31"/>
                </a:lnTo>
                <a:lnTo>
                  <a:pt x="428" y="28"/>
                </a:lnTo>
                <a:lnTo>
                  <a:pt x="434" y="25"/>
                </a:lnTo>
                <a:lnTo>
                  <a:pt x="440" y="25"/>
                </a:lnTo>
                <a:lnTo>
                  <a:pt x="440" y="25"/>
                </a:lnTo>
                <a:lnTo>
                  <a:pt x="448" y="25"/>
                </a:lnTo>
                <a:lnTo>
                  <a:pt x="454" y="28"/>
                </a:lnTo>
                <a:lnTo>
                  <a:pt x="456" y="33"/>
                </a:lnTo>
                <a:lnTo>
                  <a:pt x="456" y="42"/>
                </a:lnTo>
                <a:lnTo>
                  <a:pt x="456" y="64"/>
                </a:lnTo>
                <a:lnTo>
                  <a:pt x="456" y="64"/>
                </a:lnTo>
                <a:lnTo>
                  <a:pt x="459" y="69"/>
                </a:lnTo>
                <a:lnTo>
                  <a:pt x="459" y="69"/>
                </a:lnTo>
                <a:lnTo>
                  <a:pt x="451" y="69"/>
                </a:lnTo>
                <a:lnTo>
                  <a:pt x="451" y="69"/>
                </a:lnTo>
                <a:lnTo>
                  <a:pt x="451" y="67"/>
                </a:lnTo>
                <a:lnTo>
                  <a:pt x="451" y="67"/>
                </a:lnTo>
                <a:lnTo>
                  <a:pt x="451" y="67"/>
                </a:lnTo>
                <a:lnTo>
                  <a:pt x="445" y="69"/>
                </a:lnTo>
                <a:lnTo>
                  <a:pt x="437" y="69"/>
                </a:lnTo>
                <a:lnTo>
                  <a:pt x="437" y="69"/>
                </a:lnTo>
                <a:lnTo>
                  <a:pt x="431" y="69"/>
                </a:lnTo>
                <a:lnTo>
                  <a:pt x="426" y="67"/>
                </a:lnTo>
                <a:lnTo>
                  <a:pt x="423" y="64"/>
                </a:lnTo>
                <a:lnTo>
                  <a:pt x="423" y="58"/>
                </a:lnTo>
                <a:close/>
                <a:moveTo>
                  <a:pt x="431" y="58"/>
                </a:moveTo>
                <a:lnTo>
                  <a:pt x="431" y="58"/>
                </a:lnTo>
                <a:lnTo>
                  <a:pt x="431" y="64"/>
                </a:lnTo>
                <a:lnTo>
                  <a:pt x="440" y="67"/>
                </a:lnTo>
                <a:lnTo>
                  <a:pt x="440" y="67"/>
                </a:lnTo>
                <a:lnTo>
                  <a:pt x="445" y="67"/>
                </a:lnTo>
                <a:lnTo>
                  <a:pt x="448" y="61"/>
                </a:lnTo>
                <a:lnTo>
                  <a:pt x="448" y="44"/>
                </a:lnTo>
                <a:lnTo>
                  <a:pt x="448" y="44"/>
                </a:lnTo>
                <a:lnTo>
                  <a:pt x="440" y="47"/>
                </a:lnTo>
                <a:lnTo>
                  <a:pt x="434" y="50"/>
                </a:lnTo>
                <a:lnTo>
                  <a:pt x="431" y="53"/>
                </a:lnTo>
                <a:lnTo>
                  <a:pt x="431" y="58"/>
                </a:lnTo>
                <a:close/>
                <a:moveTo>
                  <a:pt x="317" y="47"/>
                </a:moveTo>
                <a:lnTo>
                  <a:pt x="317" y="47"/>
                </a:lnTo>
                <a:lnTo>
                  <a:pt x="319" y="36"/>
                </a:lnTo>
                <a:lnTo>
                  <a:pt x="325" y="31"/>
                </a:lnTo>
                <a:lnTo>
                  <a:pt x="331" y="25"/>
                </a:lnTo>
                <a:lnTo>
                  <a:pt x="342" y="25"/>
                </a:lnTo>
                <a:lnTo>
                  <a:pt x="342" y="25"/>
                </a:lnTo>
                <a:lnTo>
                  <a:pt x="350" y="25"/>
                </a:lnTo>
                <a:lnTo>
                  <a:pt x="358" y="31"/>
                </a:lnTo>
                <a:lnTo>
                  <a:pt x="364" y="36"/>
                </a:lnTo>
                <a:lnTo>
                  <a:pt x="364" y="47"/>
                </a:lnTo>
                <a:lnTo>
                  <a:pt x="364" y="47"/>
                </a:lnTo>
                <a:lnTo>
                  <a:pt x="364" y="47"/>
                </a:lnTo>
                <a:lnTo>
                  <a:pt x="364" y="58"/>
                </a:lnTo>
                <a:lnTo>
                  <a:pt x="358" y="64"/>
                </a:lnTo>
                <a:lnTo>
                  <a:pt x="353" y="69"/>
                </a:lnTo>
                <a:lnTo>
                  <a:pt x="342" y="69"/>
                </a:lnTo>
                <a:lnTo>
                  <a:pt x="342" y="69"/>
                </a:lnTo>
                <a:lnTo>
                  <a:pt x="331" y="69"/>
                </a:lnTo>
                <a:lnTo>
                  <a:pt x="322" y="64"/>
                </a:lnTo>
                <a:lnTo>
                  <a:pt x="319" y="58"/>
                </a:lnTo>
                <a:lnTo>
                  <a:pt x="317" y="47"/>
                </a:lnTo>
                <a:close/>
                <a:moveTo>
                  <a:pt x="325" y="47"/>
                </a:moveTo>
                <a:lnTo>
                  <a:pt x="325" y="47"/>
                </a:lnTo>
                <a:lnTo>
                  <a:pt x="328" y="55"/>
                </a:lnTo>
                <a:lnTo>
                  <a:pt x="331" y="61"/>
                </a:lnTo>
                <a:lnTo>
                  <a:pt x="333" y="67"/>
                </a:lnTo>
                <a:lnTo>
                  <a:pt x="342" y="67"/>
                </a:lnTo>
                <a:lnTo>
                  <a:pt x="342" y="67"/>
                </a:lnTo>
                <a:lnTo>
                  <a:pt x="342" y="67"/>
                </a:lnTo>
                <a:lnTo>
                  <a:pt x="347" y="67"/>
                </a:lnTo>
                <a:lnTo>
                  <a:pt x="353" y="61"/>
                </a:lnTo>
                <a:lnTo>
                  <a:pt x="356" y="55"/>
                </a:lnTo>
                <a:lnTo>
                  <a:pt x="358" y="47"/>
                </a:lnTo>
                <a:lnTo>
                  <a:pt x="358" y="47"/>
                </a:lnTo>
                <a:lnTo>
                  <a:pt x="356" y="39"/>
                </a:lnTo>
                <a:lnTo>
                  <a:pt x="353" y="33"/>
                </a:lnTo>
                <a:lnTo>
                  <a:pt x="347" y="28"/>
                </a:lnTo>
                <a:lnTo>
                  <a:pt x="342" y="28"/>
                </a:lnTo>
                <a:lnTo>
                  <a:pt x="342" y="28"/>
                </a:lnTo>
                <a:lnTo>
                  <a:pt x="336" y="28"/>
                </a:lnTo>
                <a:lnTo>
                  <a:pt x="331" y="33"/>
                </a:lnTo>
                <a:lnTo>
                  <a:pt x="328" y="39"/>
                </a:lnTo>
                <a:lnTo>
                  <a:pt x="325" y="47"/>
                </a:lnTo>
                <a:close/>
                <a:moveTo>
                  <a:pt x="266" y="55"/>
                </a:moveTo>
                <a:lnTo>
                  <a:pt x="266" y="28"/>
                </a:lnTo>
                <a:lnTo>
                  <a:pt x="261" y="28"/>
                </a:lnTo>
                <a:lnTo>
                  <a:pt x="261" y="25"/>
                </a:lnTo>
                <a:lnTo>
                  <a:pt x="266" y="25"/>
                </a:lnTo>
                <a:lnTo>
                  <a:pt x="266" y="14"/>
                </a:lnTo>
                <a:lnTo>
                  <a:pt x="275" y="14"/>
                </a:lnTo>
                <a:lnTo>
                  <a:pt x="275" y="25"/>
                </a:lnTo>
                <a:lnTo>
                  <a:pt x="286" y="25"/>
                </a:lnTo>
                <a:lnTo>
                  <a:pt x="286" y="28"/>
                </a:lnTo>
                <a:lnTo>
                  <a:pt x="275" y="28"/>
                </a:lnTo>
                <a:lnTo>
                  <a:pt x="275" y="55"/>
                </a:lnTo>
                <a:lnTo>
                  <a:pt x="275" y="55"/>
                </a:lnTo>
                <a:lnTo>
                  <a:pt x="275" y="64"/>
                </a:lnTo>
                <a:lnTo>
                  <a:pt x="277" y="67"/>
                </a:lnTo>
                <a:lnTo>
                  <a:pt x="283" y="67"/>
                </a:lnTo>
                <a:lnTo>
                  <a:pt x="283" y="67"/>
                </a:lnTo>
                <a:lnTo>
                  <a:pt x="289" y="64"/>
                </a:lnTo>
                <a:lnTo>
                  <a:pt x="291" y="69"/>
                </a:lnTo>
                <a:lnTo>
                  <a:pt x="291" y="69"/>
                </a:lnTo>
                <a:lnTo>
                  <a:pt x="280" y="69"/>
                </a:lnTo>
                <a:lnTo>
                  <a:pt x="280" y="69"/>
                </a:lnTo>
                <a:lnTo>
                  <a:pt x="275" y="69"/>
                </a:lnTo>
                <a:lnTo>
                  <a:pt x="269" y="67"/>
                </a:lnTo>
                <a:lnTo>
                  <a:pt x="266" y="64"/>
                </a:lnTo>
                <a:lnTo>
                  <a:pt x="266" y="55"/>
                </a:lnTo>
                <a:close/>
                <a:moveTo>
                  <a:pt x="219" y="58"/>
                </a:moveTo>
                <a:lnTo>
                  <a:pt x="219" y="58"/>
                </a:lnTo>
                <a:lnTo>
                  <a:pt x="219" y="53"/>
                </a:lnTo>
                <a:lnTo>
                  <a:pt x="224" y="47"/>
                </a:lnTo>
                <a:lnTo>
                  <a:pt x="233" y="44"/>
                </a:lnTo>
                <a:lnTo>
                  <a:pt x="244" y="42"/>
                </a:lnTo>
                <a:lnTo>
                  <a:pt x="244" y="39"/>
                </a:lnTo>
                <a:lnTo>
                  <a:pt x="244" y="39"/>
                </a:lnTo>
                <a:lnTo>
                  <a:pt x="244" y="31"/>
                </a:lnTo>
                <a:lnTo>
                  <a:pt x="241" y="28"/>
                </a:lnTo>
                <a:lnTo>
                  <a:pt x="235" y="28"/>
                </a:lnTo>
                <a:lnTo>
                  <a:pt x="235" y="28"/>
                </a:lnTo>
                <a:lnTo>
                  <a:pt x="233" y="28"/>
                </a:lnTo>
                <a:lnTo>
                  <a:pt x="230" y="31"/>
                </a:lnTo>
                <a:lnTo>
                  <a:pt x="227" y="36"/>
                </a:lnTo>
                <a:lnTo>
                  <a:pt x="221" y="36"/>
                </a:lnTo>
                <a:lnTo>
                  <a:pt x="221" y="36"/>
                </a:lnTo>
                <a:lnTo>
                  <a:pt x="221" y="31"/>
                </a:lnTo>
                <a:lnTo>
                  <a:pt x="224" y="28"/>
                </a:lnTo>
                <a:lnTo>
                  <a:pt x="230" y="25"/>
                </a:lnTo>
                <a:lnTo>
                  <a:pt x="235" y="25"/>
                </a:lnTo>
                <a:lnTo>
                  <a:pt x="235" y="25"/>
                </a:lnTo>
                <a:lnTo>
                  <a:pt x="244" y="25"/>
                </a:lnTo>
                <a:lnTo>
                  <a:pt x="249" y="28"/>
                </a:lnTo>
                <a:lnTo>
                  <a:pt x="252" y="33"/>
                </a:lnTo>
                <a:lnTo>
                  <a:pt x="252" y="42"/>
                </a:lnTo>
                <a:lnTo>
                  <a:pt x="252" y="64"/>
                </a:lnTo>
                <a:lnTo>
                  <a:pt x="252" y="64"/>
                </a:lnTo>
                <a:lnTo>
                  <a:pt x="255" y="69"/>
                </a:lnTo>
                <a:lnTo>
                  <a:pt x="255" y="69"/>
                </a:lnTo>
                <a:lnTo>
                  <a:pt x="247" y="69"/>
                </a:lnTo>
                <a:lnTo>
                  <a:pt x="247" y="69"/>
                </a:lnTo>
                <a:lnTo>
                  <a:pt x="244" y="67"/>
                </a:lnTo>
                <a:lnTo>
                  <a:pt x="244" y="67"/>
                </a:lnTo>
                <a:lnTo>
                  <a:pt x="244" y="67"/>
                </a:lnTo>
                <a:lnTo>
                  <a:pt x="241" y="69"/>
                </a:lnTo>
                <a:lnTo>
                  <a:pt x="233" y="69"/>
                </a:lnTo>
                <a:lnTo>
                  <a:pt x="233" y="69"/>
                </a:lnTo>
                <a:lnTo>
                  <a:pt x="227" y="69"/>
                </a:lnTo>
                <a:lnTo>
                  <a:pt x="221" y="67"/>
                </a:lnTo>
                <a:lnTo>
                  <a:pt x="219" y="64"/>
                </a:lnTo>
                <a:lnTo>
                  <a:pt x="219" y="58"/>
                </a:lnTo>
                <a:close/>
                <a:moveTo>
                  <a:pt x="227" y="58"/>
                </a:moveTo>
                <a:lnTo>
                  <a:pt x="227" y="58"/>
                </a:lnTo>
                <a:lnTo>
                  <a:pt x="227" y="64"/>
                </a:lnTo>
                <a:lnTo>
                  <a:pt x="235" y="67"/>
                </a:lnTo>
                <a:lnTo>
                  <a:pt x="235" y="67"/>
                </a:lnTo>
                <a:lnTo>
                  <a:pt x="238" y="67"/>
                </a:lnTo>
                <a:lnTo>
                  <a:pt x="244" y="61"/>
                </a:lnTo>
                <a:lnTo>
                  <a:pt x="244" y="44"/>
                </a:lnTo>
                <a:lnTo>
                  <a:pt x="244" y="44"/>
                </a:lnTo>
                <a:lnTo>
                  <a:pt x="235" y="47"/>
                </a:lnTo>
                <a:lnTo>
                  <a:pt x="230" y="50"/>
                </a:lnTo>
                <a:lnTo>
                  <a:pt x="227" y="53"/>
                </a:lnTo>
                <a:lnTo>
                  <a:pt x="227" y="58"/>
                </a:lnTo>
                <a:close/>
                <a:moveTo>
                  <a:pt x="137" y="67"/>
                </a:moveTo>
                <a:lnTo>
                  <a:pt x="137" y="67"/>
                </a:lnTo>
                <a:lnTo>
                  <a:pt x="132" y="58"/>
                </a:lnTo>
                <a:lnTo>
                  <a:pt x="132" y="47"/>
                </a:lnTo>
                <a:lnTo>
                  <a:pt x="132" y="47"/>
                </a:lnTo>
                <a:lnTo>
                  <a:pt x="132" y="36"/>
                </a:lnTo>
                <a:lnTo>
                  <a:pt x="137" y="28"/>
                </a:lnTo>
                <a:lnTo>
                  <a:pt x="137" y="28"/>
                </a:lnTo>
                <a:lnTo>
                  <a:pt x="143" y="25"/>
                </a:lnTo>
                <a:lnTo>
                  <a:pt x="151" y="25"/>
                </a:lnTo>
                <a:lnTo>
                  <a:pt x="151" y="25"/>
                </a:lnTo>
                <a:lnTo>
                  <a:pt x="160" y="25"/>
                </a:lnTo>
                <a:lnTo>
                  <a:pt x="165" y="28"/>
                </a:lnTo>
                <a:lnTo>
                  <a:pt x="165" y="28"/>
                </a:lnTo>
                <a:lnTo>
                  <a:pt x="171" y="36"/>
                </a:lnTo>
                <a:lnTo>
                  <a:pt x="171" y="47"/>
                </a:lnTo>
                <a:lnTo>
                  <a:pt x="137" y="47"/>
                </a:lnTo>
                <a:lnTo>
                  <a:pt x="137" y="47"/>
                </a:lnTo>
                <a:lnTo>
                  <a:pt x="140" y="58"/>
                </a:lnTo>
                <a:lnTo>
                  <a:pt x="143" y="64"/>
                </a:lnTo>
                <a:lnTo>
                  <a:pt x="146" y="67"/>
                </a:lnTo>
                <a:lnTo>
                  <a:pt x="151" y="67"/>
                </a:lnTo>
                <a:lnTo>
                  <a:pt x="151" y="67"/>
                </a:lnTo>
                <a:lnTo>
                  <a:pt x="160" y="64"/>
                </a:lnTo>
                <a:lnTo>
                  <a:pt x="163" y="58"/>
                </a:lnTo>
                <a:lnTo>
                  <a:pt x="171" y="58"/>
                </a:lnTo>
                <a:lnTo>
                  <a:pt x="171" y="58"/>
                </a:lnTo>
                <a:lnTo>
                  <a:pt x="165" y="67"/>
                </a:lnTo>
                <a:lnTo>
                  <a:pt x="165" y="67"/>
                </a:lnTo>
                <a:lnTo>
                  <a:pt x="160" y="69"/>
                </a:lnTo>
                <a:lnTo>
                  <a:pt x="151" y="69"/>
                </a:lnTo>
                <a:lnTo>
                  <a:pt x="151" y="69"/>
                </a:lnTo>
                <a:lnTo>
                  <a:pt x="143" y="69"/>
                </a:lnTo>
                <a:lnTo>
                  <a:pt x="137" y="67"/>
                </a:lnTo>
                <a:close/>
                <a:moveTo>
                  <a:pt x="137" y="44"/>
                </a:moveTo>
                <a:lnTo>
                  <a:pt x="163" y="44"/>
                </a:lnTo>
                <a:lnTo>
                  <a:pt x="163" y="44"/>
                </a:lnTo>
                <a:lnTo>
                  <a:pt x="163" y="36"/>
                </a:lnTo>
                <a:lnTo>
                  <a:pt x="160" y="33"/>
                </a:lnTo>
                <a:lnTo>
                  <a:pt x="157" y="28"/>
                </a:lnTo>
                <a:lnTo>
                  <a:pt x="151" y="28"/>
                </a:lnTo>
                <a:lnTo>
                  <a:pt x="151" y="28"/>
                </a:lnTo>
                <a:lnTo>
                  <a:pt x="146" y="28"/>
                </a:lnTo>
                <a:lnTo>
                  <a:pt x="143" y="31"/>
                </a:lnTo>
                <a:lnTo>
                  <a:pt x="140" y="36"/>
                </a:lnTo>
                <a:lnTo>
                  <a:pt x="137" y="44"/>
                </a:lnTo>
                <a:close/>
                <a:moveTo>
                  <a:pt x="470" y="69"/>
                </a:moveTo>
                <a:lnTo>
                  <a:pt x="470" y="8"/>
                </a:lnTo>
                <a:lnTo>
                  <a:pt x="476" y="8"/>
                </a:lnTo>
                <a:lnTo>
                  <a:pt x="476" y="69"/>
                </a:lnTo>
                <a:lnTo>
                  <a:pt x="470" y="69"/>
                </a:lnTo>
                <a:close/>
                <a:moveTo>
                  <a:pt x="406" y="69"/>
                </a:moveTo>
                <a:lnTo>
                  <a:pt x="406" y="39"/>
                </a:lnTo>
                <a:lnTo>
                  <a:pt x="406" y="39"/>
                </a:lnTo>
                <a:lnTo>
                  <a:pt x="406" y="33"/>
                </a:lnTo>
                <a:lnTo>
                  <a:pt x="403" y="31"/>
                </a:lnTo>
                <a:lnTo>
                  <a:pt x="403" y="31"/>
                </a:lnTo>
                <a:lnTo>
                  <a:pt x="400" y="31"/>
                </a:lnTo>
                <a:lnTo>
                  <a:pt x="398" y="28"/>
                </a:lnTo>
                <a:lnTo>
                  <a:pt x="398" y="28"/>
                </a:lnTo>
                <a:lnTo>
                  <a:pt x="389" y="31"/>
                </a:lnTo>
                <a:lnTo>
                  <a:pt x="389" y="31"/>
                </a:lnTo>
                <a:lnTo>
                  <a:pt x="384" y="36"/>
                </a:lnTo>
                <a:lnTo>
                  <a:pt x="384" y="69"/>
                </a:lnTo>
                <a:lnTo>
                  <a:pt x="375" y="69"/>
                </a:lnTo>
                <a:lnTo>
                  <a:pt x="375" y="25"/>
                </a:lnTo>
                <a:lnTo>
                  <a:pt x="384" y="25"/>
                </a:lnTo>
                <a:lnTo>
                  <a:pt x="384" y="31"/>
                </a:lnTo>
                <a:lnTo>
                  <a:pt x="384" y="31"/>
                </a:lnTo>
                <a:lnTo>
                  <a:pt x="384" y="31"/>
                </a:lnTo>
                <a:lnTo>
                  <a:pt x="392" y="25"/>
                </a:lnTo>
                <a:lnTo>
                  <a:pt x="392" y="25"/>
                </a:lnTo>
                <a:lnTo>
                  <a:pt x="400" y="25"/>
                </a:lnTo>
                <a:lnTo>
                  <a:pt x="400" y="25"/>
                </a:lnTo>
                <a:lnTo>
                  <a:pt x="406" y="25"/>
                </a:lnTo>
                <a:lnTo>
                  <a:pt x="412" y="28"/>
                </a:lnTo>
                <a:lnTo>
                  <a:pt x="412" y="28"/>
                </a:lnTo>
                <a:lnTo>
                  <a:pt x="412" y="31"/>
                </a:lnTo>
                <a:lnTo>
                  <a:pt x="414" y="39"/>
                </a:lnTo>
                <a:lnTo>
                  <a:pt x="414" y="69"/>
                </a:lnTo>
                <a:lnTo>
                  <a:pt x="406" y="69"/>
                </a:lnTo>
                <a:close/>
                <a:moveTo>
                  <a:pt x="300" y="69"/>
                </a:moveTo>
                <a:lnTo>
                  <a:pt x="300" y="25"/>
                </a:lnTo>
                <a:lnTo>
                  <a:pt x="305" y="25"/>
                </a:lnTo>
                <a:lnTo>
                  <a:pt x="305" y="69"/>
                </a:lnTo>
                <a:lnTo>
                  <a:pt x="300" y="69"/>
                </a:lnTo>
                <a:close/>
                <a:moveTo>
                  <a:pt x="182" y="69"/>
                </a:moveTo>
                <a:lnTo>
                  <a:pt x="182" y="25"/>
                </a:lnTo>
                <a:lnTo>
                  <a:pt x="191" y="25"/>
                </a:lnTo>
                <a:lnTo>
                  <a:pt x="191" y="31"/>
                </a:lnTo>
                <a:lnTo>
                  <a:pt x="191" y="31"/>
                </a:lnTo>
                <a:lnTo>
                  <a:pt x="191" y="31"/>
                </a:lnTo>
                <a:lnTo>
                  <a:pt x="196" y="25"/>
                </a:lnTo>
                <a:lnTo>
                  <a:pt x="196" y="25"/>
                </a:lnTo>
                <a:lnTo>
                  <a:pt x="205" y="25"/>
                </a:lnTo>
                <a:lnTo>
                  <a:pt x="205" y="25"/>
                </a:lnTo>
                <a:lnTo>
                  <a:pt x="210" y="25"/>
                </a:lnTo>
                <a:lnTo>
                  <a:pt x="210" y="25"/>
                </a:lnTo>
                <a:lnTo>
                  <a:pt x="213" y="25"/>
                </a:lnTo>
                <a:lnTo>
                  <a:pt x="210" y="31"/>
                </a:lnTo>
                <a:lnTo>
                  <a:pt x="210" y="31"/>
                </a:lnTo>
                <a:lnTo>
                  <a:pt x="207" y="28"/>
                </a:lnTo>
                <a:lnTo>
                  <a:pt x="207" y="28"/>
                </a:lnTo>
                <a:lnTo>
                  <a:pt x="205" y="28"/>
                </a:lnTo>
                <a:lnTo>
                  <a:pt x="205" y="28"/>
                </a:lnTo>
                <a:lnTo>
                  <a:pt x="196" y="31"/>
                </a:lnTo>
                <a:lnTo>
                  <a:pt x="196" y="31"/>
                </a:lnTo>
                <a:lnTo>
                  <a:pt x="191" y="36"/>
                </a:lnTo>
                <a:lnTo>
                  <a:pt x="191" y="69"/>
                </a:lnTo>
                <a:lnTo>
                  <a:pt x="182" y="69"/>
                </a:lnTo>
                <a:close/>
                <a:moveTo>
                  <a:pt x="300" y="17"/>
                </a:moveTo>
                <a:lnTo>
                  <a:pt x="300" y="8"/>
                </a:lnTo>
                <a:lnTo>
                  <a:pt x="305" y="8"/>
                </a:lnTo>
                <a:lnTo>
                  <a:pt x="305" y="17"/>
                </a:lnTo>
                <a:lnTo>
                  <a:pt x="300" y="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" name="Freeform 565"/>
          <p:cNvSpPr>
            <a:spLocks/>
          </p:cNvSpPr>
          <p:nvPr/>
        </p:nvSpPr>
        <p:spPr bwMode="auto">
          <a:xfrm>
            <a:off x="7245308" y="4482093"/>
            <a:ext cx="64751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4" y="0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31" y="0"/>
              </a:cxn>
              <a:cxn ang="0">
                <a:pos x="37" y="6"/>
              </a:cxn>
              <a:cxn ang="0">
                <a:pos x="37" y="6"/>
              </a:cxn>
              <a:cxn ang="0">
                <a:pos x="40" y="11"/>
              </a:cxn>
              <a:cxn ang="0">
                <a:pos x="42" y="22"/>
              </a:cxn>
              <a:cxn ang="0">
                <a:pos x="42" y="22"/>
              </a:cxn>
              <a:cxn ang="0">
                <a:pos x="40" y="33"/>
              </a:cxn>
              <a:cxn ang="0">
                <a:pos x="37" y="39"/>
              </a:cxn>
              <a:cxn ang="0">
                <a:pos x="37" y="39"/>
              </a:cxn>
              <a:cxn ang="0">
                <a:pos x="31" y="44"/>
              </a:cxn>
              <a:cxn ang="0">
                <a:pos x="23" y="44"/>
              </a:cxn>
              <a:cxn ang="0">
                <a:pos x="23" y="44"/>
              </a:cxn>
              <a:cxn ang="0">
                <a:pos x="14" y="44"/>
              </a:cxn>
              <a:cxn ang="0">
                <a:pos x="14" y="44"/>
              </a:cxn>
              <a:cxn ang="0">
                <a:pos x="9" y="42"/>
              </a:cxn>
              <a:cxn ang="0">
                <a:pos x="9" y="42"/>
              </a:cxn>
              <a:cxn ang="0">
                <a:pos x="9" y="66"/>
              </a:cxn>
              <a:cxn ang="0">
                <a:pos x="0" y="66"/>
              </a:cxn>
            </a:cxnLst>
            <a:rect l="0" t="0" r="r" b="b"/>
            <a:pathLst>
              <a:path w="42" h="66">
                <a:moveTo>
                  <a:pt x="0" y="66"/>
                </a:move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4" y="0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31" y="0"/>
                </a:lnTo>
                <a:lnTo>
                  <a:pt x="37" y="6"/>
                </a:lnTo>
                <a:lnTo>
                  <a:pt x="37" y="6"/>
                </a:lnTo>
                <a:lnTo>
                  <a:pt x="40" y="11"/>
                </a:lnTo>
                <a:lnTo>
                  <a:pt x="42" y="22"/>
                </a:lnTo>
                <a:lnTo>
                  <a:pt x="42" y="22"/>
                </a:lnTo>
                <a:lnTo>
                  <a:pt x="40" y="33"/>
                </a:lnTo>
                <a:lnTo>
                  <a:pt x="37" y="39"/>
                </a:lnTo>
                <a:lnTo>
                  <a:pt x="37" y="39"/>
                </a:lnTo>
                <a:lnTo>
                  <a:pt x="31" y="44"/>
                </a:lnTo>
                <a:lnTo>
                  <a:pt x="23" y="44"/>
                </a:lnTo>
                <a:lnTo>
                  <a:pt x="23" y="44"/>
                </a:lnTo>
                <a:lnTo>
                  <a:pt x="14" y="44"/>
                </a:lnTo>
                <a:lnTo>
                  <a:pt x="14" y="44"/>
                </a:lnTo>
                <a:lnTo>
                  <a:pt x="9" y="42"/>
                </a:lnTo>
                <a:lnTo>
                  <a:pt x="9" y="42"/>
                </a:lnTo>
                <a:lnTo>
                  <a:pt x="9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" name="Freeform 566"/>
          <p:cNvSpPr>
            <a:spLocks/>
          </p:cNvSpPr>
          <p:nvPr/>
        </p:nvSpPr>
        <p:spPr bwMode="auto">
          <a:xfrm>
            <a:off x="7259183" y="4486446"/>
            <a:ext cx="38543" cy="56593"/>
          </a:xfrm>
          <a:custGeom>
            <a:avLst/>
            <a:gdLst/>
            <a:ahLst/>
            <a:cxnLst>
              <a:cxn ang="0">
                <a:pos x="5" y="3"/>
              </a:cxn>
              <a:cxn ang="0">
                <a:pos x="5" y="3"/>
              </a:cxn>
              <a:cxn ang="0">
                <a:pos x="0" y="8"/>
              </a:cxn>
              <a:cxn ang="0">
                <a:pos x="0" y="30"/>
              </a:cxn>
              <a:cxn ang="0">
                <a:pos x="0" y="30"/>
              </a:cxn>
              <a:cxn ang="0">
                <a:pos x="5" y="36"/>
              </a:cxn>
              <a:cxn ang="0">
                <a:pos x="5" y="36"/>
              </a:cxn>
              <a:cxn ang="0">
                <a:pos x="14" y="39"/>
              </a:cxn>
              <a:cxn ang="0">
                <a:pos x="14" y="39"/>
              </a:cxn>
              <a:cxn ang="0">
                <a:pos x="17" y="39"/>
              </a:cxn>
              <a:cxn ang="0">
                <a:pos x="22" y="33"/>
              </a:cxn>
              <a:cxn ang="0">
                <a:pos x="22" y="33"/>
              </a:cxn>
              <a:cxn ang="0">
                <a:pos x="25" y="27"/>
              </a:cxn>
              <a:cxn ang="0">
                <a:pos x="25" y="19"/>
              </a:cxn>
              <a:cxn ang="0">
                <a:pos x="25" y="19"/>
              </a:cxn>
              <a:cxn ang="0">
                <a:pos x="25" y="11"/>
              </a:cxn>
              <a:cxn ang="0">
                <a:pos x="22" y="5"/>
              </a:cxn>
              <a:cxn ang="0">
                <a:pos x="22" y="5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5" y="3"/>
              </a:cxn>
            </a:cxnLst>
            <a:rect l="0" t="0" r="r" b="b"/>
            <a:pathLst>
              <a:path w="25" h="39">
                <a:moveTo>
                  <a:pt x="5" y="3"/>
                </a:moveTo>
                <a:lnTo>
                  <a:pt x="5" y="3"/>
                </a:lnTo>
                <a:lnTo>
                  <a:pt x="0" y="8"/>
                </a:lnTo>
                <a:lnTo>
                  <a:pt x="0" y="30"/>
                </a:lnTo>
                <a:lnTo>
                  <a:pt x="0" y="30"/>
                </a:lnTo>
                <a:lnTo>
                  <a:pt x="5" y="36"/>
                </a:lnTo>
                <a:lnTo>
                  <a:pt x="5" y="36"/>
                </a:lnTo>
                <a:lnTo>
                  <a:pt x="14" y="39"/>
                </a:lnTo>
                <a:lnTo>
                  <a:pt x="14" y="39"/>
                </a:lnTo>
                <a:lnTo>
                  <a:pt x="17" y="39"/>
                </a:lnTo>
                <a:lnTo>
                  <a:pt x="22" y="33"/>
                </a:lnTo>
                <a:lnTo>
                  <a:pt x="22" y="33"/>
                </a:lnTo>
                <a:lnTo>
                  <a:pt x="25" y="27"/>
                </a:lnTo>
                <a:lnTo>
                  <a:pt x="25" y="19"/>
                </a:lnTo>
                <a:lnTo>
                  <a:pt x="25" y="19"/>
                </a:lnTo>
                <a:lnTo>
                  <a:pt x="25" y="11"/>
                </a:lnTo>
                <a:lnTo>
                  <a:pt x="22" y="5"/>
                </a:lnTo>
                <a:lnTo>
                  <a:pt x="22" y="5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5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" name="Freeform 567"/>
          <p:cNvSpPr>
            <a:spLocks/>
          </p:cNvSpPr>
          <p:nvPr/>
        </p:nvSpPr>
        <p:spPr bwMode="auto">
          <a:xfrm>
            <a:off x="7120430" y="4445815"/>
            <a:ext cx="107919" cy="104479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6"/>
              </a:cxn>
              <a:cxn ang="0">
                <a:pos x="3" y="19"/>
              </a:cxn>
              <a:cxn ang="0">
                <a:pos x="9" y="8"/>
              </a:cxn>
              <a:cxn ang="0">
                <a:pos x="20" y="3"/>
              </a:cxn>
              <a:cxn ang="0">
                <a:pos x="34" y="0"/>
              </a:cxn>
              <a:cxn ang="0">
                <a:pos x="34" y="0"/>
              </a:cxn>
              <a:cxn ang="0">
                <a:pos x="48" y="3"/>
              </a:cxn>
              <a:cxn ang="0">
                <a:pos x="59" y="8"/>
              </a:cxn>
              <a:cxn ang="0">
                <a:pos x="67" y="19"/>
              </a:cxn>
              <a:cxn ang="0">
                <a:pos x="70" y="36"/>
              </a:cxn>
              <a:cxn ang="0">
                <a:pos x="70" y="36"/>
              </a:cxn>
              <a:cxn ang="0">
                <a:pos x="67" y="53"/>
              </a:cxn>
              <a:cxn ang="0">
                <a:pos x="59" y="64"/>
              </a:cxn>
              <a:cxn ang="0">
                <a:pos x="48" y="69"/>
              </a:cxn>
              <a:cxn ang="0">
                <a:pos x="34" y="72"/>
              </a:cxn>
              <a:cxn ang="0">
                <a:pos x="34" y="72"/>
              </a:cxn>
              <a:cxn ang="0">
                <a:pos x="20" y="69"/>
              </a:cxn>
              <a:cxn ang="0">
                <a:pos x="9" y="64"/>
              </a:cxn>
              <a:cxn ang="0">
                <a:pos x="3" y="53"/>
              </a:cxn>
              <a:cxn ang="0">
                <a:pos x="0" y="36"/>
              </a:cxn>
            </a:cxnLst>
            <a:rect l="0" t="0" r="r" b="b"/>
            <a:pathLst>
              <a:path w="70" h="72">
                <a:moveTo>
                  <a:pt x="0" y="36"/>
                </a:moveTo>
                <a:lnTo>
                  <a:pt x="0" y="36"/>
                </a:lnTo>
                <a:lnTo>
                  <a:pt x="0" y="36"/>
                </a:lnTo>
                <a:lnTo>
                  <a:pt x="3" y="19"/>
                </a:lnTo>
                <a:lnTo>
                  <a:pt x="9" y="8"/>
                </a:lnTo>
                <a:lnTo>
                  <a:pt x="20" y="3"/>
                </a:lnTo>
                <a:lnTo>
                  <a:pt x="34" y="0"/>
                </a:lnTo>
                <a:lnTo>
                  <a:pt x="34" y="0"/>
                </a:lnTo>
                <a:lnTo>
                  <a:pt x="48" y="3"/>
                </a:lnTo>
                <a:lnTo>
                  <a:pt x="59" y="8"/>
                </a:lnTo>
                <a:lnTo>
                  <a:pt x="67" y="19"/>
                </a:lnTo>
                <a:lnTo>
                  <a:pt x="70" y="36"/>
                </a:lnTo>
                <a:lnTo>
                  <a:pt x="70" y="36"/>
                </a:lnTo>
                <a:lnTo>
                  <a:pt x="67" y="53"/>
                </a:lnTo>
                <a:lnTo>
                  <a:pt x="59" y="64"/>
                </a:lnTo>
                <a:lnTo>
                  <a:pt x="48" y="69"/>
                </a:lnTo>
                <a:lnTo>
                  <a:pt x="34" y="72"/>
                </a:lnTo>
                <a:lnTo>
                  <a:pt x="34" y="72"/>
                </a:lnTo>
                <a:lnTo>
                  <a:pt x="20" y="69"/>
                </a:lnTo>
                <a:lnTo>
                  <a:pt x="9" y="64"/>
                </a:lnTo>
                <a:lnTo>
                  <a:pt x="3" y="5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" name="Freeform 568"/>
          <p:cNvSpPr>
            <a:spLocks/>
          </p:cNvSpPr>
          <p:nvPr/>
        </p:nvSpPr>
        <p:spPr bwMode="auto">
          <a:xfrm>
            <a:off x="7134305" y="4454522"/>
            <a:ext cx="81710" cy="8851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0" y="44"/>
              </a:cxn>
              <a:cxn ang="0">
                <a:pos x="8" y="52"/>
              </a:cxn>
              <a:cxn ang="0">
                <a:pos x="16" y="58"/>
              </a:cxn>
              <a:cxn ang="0">
                <a:pos x="25" y="61"/>
              </a:cxn>
              <a:cxn ang="0">
                <a:pos x="25" y="61"/>
              </a:cxn>
              <a:cxn ang="0">
                <a:pos x="36" y="58"/>
              </a:cxn>
              <a:cxn ang="0">
                <a:pos x="44" y="52"/>
              </a:cxn>
              <a:cxn ang="0">
                <a:pos x="50" y="44"/>
              </a:cxn>
              <a:cxn ang="0">
                <a:pos x="53" y="30"/>
              </a:cxn>
              <a:cxn ang="0">
                <a:pos x="53" y="30"/>
              </a:cxn>
              <a:cxn ang="0">
                <a:pos x="50" y="16"/>
              </a:cxn>
              <a:cxn ang="0">
                <a:pos x="44" y="5"/>
              </a:cxn>
              <a:cxn ang="0">
                <a:pos x="36" y="2"/>
              </a:cxn>
              <a:cxn ang="0">
                <a:pos x="25" y="0"/>
              </a:cxn>
              <a:cxn ang="0">
                <a:pos x="25" y="0"/>
              </a:cxn>
              <a:cxn ang="0">
                <a:pos x="25" y="0"/>
              </a:cxn>
              <a:cxn ang="0">
                <a:pos x="16" y="2"/>
              </a:cxn>
              <a:cxn ang="0">
                <a:pos x="8" y="5"/>
              </a:cxn>
              <a:cxn ang="0">
                <a:pos x="0" y="16"/>
              </a:cxn>
              <a:cxn ang="0">
                <a:pos x="0" y="30"/>
              </a:cxn>
            </a:cxnLst>
            <a:rect l="0" t="0" r="r" b="b"/>
            <a:pathLst>
              <a:path w="53" h="61">
                <a:moveTo>
                  <a:pt x="0" y="30"/>
                </a:moveTo>
                <a:lnTo>
                  <a:pt x="0" y="30"/>
                </a:lnTo>
                <a:lnTo>
                  <a:pt x="0" y="44"/>
                </a:lnTo>
                <a:lnTo>
                  <a:pt x="8" y="52"/>
                </a:lnTo>
                <a:lnTo>
                  <a:pt x="16" y="58"/>
                </a:lnTo>
                <a:lnTo>
                  <a:pt x="25" y="61"/>
                </a:lnTo>
                <a:lnTo>
                  <a:pt x="25" y="61"/>
                </a:lnTo>
                <a:lnTo>
                  <a:pt x="36" y="58"/>
                </a:lnTo>
                <a:lnTo>
                  <a:pt x="44" y="52"/>
                </a:lnTo>
                <a:lnTo>
                  <a:pt x="50" y="44"/>
                </a:lnTo>
                <a:lnTo>
                  <a:pt x="53" y="30"/>
                </a:lnTo>
                <a:lnTo>
                  <a:pt x="53" y="30"/>
                </a:lnTo>
                <a:lnTo>
                  <a:pt x="50" y="16"/>
                </a:lnTo>
                <a:lnTo>
                  <a:pt x="44" y="5"/>
                </a:lnTo>
                <a:lnTo>
                  <a:pt x="36" y="2"/>
                </a:lnTo>
                <a:lnTo>
                  <a:pt x="25" y="0"/>
                </a:lnTo>
                <a:lnTo>
                  <a:pt x="25" y="0"/>
                </a:lnTo>
                <a:lnTo>
                  <a:pt x="25" y="0"/>
                </a:lnTo>
                <a:lnTo>
                  <a:pt x="16" y="2"/>
                </a:lnTo>
                <a:lnTo>
                  <a:pt x="8" y="5"/>
                </a:lnTo>
                <a:lnTo>
                  <a:pt x="0" y="16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" name="Freeform 569"/>
          <p:cNvSpPr>
            <a:spLocks/>
          </p:cNvSpPr>
          <p:nvPr/>
        </p:nvSpPr>
        <p:spPr bwMode="auto">
          <a:xfrm>
            <a:off x="7772569" y="4482093"/>
            <a:ext cx="55501" cy="63848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5" y="22"/>
              </a:cxn>
              <a:cxn ang="0">
                <a:pos x="14" y="19"/>
              </a:cxn>
              <a:cxn ang="0">
                <a:pos x="25" y="17"/>
              </a:cxn>
              <a:cxn ang="0">
                <a:pos x="25" y="14"/>
              </a:cxn>
              <a:cxn ang="0">
                <a:pos x="25" y="14"/>
              </a:cxn>
              <a:cxn ang="0">
                <a:pos x="25" y="6"/>
              </a:cxn>
              <a:cxn ang="0">
                <a:pos x="22" y="3"/>
              </a:cxn>
              <a:cxn ang="0">
                <a:pos x="17" y="3"/>
              </a:cxn>
              <a:cxn ang="0">
                <a:pos x="17" y="3"/>
              </a:cxn>
              <a:cxn ang="0">
                <a:pos x="14" y="3"/>
              </a:cxn>
              <a:cxn ang="0">
                <a:pos x="11" y="6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6"/>
              </a:cxn>
              <a:cxn ang="0">
                <a:pos x="5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3"/>
              </a:cxn>
              <a:cxn ang="0">
                <a:pos x="33" y="8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6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2" y="44"/>
              </a:cxn>
              <a:cxn ang="0">
                <a:pos x="14" y="44"/>
              </a:cxn>
              <a:cxn ang="0">
                <a:pos x="14" y="44"/>
              </a:cxn>
              <a:cxn ang="0">
                <a:pos x="8" y="44"/>
              </a:cxn>
              <a:cxn ang="0">
                <a:pos x="3" y="42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6" h="44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5" y="22"/>
                </a:lnTo>
                <a:lnTo>
                  <a:pt x="14" y="19"/>
                </a:lnTo>
                <a:lnTo>
                  <a:pt x="25" y="17"/>
                </a:lnTo>
                <a:lnTo>
                  <a:pt x="25" y="14"/>
                </a:lnTo>
                <a:lnTo>
                  <a:pt x="25" y="14"/>
                </a:lnTo>
                <a:lnTo>
                  <a:pt x="25" y="6"/>
                </a:lnTo>
                <a:lnTo>
                  <a:pt x="22" y="3"/>
                </a:lnTo>
                <a:lnTo>
                  <a:pt x="17" y="3"/>
                </a:lnTo>
                <a:lnTo>
                  <a:pt x="17" y="3"/>
                </a:lnTo>
                <a:lnTo>
                  <a:pt x="14" y="3"/>
                </a:lnTo>
                <a:lnTo>
                  <a:pt x="11" y="6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6"/>
                </a:lnTo>
                <a:lnTo>
                  <a:pt x="5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3"/>
                </a:lnTo>
                <a:lnTo>
                  <a:pt x="33" y="8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6" y="44"/>
                </a:lnTo>
                <a:lnTo>
                  <a:pt x="28" y="44"/>
                </a:lnTo>
                <a:lnTo>
                  <a:pt x="28" y="44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2" y="44"/>
                </a:lnTo>
                <a:lnTo>
                  <a:pt x="14" y="44"/>
                </a:lnTo>
                <a:lnTo>
                  <a:pt x="14" y="44"/>
                </a:lnTo>
                <a:lnTo>
                  <a:pt x="8" y="44"/>
                </a:lnTo>
                <a:lnTo>
                  <a:pt x="3" y="42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Freeform 570"/>
          <p:cNvSpPr>
            <a:spLocks/>
          </p:cNvSpPr>
          <p:nvPr/>
        </p:nvSpPr>
        <p:spPr bwMode="auto">
          <a:xfrm>
            <a:off x="7784903" y="4509663"/>
            <a:ext cx="26209" cy="333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0"/>
              </a:cxn>
              <a:cxn ang="0">
                <a:pos x="9" y="23"/>
              </a:cxn>
              <a:cxn ang="0">
                <a:pos x="9" y="23"/>
              </a:cxn>
              <a:cxn ang="0">
                <a:pos x="14" y="23"/>
              </a:cxn>
              <a:cxn ang="0">
                <a:pos x="17" y="17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3" y="6"/>
              </a:cxn>
              <a:cxn ang="0">
                <a:pos x="0" y="9"/>
              </a:cxn>
              <a:cxn ang="0">
                <a:pos x="0" y="14"/>
              </a:cxn>
            </a:cxnLst>
            <a:rect l="0" t="0" r="r" b="b"/>
            <a:pathLst>
              <a:path w="17" h="23">
                <a:moveTo>
                  <a:pt x="0" y="14"/>
                </a:moveTo>
                <a:lnTo>
                  <a:pt x="0" y="14"/>
                </a:lnTo>
                <a:lnTo>
                  <a:pt x="0" y="20"/>
                </a:lnTo>
                <a:lnTo>
                  <a:pt x="9" y="23"/>
                </a:lnTo>
                <a:lnTo>
                  <a:pt x="9" y="23"/>
                </a:lnTo>
                <a:lnTo>
                  <a:pt x="14" y="23"/>
                </a:lnTo>
                <a:lnTo>
                  <a:pt x="17" y="17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3" y="6"/>
                </a:lnTo>
                <a:lnTo>
                  <a:pt x="0" y="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" name="Freeform 571"/>
          <p:cNvSpPr>
            <a:spLocks/>
          </p:cNvSpPr>
          <p:nvPr/>
        </p:nvSpPr>
        <p:spPr bwMode="auto">
          <a:xfrm>
            <a:off x="7609149" y="4482093"/>
            <a:ext cx="72460" cy="63848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2" y="11"/>
              </a:cxn>
              <a:cxn ang="0">
                <a:pos x="8" y="6"/>
              </a:cxn>
              <a:cxn ang="0">
                <a:pos x="14" y="0"/>
              </a:cxn>
              <a:cxn ang="0">
                <a:pos x="25" y="0"/>
              </a:cxn>
              <a:cxn ang="0">
                <a:pos x="25" y="0"/>
              </a:cxn>
              <a:cxn ang="0">
                <a:pos x="33" y="0"/>
              </a:cxn>
              <a:cxn ang="0">
                <a:pos x="41" y="6"/>
              </a:cxn>
              <a:cxn ang="0">
                <a:pos x="47" y="11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7" y="33"/>
              </a:cxn>
              <a:cxn ang="0">
                <a:pos x="41" y="39"/>
              </a:cxn>
              <a:cxn ang="0">
                <a:pos x="36" y="44"/>
              </a:cxn>
              <a:cxn ang="0">
                <a:pos x="25" y="44"/>
              </a:cxn>
              <a:cxn ang="0">
                <a:pos x="25" y="44"/>
              </a:cxn>
              <a:cxn ang="0">
                <a:pos x="14" y="44"/>
              </a:cxn>
              <a:cxn ang="0">
                <a:pos x="5" y="39"/>
              </a:cxn>
              <a:cxn ang="0">
                <a:pos x="2" y="33"/>
              </a:cxn>
              <a:cxn ang="0">
                <a:pos x="0" y="22"/>
              </a:cxn>
            </a:cxnLst>
            <a:rect l="0" t="0" r="r" b="b"/>
            <a:pathLst>
              <a:path w="47" h="44">
                <a:moveTo>
                  <a:pt x="0" y="22"/>
                </a:moveTo>
                <a:lnTo>
                  <a:pt x="0" y="22"/>
                </a:lnTo>
                <a:lnTo>
                  <a:pt x="2" y="11"/>
                </a:lnTo>
                <a:lnTo>
                  <a:pt x="8" y="6"/>
                </a:lnTo>
                <a:lnTo>
                  <a:pt x="14" y="0"/>
                </a:lnTo>
                <a:lnTo>
                  <a:pt x="25" y="0"/>
                </a:lnTo>
                <a:lnTo>
                  <a:pt x="25" y="0"/>
                </a:lnTo>
                <a:lnTo>
                  <a:pt x="33" y="0"/>
                </a:lnTo>
                <a:lnTo>
                  <a:pt x="41" y="6"/>
                </a:lnTo>
                <a:lnTo>
                  <a:pt x="47" y="11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33"/>
                </a:lnTo>
                <a:lnTo>
                  <a:pt x="41" y="39"/>
                </a:lnTo>
                <a:lnTo>
                  <a:pt x="36" y="44"/>
                </a:lnTo>
                <a:lnTo>
                  <a:pt x="25" y="44"/>
                </a:lnTo>
                <a:lnTo>
                  <a:pt x="25" y="44"/>
                </a:lnTo>
                <a:lnTo>
                  <a:pt x="14" y="44"/>
                </a:lnTo>
                <a:lnTo>
                  <a:pt x="5" y="39"/>
                </a:lnTo>
                <a:lnTo>
                  <a:pt x="2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Freeform 572"/>
          <p:cNvSpPr>
            <a:spLocks/>
          </p:cNvSpPr>
          <p:nvPr/>
        </p:nvSpPr>
        <p:spPr bwMode="auto">
          <a:xfrm>
            <a:off x="7621483" y="4486446"/>
            <a:ext cx="50876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27"/>
              </a:cxn>
              <a:cxn ang="0">
                <a:pos x="6" y="33"/>
              </a:cxn>
              <a:cxn ang="0">
                <a:pos x="8" y="39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2" y="39"/>
              </a:cxn>
              <a:cxn ang="0">
                <a:pos x="28" y="33"/>
              </a:cxn>
              <a:cxn ang="0">
                <a:pos x="31" y="27"/>
              </a:cxn>
              <a:cxn ang="0">
                <a:pos x="33" y="19"/>
              </a:cxn>
              <a:cxn ang="0">
                <a:pos x="33" y="19"/>
              </a:cxn>
              <a:cxn ang="0">
                <a:pos x="31" y="11"/>
              </a:cxn>
              <a:cxn ang="0">
                <a:pos x="28" y="5"/>
              </a:cxn>
              <a:cxn ang="0">
                <a:pos x="22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5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33" h="39">
                <a:moveTo>
                  <a:pt x="0" y="19"/>
                </a:moveTo>
                <a:lnTo>
                  <a:pt x="0" y="19"/>
                </a:lnTo>
                <a:lnTo>
                  <a:pt x="3" y="27"/>
                </a:lnTo>
                <a:lnTo>
                  <a:pt x="6" y="33"/>
                </a:lnTo>
                <a:lnTo>
                  <a:pt x="8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2" y="39"/>
                </a:lnTo>
                <a:lnTo>
                  <a:pt x="28" y="33"/>
                </a:lnTo>
                <a:lnTo>
                  <a:pt x="31" y="27"/>
                </a:lnTo>
                <a:lnTo>
                  <a:pt x="33" y="19"/>
                </a:lnTo>
                <a:lnTo>
                  <a:pt x="33" y="19"/>
                </a:lnTo>
                <a:lnTo>
                  <a:pt x="31" y="11"/>
                </a:lnTo>
                <a:lnTo>
                  <a:pt x="28" y="5"/>
                </a:lnTo>
                <a:lnTo>
                  <a:pt x="22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5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Freeform 573"/>
          <p:cNvSpPr>
            <a:spLocks/>
          </p:cNvSpPr>
          <p:nvPr/>
        </p:nvSpPr>
        <p:spPr bwMode="auto">
          <a:xfrm>
            <a:off x="7522814" y="4466130"/>
            <a:ext cx="46251" cy="79811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14"/>
              </a:cxn>
              <a:cxn ang="0">
                <a:pos x="0" y="14"/>
              </a:cxn>
              <a:cxn ang="0">
                <a:pos x="0" y="11"/>
              </a:cxn>
              <a:cxn ang="0">
                <a:pos x="5" y="11"/>
              </a:cxn>
              <a:cxn ang="0">
                <a:pos x="5" y="0"/>
              </a:cxn>
              <a:cxn ang="0">
                <a:pos x="14" y="0"/>
              </a:cxn>
              <a:cxn ang="0">
                <a:pos x="14" y="11"/>
              </a:cxn>
              <a:cxn ang="0">
                <a:pos x="25" y="11"/>
              </a:cxn>
              <a:cxn ang="0">
                <a:pos x="25" y="14"/>
              </a:cxn>
              <a:cxn ang="0">
                <a:pos x="14" y="14"/>
              </a:cxn>
              <a:cxn ang="0">
                <a:pos x="14" y="41"/>
              </a:cxn>
              <a:cxn ang="0">
                <a:pos x="14" y="41"/>
              </a:cxn>
              <a:cxn ang="0">
                <a:pos x="14" y="50"/>
              </a:cxn>
              <a:cxn ang="0">
                <a:pos x="16" y="53"/>
              </a:cxn>
              <a:cxn ang="0">
                <a:pos x="22" y="53"/>
              </a:cxn>
              <a:cxn ang="0">
                <a:pos x="22" y="53"/>
              </a:cxn>
              <a:cxn ang="0">
                <a:pos x="28" y="50"/>
              </a:cxn>
              <a:cxn ang="0">
                <a:pos x="30" y="55"/>
              </a:cxn>
              <a:cxn ang="0">
                <a:pos x="30" y="55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8" y="53"/>
              </a:cxn>
              <a:cxn ang="0">
                <a:pos x="5" y="50"/>
              </a:cxn>
              <a:cxn ang="0">
                <a:pos x="5" y="41"/>
              </a:cxn>
            </a:cxnLst>
            <a:rect l="0" t="0" r="r" b="b"/>
            <a:pathLst>
              <a:path w="30" h="55">
                <a:moveTo>
                  <a:pt x="5" y="41"/>
                </a:moveTo>
                <a:lnTo>
                  <a:pt x="5" y="14"/>
                </a:lnTo>
                <a:lnTo>
                  <a:pt x="0" y="14"/>
                </a:lnTo>
                <a:lnTo>
                  <a:pt x="0" y="11"/>
                </a:lnTo>
                <a:lnTo>
                  <a:pt x="5" y="11"/>
                </a:lnTo>
                <a:lnTo>
                  <a:pt x="5" y="0"/>
                </a:lnTo>
                <a:lnTo>
                  <a:pt x="14" y="0"/>
                </a:lnTo>
                <a:lnTo>
                  <a:pt x="14" y="11"/>
                </a:lnTo>
                <a:lnTo>
                  <a:pt x="25" y="11"/>
                </a:lnTo>
                <a:lnTo>
                  <a:pt x="25" y="14"/>
                </a:lnTo>
                <a:lnTo>
                  <a:pt x="14" y="14"/>
                </a:lnTo>
                <a:lnTo>
                  <a:pt x="14" y="41"/>
                </a:lnTo>
                <a:lnTo>
                  <a:pt x="14" y="41"/>
                </a:lnTo>
                <a:lnTo>
                  <a:pt x="14" y="50"/>
                </a:lnTo>
                <a:lnTo>
                  <a:pt x="16" y="53"/>
                </a:lnTo>
                <a:lnTo>
                  <a:pt x="22" y="53"/>
                </a:lnTo>
                <a:lnTo>
                  <a:pt x="22" y="53"/>
                </a:lnTo>
                <a:lnTo>
                  <a:pt x="28" y="50"/>
                </a:lnTo>
                <a:lnTo>
                  <a:pt x="30" y="55"/>
                </a:lnTo>
                <a:lnTo>
                  <a:pt x="30" y="55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8" y="53"/>
                </a:lnTo>
                <a:lnTo>
                  <a:pt x="5" y="50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Freeform 574"/>
          <p:cNvSpPr>
            <a:spLocks/>
          </p:cNvSpPr>
          <p:nvPr/>
        </p:nvSpPr>
        <p:spPr bwMode="auto">
          <a:xfrm>
            <a:off x="7458062" y="4482093"/>
            <a:ext cx="55501" cy="63848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5" y="22"/>
              </a:cxn>
              <a:cxn ang="0">
                <a:pos x="14" y="19"/>
              </a:cxn>
              <a:cxn ang="0">
                <a:pos x="25" y="17"/>
              </a:cxn>
              <a:cxn ang="0">
                <a:pos x="25" y="14"/>
              </a:cxn>
              <a:cxn ang="0">
                <a:pos x="25" y="14"/>
              </a:cxn>
              <a:cxn ang="0">
                <a:pos x="25" y="6"/>
              </a:cxn>
              <a:cxn ang="0">
                <a:pos x="22" y="3"/>
              </a:cxn>
              <a:cxn ang="0">
                <a:pos x="16" y="3"/>
              </a:cxn>
              <a:cxn ang="0">
                <a:pos x="16" y="3"/>
              </a:cxn>
              <a:cxn ang="0">
                <a:pos x="14" y="3"/>
              </a:cxn>
              <a:cxn ang="0">
                <a:pos x="11" y="6"/>
              </a:cxn>
              <a:cxn ang="0">
                <a:pos x="8" y="11"/>
              </a:cxn>
              <a:cxn ang="0">
                <a:pos x="2" y="11"/>
              </a:cxn>
              <a:cxn ang="0">
                <a:pos x="2" y="11"/>
              </a:cxn>
              <a:cxn ang="0">
                <a:pos x="2" y="6"/>
              </a:cxn>
              <a:cxn ang="0">
                <a:pos x="5" y="3"/>
              </a:cxn>
              <a:cxn ang="0">
                <a:pos x="11" y="0"/>
              </a:cxn>
              <a:cxn ang="0">
                <a:pos x="16" y="0"/>
              </a:cxn>
              <a:cxn ang="0">
                <a:pos x="16" y="0"/>
              </a:cxn>
              <a:cxn ang="0">
                <a:pos x="25" y="0"/>
              </a:cxn>
              <a:cxn ang="0">
                <a:pos x="30" y="3"/>
              </a:cxn>
              <a:cxn ang="0">
                <a:pos x="33" y="8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6" y="44"/>
              </a:cxn>
              <a:cxn ang="0">
                <a:pos x="28" y="44"/>
              </a:cxn>
              <a:cxn ang="0">
                <a:pos x="28" y="44"/>
              </a:cxn>
              <a:cxn ang="0">
                <a:pos x="25" y="42"/>
              </a:cxn>
              <a:cxn ang="0">
                <a:pos x="25" y="42"/>
              </a:cxn>
              <a:cxn ang="0">
                <a:pos x="25" y="42"/>
              </a:cxn>
              <a:cxn ang="0">
                <a:pos x="22" y="44"/>
              </a:cxn>
              <a:cxn ang="0">
                <a:pos x="14" y="44"/>
              </a:cxn>
              <a:cxn ang="0">
                <a:pos x="14" y="44"/>
              </a:cxn>
              <a:cxn ang="0">
                <a:pos x="8" y="44"/>
              </a:cxn>
              <a:cxn ang="0">
                <a:pos x="2" y="42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6" h="44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5" y="22"/>
                </a:lnTo>
                <a:lnTo>
                  <a:pt x="14" y="19"/>
                </a:lnTo>
                <a:lnTo>
                  <a:pt x="25" y="17"/>
                </a:lnTo>
                <a:lnTo>
                  <a:pt x="25" y="14"/>
                </a:lnTo>
                <a:lnTo>
                  <a:pt x="25" y="14"/>
                </a:lnTo>
                <a:lnTo>
                  <a:pt x="25" y="6"/>
                </a:lnTo>
                <a:lnTo>
                  <a:pt x="22" y="3"/>
                </a:lnTo>
                <a:lnTo>
                  <a:pt x="16" y="3"/>
                </a:lnTo>
                <a:lnTo>
                  <a:pt x="16" y="3"/>
                </a:lnTo>
                <a:lnTo>
                  <a:pt x="14" y="3"/>
                </a:lnTo>
                <a:lnTo>
                  <a:pt x="11" y="6"/>
                </a:lnTo>
                <a:lnTo>
                  <a:pt x="8" y="11"/>
                </a:lnTo>
                <a:lnTo>
                  <a:pt x="2" y="11"/>
                </a:lnTo>
                <a:lnTo>
                  <a:pt x="2" y="11"/>
                </a:lnTo>
                <a:lnTo>
                  <a:pt x="2" y="6"/>
                </a:lnTo>
                <a:lnTo>
                  <a:pt x="5" y="3"/>
                </a:lnTo>
                <a:lnTo>
                  <a:pt x="11" y="0"/>
                </a:lnTo>
                <a:lnTo>
                  <a:pt x="16" y="0"/>
                </a:lnTo>
                <a:lnTo>
                  <a:pt x="16" y="0"/>
                </a:lnTo>
                <a:lnTo>
                  <a:pt x="25" y="0"/>
                </a:lnTo>
                <a:lnTo>
                  <a:pt x="30" y="3"/>
                </a:lnTo>
                <a:lnTo>
                  <a:pt x="33" y="8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6" y="44"/>
                </a:lnTo>
                <a:lnTo>
                  <a:pt x="28" y="44"/>
                </a:lnTo>
                <a:lnTo>
                  <a:pt x="28" y="44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2" y="44"/>
                </a:lnTo>
                <a:lnTo>
                  <a:pt x="14" y="44"/>
                </a:lnTo>
                <a:lnTo>
                  <a:pt x="14" y="44"/>
                </a:lnTo>
                <a:lnTo>
                  <a:pt x="8" y="44"/>
                </a:lnTo>
                <a:lnTo>
                  <a:pt x="2" y="42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Freeform 575"/>
          <p:cNvSpPr>
            <a:spLocks/>
          </p:cNvSpPr>
          <p:nvPr/>
        </p:nvSpPr>
        <p:spPr bwMode="auto">
          <a:xfrm>
            <a:off x="7470396" y="4509663"/>
            <a:ext cx="26209" cy="333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0"/>
              </a:cxn>
              <a:cxn ang="0">
                <a:pos x="8" y="23"/>
              </a:cxn>
              <a:cxn ang="0">
                <a:pos x="8" y="23"/>
              </a:cxn>
              <a:cxn ang="0">
                <a:pos x="11" y="23"/>
              </a:cxn>
              <a:cxn ang="0">
                <a:pos x="17" y="17"/>
              </a:cxn>
              <a:cxn ang="0">
                <a:pos x="17" y="0"/>
              </a:cxn>
              <a:cxn ang="0">
                <a:pos x="17" y="0"/>
              </a:cxn>
              <a:cxn ang="0">
                <a:pos x="8" y="3"/>
              </a:cxn>
              <a:cxn ang="0">
                <a:pos x="3" y="6"/>
              </a:cxn>
              <a:cxn ang="0">
                <a:pos x="0" y="9"/>
              </a:cxn>
              <a:cxn ang="0">
                <a:pos x="0" y="14"/>
              </a:cxn>
            </a:cxnLst>
            <a:rect l="0" t="0" r="r" b="b"/>
            <a:pathLst>
              <a:path w="17" h="23">
                <a:moveTo>
                  <a:pt x="0" y="14"/>
                </a:moveTo>
                <a:lnTo>
                  <a:pt x="0" y="14"/>
                </a:lnTo>
                <a:lnTo>
                  <a:pt x="0" y="20"/>
                </a:lnTo>
                <a:lnTo>
                  <a:pt x="8" y="23"/>
                </a:lnTo>
                <a:lnTo>
                  <a:pt x="8" y="23"/>
                </a:lnTo>
                <a:lnTo>
                  <a:pt x="11" y="23"/>
                </a:lnTo>
                <a:lnTo>
                  <a:pt x="17" y="17"/>
                </a:lnTo>
                <a:lnTo>
                  <a:pt x="17" y="0"/>
                </a:lnTo>
                <a:lnTo>
                  <a:pt x="17" y="0"/>
                </a:lnTo>
                <a:lnTo>
                  <a:pt x="8" y="3"/>
                </a:lnTo>
                <a:lnTo>
                  <a:pt x="3" y="6"/>
                </a:lnTo>
                <a:lnTo>
                  <a:pt x="0" y="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Freeform 576"/>
          <p:cNvSpPr>
            <a:spLocks/>
          </p:cNvSpPr>
          <p:nvPr/>
        </p:nvSpPr>
        <p:spPr bwMode="auto">
          <a:xfrm>
            <a:off x="7323934" y="4482093"/>
            <a:ext cx="60126" cy="63848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3"/>
              </a:cxn>
              <a:cxn ang="0">
                <a:pos x="33" y="3"/>
              </a:cxn>
              <a:cxn ang="0">
                <a:pos x="39" y="11"/>
              </a:cxn>
              <a:cxn ang="0">
                <a:pos x="39" y="22"/>
              </a:cxn>
              <a:cxn ang="0">
                <a:pos x="5" y="22"/>
              </a:cxn>
              <a:cxn ang="0">
                <a:pos x="5" y="22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19" y="42"/>
              </a:cxn>
              <a:cxn ang="0">
                <a:pos x="19" y="42"/>
              </a:cxn>
              <a:cxn ang="0">
                <a:pos x="28" y="39"/>
              </a:cxn>
              <a:cxn ang="0">
                <a:pos x="31" y="33"/>
              </a:cxn>
              <a:cxn ang="0">
                <a:pos x="39" y="33"/>
              </a:cxn>
              <a:cxn ang="0">
                <a:pos x="39" y="33"/>
              </a:cxn>
              <a:cxn ang="0">
                <a:pos x="33" y="42"/>
              </a:cxn>
              <a:cxn ang="0">
                <a:pos x="33" y="42"/>
              </a:cxn>
              <a:cxn ang="0">
                <a:pos x="28" y="44"/>
              </a:cxn>
              <a:cxn ang="0">
                <a:pos x="19" y="44"/>
              </a:cxn>
              <a:cxn ang="0">
                <a:pos x="19" y="44"/>
              </a:cxn>
              <a:cxn ang="0">
                <a:pos x="11" y="44"/>
              </a:cxn>
              <a:cxn ang="0">
                <a:pos x="5" y="42"/>
              </a:cxn>
            </a:cxnLst>
            <a:rect l="0" t="0" r="r" b="b"/>
            <a:pathLst>
              <a:path w="39" h="44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3"/>
                </a:lnTo>
                <a:lnTo>
                  <a:pt x="33" y="3"/>
                </a:lnTo>
                <a:lnTo>
                  <a:pt x="39" y="11"/>
                </a:lnTo>
                <a:lnTo>
                  <a:pt x="39" y="22"/>
                </a:lnTo>
                <a:lnTo>
                  <a:pt x="5" y="22"/>
                </a:lnTo>
                <a:lnTo>
                  <a:pt x="5" y="22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19" y="42"/>
                </a:lnTo>
                <a:lnTo>
                  <a:pt x="19" y="42"/>
                </a:lnTo>
                <a:lnTo>
                  <a:pt x="28" y="39"/>
                </a:lnTo>
                <a:lnTo>
                  <a:pt x="31" y="33"/>
                </a:lnTo>
                <a:lnTo>
                  <a:pt x="39" y="33"/>
                </a:lnTo>
                <a:lnTo>
                  <a:pt x="39" y="33"/>
                </a:lnTo>
                <a:lnTo>
                  <a:pt x="33" y="42"/>
                </a:lnTo>
                <a:lnTo>
                  <a:pt x="33" y="42"/>
                </a:lnTo>
                <a:lnTo>
                  <a:pt x="28" y="44"/>
                </a:lnTo>
                <a:lnTo>
                  <a:pt x="19" y="44"/>
                </a:lnTo>
                <a:lnTo>
                  <a:pt x="19" y="44"/>
                </a:lnTo>
                <a:lnTo>
                  <a:pt x="11" y="44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Freeform 577"/>
          <p:cNvSpPr>
            <a:spLocks/>
          </p:cNvSpPr>
          <p:nvPr/>
        </p:nvSpPr>
        <p:spPr bwMode="auto">
          <a:xfrm>
            <a:off x="7331643" y="4486446"/>
            <a:ext cx="40084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6" y="16"/>
              </a:cxn>
              <a:cxn ang="0">
                <a:pos x="26" y="16"/>
              </a:cxn>
              <a:cxn ang="0">
                <a:pos x="26" y="8"/>
              </a:cxn>
              <a:cxn ang="0">
                <a:pos x="23" y="5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3"/>
              </a:cxn>
              <a:cxn ang="0">
                <a:pos x="3" y="8"/>
              </a:cxn>
              <a:cxn ang="0">
                <a:pos x="0" y="16"/>
              </a:cxn>
            </a:cxnLst>
            <a:rect l="0" t="0" r="r" b="b"/>
            <a:pathLst>
              <a:path w="26" h="16">
                <a:moveTo>
                  <a:pt x="0" y="16"/>
                </a:moveTo>
                <a:lnTo>
                  <a:pt x="26" y="16"/>
                </a:lnTo>
                <a:lnTo>
                  <a:pt x="26" y="16"/>
                </a:lnTo>
                <a:lnTo>
                  <a:pt x="26" y="8"/>
                </a:lnTo>
                <a:lnTo>
                  <a:pt x="23" y="5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3"/>
                </a:lnTo>
                <a:lnTo>
                  <a:pt x="3" y="8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Freeform 579"/>
          <p:cNvSpPr>
            <a:spLocks/>
          </p:cNvSpPr>
          <p:nvPr/>
        </p:nvSpPr>
        <p:spPr bwMode="auto">
          <a:xfrm>
            <a:off x="7698568" y="4482093"/>
            <a:ext cx="60126" cy="63848"/>
          </a:xfrm>
          <a:custGeom>
            <a:avLst/>
            <a:gdLst/>
            <a:ahLst/>
            <a:cxnLst>
              <a:cxn ang="0">
                <a:pos x="31" y="44"/>
              </a:cxn>
              <a:cxn ang="0">
                <a:pos x="31" y="14"/>
              </a:cxn>
              <a:cxn ang="0">
                <a:pos x="31" y="14"/>
              </a:cxn>
              <a:cxn ang="0">
                <a:pos x="31" y="8"/>
              </a:cxn>
              <a:cxn ang="0">
                <a:pos x="28" y="6"/>
              </a:cxn>
              <a:cxn ang="0">
                <a:pos x="28" y="6"/>
              </a:cxn>
              <a:cxn ang="0">
                <a:pos x="25" y="6"/>
              </a:cxn>
              <a:cxn ang="0">
                <a:pos x="23" y="3"/>
              </a:cxn>
              <a:cxn ang="0">
                <a:pos x="23" y="3"/>
              </a:cxn>
              <a:cxn ang="0">
                <a:pos x="14" y="6"/>
              </a:cxn>
              <a:cxn ang="0">
                <a:pos x="14" y="6"/>
              </a:cxn>
              <a:cxn ang="0">
                <a:pos x="9" y="11"/>
              </a:cxn>
              <a:cxn ang="0">
                <a:pos x="9" y="44"/>
              </a:cxn>
              <a:cxn ang="0">
                <a:pos x="0" y="44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7" y="3"/>
              </a:cxn>
              <a:cxn ang="0">
                <a:pos x="37" y="3"/>
              </a:cxn>
              <a:cxn ang="0">
                <a:pos x="37" y="6"/>
              </a:cxn>
              <a:cxn ang="0">
                <a:pos x="39" y="14"/>
              </a:cxn>
              <a:cxn ang="0">
                <a:pos x="39" y="44"/>
              </a:cxn>
              <a:cxn ang="0">
                <a:pos x="31" y="44"/>
              </a:cxn>
            </a:cxnLst>
            <a:rect l="0" t="0" r="r" b="b"/>
            <a:pathLst>
              <a:path w="39" h="44">
                <a:moveTo>
                  <a:pt x="31" y="44"/>
                </a:moveTo>
                <a:lnTo>
                  <a:pt x="31" y="14"/>
                </a:lnTo>
                <a:lnTo>
                  <a:pt x="31" y="14"/>
                </a:lnTo>
                <a:lnTo>
                  <a:pt x="31" y="8"/>
                </a:lnTo>
                <a:lnTo>
                  <a:pt x="28" y="6"/>
                </a:lnTo>
                <a:lnTo>
                  <a:pt x="28" y="6"/>
                </a:lnTo>
                <a:lnTo>
                  <a:pt x="25" y="6"/>
                </a:lnTo>
                <a:lnTo>
                  <a:pt x="23" y="3"/>
                </a:lnTo>
                <a:lnTo>
                  <a:pt x="23" y="3"/>
                </a:lnTo>
                <a:lnTo>
                  <a:pt x="14" y="6"/>
                </a:lnTo>
                <a:lnTo>
                  <a:pt x="14" y="6"/>
                </a:lnTo>
                <a:lnTo>
                  <a:pt x="9" y="11"/>
                </a:lnTo>
                <a:lnTo>
                  <a:pt x="9" y="44"/>
                </a:lnTo>
                <a:lnTo>
                  <a:pt x="0" y="44"/>
                </a:ln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7" y="3"/>
                </a:lnTo>
                <a:lnTo>
                  <a:pt x="37" y="3"/>
                </a:lnTo>
                <a:lnTo>
                  <a:pt x="37" y="6"/>
                </a:lnTo>
                <a:lnTo>
                  <a:pt x="39" y="14"/>
                </a:lnTo>
                <a:lnTo>
                  <a:pt x="39" y="44"/>
                </a:lnTo>
                <a:lnTo>
                  <a:pt x="31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Rectangle 580"/>
          <p:cNvSpPr>
            <a:spLocks noChangeArrowheads="1"/>
          </p:cNvSpPr>
          <p:nvPr/>
        </p:nvSpPr>
        <p:spPr bwMode="auto">
          <a:xfrm>
            <a:off x="7582940" y="4482093"/>
            <a:ext cx="7709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Freeform 581"/>
          <p:cNvSpPr>
            <a:spLocks/>
          </p:cNvSpPr>
          <p:nvPr/>
        </p:nvSpPr>
        <p:spPr bwMode="auto">
          <a:xfrm>
            <a:off x="7401020" y="4482093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4" y="0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28" y="0"/>
              </a:cxn>
              <a:cxn ang="0">
                <a:pos x="31" y="0"/>
              </a:cxn>
              <a:cxn ang="0">
                <a:pos x="28" y="6"/>
              </a:cxn>
              <a:cxn ang="0">
                <a:pos x="28" y="6"/>
              </a:cxn>
              <a:cxn ang="0">
                <a:pos x="25" y="3"/>
              </a:cxn>
              <a:cxn ang="0">
                <a:pos x="25" y="3"/>
              </a:cxn>
              <a:cxn ang="0">
                <a:pos x="23" y="3"/>
              </a:cxn>
              <a:cxn ang="0">
                <a:pos x="23" y="3"/>
              </a:cxn>
              <a:cxn ang="0">
                <a:pos x="14" y="6"/>
              </a:cxn>
              <a:cxn ang="0">
                <a:pos x="14" y="6"/>
              </a:cxn>
              <a:cxn ang="0">
                <a:pos x="9" y="11"/>
              </a:cxn>
              <a:cxn ang="0">
                <a:pos x="9" y="44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4" y="0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28" y="0"/>
                </a:lnTo>
                <a:lnTo>
                  <a:pt x="31" y="0"/>
                </a:lnTo>
                <a:lnTo>
                  <a:pt x="28" y="6"/>
                </a:lnTo>
                <a:lnTo>
                  <a:pt x="28" y="6"/>
                </a:lnTo>
                <a:lnTo>
                  <a:pt x="25" y="3"/>
                </a:lnTo>
                <a:lnTo>
                  <a:pt x="25" y="3"/>
                </a:lnTo>
                <a:lnTo>
                  <a:pt x="23" y="3"/>
                </a:lnTo>
                <a:lnTo>
                  <a:pt x="23" y="3"/>
                </a:lnTo>
                <a:lnTo>
                  <a:pt x="14" y="6"/>
                </a:lnTo>
                <a:lnTo>
                  <a:pt x="14" y="6"/>
                </a:lnTo>
                <a:lnTo>
                  <a:pt x="9" y="11"/>
                </a:lnTo>
                <a:lnTo>
                  <a:pt x="9" y="44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Freeform 583"/>
          <p:cNvSpPr>
            <a:spLocks noEditPoints="1"/>
          </p:cNvSpPr>
          <p:nvPr/>
        </p:nvSpPr>
        <p:spPr bwMode="auto">
          <a:xfrm>
            <a:off x="7120430" y="4627203"/>
            <a:ext cx="306798" cy="95773"/>
          </a:xfrm>
          <a:custGeom>
            <a:avLst/>
            <a:gdLst/>
            <a:ahLst/>
            <a:cxnLst>
              <a:cxn ang="0">
                <a:pos x="146" y="63"/>
              </a:cxn>
              <a:cxn ang="0">
                <a:pos x="140" y="44"/>
              </a:cxn>
              <a:cxn ang="0">
                <a:pos x="140" y="33"/>
              </a:cxn>
              <a:cxn ang="0">
                <a:pos x="146" y="25"/>
              </a:cxn>
              <a:cxn ang="0">
                <a:pos x="160" y="22"/>
              </a:cxn>
              <a:cxn ang="0">
                <a:pos x="168" y="22"/>
              </a:cxn>
              <a:cxn ang="0">
                <a:pos x="174" y="25"/>
              </a:cxn>
              <a:cxn ang="0">
                <a:pos x="179" y="44"/>
              </a:cxn>
              <a:cxn ang="0">
                <a:pos x="146" y="44"/>
              </a:cxn>
              <a:cxn ang="0">
                <a:pos x="151" y="61"/>
              </a:cxn>
              <a:cxn ang="0">
                <a:pos x="160" y="63"/>
              </a:cxn>
              <a:cxn ang="0">
                <a:pos x="168" y="61"/>
              </a:cxn>
              <a:cxn ang="0">
                <a:pos x="179" y="55"/>
              </a:cxn>
              <a:cxn ang="0">
                <a:pos x="174" y="63"/>
              </a:cxn>
              <a:cxn ang="0">
                <a:pos x="168" y="66"/>
              </a:cxn>
              <a:cxn ang="0">
                <a:pos x="160" y="66"/>
              </a:cxn>
              <a:cxn ang="0">
                <a:pos x="146" y="63"/>
              </a:cxn>
              <a:cxn ang="0">
                <a:pos x="174" y="41"/>
              </a:cxn>
              <a:cxn ang="0">
                <a:pos x="171" y="33"/>
              </a:cxn>
              <a:cxn ang="0">
                <a:pos x="165" y="25"/>
              </a:cxn>
              <a:cxn ang="0">
                <a:pos x="160" y="25"/>
              </a:cxn>
              <a:cxn ang="0">
                <a:pos x="151" y="27"/>
              </a:cxn>
              <a:cxn ang="0">
                <a:pos x="146" y="41"/>
              </a:cxn>
              <a:cxn ang="0">
                <a:pos x="53" y="63"/>
              </a:cxn>
              <a:cxn ang="0">
                <a:pos x="48" y="44"/>
              </a:cxn>
              <a:cxn ang="0">
                <a:pos x="48" y="33"/>
              </a:cxn>
              <a:cxn ang="0">
                <a:pos x="53" y="25"/>
              </a:cxn>
              <a:cxn ang="0">
                <a:pos x="67" y="22"/>
              </a:cxn>
              <a:cxn ang="0">
                <a:pos x="76" y="22"/>
              </a:cxn>
              <a:cxn ang="0">
                <a:pos x="81" y="25"/>
              </a:cxn>
              <a:cxn ang="0">
                <a:pos x="87" y="44"/>
              </a:cxn>
              <a:cxn ang="0">
                <a:pos x="53" y="44"/>
              </a:cxn>
              <a:cxn ang="0">
                <a:pos x="59" y="61"/>
              </a:cxn>
              <a:cxn ang="0">
                <a:pos x="67" y="63"/>
              </a:cxn>
              <a:cxn ang="0">
                <a:pos x="76" y="61"/>
              </a:cxn>
              <a:cxn ang="0">
                <a:pos x="87" y="55"/>
              </a:cxn>
              <a:cxn ang="0">
                <a:pos x="81" y="63"/>
              </a:cxn>
              <a:cxn ang="0">
                <a:pos x="76" y="66"/>
              </a:cxn>
              <a:cxn ang="0">
                <a:pos x="67" y="66"/>
              </a:cxn>
              <a:cxn ang="0">
                <a:pos x="53" y="63"/>
              </a:cxn>
              <a:cxn ang="0">
                <a:pos x="79" y="41"/>
              </a:cxn>
              <a:cxn ang="0">
                <a:pos x="79" y="33"/>
              </a:cxn>
              <a:cxn ang="0">
                <a:pos x="73" y="25"/>
              </a:cxn>
              <a:cxn ang="0">
                <a:pos x="67" y="25"/>
              </a:cxn>
              <a:cxn ang="0">
                <a:pos x="59" y="27"/>
              </a:cxn>
              <a:cxn ang="0">
                <a:pos x="53" y="41"/>
              </a:cxn>
              <a:cxn ang="0">
                <a:pos x="191" y="5"/>
              </a:cxn>
              <a:cxn ang="0">
                <a:pos x="199" y="66"/>
              </a:cxn>
              <a:cxn ang="0">
                <a:pos x="109" y="66"/>
              </a:cxn>
              <a:cxn ang="0">
                <a:pos x="101" y="22"/>
              </a:cxn>
              <a:cxn ang="0">
                <a:pos x="107" y="41"/>
              </a:cxn>
              <a:cxn ang="0">
                <a:pos x="112" y="63"/>
              </a:cxn>
              <a:cxn ang="0">
                <a:pos x="121" y="41"/>
              </a:cxn>
              <a:cxn ang="0">
                <a:pos x="135" y="22"/>
              </a:cxn>
              <a:cxn ang="0">
                <a:pos x="109" y="66"/>
              </a:cxn>
              <a:cxn ang="0">
                <a:pos x="0" y="0"/>
              </a:cxn>
              <a:cxn ang="0">
                <a:pos x="9" y="61"/>
              </a:cxn>
              <a:cxn ang="0">
                <a:pos x="39" y="66"/>
              </a:cxn>
            </a:cxnLst>
            <a:rect l="0" t="0" r="r" b="b"/>
            <a:pathLst>
              <a:path w="199" h="66">
                <a:moveTo>
                  <a:pt x="146" y="63"/>
                </a:moveTo>
                <a:lnTo>
                  <a:pt x="146" y="63"/>
                </a:lnTo>
                <a:lnTo>
                  <a:pt x="140" y="55"/>
                </a:lnTo>
                <a:lnTo>
                  <a:pt x="140" y="44"/>
                </a:lnTo>
                <a:lnTo>
                  <a:pt x="140" y="44"/>
                </a:lnTo>
                <a:lnTo>
                  <a:pt x="140" y="33"/>
                </a:lnTo>
                <a:lnTo>
                  <a:pt x="146" y="25"/>
                </a:lnTo>
                <a:lnTo>
                  <a:pt x="146" y="25"/>
                </a:lnTo>
                <a:lnTo>
                  <a:pt x="151" y="22"/>
                </a:lnTo>
                <a:lnTo>
                  <a:pt x="160" y="22"/>
                </a:lnTo>
                <a:lnTo>
                  <a:pt x="160" y="22"/>
                </a:lnTo>
                <a:lnTo>
                  <a:pt x="168" y="22"/>
                </a:lnTo>
                <a:lnTo>
                  <a:pt x="174" y="25"/>
                </a:lnTo>
                <a:lnTo>
                  <a:pt x="174" y="25"/>
                </a:lnTo>
                <a:lnTo>
                  <a:pt x="179" y="33"/>
                </a:lnTo>
                <a:lnTo>
                  <a:pt x="179" y="44"/>
                </a:lnTo>
                <a:lnTo>
                  <a:pt x="146" y="44"/>
                </a:lnTo>
                <a:lnTo>
                  <a:pt x="146" y="44"/>
                </a:lnTo>
                <a:lnTo>
                  <a:pt x="149" y="55"/>
                </a:lnTo>
                <a:lnTo>
                  <a:pt x="151" y="61"/>
                </a:lnTo>
                <a:lnTo>
                  <a:pt x="154" y="63"/>
                </a:lnTo>
                <a:lnTo>
                  <a:pt x="160" y="63"/>
                </a:lnTo>
                <a:lnTo>
                  <a:pt x="160" y="63"/>
                </a:lnTo>
                <a:lnTo>
                  <a:pt x="168" y="61"/>
                </a:lnTo>
                <a:lnTo>
                  <a:pt x="174" y="55"/>
                </a:lnTo>
                <a:lnTo>
                  <a:pt x="179" y="55"/>
                </a:lnTo>
                <a:lnTo>
                  <a:pt x="179" y="55"/>
                </a:lnTo>
                <a:lnTo>
                  <a:pt x="174" y="63"/>
                </a:lnTo>
                <a:lnTo>
                  <a:pt x="174" y="63"/>
                </a:lnTo>
                <a:lnTo>
                  <a:pt x="168" y="66"/>
                </a:lnTo>
                <a:lnTo>
                  <a:pt x="160" y="66"/>
                </a:lnTo>
                <a:lnTo>
                  <a:pt x="160" y="66"/>
                </a:lnTo>
                <a:lnTo>
                  <a:pt x="151" y="66"/>
                </a:lnTo>
                <a:lnTo>
                  <a:pt x="146" y="63"/>
                </a:lnTo>
                <a:close/>
                <a:moveTo>
                  <a:pt x="146" y="41"/>
                </a:moveTo>
                <a:lnTo>
                  <a:pt x="174" y="41"/>
                </a:lnTo>
                <a:lnTo>
                  <a:pt x="174" y="41"/>
                </a:lnTo>
                <a:lnTo>
                  <a:pt x="171" y="33"/>
                </a:lnTo>
                <a:lnTo>
                  <a:pt x="168" y="30"/>
                </a:lnTo>
                <a:lnTo>
                  <a:pt x="165" y="25"/>
                </a:lnTo>
                <a:lnTo>
                  <a:pt x="160" y="25"/>
                </a:lnTo>
                <a:lnTo>
                  <a:pt x="160" y="25"/>
                </a:lnTo>
                <a:lnTo>
                  <a:pt x="154" y="25"/>
                </a:lnTo>
                <a:lnTo>
                  <a:pt x="151" y="27"/>
                </a:lnTo>
                <a:lnTo>
                  <a:pt x="149" y="33"/>
                </a:lnTo>
                <a:lnTo>
                  <a:pt x="146" y="41"/>
                </a:lnTo>
                <a:close/>
                <a:moveTo>
                  <a:pt x="53" y="63"/>
                </a:moveTo>
                <a:lnTo>
                  <a:pt x="53" y="63"/>
                </a:lnTo>
                <a:lnTo>
                  <a:pt x="48" y="55"/>
                </a:lnTo>
                <a:lnTo>
                  <a:pt x="48" y="44"/>
                </a:lnTo>
                <a:lnTo>
                  <a:pt x="48" y="44"/>
                </a:lnTo>
                <a:lnTo>
                  <a:pt x="48" y="33"/>
                </a:lnTo>
                <a:lnTo>
                  <a:pt x="53" y="25"/>
                </a:lnTo>
                <a:lnTo>
                  <a:pt x="53" y="25"/>
                </a:lnTo>
                <a:lnTo>
                  <a:pt x="59" y="22"/>
                </a:lnTo>
                <a:lnTo>
                  <a:pt x="67" y="22"/>
                </a:lnTo>
                <a:lnTo>
                  <a:pt x="67" y="22"/>
                </a:lnTo>
                <a:lnTo>
                  <a:pt x="76" y="22"/>
                </a:lnTo>
                <a:lnTo>
                  <a:pt x="81" y="25"/>
                </a:lnTo>
                <a:lnTo>
                  <a:pt x="81" y="25"/>
                </a:lnTo>
                <a:lnTo>
                  <a:pt x="87" y="33"/>
                </a:lnTo>
                <a:lnTo>
                  <a:pt x="87" y="44"/>
                </a:lnTo>
                <a:lnTo>
                  <a:pt x="53" y="44"/>
                </a:lnTo>
                <a:lnTo>
                  <a:pt x="53" y="44"/>
                </a:lnTo>
                <a:lnTo>
                  <a:pt x="56" y="55"/>
                </a:lnTo>
                <a:lnTo>
                  <a:pt x="59" y="61"/>
                </a:lnTo>
                <a:lnTo>
                  <a:pt x="62" y="63"/>
                </a:lnTo>
                <a:lnTo>
                  <a:pt x="67" y="63"/>
                </a:lnTo>
                <a:lnTo>
                  <a:pt x="67" y="63"/>
                </a:lnTo>
                <a:lnTo>
                  <a:pt x="76" y="61"/>
                </a:lnTo>
                <a:lnTo>
                  <a:pt x="79" y="55"/>
                </a:lnTo>
                <a:lnTo>
                  <a:pt x="87" y="55"/>
                </a:lnTo>
                <a:lnTo>
                  <a:pt x="87" y="55"/>
                </a:lnTo>
                <a:lnTo>
                  <a:pt x="81" y="63"/>
                </a:lnTo>
                <a:lnTo>
                  <a:pt x="81" y="63"/>
                </a:lnTo>
                <a:lnTo>
                  <a:pt x="76" y="66"/>
                </a:lnTo>
                <a:lnTo>
                  <a:pt x="67" y="66"/>
                </a:lnTo>
                <a:lnTo>
                  <a:pt x="67" y="66"/>
                </a:lnTo>
                <a:lnTo>
                  <a:pt x="59" y="66"/>
                </a:lnTo>
                <a:lnTo>
                  <a:pt x="53" y="63"/>
                </a:lnTo>
                <a:close/>
                <a:moveTo>
                  <a:pt x="53" y="41"/>
                </a:moveTo>
                <a:lnTo>
                  <a:pt x="79" y="41"/>
                </a:lnTo>
                <a:lnTo>
                  <a:pt x="79" y="41"/>
                </a:lnTo>
                <a:lnTo>
                  <a:pt x="79" y="33"/>
                </a:lnTo>
                <a:lnTo>
                  <a:pt x="76" y="30"/>
                </a:lnTo>
                <a:lnTo>
                  <a:pt x="73" y="25"/>
                </a:lnTo>
                <a:lnTo>
                  <a:pt x="67" y="25"/>
                </a:lnTo>
                <a:lnTo>
                  <a:pt x="67" y="25"/>
                </a:lnTo>
                <a:lnTo>
                  <a:pt x="62" y="25"/>
                </a:lnTo>
                <a:lnTo>
                  <a:pt x="59" y="27"/>
                </a:lnTo>
                <a:lnTo>
                  <a:pt x="56" y="33"/>
                </a:lnTo>
                <a:lnTo>
                  <a:pt x="53" y="41"/>
                </a:lnTo>
                <a:close/>
                <a:moveTo>
                  <a:pt x="191" y="66"/>
                </a:moveTo>
                <a:lnTo>
                  <a:pt x="191" y="5"/>
                </a:lnTo>
                <a:lnTo>
                  <a:pt x="199" y="5"/>
                </a:lnTo>
                <a:lnTo>
                  <a:pt x="199" y="66"/>
                </a:lnTo>
                <a:lnTo>
                  <a:pt x="191" y="66"/>
                </a:lnTo>
                <a:close/>
                <a:moveTo>
                  <a:pt x="109" y="66"/>
                </a:moveTo>
                <a:lnTo>
                  <a:pt x="93" y="22"/>
                </a:lnTo>
                <a:lnTo>
                  <a:pt x="101" y="22"/>
                </a:lnTo>
                <a:lnTo>
                  <a:pt x="107" y="41"/>
                </a:lnTo>
                <a:lnTo>
                  <a:pt x="107" y="41"/>
                </a:lnTo>
                <a:lnTo>
                  <a:pt x="112" y="63"/>
                </a:lnTo>
                <a:lnTo>
                  <a:pt x="112" y="63"/>
                </a:lnTo>
                <a:lnTo>
                  <a:pt x="112" y="63"/>
                </a:lnTo>
                <a:lnTo>
                  <a:pt x="121" y="41"/>
                </a:lnTo>
                <a:lnTo>
                  <a:pt x="126" y="22"/>
                </a:lnTo>
                <a:lnTo>
                  <a:pt x="135" y="22"/>
                </a:lnTo>
                <a:lnTo>
                  <a:pt x="118" y="66"/>
                </a:lnTo>
                <a:lnTo>
                  <a:pt x="109" y="66"/>
                </a:lnTo>
                <a:close/>
                <a:moveTo>
                  <a:pt x="0" y="66"/>
                </a:moveTo>
                <a:lnTo>
                  <a:pt x="0" y="0"/>
                </a:lnTo>
                <a:lnTo>
                  <a:pt x="9" y="0"/>
                </a:lnTo>
                <a:lnTo>
                  <a:pt x="9" y="61"/>
                </a:lnTo>
                <a:lnTo>
                  <a:pt x="39" y="61"/>
                </a:lnTo>
                <a:lnTo>
                  <a:pt x="39" y="66"/>
                </a:lnTo>
                <a:lnTo>
                  <a:pt x="0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7" name="Freeform 584"/>
          <p:cNvSpPr>
            <a:spLocks/>
          </p:cNvSpPr>
          <p:nvPr/>
        </p:nvSpPr>
        <p:spPr bwMode="auto">
          <a:xfrm>
            <a:off x="7336268" y="4659127"/>
            <a:ext cx="60126" cy="63848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3"/>
              </a:cxn>
              <a:cxn ang="0">
                <a:pos x="6" y="3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3"/>
              </a:cxn>
              <a:cxn ang="0">
                <a:pos x="34" y="3"/>
              </a:cxn>
              <a:cxn ang="0">
                <a:pos x="39" y="11"/>
              </a:cxn>
              <a:cxn ang="0">
                <a:pos x="39" y="22"/>
              </a:cxn>
              <a:cxn ang="0">
                <a:pos x="6" y="22"/>
              </a:cxn>
              <a:cxn ang="0">
                <a:pos x="6" y="22"/>
              </a:cxn>
              <a:cxn ang="0">
                <a:pos x="9" y="33"/>
              </a:cxn>
              <a:cxn ang="0">
                <a:pos x="11" y="39"/>
              </a:cxn>
              <a:cxn ang="0">
                <a:pos x="14" y="41"/>
              </a:cxn>
              <a:cxn ang="0">
                <a:pos x="20" y="41"/>
              </a:cxn>
              <a:cxn ang="0">
                <a:pos x="20" y="41"/>
              </a:cxn>
              <a:cxn ang="0">
                <a:pos x="28" y="39"/>
              </a:cxn>
              <a:cxn ang="0">
                <a:pos x="34" y="33"/>
              </a:cxn>
              <a:cxn ang="0">
                <a:pos x="39" y="33"/>
              </a:cxn>
              <a:cxn ang="0">
                <a:pos x="39" y="33"/>
              </a:cxn>
              <a:cxn ang="0">
                <a:pos x="34" y="41"/>
              </a:cxn>
              <a:cxn ang="0">
                <a:pos x="34" y="41"/>
              </a:cxn>
              <a:cxn ang="0">
                <a:pos x="28" y="44"/>
              </a:cxn>
              <a:cxn ang="0">
                <a:pos x="20" y="44"/>
              </a:cxn>
              <a:cxn ang="0">
                <a:pos x="20" y="44"/>
              </a:cxn>
              <a:cxn ang="0">
                <a:pos x="11" y="44"/>
              </a:cxn>
              <a:cxn ang="0">
                <a:pos x="6" y="41"/>
              </a:cxn>
            </a:cxnLst>
            <a:rect l="0" t="0" r="r" b="b"/>
            <a:pathLst>
              <a:path w="39" h="44">
                <a:moveTo>
                  <a:pt x="6" y="41"/>
                </a:moveTo>
                <a:lnTo>
                  <a:pt x="6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6" y="3"/>
                </a:lnTo>
                <a:lnTo>
                  <a:pt x="6" y="3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3"/>
                </a:lnTo>
                <a:lnTo>
                  <a:pt x="34" y="3"/>
                </a:lnTo>
                <a:lnTo>
                  <a:pt x="39" y="11"/>
                </a:lnTo>
                <a:lnTo>
                  <a:pt x="39" y="22"/>
                </a:lnTo>
                <a:lnTo>
                  <a:pt x="6" y="22"/>
                </a:lnTo>
                <a:lnTo>
                  <a:pt x="6" y="22"/>
                </a:lnTo>
                <a:lnTo>
                  <a:pt x="9" y="33"/>
                </a:lnTo>
                <a:lnTo>
                  <a:pt x="11" y="39"/>
                </a:lnTo>
                <a:lnTo>
                  <a:pt x="14" y="41"/>
                </a:lnTo>
                <a:lnTo>
                  <a:pt x="20" y="41"/>
                </a:lnTo>
                <a:lnTo>
                  <a:pt x="20" y="41"/>
                </a:lnTo>
                <a:lnTo>
                  <a:pt x="28" y="39"/>
                </a:lnTo>
                <a:lnTo>
                  <a:pt x="34" y="33"/>
                </a:lnTo>
                <a:lnTo>
                  <a:pt x="39" y="33"/>
                </a:lnTo>
                <a:lnTo>
                  <a:pt x="39" y="33"/>
                </a:lnTo>
                <a:lnTo>
                  <a:pt x="34" y="41"/>
                </a:lnTo>
                <a:lnTo>
                  <a:pt x="34" y="41"/>
                </a:lnTo>
                <a:lnTo>
                  <a:pt x="28" y="44"/>
                </a:lnTo>
                <a:lnTo>
                  <a:pt x="20" y="44"/>
                </a:lnTo>
                <a:lnTo>
                  <a:pt x="20" y="44"/>
                </a:lnTo>
                <a:lnTo>
                  <a:pt x="11" y="44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" name="Freeform 585"/>
          <p:cNvSpPr>
            <a:spLocks/>
          </p:cNvSpPr>
          <p:nvPr/>
        </p:nvSpPr>
        <p:spPr bwMode="auto">
          <a:xfrm>
            <a:off x="7345518" y="4663480"/>
            <a:ext cx="43168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8" y="16"/>
              </a:cxn>
              <a:cxn ang="0">
                <a:pos x="28" y="16"/>
              </a:cxn>
              <a:cxn ang="0">
                <a:pos x="25" y="8"/>
              </a:cxn>
              <a:cxn ang="0">
                <a:pos x="22" y="5"/>
              </a:cxn>
              <a:cxn ang="0">
                <a:pos x="19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5" y="2"/>
              </a:cxn>
              <a:cxn ang="0">
                <a:pos x="3" y="8"/>
              </a:cxn>
              <a:cxn ang="0">
                <a:pos x="0" y="16"/>
              </a:cxn>
            </a:cxnLst>
            <a:rect l="0" t="0" r="r" b="b"/>
            <a:pathLst>
              <a:path w="28" h="16">
                <a:moveTo>
                  <a:pt x="0" y="16"/>
                </a:moveTo>
                <a:lnTo>
                  <a:pt x="28" y="16"/>
                </a:lnTo>
                <a:lnTo>
                  <a:pt x="28" y="16"/>
                </a:lnTo>
                <a:lnTo>
                  <a:pt x="25" y="8"/>
                </a:lnTo>
                <a:lnTo>
                  <a:pt x="22" y="5"/>
                </a:lnTo>
                <a:lnTo>
                  <a:pt x="19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5" y="2"/>
                </a:lnTo>
                <a:lnTo>
                  <a:pt x="3" y="8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Freeform 586"/>
          <p:cNvSpPr>
            <a:spLocks/>
          </p:cNvSpPr>
          <p:nvPr/>
        </p:nvSpPr>
        <p:spPr bwMode="auto">
          <a:xfrm>
            <a:off x="7194432" y="4659127"/>
            <a:ext cx="60126" cy="63848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3"/>
              </a:cxn>
              <a:cxn ang="0">
                <a:pos x="33" y="3"/>
              </a:cxn>
              <a:cxn ang="0">
                <a:pos x="39" y="11"/>
              </a:cxn>
              <a:cxn ang="0">
                <a:pos x="39" y="22"/>
              </a:cxn>
              <a:cxn ang="0">
                <a:pos x="5" y="22"/>
              </a:cxn>
              <a:cxn ang="0">
                <a:pos x="5" y="22"/>
              </a:cxn>
              <a:cxn ang="0">
                <a:pos x="8" y="33"/>
              </a:cxn>
              <a:cxn ang="0">
                <a:pos x="11" y="39"/>
              </a:cxn>
              <a:cxn ang="0">
                <a:pos x="14" y="41"/>
              </a:cxn>
              <a:cxn ang="0">
                <a:pos x="19" y="41"/>
              </a:cxn>
              <a:cxn ang="0">
                <a:pos x="19" y="41"/>
              </a:cxn>
              <a:cxn ang="0">
                <a:pos x="28" y="39"/>
              </a:cxn>
              <a:cxn ang="0">
                <a:pos x="31" y="33"/>
              </a:cxn>
              <a:cxn ang="0">
                <a:pos x="39" y="33"/>
              </a:cxn>
              <a:cxn ang="0">
                <a:pos x="39" y="33"/>
              </a:cxn>
              <a:cxn ang="0">
                <a:pos x="33" y="41"/>
              </a:cxn>
              <a:cxn ang="0">
                <a:pos x="33" y="41"/>
              </a:cxn>
              <a:cxn ang="0">
                <a:pos x="28" y="44"/>
              </a:cxn>
              <a:cxn ang="0">
                <a:pos x="19" y="44"/>
              </a:cxn>
              <a:cxn ang="0">
                <a:pos x="19" y="44"/>
              </a:cxn>
              <a:cxn ang="0">
                <a:pos x="11" y="44"/>
              </a:cxn>
              <a:cxn ang="0">
                <a:pos x="5" y="41"/>
              </a:cxn>
            </a:cxnLst>
            <a:rect l="0" t="0" r="r" b="b"/>
            <a:pathLst>
              <a:path w="39" h="44">
                <a:moveTo>
                  <a:pt x="5" y="41"/>
                </a:move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3"/>
                </a:lnTo>
                <a:lnTo>
                  <a:pt x="33" y="3"/>
                </a:lnTo>
                <a:lnTo>
                  <a:pt x="39" y="11"/>
                </a:lnTo>
                <a:lnTo>
                  <a:pt x="39" y="22"/>
                </a:lnTo>
                <a:lnTo>
                  <a:pt x="5" y="22"/>
                </a:lnTo>
                <a:lnTo>
                  <a:pt x="5" y="22"/>
                </a:lnTo>
                <a:lnTo>
                  <a:pt x="8" y="33"/>
                </a:lnTo>
                <a:lnTo>
                  <a:pt x="11" y="39"/>
                </a:lnTo>
                <a:lnTo>
                  <a:pt x="14" y="41"/>
                </a:lnTo>
                <a:lnTo>
                  <a:pt x="19" y="41"/>
                </a:lnTo>
                <a:lnTo>
                  <a:pt x="19" y="41"/>
                </a:lnTo>
                <a:lnTo>
                  <a:pt x="28" y="39"/>
                </a:lnTo>
                <a:lnTo>
                  <a:pt x="31" y="33"/>
                </a:lnTo>
                <a:lnTo>
                  <a:pt x="39" y="33"/>
                </a:lnTo>
                <a:lnTo>
                  <a:pt x="39" y="33"/>
                </a:lnTo>
                <a:lnTo>
                  <a:pt x="33" y="41"/>
                </a:lnTo>
                <a:lnTo>
                  <a:pt x="33" y="41"/>
                </a:lnTo>
                <a:lnTo>
                  <a:pt x="28" y="44"/>
                </a:lnTo>
                <a:lnTo>
                  <a:pt x="19" y="44"/>
                </a:lnTo>
                <a:lnTo>
                  <a:pt x="19" y="44"/>
                </a:lnTo>
                <a:lnTo>
                  <a:pt x="11" y="44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0" name="Freeform 587"/>
          <p:cNvSpPr>
            <a:spLocks/>
          </p:cNvSpPr>
          <p:nvPr/>
        </p:nvSpPr>
        <p:spPr bwMode="auto">
          <a:xfrm>
            <a:off x="7202140" y="4663480"/>
            <a:ext cx="40084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6" y="16"/>
              </a:cxn>
              <a:cxn ang="0">
                <a:pos x="26" y="16"/>
              </a:cxn>
              <a:cxn ang="0">
                <a:pos x="26" y="8"/>
              </a:cxn>
              <a:cxn ang="0">
                <a:pos x="23" y="5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2"/>
              </a:cxn>
              <a:cxn ang="0">
                <a:pos x="3" y="8"/>
              </a:cxn>
              <a:cxn ang="0">
                <a:pos x="0" y="16"/>
              </a:cxn>
            </a:cxnLst>
            <a:rect l="0" t="0" r="r" b="b"/>
            <a:pathLst>
              <a:path w="26" h="16">
                <a:moveTo>
                  <a:pt x="0" y="16"/>
                </a:moveTo>
                <a:lnTo>
                  <a:pt x="26" y="16"/>
                </a:lnTo>
                <a:lnTo>
                  <a:pt x="26" y="16"/>
                </a:lnTo>
                <a:lnTo>
                  <a:pt x="26" y="8"/>
                </a:lnTo>
                <a:lnTo>
                  <a:pt x="23" y="5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2"/>
                </a:lnTo>
                <a:lnTo>
                  <a:pt x="3" y="8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Rectangle 588"/>
          <p:cNvSpPr>
            <a:spLocks noChangeArrowheads="1"/>
          </p:cNvSpPr>
          <p:nvPr/>
        </p:nvSpPr>
        <p:spPr bwMode="auto">
          <a:xfrm>
            <a:off x="7414895" y="4634458"/>
            <a:ext cx="12334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" name="Freeform 589"/>
          <p:cNvSpPr>
            <a:spLocks/>
          </p:cNvSpPr>
          <p:nvPr/>
        </p:nvSpPr>
        <p:spPr bwMode="auto">
          <a:xfrm>
            <a:off x="7263808" y="4659127"/>
            <a:ext cx="64751" cy="63848"/>
          </a:xfrm>
          <a:custGeom>
            <a:avLst/>
            <a:gdLst/>
            <a:ahLst/>
            <a:cxnLst>
              <a:cxn ang="0">
                <a:pos x="16" y="44"/>
              </a:cxn>
              <a:cxn ang="0">
                <a:pos x="0" y="0"/>
              </a:cxn>
              <a:cxn ang="0">
                <a:pos x="8" y="0"/>
              </a:cxn>
              <a:cxn ang="0">
                <a:pos x="14" y="19"/>
              </a:cxn>
              <a:cxn ang="0">
                <a:pos x="14" y="19"/>
              </a:cxn>
              <a:cxn ang="0">
                <a:pos x="19" y="41"/>
              </a:cxn>
              <a:cxn ang="0">
                <a:pos x="19" y="41"/>
              </a:cxn>
              <a:cxn ang="0">
                <a:pos x="19" y="41"/>
              </a:cxn>
              <a:cxn ang="0">
                <a:pos x="28" y="19"/>
              </a:cxn>
              <a:cxn ang="0">
                <a:pos x="33" y="0"/>
              </a:cxn>
              <a:cxn ang="0">
                <a:pos x="42" y="0"/>
              </a:cxn>
              <a:cxn ang="0">
                <a:pos x="25" y="44"/>
              </a:cxn>
              <a:cxn ang="0">
                <a:pos x="16" y="44"/>
              </a:cxn>
            </a:cxnLst>
            <a:rect l="0" t="0" r="r" b="b"/>
            <a:pathLst>
              <a:path w="42" h="44">
                <a:moveTo>
                  <a:pt x="16" y="44"/>
                </a:moveTo>
                <a:lnTo>
                  <a:pt x="0" y="0"/>
                </a:lnTo>
                <a:lnTo>
                  <a:pt x="8" y="0"/>
                </a:lnTo>
                <a:lnTo>
                  <a:pt x="14" y="19"/>
                </a:lnTo>
                <a:lnTo>
                  <a:pt x="14" y="19"/>
                </a:lnTo>
                <a:lnTo>
                  <a:pt x="19" y="41"/>
                </a:lnTo>
                <a:lnTo>
                  <a:pt x="19" y="41"/>
                </a:lnTo>
                <a:lnTo>
                  <a:pt x="19" y="41"/>
                </a:lnTo>
                <a:lnTo>
                  <a:pt x="28" y="19"/>
                </a:lnTo>
                <a:lnTo>
                  <a:pt x="33" y="0"/>
                </a:lnTo>
                <a:lnTo>
                  <a:pt x="42" y="0"/>
                </a:lnTo>
                <a:lnTo>
                  <a:pt x="25" y="44"/>
                </a:lnTo>
                <a:lnTo>
                  <a:pt x="1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Freeform 590"/>
          <p:cNvSpPr>
            <a:spLocks/>
          </p:cNvSpPr>
          <p:nvPr/>
        </p:nvSpPr>
        <p:spPr bwMode="auto">
          <a:xfrm>
            <a:off x="7120430" y="4627203"/>
            <a:ext cx="60126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9" y="0"/>
              </a:cxn>
              <a:cxn ang="0">
                <a:pos x="9" y="61"/>
              </a:cxn>
              <a:cxn ang="0">
                <a:pos x="39" y="61"/>
              </a:cxn>
              <a:cxn ang="0">
                <a:pos x="39" y="66"/>
              </a:cxn>
              <a:cxn ang="0">
                <a:pos x="0" y="66"/>
              </a:cxn>
            </a:cxnLst>
            <a:rect l="0" t="0" r="r" b="b"/>
            <a:pathLst>
              <a:path w="39" h="66">
                <a:moveTo>
                  <a:pt x="0" y="66"/>
                </a:moveTo>
                <a:lnTo>
                  <a:pt x="0" y="0"/>
                </a:lnTo>
                <a:lnTo>
                  <a:pt x="9" y="0"/>
                </a:lnTo>
                <a:lnTo>
                  <a:pt x="9" y="61"/>
                </a:lnTo>
                <a:lnTo>
                  <a:pt x="39" y="61"/>
                </a:lnTo>
                <a:lnTo>
                  <a:pt x="39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" name="Freeform 591"/>
          <p:cNvSpPr>
            <a:spLocks noEditPoints="1"/>
          </p:cNvSpPr>
          <p:nvPr/>
        </p:nvSpPr>
        <p:spPr bwMode="auto">
          <a:xfrm>
            <a:off x="6240119" y="2781402"/>
            <a:ext cx="786267" cy="129148"/>
          </a:xfrm>
          <a:custGeom>
            <a:avLst/>
            <a:gdLst/>
            <a:ahLst/>
            <a:cxnLst>
              <a:cxn ang="0">
                <a:pos x="224" y="83"/>
              </a:cxn>
              <a:cxn ang="0">
                <a:pos x="238" y="78"/>
              </a:cxn>
              <a:cxn ang="0">
                <a:pos x="230" y="69"/>
              </a:cxn>
              <a:cxn ang="0">
                <a:pos x="216" y="28"/>
              </a:cxn>
              <a:cxn ang="0">
                <a:pos x="241" y="22"/>
              </a:cxn>
              <a:cxn ang="0">
                <a:pos x="238" y="89"/>
              </a:cxn>
              <a:cxn ang="0">
                <a:pos x="218" y="53"/>
              </a:cxn>
              <a:cxn ang="0">
                <a:pos x="241" y="33"/>
              </a:cxn>
              <a:cxn ang="0">
                <a:pos x="218" y="39"/>
              </a:cxn>
              <a:cxn ang="0">
                <a:pos x="484" y="14"/>
              </a:cxn>
              <a:cxn ang="0">
                <a:pos x="493" y="53"/>
              </a:cxn>
              <a:cxn ang="0">
                <a:pos x="510" y="67"/>
              </a:cxn>
              <a:cxn ang="0">
                <a:pos x="386" y="64"/>
              </a:cxn>
              <a:cxn ang="0">
                <a:pos x="386" y="28"/>
              </a:cxn>
              <a:cxn ang="0">
                <a:pos x="420" y="36"/>
              </a:cxn>
              <a:cxn ang="0">
                <a:pos x="403" y="67"/>
              </a:cxn>
              <a:cxn ang="0">
                <a:pos x="417" y="67"/>
              </a:cxn>
              <a:cxn ang="0">
                <a:pos x="414" y="44"/>
              </a:cxn>
              <a:cxn ang="0">
                <a:pos x="398" y="28"/>
              </a:cxn>
              <a:cxn ang="0">
                <a:pos x="255" y="44"/>
              </a:cxn>
              <a:cxn ang="0">
                <a:pos x="277" y="22"/>
              </a:cxn>
              <a:cxn ang="0">
                <a:pos x="263" y="47"/>
              </a:cxn>
              <a:cxn ang="0">
                <a:pos x="288" y="58"/>
              </a:cxn>
              <a:cxn ang="0">
                <a:pos x="277" y="69"/>
              </a:cxn>
              <a:cxn ang="0">
                <a:pos x="286" y="31"/>
              </a:cxn>
              <a:cxn ang="0">
                <a:pos x="263" y="44"/>
              </a:cxn>
              <a:cxn ang="0">
                <a:pos x="196" y="36"/>
              </a:cxn>
              <a:cxn ang="0">
                <a:pos x="179" y="28"/>
              </a:cxn>
              <a:cxn ang="0">
                <a:pos x="188" y="22"/>
              </a:cxn>
              <a:cxn ang="0">
                <a:pos x="202" y="61"/>
              </a:cxn>
              <a:cxn ang="0">
                <a:pos x="196" y="64"/>
              </a:cxn>
              <a:cxn ang="0">
                <a:pos x="168" y="58"/>
              </a:cxn>
              <a:cxn ang="0">
                <a:pos x="196" y="61"/>
              </a:cxn>
              <a:cxn ang="0">
                <a:pos x="76" y="58"/>
              </a:cxn>
              <a:cxn ang="0">
                <a:pos x="101" y="36"/>
              </a:cxn>
              <a:cxn ang="0">
                <a:pos x="84" y="33"/>
              </a:cxn>
              <a:cxn ang="0">
                <a:pos x="92" y="22"/>
              </a:cxn>
              <a:cxn ang="0">
                <a:pos x="109" y="67"/>
              </a:cxn>
              <a:cxn ang="0">
                <a:pos x="98" y="67"/>
              </a:cxn>
              <a:cxn ang="0">
                <a:pos x="81" y="55"/>
              </a:cxn>
              <a:cxn ang="0">
                <a:pos x="101" y="42"/>
              </a:cxn>
              <a:cxn ang="0">
                <a:pos x="462" y="39"/>
              </a:cxn>
              <a:cxn ang="0">
                <a:pos x="454" y="28"/>
              </a:cxn>
              <a:cxn ang="0">
                <a:pos x="440" y="22"/>
              </a:cxn>
              <a:cxn ang="0">
                <a:pos x="456" y="22"/>
              </a:cxn>
              <a:cxn ang="0">
                <a:pos x="462" y="69"/>
              </a:cxn>
              <a:cxn ang="0">
                <a:pos x="356" y="28"/>
              </a:cxn>
              <a:cxn ang="0">
                <a:pos x="336" y="36"/>
              </a:cxn>
              <a:cxn ang="0">
                <a:pos x="314" y="33"/>
              </a:cxn>
              <a:cxn ang="0">
                <a:pos x="314" y="31"/>
              </a:cxn>
              <a:cxn ang="0">
                <a:pos x="342" y="31"/>
              </a:cxn>
              <a:cxn ang="0">
                <a:pos x="364" y="22"/>
              </a:cxn>
              <a:cxn ang="0">
                <a:pos x="151" y="69"/>
              </a:cxn>
              <a:cxn ang="0">
                <a:pos x="143" y="28"/>
              </a:cxn>
              <a:cxn ang="0">
                <a:pos x="120" y="22"/>
              </a:cxn>
              <a:cxn ang="0">
                <a:pos x="146" y="22"/>
              </a:cxn>
              <a:cxn ang="0">
                <a:pos x="160" y="69"/>
              </a:cxn>
              <a:cxn ang="0">
                <a:pos x="36" y="69"/>
              </a:cxn>
              <a:cxn ang="0">
                <a:pos x="0" y="69"/>
              </a:cxn>
              <a:cxn ang="0">
                <a:pos x="53" y="0"/>
              </a:cxn>
            </a:cxnLst>
            <a:rect l="0" t="0" r="r" b="b"/>
            <a:pathLst>
              <a:path w="510" h="89">
                <a:moveTo>
                  <a:pt x="218" y="86"/>
                </a:moveTo>
                <a:lnTo>
                  <a:pt x="218" y="86"/>
                </a:lnTo>
                <a:lnTo>
                  <a:pt x="216" y="83"/>
                </a:lnTo>
                <a:lnTo>
                  <a:pt x="213" y="80"/>
                </a:lnTo>
                <a:lnTo>
                  <a:pt x="221" y="78"/>
                </a:lnTo>
                <a:lnTo>
                  <a:pt x="221" y="78"/>
                </a:lnTo>
                <a:lnTo>
                  <a:pt x="224" y="83"/>
                </a:lnTo>
                <a:lnTo>
                  <a:pt x="224" y="83"/>
                </a:lnTo>
                <a:lnTo>
                  <a:pt x="230" y="86"/>
                </a:lnTo>
                <a:lnTo>
                  <a:pt x="230" y="86"/>
                </a:lnTo>
                <a:lnTo>
                  <a:pt x="232" y="86"/>
                </a:lnTo>
                <a:lnTo>
                  <a:pt x="238" y="83"/>
                </a:lnTo>
                <a:lnTo>
                  <a:pt x="238" y="83"/>
                </a:lnTo>
                <a:lnTo>
                  <a:pt x="238" y="78"/>
                </a:lnTo>
                <a:lnTo>
                  <a:pt x="241" y="67"/>
                </a:lnTo>
                <a:lnTo>
                  <a:pt x="241" y="64"/>
                </a:lnTo>
                <a:lnTo>
                  <a:pt x="241" y="64"/>
                </a:lnTo>
                <a:lnTo>
                  <a:pt x="241" y="64"/>
                </a:lnTo>
                <a:lnTo>
                  <a:pt x="235" y="67"/>
                </a:lnTo>
                <a:lnTo>
                  <a:pt x="230" y="69"/>
                </a:lnTo>
                <a:lnTo>
                  <a:pt x="230" y="69"/>
                </a:lnTo>
                <a:lnTo>
                  <a:pt x="221" y="67"/>
                </a:lnTo>
                <a:lnTo>
                  <a:pt x="216" y="64"/>
                </a:lnTo>
                <a:lnTo>
                  <a:pt x="213" y="55"/>
                </a:lnTo>
                <a:lnTo>
                  <a:pt x="213" y="47"/>
                </a:lnTo>
                <a:lnTo>
                  <a:pt x="213" y="47"/>
                </a:lnTo>
                <a:lnTo>
                  <a:pt x="213" y="36"/>
                </a:lnTo>
                <a:lnTo>
                  <a:pt x="216" y="28"/>
                </a:lnTo>
                <a:lnTo>
                  <a:pt x="221" y="25"/>
                </a:lnTo>
                <a:lnTo>
                  <a:pt x="230" y="22"/>
                </a:lnTo>
                <a:lnTo>
                  <a:pt x="230" y="22"/>
                </a:lnTo>
                <a:lnTo>
                  <a:pt x="235" y="22"/>
                </a:lnTo>
                <a:lnTo>
                  <a:pt x="241" y="28"/>
                </a:lnTo>
                <a:lnTo>
                  <a:pt x="241" y="28"/>
                </a:lnTo>
                <a:lnTo>
                  <a:pt x="241" y="22"/>
                </a:lnTo>
                <a:lnTo>
                  <a:pt x="246" y="22"/>
                </a:lnTo>
                <a:lnTo>
                  <a:pt x="246" y="67"/>
                </a:lnTo>
                <a:lnTo>
                  <a:pt x="246" y="67"/>
                </a:lnTo>
                <a:lnTo>
                  <a:pt x="246" y="78"/>
                </a:lnTo>
                <a:lnTo>
                  <a:pt x="244" y="86"/>
                </a:lnTo>
                <a:lnTo>
                  <a:pt x="244" y="86"/>
                </a:lnTo>
                <a:lnTo>
                  <a:pt x="238" y="89"/>
                </a:lnTo>
                <a:lnTo>
                  <a:pt x="230" y="89"/>
                </a:lnTo>
                <a:lnTo>
                  <a:pt x="230" y="89"/>
                </a:lnTo>
                <a:lnTo>
                  <a:pt x="224" y="89"/>
                </a:lnTo>
                <a:lnTo>
                  <a:pt x="218" y="86"/>
                </a:lnTo>
                <a:close/>
                <a:moveTo>
                  <a:pt x="218" y="47"/>
                </a:moveTo>
                <a:lnTo>
                  <a:pt x="218" y="47"/>
                </a:lnTo>
                <a:lnTo>
                  <a:pt x="218" y="53"/>
                </a:lnTo>
                <a:lnTo>
                  <a:pt x="221" y="61"/>
                </a:lnTo>
                <a:lnTo>
                  <a:pt x="224" y="64"/>
                </a:lnTo>
                <a:lnTo>
                  <a:pt x="230" y="64"/>
                </a:lnTo>
                <a:lnTo>
                  <a:pt x="230" y="64"/>
                </a:lnTo>
                <a:lnTo>
                  <a:pt x="235" y="64"/>
                </a:lnTo>
                <a:lnTo>
                  <a:pt x="241" y="58"/>
                </a:lnTo>
                <a:lnTo>
                  <a:pt x="241" y="33"/>
                </a:lnTo>
                <a:lnTo>
                  <a:pt x="241" y="33"/>
                </a:lnTo>
                <a:lnTo>
                  <a:pt x="235" y="28"/>
                </a:lnTo>
                <a:lnTo>
                  <a:pt x="230" y="28"/>
                </a:lnTo>
                <a:lnTo>
                  <a:pt x="230" y="28"/>
                </a:lnTo>
                <a:lnTo>
                  <a:pt x="224" y="28"/>
                </a:lnTo>
                <a:lnTo>
                  <a:pt x="221" y="31"/>
                </a:lnTo>
                <a:lnTo>
                  <a:pt x="218" y="39"/>
                </a:lnTo>
                <a:lnTo>
                  <a:pt x="218" y="47"/>
                </a:lnTo>
                <a:close/>
                <a:moveTo>
                  <a:pt x="484" y="55"/>
                </a:moveTo>
                <a:lnTo>
                  <a:pt x="484" y="28"/>
                </a:lnTo>
                <a:lnTo>
                  <a:pt x="479" y="28"/>
                </a:lnTo>
                <a:lnTo>
                  <a:pt x="479" y="22"/>
                </a:lnTo>
                <a:lnTo>
                  <a:pt x="484" y="22"/>
                </a:lnTo>
                <a:lnTo>
                  <a:pt x="484" y="14"/>
                </a:lnTo>
                <a:lnTo>
                  <a:pt x="493" y="14"/>
                </a:lnTo>
                <a:lnTo>
                  <a:pt x="493" y="22"/>
                </a:lnTo>
                <a:lnTo>
                  <a:pt x="504" y="22"/>
                </a:lnTo>
                <a:lnTo>
                  <a:pt x="504" y="28"/>
                </a:lnTo>
                <a:lnTo>
                  <a:pt x="493" y="28"/>
                </a:lnTo>
                <a:lnTo>
                  <a:pt x="493" y="53"/>
                </a:lnTo>
                <a:lnTo>
                  <a:pt x="493" y="53"/>
                </a:lnTo>
                <a:lnTo>
                  <a:pt x="493" y="61"/>
                </a:lnTo>
                <a:lnTo>
                  <a:pt x="496" y="64"/>
                </a:lnTo>
                <a:lnTo>
                  <a:pt x="498" y="64"/>
                </a:lnTo>
                <a:lnTo>
                  <a:pt x="498" y="64"/>
                </a:lnTo>
                <a:lnTo>
                  <a:pt x="507" y="64"/>
                </a:lnTo>
                <a:lnTo>
                  <a:pt x="510" y="67"/>
                </a:lnTo>
                <a:lnTo>
                  <a:pt x="510" y="67"/>
                </a:lnTo>
                <a:lnTo>
                  <a:pt x="498" y="69"/>
                </a:lnTo>
                <a:lnTo>
                  <a:pt x="498" y="69"/>
                </a:lnTo>
                <a:lnTo>
                  <a:pt x="493" y="69"/>
                </a:lnTo>
                <a:lnTo>
                  <a:pt x="487" y="67"/>
                </a:lnTo>
                <a:lnTo>
                  <a:pt x="484" y="61"/>
                </a:lnTo>
                <a:lnTo>
                  <a:pt x="484" y="55"/>
                </a:lnTo>
                <a:close/>
                <a:moveTo>
                  <a:pt x="386" y="64"/>
                </a:moveTo>
                <a:lnTo>
                  <a:pt x="386" y="64"/>
                </a:lnTo>
                <a:lnTo>
                  <a:pt x="384" y="55"/>
                </a:lnTo>
                <a:lnTo>
                  <a:pt x="381" y="44"/>
                </a:lnTo>
                <a:lnTo>
                  <a:pt x="381" y="44"/>
                </a:lnTo>
                <a:lnTo>
                  <a:pt x="384" y="36"/>
                </a:lnTo>
                <a:lnTo>
                  <a:pt x="386" y="28"/>
                </a:lnTo>
                <a:lnTo>
                  <a:pt x="386" y="28"/>
                </a:lnTo>
                <a:lnTo>
                  <a:pt x="395" y="22"/>
                </a:lnTo>
                <a:lnTo>
                  <a:pt x="403" y="22"/>
                </a:lnTo>
                <a:lnTo>
                  <a:pt x="403" y="22"/>
                </a:lnTo>
                <a:lnTo>
                  <a:pt x="409" y="22"/>
                </a:lnTo>
                <a:lnTo>
                  <a:pt x="417" y="28"/>
                </a:lnTo>
                <a:lnTo>
                  <a:pt x="417" y="28"/>
                </a:lnTo>
                <a:lnTo>
                  <a:pt x="420" y="36"/>
                </a:lnTo>
                <a:lnTo>
                  <a:pt x="423" y="47"/>
                </a:lnTo>
                <a:lnTo>
                  <a:pt x="389" y="47"/>
                </a:lnTo>
                <a:lnTo>
                  <a:pt x="389" y="47"/>
                </a:lnTo>
                <a:lnTo>
                  <a:pt x="389" y="55"/>
                </a:lnTo>
                <a:lnTo>
                  <a:pt x="392" y="61"/>
                </a:lnTo>
                <a:lnTo>
                  <a:pt x="398" y="64"/>
                </a:lnTo>
                <a:lnTo>
                  <a:pt x="403" y="67"/>
                </a:lnTo>
                <a:lnTo>
                  <a:pt x="403" y="67"/>
                </a:lnTo>
                <a:lnTo>
                  <a:pt x="409" y="64"/>
                </a:lnTo>
                <a:lnTo>
                  <a:pt x="414" y="58"/>
                </a:lnTo>
                <a:lnTo>
                  <a:pt x="423" y="58"/>
                </a:lnTo>
                <a:lnTo>
                  <a:pt x="423" y="58"/>
                </a:lnTo>
                <a:lnTo>
                  <a:pt x="417" y="67"/>
                </a:lnTo>
                <a:lnTo>
                  <a:pt x="417" y="67"/>
                </a:lnTo>
                <a:lnTo>
                  <a:pt x="412" y="69"/>
                </a:lnTo>
                <a:lnTo>
                  <a:pt x="403" y="69"/>
                </a:lnTo>
                <a:lnTo>
                  <a:pt x="403" y="69"/>
                </a:lnTo>
                <a:lnTo>
                  <a:pt x="395" y="67"/>
                </a:lnTo>
                <a:lnTo>
                  <a:pt x="386" y="64"/>
                </a:lnTo>
                <a:close/>
                <a:moveTo>
                  <a:pt x="389" y="44"/>
                </a:moveTo>
                <a:lnTo>
                  <a:pt x="414" y="44"/>
                </a:lnTo>
                <a:lnTo>
                  <a:pt x="414" y="44"/>
                </a:lnTo>
                <a:lnTo>
                  <a:pt x="414" y="36"/>
                </a:lnTo>
                <a:lnTo>
                  <a:pt x="412" y="31"/>
                </a:lnTo>
                <a:lnTo>
                  <a:pt x="406" y="28"/>
                </a:lnTo>
                <a:lnTo>
                  <a:pt x="403" y="25"/>
                </a:lnTo>
                <a:lnTo>
                  <a:pt x="403" y="25"/>
                </a:lnTo>
                <a:lnTo>
                  <a:pt x="398" y="28"/>
                </a:lnTo>
                <a:lnTo>
                  <a:pt x="392" y="31"/>
                </a:lnTo>
                <a:lnTo>
                  <a:pt x="389" y="36"/>
                </a:lnTo>
                <a:lnTo>
                  <a:pt x="389" y="44"/>
                </a:lnTo>
                <a:close/>
                <a:moveTo>
                  <a:pt x="260" y="64"/>
                </a:moveTo>
                <a:lnTo>
                  <a:pt x="260" y="64"/>
                </a:lnTo>
                <a:lnTo>
                  <a:pt x="258" y="55"/>
                </a:lnTo>
                <a:lnTo>
                  <a:pt x="255" y="44"/>
                </a:lnTo>
                <a:lnTo>
                  <a:pt x="255" y="44"/>
                </a:lnTo>
                <a:lnTo>
                  <a:pt x="258" y="36"/>
                </a:lnTo>
                <a:lnTo>
                  <a:pt x="260" y="28"/>
                </a:lnTo>
                <a:lnTo>
                  <a:pt x="260" y="28"/>
                </a:lnTo>
                <a:lnTo>
                  <a:pt x="269" y="22"/>
                </a:lnTo>
                <a:lnTo>
                  <a:pt x="277" y="22"/>
                </a:lnTo>
                <a:lnTo>
                  <a:pt x="277" y="22"/>
                </a:lnTo>
                <a:lnTo>
                  <a:pt x="283" y="22"/>
                </a:lnTo>
                <a:lnTo>
                  <a:pt x="291" y="28"/>
                </a:lnTo>
                <a:lnTo>
                  <a:pt x="291" y="28"/>
                </a:lnTo>
                <a:lnTo>
                  <a:pt x="294" y="36"/>
                </a:lnTo>
                <a:lnTo>
                  <a:pt x="297" y="47"/>
                </a:lnTo>
                <a:lnTo>
                  <a:pt x="263" y="47"/>
                </a:lnTo>
                <a:lnTo>
                  <a:pt x="263" y="47"/>
                </a:lnTo>
                <a:lnTo>
                  <a:pt x="263" y="55"/>
                </a:lnTo>
                <a:lnTo>
                  <a:pt x="266" y="61"/>
                </a:lnTo>
                <a:lnTo>
                  <a:pt x="272" y="64"/>
                </a:lnTo>
                <a:lnTo>
                  <a:pt x="277" y="67"/>
                </a:lnTo>
                <a:lnTo>
                  <a:pt x="277" y="67"/>
                </a:lnTo>
                <a:lnTo>
                  <a:pt x="283" y="64"/>
                </a:lnTo>
                <a:lnTo>
                  <a:pt x="288" y="58"/>
                </a:lnTo>
                <a:lnTo>
                  <a:pt x="297" y="58"/>
                </a:lnTo>
                <a:lnTo>
                  <a:pt x="297" y="58"/>
                </a:lnTo>
                <a:lnTo>
                  <a:pt x="291" y="67"/>
                </a:lnTo>
                <a:lnTo>
                  <a:pt x="291" y="67"/>
                </a:lnTo>
                <a:lnTo>
                  <a:pt x="286" y="69"/>
                </a:lnTo>
                <a:lnTo>
                  <a:pt x="277" y="69"/>
                </a:lnTo>
                <a:lnTo>
                  <a:pt x="277" y="69"/>
                </a:lnTo>
                <a:lnTo>
                  <a:pt x="269" y="67"/>
                </a:lnTo>
                <a:lnTo>
                  <a:pt x="260" y="64"/>
                </a:lnTo>
                <a:close/>
                <a:moveTo>
                  <a:pt x="263" y="44"/>
                </a:moveTo>
                <a:lnTo>
                  <a:pt x="288" y="44"/>
                </a:lnTo>
                <a:lnTo>
                  <a:pt x="288" y="44"/>
                </a:lnTo>
                <a:lnTo>
                  <a:pt x="288" y="36"/>
                </a:lnTo>
                <a:lnTo>
                  <a:pt x="286" y="31"/>
                </a:lnTo>
                <a:lnTo>
                  <a:pt x="280" y="28"/>
                </a:lnTo>
                <a:lnTo>
                  <a:pt x="277" y="25"/>
                </a:lnTo>
                <a:lnTo>
                  <a:pt x="277" y="25"/>
                </a:lnTo>
                <a:lnTo>
                  <a:pt x="272" y="28"/>
                </a:lnTo>
                <a:lnTo>
                  <a:pt x="266" y="31"/>
                </a:lnTo>
                <a:lnTo>
                  <a:pt x="263" y="36"/>
                </a:lnTo>
                <a:lnTo>
                  <a:pt x="263" y="44"/>
                </a:lnTo>
                <a:close/>
                <a:moveTo>
                  <a:pt x="168" y="58"/>
                </a:moveTo>
                <a:lnTo>
                  <a:pt x="168" y="58"/>
                </a:lnTo>
                <a:lnTo>
                  <a:pt x="171" y="50"/>
                </a:lnTo>
                <a:lnTo>
                  <a:pt x="174" y="44"/>
                </a:lnTo>
                <a:lnTo>
                  <a:pt x="182" y="42"/>
                </a:lnTo>
                <a:lnTo>
                  <a:pt x="196" y="39"/>
                </a:lnTo>
                <a:lnTo>
                  <a:pt x="196" y="36"/>
                </a:lnTo>
                <a:lnTo>
                  <a:pt x="196" y="36"/>
                </a:lnTo>
                <a:lnTo>
                  <a:pt x="193" y="28"/>
                </a:lnTo>
                <a:lnTo>
                  <a:pt x="190" y="28"/>
                </a:lnTo>
                <a:lnTo>
                  <a:pt x="188" y="25"/>
                </a:lnTo>
                <a:lnTo>
                  <a:pt x="188" y="25"/>
                </a:lnTo>
                <a:lnTo>
                  <a:pt x="182" y="28"/>
                </a:lnTo>
                <a:lnTo>
                  <a:pt x="179" y="28"/>
                </a:lnTo>
                <a:lnTo>
                  <a:pt x="176" y="33"/>
                </a:lnTo>
                <a:lnTo>
                  <a:pt x="171" y="33"/>
                </a:lnTo>
                <a:lnTo>
                  <a:pt x="171" y="33"/>
                </a:lnTo>
                <a:lnTo>
                  <a:pt x="171" y="31"/>
                </a:lnTo>
                <a:lnTo>
                  <a:pt x="174" y="25"/>
                </a:lnTo>
                <a:lnTo>
                  <a:pt x="179" y="22"/>
                </a:lnTo>
                <a:lnTo>
                  <a:pt x="188" y="22"/>
                </a:lnTo>
                <a:lnTo>
                  <a:pt x="188" y="22"/>
                </a:lnTo>
                <a:lnTo>
                  <a:pt x="193" y="22"/>
                </a:lnTo>
                <a:lnTo>
                  <a:pt x="199" y="25"/>
                </a:lnTo>
                <a:lnTo>
                  <a:pt x="202" y="31"/>
                </a:lnTo>
                <a:lnTo>
                  <a:pt x="202" y="39"/>
                </a:lnTo>
                <a:lnTo>
                  <a:pt x="202" y="61"/>
                </a:lnTo>
                <a:lnTo>
                  <a:pt x="202" y="61"/>
                </a:lnTo>
                <a:lnTo>
                  <a:pt x="204" y="67"/>
                </a:lnTo>
                <a:lnTo>
                  <a:pt x="204" y="69"/>
                </a:lnTo>
                <a:lnTo>
                  <a:pt x="196" y="69"/>
                </a:lnTo>
                <a:lnTo>
                  <a:pt x="196" y="69"/>
                </a:lnTo>
                <a:lnTo>
                  <a:pt x="196" y="64"/>
                </a:lnTo>
                <a:lnTo>
                  <a:pt x="196" y="64"/>
                </a:lnTo>
                <a:lnTo>
                  <a:pt x="196" y="64"/>
                </a:lnTo>
                <a:lnTo>
                  <a:pt x="190" y="67"/>
                </a:lnTo>
                <a:lnTo>
                  <a:pt x="182" y="69"/>
                </a:lnTo>
                <a:lnTo>
                  <a:pt x="182" y="69"/>
                </a:lnTo>
                <a:lnTo>
                  <a:pt x="176" y="69"/>
                </a:lnTo>
                <a:lnTo>
                  <a:pt x="171" y="67"/>
                </a:lnTo>
                <a:lnTo>
                  <a:pt x="171" y="61"/>
                </a:lnTo>
                <a:lnTo>
                  <a:pt x="168" y="58"/>
                </a:lnTo>
                <a:close/>
                <a:moveTo>
                  <a:pt x="176" y="55"/>
                </a:moveTo>
                <a:lnTo>
                  <a:pt x="176" y="55"/>
                </a:lnTo>
                <a:lnTo>
                  <a:pt x="179" y="64"/>
                </a:lnTo>
                <a:lnTo>
                  <a:pt x="185" y="64"/>
                </a:lnTo>
                <a:lnTo>
                  <a:pt x="185" y="64"/>
                </a:lnTo>
                <a:lnTo>
                  <a:pt x="190" y="64"/>
                </a:lnTo>
                <a:lnTo>
                  <a:pt x="196" y="61"/>
                </a:lnTo>
                <a:lnTo>
                  <a:pt x="196" y="42"/>
                </a:lnTo>
                <a:lnTo>
                  <a:pt x="196" y="42"/>
                </a:lnTo>
                <a:lnTo>
                  <a:pt x="188" y="44"/>
                </a:lnTo>
                <a:lnTo>
                  <a:pt x="179" y="47"/>
                </a:lnTo>
                <a:lnTo>
                  <a:pt x="176" y="53"/>
                </a:lnTo>
                <a:lnTo>
                  <a:pt x="176" y="55"/>
                </a:lnTo>
                <a:close/>
                <a:moveTo>
                  <a:pt x="76" y="58"/>
                </a:moveTo>
                <a:lnTo>
                  <a:pt x="76" y="58"/>
                </a:lnTo>
                <a:lnTo>
                  <a:pt x="76" y="50"/>
                </a:lnTo>
                <a:lnTo>
                  <a:pt x="81" y="44"/>
                </a:lnTo>
                <a:lnTo>
                  <a:pt x="90" y="42"/>
                </a:lnTo>
                <a:lnTo>
                  <a:pt x="101" y="39"/>
                </a:lnTo>
                <a:lnTo>
                  <a:pt x="101" y="36"/>
                </a:lnTo>
                <a:lnTo>
                  <a:pt x="101" y="36"/>
                </a:lnTo>
                <a:lnTo>
                  <a:pt x="101" y="28"/>
                </a:lnTo>
                <a:lnTo>
                  <a:pt x="98" y="28"/>
                </a:lnTo>
                <a:lnTo>
                  <a:pt x="92" y="25"/>
                </a:lnTo>
                <a:lnTo>
                  <a:pt x="92" y="25"/>
                </a:lnTo>
                <a:lnTo>
                  <a:pt x="90" y="28"/>
                </a:lnTo>
                <a:lnTo>
                  <a:pt x="87" y="28"/>
                </a:lnTo>
                <a:lnTo>
                  <a:pt x="84" y="33"/>
                </a:lnTo>
                <a:lnTo>
                  <a:pt x="78" y="33"/>
                </a:lnTo>
                <a:lnTo>
                  <a:pt x="78" y="33"/>
                </a:lnTo>
                <a:lnTo>
                  <a:pt x="78" y="31"/>
                </a:lnTo>
                <a:lnTo>
                  <a:pt x="81" y="25"/>
                </a:lnTo>
                <a:lnTo>
                  <a:pt x="87" y="22"/>
                </a:lnTo>
                <a:lnTo>
                  <a:pt x="92" y="22"/>
                </a:lnTo>
                <a:lnTo>
                  <a:pt x="92" y="22"/>
                </a:lnTo>
                <a:lnTo>
                  <a:pt x="101" y="22"/>
                </a:lnTo>
                <a:lnTo>
                  <a:pt x="106" y="25"/>
                </a:lnTo>
                <a:lnTo>
                  <a:pt x="109" y="31"/>
                </a:lnTo>
                <a:lnTo>
                  <a:pt x="109" y="39"/>
                </a:lnTo>
                <a:lnTo>
                  <a:pt x="109" y="61"/>
                </a:lnTo>
                <a:lnTo>
                  <a:pt x="109" y="61"/>
                </a:lnTo>
                <a:lnTo>
                  <a:pt x="109" y="67"/>
                </a:lnTo>
                <a:lnTo>
                  <a:pt x="109" y="69"/>
                </a:lnTo>
                <a:lnTo>
                  <a:pt x="104" y="69"/>
                </a:lnTo>
                <a:lnTo>
                  <a:pt x="104" y="69"/>
                </a:lnTo>
                <a:lnTo>
                  <a:pt x="101" y="64"/>
                </a:lnTo>
                <a:lnTo>
                  <a:pt x="101" y="64"/>
                </a:lnTo>
                <a:lnTo>
                  <a:pt x="101" y="64"/>
                </a:lnTo>
                <a:lnTo>
                  <a:pt x="98" y="67"/>
                </a:lnTo>
                <a:lnTo>
                  <a:pt x="90" y="69"/>
                </a:lnTo>
                <a:lnTo>
                  <a:pt x="90" y="69"/>
                </a:lnTo>
                <a:lnTo>
                  <a:pt x="84" y="69"/>
                </a:lnTo>
                <a:lnTo>
                  <a:pt x="78" y="67"/>
                </a:lnTo>
                <a:lnTo>
                  <a:pt x="76" y="61"/>
                </a:lnTo>
                <a:lnTo>
                  <a:pt x="76" y="58"/>
                </a:lnTo>
                <a:close/>
                <a:moveTo>
                  <a:pt x="81" y="55"/>
                </a:moveTo>
                <a:lnTo>
                  <a:pt x="81" y="55"/>
                </a:lnTo>
                <a:lnTo>
                  <a:pt x="84" y="64"/>
                </a:lnTo>
                <a:lnTo>
                  <a:pt x="92" y="64"/>
                </a:lnTo>
                <a:lnTo>
                  <a:pt x="92" y="64"/>
                </a:lnTo>
                <a:lnTo>
                  <a:pt x="95" y="64"/>
                </a:lnTo>
                <a:lnTo>
                  <a:pt x="101" y="61"/>
                </a:lnTo>
                <a:lnTo>
                  <a:pt x="101" y="42"/>
                </a:lnTo>
                <a:lnTo>
                  <a:pt x="101" y="42"/>
                </a:lnTo>
                <a:lnTo>
                  <a:pt x="92" y="44"/>
                </a:lnTo>
                <a:lnTo>
                  <a:pt x="87" y="47"/>
                </a:lnTo>
                <a:lnTo>
                  <a:pt x="84" y="53"/>
                </a:lnTo>
                <a:lnTo>
                  <a:pt x="81" y="55"/>
                </a:lnTo>
                <a:close/>
                <a:moveTo>
                  <a:pt x="462" y="69"/>
                </a:moveTo>
                <a:lnTo>
                  <a:pt x="462" y="39"/>
                </a:lnTo>
                <a:lnTo>
                  <a:pt x="462" y="39"/>
                </a:lnTo>
                <a:lnTo>
                  <a:pt x="462" y="33"/>
                </a:lnTo>
                <a:lnTo>
                  <a:pt x="462" y="31"/>
                </a:lnTo>
                <a:lnTo>
                  <a:pt x="462" y="31"/>
                </a:lnTo>
                <a:lnTo>
                  <a:pt x="459" y="28"/>
                </a:lnTo>
                <a:lnTo>
                  <a:pt x="454" y="28"/>
                </a:lnTo>
                <a:lnTo>
                  <a:pt x="454" y="28"/>
                </a:lnTo>
                <a:lnTo>
                  <a:pt x="448" y="28"/>
                </a:lnTo>
                <a:lnTo>
                  <a:pt x="448" y="28"/>
                </a:lnTo>
                <a:lnTo>
                  <a:pt x="440" y="33"/>
                </a:lnTo>
                <a:lnTo>
                  <a:pt x="440" y="69"/>
                </a:lnTo>
                <a:lnTo>
                  <a:pt x="431" y="69"/>
                </a:lnTo>
                <a:lnTo>
                  <a:pt x="431" y="22"/>
                </a:lnTo>
                <a:lnTo>
                  <a:pt x="440" y="22"/>
                </a:lnTo>
                <a:lnTo>
                  <a:pt x="440" y="28"/>
                </a:lnTo>
                <a:lnTo>
                  <a:pt x="440" y="28"/>
                </a:lnTo>
                <a:lnTo>
                  <a:pt x="440" y="28"/>
                </a:lnTo>
                <a:lnTo>
                  <a:pt x="448" y="25"/>
                </a:lnTo>
                <a:lnTo>
                  <a:pt x="448" y="25"/>
                </a:lnTo>
                <a:lnTo>
                  <a:pt x="456" y="22"/>
                </a:lnTo>
                <a:lnTo>
                  <a:pt x="456" y="22"/>
                </a:lnTo>
                <a:lnTo>
                  <a:pt x="462" y="22"/>
                </a:lnTo>
                <a:lnTo>
                  <a:pt x="468" y="25"/>
                </a:lnTo>
                <a:lnTo>
                  <a:pt x="468" y="25"/>
                </a:lnTo>
                <a:lnTo>
                  <a:pt x="470" y="31"/>
                </a:lnTo>
                <a:lnTo>
                  <a:pt x="470" y="36"/>
                </a:lnTo>
                <a:lnTo>
                  <a:pt x="470" y="69"/>
                </a:lnTo>
                <a:lnTo>
                  <a:pt x="462" y="69"/>
                </a:lnTo>
                <a:close/>
                <a:moveTo>
                  <a:pt x="364" y="69"/>
                </a:moveTo>
                <a:lnTo>
                  <a:pt x="364" y="36"/>
                </a:lnTo>
                <a:lnTo>
                  <a:pt x="364" y="36"/>
                </a:lnTo>
                <a:lnTo>
                  <a:pt x="361" y="28"/>
                </a:lnTo>
                <a:lnTo>
                  <a:pt x="361" y="28"/>
                </a:lnTo>
                <a:lnTo>
                  <a:pt x="356" y="28"/>
                </a:lnTo>
                <a:lnTo>
                  <a:pt x="356" y="28"/>
                </a:lnTo>
                <a:lnTo>
                  <a:pt x="350" y="28"/>
                </a:lnTo>
                <a:lnTo>
                  <a:pt x="350" y="28"/>
                </a:lnTo>
                <a:lnTo>
                  <a:pt x="342" y="33"/>
                </a:lnTo>
                <a:lnTo>
                  <a:pt x="342" y="69"/>
                </a:lnTo>
                <a:lnTo>
                  <a:pt x="336" y="69"/>
                </a:lnTo>
                <a:lnTo>
                  <a:pt x="336" y="36"/>
                </a:lnTo>
                <a:lnTo>
                  <a:pt x="336" y="36"/>
                </a:lnTo>
                <a:lnTo>
                  <a:pt x="333" y="28"/>
                </a:lnTo>
                <a:lnTo>
                  <a:pt x="333" y="28"/>
                </a:lnTo>
                <a:lnTo>
                  <a:pt x="328" y="28"/>
                </a:lnTo>
                <a:lnTo>
                  <a:pt x="328" y="28"/>
                </a:lnTo>
                <a:lnTo>
                  <a:pt x="322" y="28"/>
                </a:lnTo>
                <a:lnTo>
                  <a:pt x="322" y="28"/>
                </a:lnTo>
                <a:lnTo>
                  <a:pt x="314" y="33"/>
                </a:lnTo>
                <a:lnTo>
                  <a:pt x="314" y="69"/>
                </a:lnTo>
                <a:lnTo>
                  <a:pt x="305" y="69"/>
                </a:lnTo>
                <a:lnTo>
                  <a:pt x="305" y="22"/>
                </a:lnTo>
                <a:lnTo>
                  <a:pt x="314" y="22"/>
                </a:lnTo>
                <a:lnTo>
                  <a:pt x="314" y="31"/>
                </a:lnTo>
                <a:lnTo>
                  <a:pt x="314" y="31"/>
                </a:lnTo>
                <a:lnTo>
                  <a:pt x="314" y="31"/>
                </a:lnTo>
                <a:lnTo>
                  <a:pt x="322" y="25"/>
                </a:lnTo>
                <a:lnTo>
                  <a:pt x="322" y="25"/>
                </a:lnTo>
                <a:lnTo>
                  <a:pt x="330" y="22"/>
                </a:lnTo>
                <a:lnTo>
                  <a:pt x="330" y="22"/>
                </a:lnTo>
                <a:lnTo>
                  <a:pt x="339" y="25"/>
                </a:lnTo>
                <a:lnTo>
                  <a:pt x="339" y="25"/>
                </a:lnTo>
                <a:lnTo>
                  <a:pt x="342" y="31"/>
                </a:lnTo>
                <a:lnTo>
                  <a:pt x="342" y="31"/>
                </a:lnTo>
                <a:lnTo>
                  <a:pt x="342" y="31"/>
                </a:lnTo>
                <a:lnTo>
                  <a:pt x="350" y="25"/>
                </a:lnTo>
                <a:lnTo>
                  <a:pt x="350" y="25"/>
                </a:lnTo>
                <a:lnTo>
                  <a:pt x="358" y="22"/>
                </a:lnTo>
                <a:lnTo>
                  <a:pt x="358" y="22"/>
                </a:lnTo>
                <a:lnTo>
                  <a:pt x="364" y="22"/>
                </a:lnTo>
                <a:lnTo>
                  <a:pt x="367" y="25"/>
                </a:lnTo>
                <a:lnTo>
                  <a:pt x="367" y="25"/>
                </a:lnTo>
                <a:lnTo>
                  <a:pt x="370" y="31"/>
                </a:lnTo>
                <a:lnTo>
                  <a:pt x="372" y="36"/>
                </a:lnTo>
                <a:lnTo>
                  <a:pt x="372" y="69"/>
                </a:lnTo>
                <a:lnTo>
                  <a:pt x="364" y="69"/>
                </a:lnTo>
                <a:close/>
                <a:moveTo>
                  <a:pt x="151" y="69"/>
                </a:moveTo>
                <a:lnTo>
                  <a:pt x="151" y="39"/>
                </a:lnTo>
                <a:lnTo>
                  <a:pt x="151" y="39"/>
                </a:lnTo>
                <a:lnTo>
                  <a:pt x="151" y="33"/>
                </a:lnTo>
                <a:lnTo>
                  <a:pt x="151" y="31"/>
                </a:lnTo>
                <a:lnTo>
                  <a:pt x="151" y="31"/>
                </a:lnTo>
                <a:lnTo>
                  <a:pt x="148" y="28"/>
                </a:lnTo>
                <a:lnTo>
                  <a:pt x="143" y="28"/>
                </a:lnTo>
                <a:lnTo>
                  <a:pt x="143" y="28"/>
                </a:lnTo>
                <a:lnTo>
                  <a:pt x="137" y="28"/>
                </a:lnTo>
                <a:lnTo>
                  <a:pt x="137" y="28"/>
                </a:lnTo>
                <a:lnTo>
                  <a:pt x="129" y="33"/>
                </a:lnTo>
                <a:lnTo>
                  <a:pt x="129" y="69"/>
                </a:lnTo>
                <a:lnTo>
                  <a:pt x="120" y="69"/>
                </a:lnTo>
                <a:lnTo>
                  <a:pt x="120" y="22"/>
                </a:lnTo>
                <a:lnTo>
                  <a:pt x="129" y="22"/>
                </a:lnTo>
                <a:lnTo>
                  <a:pt x="129" y="28"/>
                </a:lnTo>
                <a:lnTo>
                  <a:pt x="129" y="28"/>
                </a:lnTo>
                <a:lnTo>
                  <a:pt x="129" y="28"/>
                </a:lnTo>
                <a:lnTo>
                  <a:pt x="137" y="25"/>
                </a:lnTo>
                <a:lnTo>
                  <a:pt x="137" y="25"/>
                </a:lnTo>
                <a:lnTo>
                  <a:pt x="146" y="22"/>
                </a:lnTo>
                <a:lnTo>
                  <a:pt x="146" y="22"/>
                </a:lnTo>
                <a:lnTo>
                  <a:pt x="151" y="22"/>
                </a:lnTo>
                <a:lnTo>
                  <a:pt x="157" y="25"/>
                </a:lnTo>
                <a:lnTo>
                  <a:pt x="157" y="25"/>
                </a:lnTo>
                <a:lnTo>
                  <a:pt x="160" y="31"/>
                </a:lnTo>
                <a:lnTo>
                  <a:pt x="160" y="36"/>
                </a:lnTo>
                <a:lnTo>
                  <a:pt x="160" y="69"/>
                </a:lnTo>
                <a:lnTo>
                  <a:pt x="151" y="69"/>
                </a:lnTo>
                <a:close/>
                <a:moveTo>
                  <a:pt x="59" y="69"/>
                </a:moveTo>
                <a:lnTo>
                  <a:pt x="59" y="69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36" y="69"/>
                </a:lnTo>
                <a:lnTo>
                  <a:pt x="28" y="69"/>
                </a:lnTo>
                <a:lnTo>
                  <a:pt x="28" y="69"/>
                </a:lnTo>
                <a:lnTo>
                  <a:pt x="8" y="6"/>
                </a:lnTo>
                <a:lnTo>
                  <a:pt x="6" y="6"/>
                </a:lnTo>
                <a:lnTo>
                  <a:pt x="6" y="6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3" y="0"/>
                </a:lnTo>
                <a:lnTo>
                  <a:pt x="64" y="0"/>
                </a:lnTo>
                <a:lnTo>
                  <a:pt x="64" y="69"/>
                </a:lnTo>
                <a:lnTo>
                  <a:pt x="59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Freeform 592"/>
          <p:cNvSpPr>
            <a:spLocks/>
          </p:cNvSpPr>
          <p:nvPr/>
        </p:nvSpPr>
        <p:spPr bwMode="auto">
          <a:xfrm>
            <a:off x="6568501" y="2813326"/>
            <a:ext cx="50876" cy="97224"/>
          </a:xfrm>
          <a:custGeom>
            <a:avLst/>
            <a:gdLst/>
            <a:ahLst/>
            <a:cxnLst>
              <a:cxn ang="0">
                <a:pos x="5" y="64"/>
              </a:cxn>
              <a:cxn ang="0">
                <a:pos x="5" y="64"/>
              </a:cxn>
              <a:cxn ang="0">
                <a:pos x="3" y="61"/>
              </a:cxn>
              <a:cxn ang="0">
                <a:pos x="0" y="58"/>
              </a:cxn>
              <a:cxn ang="0">
                <a:pos x="8" y="56"/>
              </a:cxn>
              <a:cxn ang="0">
                <a:pos x="8" y="56"/>
              </a:cxn>
              <a:cxn ang="0">
                <a:pos x="11" y="61"/>
              </a:cxn>
              <a:cxn ang="0">
                <a:pos x="11" y="61"/>
              </a:cxn>
              <a:cxn ang="0">
                <a:pos x="17" y="64"/>
              </a:cxn>
              <a:cxn ang="0">
                <a:pos x="17" y="64"/>
              </a:cxn>
              <a:cxn ang="0">
                <a:pos x="19" y="64"/>
              </a:cxn>
              <a:cxn ang="0">
                <a:pos x="25" y="61"/>
              </a:cxn>
              <a:cxn ang="0">
                <a:pos x="25" y="61"/>
              </a:cxn>
              <a:cxn ang="0">
                <a:pos x="25" y="56"/>
              </a:cxn>
              <a:cxn ang="0">
                <a:pos x="28" y="45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2" y="45"/>
              </a:cxn>
              <a:cxn ang="0">
                <a:pos x="17" y="47"/>
              </a:cxn>
              <a:cxn ang="0">
                <a:pos x="17" y="47"/>
              </a:cxn>
              <a:cxn ang="0">
                <a:pos x="8" y="45"/>
              </a:cxn>
              <a:cxn ang="0">
                <a:pos x="3" y="42"/>
              </a:cxn>
              <a:cxn ang="0">
                <a:pos x="0" y="33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3" y="6"/>
              </a:cxn>
              <a:cxn ang="0">
                <a:pos x="8" y="3"/>
              </a:cxn>
              <a:cxn ang="0">
                <a:pos x="17" y="0"/>
              </a:cxn>
              <a:cxn ang="0">
                <a:pos x="17" y="0"/>
              </a:cxn>
              <a:cxn ang="0">
                <a:pos x="22" y="0"/>
              </a:cxn>
              <a:cxn ang="0">
                <a:pos x="28" y="6"/>
              </a:cxn>
              <a:cxn ang="0">
                <a:pos x="28" y="6"/>
              </a:cxn>
              <a:cxn ang="0">
                <a:pos x="28" y="0"/>
              </a:cxn>
              <a:cxn ang="0">
                <a:pos x="33" y="0"/>
              </a:cxn>
              <a:cxn ang="0">
                <a:pos x="33" y="45"/>
              </a:cxn>
              <a:cxn ang="0">
                <a:pos x="33" y="45"/>
              </a:cxn>
              <a:cxn ang="0">
                <a:pos x="33" y="56"/>
              </a:cxn>
              <a:cxn ang="0">
                <a:pos x="31" y="64"/>
              </a:cxn>
              <a:cxn ang="0">
                <a:pos x="31" y="64"/>
              </a:cxn>
              <a:cxn ang="0">
                <a:pos x="25" y="67"/>
              </a:cxn>
              <a:cxn ang="0">
                <a:pos x="17" y="67"/>
              </a:cxn>
              <a:cxn ang="0">
                <a:pos x="17" y="67"/>
              </a:cxn>
              <a:cxn ang="0">
                <a:pos x="11" y="67"/>
              </a:cxn>
              <a:cxn ang="0">
                <a:pos x="5" y="64"/>
              </a:cxn>
            </a:cxnLst>
            <a:rect l="0" t="0" r="r" b="b"/>
            <a:pathLst>
              <a:path w="33" h="67">
                <a:moveTo>
                  <a:pt x="5" y="64"/>
                </a:moveTo>
                <a:lnTo>
                  <a:pt x="5" y="64"/>
                </a:lnTo>
                <a:lnTo>
                  <a:pt x="3" y="61"/>
                </a:lnTo>
                <a:lnTo>
                  <a:pt x="0" y="58"/>
                </a:lnTo>
                <a:lnTo>
                  <a:pt x="8" y="56"/>
                </a:lnTo>
                <a:lnTo>
                  <a:pt x="8" y="56"/>
                </a:lnTo>
                <a:lnTo>
                  <a:pt x="11" y="61"/>
                </a:lnTo>
                <a:lnTo>
                  <a:pt x="11" y="61"/>
                </a:lnTo>
                <a:lnTo>
                  <a:pt x="17" y="64"/>
                </a:lnTo>
                <a:lnTo>
                  <a:pt x="17" y="64"/>
                </a:lnTo>
                <a:lnTo>
                  <a:pt x="19" y="64"/>
                </a:lnTo>
                <a:lnTo>
                  <a:pt x="25" y="61"/>
                </a:lnTo>
                <a:lnTo>
                  <a:pt x="25" y="61"/>
                </a:lnTo>
                <a:lnTo>
                  <a:pt x="25" y="56"/>
                </a:lnTo>
                <a:lnTo>
                  <a:pt x="28" y="45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2" y="45"/>
                </a:lnTo>
                <a:lnTo>
                  <a:pt x="17" y="47"/>
                </a:lnTo>
                <a:lnTo>
                  <a:pt x="17" y="47"/>
                </a:lnTo>
                <a:lnTo>
                  <a:pt x="8" y="45"/>
                </a:lnTo>
                <a:lnTo>
                  <a:pt x="3" y="42"/>
                </a:lnTo>
                <a:lnTo>
                  <a:pt x="0" y="33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3" y="6"/>
                </a:lnTo>
                <a:lnTo>
                  <a:pt x="8" y="3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8" y="6"/>
                </a:lnTo>
                <a:lnTo>
                  <a:pt x="28" y="6"/>
                </a:lnTo>
                <a:lnTo>
                  <a:pt x="28" y="0"/>
                </a:lnTo>
                <a:lnTo>
                  <a:pt x="33" y="0"/>
                </a:lnTo>
                <a:lnTo>
                  <a:pt x="33" y="45"/>
                </a:lnTo>
                <a:lnTo>
                  <a:pt x="33" y="45"/>
                </a:lnTo>
                <a:lnTo>
                  <a:pt x="33" y="56"/>
                </a:lnTo>
                <a:lnTo>
                  <a:pt x="31" y="64"/>
                </a:lnTo>
                <a:lnTo>
                  <a:pt x="31" y="64"/>
                </a:lnTo>
                <a:lnTo>
                  <a:pt x="25" y="67"/>
                </a:lnTo>
                <a:lnTo>
                  <a:pt x="17" y="67"/>
                </a:lnTo>
                <a:lnTo>
                  <a:pt x="17" y="67"/>
                </a:lnTo>
                <a:lnTo>
                  <a:pt x="11" y="67"/>
                </a:lnTo>
                <a:lnTo>
                  <a:pt x="5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" name="Freeform 593"/>
          <p:cNvSpPr>
            <a:spLocks/>
          </p:cNvSpPr>
          <p:nvPr/>
        </p:nvSpPr>
        <p:spPr bwMode="auto">
          <a:xfrm>
            <a:off x="6576210" y="2822033"/>
            <a:ext cx="35459" cy="5224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25"/>
              </a:cxn>
              <a:cxn ang="0">
                <a:pos x="3" y="33"/>
              </a:cxn>
              <a:cxn ang="0">
                <a:pos x="6" y="36"/>
              </a:cxn>
              <a:cxn ang="0">
                <a:pos x="12" y="36"/>
              </a:cxn>
              <a:cxn ang="0">
                <a:pos x="12" y="36"/>
              </a:cxn>
              <a:cxn ang="0">
                <a:pos x="17" y="36"/>
              </a:cxn>
              <a:cxn ang="0">
                <a:pos x="23" y="30"/>
              </a:cxn>
              <a:cxn ang="0">
                <a:pos x="23" y="5"/>
              </a:cxn>
              <a:cxn ang="0">
                <a:pos x="23" y="5"/>
              </a:cxn>
              <a:cxn ang="0">
                <a:pos x="17" y="0"/>
              </a:cxn>
              <a:cxn ang="0">
                <a:pos x="12" y="0"/>
              </a:cxn>
              <a:cxn ang="0">
                <a:pos x="12" y="0"/>
              </a:cxn>
              <a:cxn ang="0">
                <a:pos x="6" y="0"/>
              </a:cxn>
              <a:cxn ang="0">
                <a:pos x="3" y="3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3" h="36">
                <a:moveTo>
                  <a:pt x="0" y="19"/>
                </a:moveTo>
                <a:lnTo>
                  <a:pt x="0" y="19"/>
                </a:lnTo>
                <a:lnTo>
                  <a:pt x="0" y="25"/>
                </a:lnTo>
                <a:lnTo>
                  <a:pt x="3" y="33"/>
                </a:lnTo>
                <a:lnTo>
                  <a:pt x="6" y="36"/>
                </a:lnTo>
                <a:lnTo>
                  <a:pt x="12" y="36"/>
                </a:lnTo>
                <a:lnTo>
                  <a:pt x="12" y="36"/>
                </a:lnTo>
                <a:lnTo>
                  <a:pt x="17" y="36"/>
                </a:lnTo>
                <a:lnTo>
                  <a:pt x="23" y="30"/>
                </a:lnTo>
                <a:lnTo>
                  <a:pt x="23" y="5"/>
                </a:lnTo>
                <a:lnTo>
                  <a:pt x="23" y="5"/>
                </a:lnTo>
                <a:lnTo>
                  <a:pt x="17" y="0"/>
                </a:lnTo>
                <a:lnTo>
                  <a:pt x="12" y="0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Freeform 594"/>
          <p:cNvSpPr>
            <a:spLocks/>
          </p:cNvSpPr>
          <p:nvPr/>
        </p:nvSpPr>
        <p:spPr bwMode="auto">
          <a:xfrm>
            <a:off x="6978593" y="2801718"/>
            <a:ext cx="47793" cy="79811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14"/>
              </a:cxn>
              <a:cxn ang="0">
                <a:pos x="0" y="14"/>
              </a:cxn>
              <a:cxn ang="0">
                <a:pos x="0" y="8"/>
              </a:cxn>
              <a:cxn ang="0">
                <a:pos x="5" y="8"/>
              </a:cxn>
              <a:cxn ang="0">
                <a:pos x="5" y="0"/>
              </a:cxn>
              <a:cxn ang="0">
                <a:pos x="14" y="0"/>
              </a:cxn>
              <a:cxn ang="0">
                <a:pos x="14" y="8"/>
              </a:cxn>
              <a:cxn ang="0">
                <a:pos x="25" y="8"/>
              </a:cxn>
              <a:cxn ang="0">
                <a:pos x="25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4" y="47"/>
              </a:cxn>
              <a:cxn ang="0">
                <a:pos x="17" y="50"/>
              </a:cxn>
              <a:cxn ang="0">
                <a:pos x="19" y="50"/>
              </a:cxn>
              <a:cxn ang="0">
                <a:pos x="19" y="50"/>
              </a:cxn>
              <a:cxn ang="0">
                <a:pos x="28" y="50"/>
              </a:cxn>
              <a:cxn ang="0">
                <a:pos x="31" y="53"/>
              </a:cxn>
              <a:cxn ang="0">
                <a:pos x="31" y="53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8" y="53"/>
              </a:cxn>
              <a:cxn ang="0">
                <a:pos x="5" y="47"/>
              </a:cxn>
              <a:cxn ang="0">
                <a:pos x="5" y="41"/>
              </a:cxn>
            </a:cxnLst>
            <a:rect l="0" t="0" r="r" b="b"/>
            <a:pathLst>
              <a:path w="31" h="55">
                <a:moveTo>
                  <a:pt x="5" y="41"/>
                </a:moveTo>
                <a:lnTo>
                  <a:pt x="5" y="14"/>
                </a:lnTo>
                <a:lnTo>
                  <a:pt x="0" y="14"/>
                </a:lnTo>
                <a:lnTo>
                  <a:pt x="0" y="8"/>
                </a:lnTo>
                <a:lnTo>
                  <a:pt x="5" y="8"/>
                </a:lnTo>
                <a:lnTo>
                  <a:pt x="5" y="0"/>
                </a:lnTo>
                <a:lnTo>
                  <a:pt x="14" y="0"/>
                </a:lnTo>
                <a:lnTo>
                  <a:pt x="14" y="8"/>
                </a:lnTo>
                <a:lnTo>
                  <a:pt x="25" y="8"/>
                </a:lnTo>
                <a:lnTo>
                  <a:pt x="25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4" y="47"/>
                </a:lnTo>
                <a:lnTo>
                  <a:pt x="17" y="50"/>
                </a:lnTo>
                <a:lnTo>
                  <a:pt x="19" y="50"/>
                </a:lnTo>
                <a:lnTo>
                  <a:pt x="19" y="50"/>
                </a:lnTo>
                <a:lnTo>
                  <a:pt x="28" y="50"/>
                </a:lnTo>
                <a:lnTo>
                  <a:pt x="31" y="53"/>
                </a:lnTo>
                <a:lnTo>
                  <a:pt x="31" y="53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8" y="53"/>
                </a:lnTo>
                <a:lnTo>
                  <a:pt x="5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Freeform 595"/>
          <p:cNvSpPr>
            <a:spLocks/>
          </p:cNvSpPr>
          <p:nvPr/>
        </p:nvSpPr>
        <p:spPr bwMode="auto">
          <a:xfrm>
            <a:off x="6827507" y="2813326"/>
            <a:ext cx="64751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5" y="6"/>
              </a:cxn>
              <a:cxn ang="0">
                <a:pos x="5" y="6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6" y="6"/>
              </a:cxn>
              <a:cxn ang="0">
                <a:pos x="36" y="6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7" y="42"/>
              </a:cxn>
              <a:cxn ang="0">
                <a:pos x="22" y="45"/>
              </a:cxn>
              <a:cxn ang="0">
                <a:pos x="22" y="45"/>
              </a:cxn>
              <a:cxn ang="0">
                <a:pos x="28" y="42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6" y="45"/>
              </a:cxn>
              <a:cxn ang="0">
                <a:pos x="36" y="45"/>
              </a:cxn>
              <a:cxn ang="0">
                <a:pos x="31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5"/>
              </a:cxn>
              <a:cxn ang="0">
                <a:pos x="5" y="42"/>
              </a:cxn>
            </a:cxnLst>
            <a:rect l="0" t="0" r="r" b="b"/>
            <a:pathLst>
              <a:path w="42" h="47">
                <a:moveTo>
                  <a:pt x="5" y="42"/>
                </a:moveTo>
                <a:lnTo>
                  <a:pt x="5" y="42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5" y="6"/>
                </a:lnTo>
                <a:lnTo>
                  <a:pt x="5" y="6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6" y="6"/>
                </a:lnTo>
                <a:lnTo>
                  <a:pt x="36" y="6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7" y="42"/>
                </a:lnTo>
                <a:lnTo>
                  <a:pt x="22" y="45"/>
                </a:lnTo>
                <a:lnTo>
                  <a:pt x="22" y="45"/>
                </a:lnTo>
                <a:lnTo>
                  <a:pt x="28" y="42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6" y="45"/>
                </a:lnTo>
                <a:lnTo>
                  <a:pt x="36" y="45"/>
                </a:lnTo>
                <a:lnTo>
                  <a:pt x="31" y="47"/>
                </a:lnTo>
                <a:lnTo>
                  <a:pt x="22" y="47"/>
                </a:lnTo>
                <a:lnTo>
                  <a:pt x="22" y="47"/>
                </a:lnTo>
                <a:lnTo>
                  <a:pt x="14" y="45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Freeform 596"/>
          <p:cNvSpPr>
            <a:spLocks/>
          </p:cNvSpPr>
          <p:nvPr/>
        </p:nvSpPr>
        <p:spPr bwMode="auto">
          <a:xfrm>
            <a:off x="6839840" y="2817680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5" y="19"/>
              </a:cxn>
              <a:cxn ang="0">
                <a:pos x="25" y="19"/>
              </a:cxn>
              <a:cxn ang="0">
                <a:pos x="25" y="11"/>
              </a:cxn>
              <a:cxn ang="0">
                <a:pos x="23" y="6"/>
              </a:cxn>
              <a:cxn ang="0">
                <a:pos x="17" y="3"/>
              </a:cxn>
              <a:cxn ang="0">
                <a:pos x="14" y="0"/>
              </a:cxn>
              <a:cxn ang="0">
                <a:pos x="14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25" y="19"/>
                </a:lnTo>
                <a:lnTo>
                  <a:pt x="25" y="19"/>
                </a:lnTo>
                <a:lnTo>
                  <a:pt x="25" y="11"/>
                </a:lnTo>
                <a:lnTo>
                  <a:pt x="23" y="6"/>
                </a:lnTo>
                <a:lnTo>
                  <a:pt x="17" y="3"/>
                </a:lnTo>
                <a:lnTo>
                  <a:pt x="14" y="0"/>
                </a:lnTo>
                <a:lnTo>
                  <a:pt x="14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Freeform 597"/>
          <p:cNvSpPr>
            <a:spLocks/>
          </p:cNvSpPr>
          <p:nvPr/>
        </p:nvSpPr>
        <p:spPr bwMode="auto">
          <a:xfrm>
            <a:off x="6633253" y="2813326"/>
            <a:ext cx="64751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5" y="6"/>
              </a:cxn>
              <a:cxn ang="0">
                <a:pos x="5" y="6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6" y="6"/>
              </a:cxn>
              <a:cxn ang="0">
                <a:pos x="36" y="6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7" y="42"/>
              </a:cxn>
              <a:cxn ang="0">
                <a:pos x="22" y="45"/>
              </a:cxn>
              <a:cxn ang="0">
                <a:pos x="22" y="45"/>
              </a:cxn>
              <a:cxn ang="0">
                <a:pos x="28" y="42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6" y="45"/>
              </a:cxn>
              <a:cxn ang="0">
                <a:pos x="36" y="45"/>
              </a:cxn>
              <a:cxn ang="0">
                <a:pos x="31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5"/>
              </a:cxn>
              <a:cxn ang="0">
                <a:pos x="5" y="42"/>
              </a:cxn>
            </a:cxnLst>
            <a:rect l="0" t="0" r="r" b="b"/>
            <a:pathLst>
              <a:path w="42" h="47">
                <a:moveTo>
                  <a:pt x="5" y="42"/>
                </a:moveTo>
                <a:lnTo>
                  <a:pt x="5" y="42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5" y="6"/>
                </a:lnTo>
                <a:lnTo>
                  <a:pt x="5" y="6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6" y="6"/>
                </a:lnTo>
                <a:lnTo>
                  <a:pt x="36" y="6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7" y="42"/>
                </a:lnTo>
                <a:lnTo>
                  <a:pt x="22" y="45"/>
                </a:lnTo>
                <a:lnTo>
                  <a:pt x="22" y="45"/>
                </a:lnTo>
                <a:lnTo>
                  <a:pt x="28" y="42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6" y="45"/>
                </a:lnTo>
                <a:lnTo>
                  <a:pt x="36" y="45"/>
                </a:lnTo>
                <a:lnTo>
                  <a:pt x="31" y="47"/>
                </a:lnTo>
                <a:lnTo>
                  <a:pt x="22" y="47"/>
                </a:lnTo>
                <a:lnTo>
                  <a:pt x="22" y="47"/>
                </a:lnTo>
                <a:lnTo>
                  <a:pt x="14" y="45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" name="Freeform 598"/>
          <p:cNvSpPr>
            <a:spLocks/>
          </p:cNvSpPr>
          <p:nvPr/>
        </p:nvSpPr>
        <p:spPr bwMode="auto">
          <a:xfrm>
            <a:off x="6645586" y="2817680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5" y="19"/>
              </a:cxn>
              <a:cxn ang="0">
                <a:pos x="25" y="19"/>
              </a:cxn>
              <a:cxn ang="0">
                <a:pos x="25" y="11"/>
              </a:cxn>
              <a:cxn ang="0">
                <a:pos x="23" y="6"/>
              </a:cxn>
              <a:cxn ang="0">
                <a:pos x="17" y="3"/>
              </a:cxn>
              <a:cxn ang="0">
                <a:pos x="14" y="0"/>
              </a:cxn>
              <a:cxn ang="0">
                <a:pos x="14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25" y="19"/>
                </a:lnTo>
                <a:lnTo>
                  <a:pt x="25" y="19"/>
                </a:lnTo>
                <a:lnTo>
                  <a:pt x="25" y="11"/>
                </a:lnTo>
                <a:lnTo>
                  <a:pt x="23" y="6"/>
                </a:lnTo>
                <a:lnTo>
                  <a:pt x="17" y="3"/>
                </a:lnTo>
                <a:lnTo>
                  <a:pt x="14" y="0"/>
                </a:lnTo>
                <a:lnTo>
                  <a:pt x="14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" name="Freeform 599"/>
          <p:cNvSpPr>
            <a:spLocks/>
          </p:cNvSpPr>
          <p:nvPr/>
        </p:nvSpPr>
        <p:spPr bwMode="auto">
          <a:xfrm>
            <a:off x="6499125" y="2813326"/>
            <a:ext cx="55501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28"/>
              </a:cxn>
              <a:cxn ang="0">
                <a:pos x="6" y="22"/>
              </a:cxn>
              <a:cxn ang="0">
                <a:pos x="14" y="20"/>
              </a:cxn>
              <a:cxn ang="0">
                <a:pos x="28" y="17"/>
              </a:cxn>
              <a:cxn ang="0">
                <a:pos x="28" y="14"/>
              </a:cxn>
              <a:cxn ang="0">
                <a:pos x="28" y="14"/>
              </a:cxn>
              <a:cxn ang="0">
                <a:pos x="25" y="6"/>
              </a:cxn>
              <a:cxn ang="0">
                <a:pos x="22" y="6"/>
              </a:cxn>
              <a:cxn ang="0">
                <a:pos x="20" y="3"/>
              </a:cxn>
              <a:cxn ang="0">
                <a:pos x="20" y="3"/>
              </a:cxn>
              <a:cxn ang="0">
                <a:pos x="14" y="6"/>
              </a:cxn>
              <a:cxn ang="0">
                <a:pos x="11" y="6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9"/>
              </a:cxn>
              <a:cxn ang="0">
                <a:pos x="6" y="3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31" y="3"/>
              </a:cxn>
              <a:cxn ang="0">
                <a:pos x="34" y="9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6" y="45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2" y="45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3" y="45"/>
              </a:cxn>
              <a:cxn ang="0">
                <a:pos x="3" y="39"/>
              </a:cxn>
              <a:cxn ang="0">
                <a:pos x="0" y="36"/>
              </a:cxn>
            </a:cxnLst>
            <a:rect l="0" t="0" r="r" b="b"/>
            <a:pathLst>
              <a:path w="36" h="47">
                <a:moveTo>
                  <a:pt x="0" y="36"/>
                </a:moveTo>
                <a:lnTo>
                  <a:pt x="0" y="36"/>
                </a:lnTo>
                <a:lnTo>
                  <a:pt x="3" y="28"/>
                </a:lnTo>
                <a:lnTo>
                  <a:pt x="6" y="22"/>
                </a:lnTo>
                <a:lnTo>
                  <a:pt x="14" y="20"/>
                </a:lnTo>
                <a:lnTo>
                  <a:pt x="28" y="17"/>
                </a:lnTo>
                <a:lnTo>
                  <a:pt x="28" y="14"/>
                </a:lnTo>
                <a:lnTo>
                  <a:pt x="28" y="14"/>
                </a:lnTo>
                <a:lnTo>
                  <a:pt x="25" y="6"/>
                </a:lnTo>
                <a:lnTo>
                  <a:pt x="22" y="6"/>
                </a:lnTo>
                <a:lnTo>
                  <a:pt x="20" y="3"/>
                </a:lnTo>
                <a:lnTo>
                  <a:pt x="20" y="3"/>
                </a:lnTo>
                <a:lnTo>
                  <a:pt x="14" y="6"/>
                </a:lnTo>
                <a:lnTo>
                  <a:pt x="11" y="6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9"/>
                </a:lnTo>
                <a:lnTo>
                  <a:pt x="6" y="3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31" y="3"/>
                </a:lnTo>
                <a:lnTo>
                  <a:pt x="34" y="9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6" y="45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2" y="45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3" y="45"/>
                </a:lnTo>
                <a:lnTo>
                  <a:pt x="3" y="39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" name="Freeform 600"/>
          <p:cNvSpPr>
            <a:spLocks/>
          </p:cNvSpPr>
          <p:nvPr/>
        </p:nvSpPr>
        <p:spPr bwMode="auto">
          <a:xfrm>
            <a:off x="6511458" y="2842348"/>
            <a:ext cx="30834" cy="31924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13"/>
              </a:cxn>
              <a:cxn ang="0">
                <a:pos x="3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20" y="19"/>
              </a:cxn>
              <a:cxn ang="0">
                <a:pos x="20" y="0"/>
              </a:cxn>
              <a:cxn ang="0">
                <a:pos x="20" y="0"/>
              </a:cxn>
              <a:cxn ang="0">
                <a:pos x="12" y="2"/>
              </a:cxn>
              <a:cxn ang="0">
                <a:pos x="3" y="5"/>
              </a:cxn>
              <a:cxn ang="0">
                <a:pos x="0" y="11"/>
              </a:cxn>
              <a:cxn ang="0">
                <a:pos x="0" y="13"/>
              </a:cxn>
            </a:cxnLst>
            <a:rect l="0" t="0" r="r" b="b"/>
            <a:pathLst>
              <a:path w="20" h="22">
                <a:moveTo>
                  <a:pt x="0" y="13"/>
                </a:moveTo>
                <a:lnTo>
                  <a:pt x="0" y="13"/>
                </a:lnTo>
                <a:lnTo>
                  <a:pt x="3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20" y="19"/>
                </a:lnTo>
                <a:lnTo>
                  <a:pt x="20" y="0"/>
                </a:lnTo>
                <a:lnTo>
                  <a:pt x="20" y="0"/>
                </a:lnTo>
                <a:lnTo>
                  <a:pt x="12" y="2"/>
                </a:lnTo>
                <a:lnTo>
                  <a:pt x="3" y="5"/>
                </a:lnTo>
                <a:lnTo>
                  <a:pt x="0" y="11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Freeform 601"/>
          <p:cNvSpPr>
            <a:spLocks/>
          </p:cNvSpPr>
          <p:nvPr/>
        </p:nvSpPr>
        <p:spPr bwMode="auto">
          <a:xfrm>
            <a:off x="6357288" y="2813326"/>
            <a:ext cx="50876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28"/>
              </a:cxn>
              <a:cxn ang="0">
                <a:pos x="5" y="22"/>
              </a:cxn>
              <a:cxn ang="0">
                <a:pos x="14" y="20"/>
              </a:cxn>
              <a:cxn ang="0">
                <a:pos x="25" y="17"/>
              </a:cxn>
              <a:cxn ang="0">
                <a:pos x="25" y="14"/>
              </a:cxn>
              <a:cxn ang="0">
                <a:pos x="25" y="14"/>
              </a:cxn>
              <a:cxn ang="0">
                <a:pos x="25" y="6"/>
              </a:cxn>
              <a:cxn ang="0">
                <a:pos x="22" y="6"/>
              </a:cxn>
              <a:cxn ang="0">
                <a:pos x="16" y="3"/>
              </a:cxn>
              <a:cxn ang="0">
                <a:pos x="16" y="3"/>
              </a:cxn>
              <a:cxn ang="0">
                <a:pos x="14" y="6"/>
              </a:cxn>
              <a:cxn ang="0">
                <a:pos x="11" y="6"/>
              </a:cxn>
              <a:cxn ang="0">
                <a:pos x="8" y="11"/>
              </a:cxn>
              <a:cxn ang="0">
                <a:pos x="2" y="11"/>
              </a:cxn>
              <a:cxn ang="0">
                <a:pos x="2" y="11"/>
              </a:cxn>
              <a:cxn ang="0">
                <a:pos x="2" y="9"/>
              </a:cxn>
              <a:cxn ang="0">
                <a:pos x="5" y="3"/>
              </a:cxn>
              <a:cxn ang="0">
                <a:pos x="11" y="0"/>
              </a:cxn>
              <a:cxn ang="0">
                <a:pos x="16" y="0"/>
              </a:cxn>
              <a:cxn ang="0">
                <a:pos x="16" y="0"/>
              </a:cxn>
              <a:cxn ang="0">
                <a:pos x="25" y="0"/>
              </a:cxn>
              <a:cxn ang="0">
                <a:pos x="30" y="3"/>
              </a:cxn>
              <a:cxn ang="0">
                <a:pos x="33" y="9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3" y="45"/>
              </a:cxn>
              <a:cxn ang="0">
                <a:pos x="33" y="47"/>
              </a:cxn>
              <a:cxn ang="0">
                <a:pos x="28" y="47"/>
              </a:cxn>
              <a:cxn ang="0">
                <a:pos x="28" y="47"/>
              </a:cxn>
              <a:cxn ang="0">
                <a:pos x="25" y="42"/>
              </a:cxn>
              <a:cxn ang="0">
                <a:pos x="25" y="42"/>
              </a:cxn>
              <a:cxn ang="0">
                <a:pos x="25" y="42"/>
              </a:cxn>
              <a:cxn ang="0">
                <a:pos x="22" y="45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2" y="45"/>
              </a:cxn>
              <a:cxn ang="0">
                <a:pos x="0" y="39"/>
              </a:cxn>
              <a:cxn ang="0">
                <a:pos x="0" y="36"/>
              </a:cxn>
            </a:cxnLst>
            <a:rect l="0" t="0" r="r" b="b"/>
            <a:pathLst>
              <a:path w="33" h="47">
                <a:moveTo>
                  <a:pt x="0" y="36"/>
                </a:moveTo>
                <a:lnTo>
                  <a:pt x="0" y="36"/>
                </a:lnTo>
                <a:lnTo>
                  <a:pt x="0" y="28"/>
                </a:lnTo>
                <a:lnTo>
                  <a:pt x="5" y="22"/>
                </a:lnTo>
                <a:lnTo>
                  <a:pt x="14" y="20"/>
                </a:lnTo>
                <a:lnTo>
                  <a:pt x="25" y="17"/>
                </a:lnTo>
                <a:lnTo>
                  <a:pt x="25" y="14"/>
                </a:lnTo>
                <a:lnTo>
                  <a:pt x="25" y="14"/>
                </a:lnTo>
                <a:lnTo>
                  <a:pt x="25" y="6"/>
                </a:lnTo>
                <a:lnTo>
                  <a:pt x="22" y="6"/>
                </a:lnTo>
                <a:lnTo>
                  <a:pt x="16" y="3"/>
                </a:lnTo>
                <a:lnTo>
                  <a:pt x="16" y="3"/>
                </a:lnTo>
                <a:lnTo>
                  <a:pt x="14" y="6"/>
                </a:lnTo>
                <a:lnTo>
                  <a:pt x="11" y="6"/>
                </a:lnTo>
                <a:lnTo>
                  <a:pt x="8" y="11"/>
                </a:lnTo>
                <a:lnTo>
                  <a:pt x="2" y="11"/>
                </a:lnTo>
                <a:lnTo>
                  <a:pt x="2" y="11"/>
                </a:lnTo>
                <a:lnTo>
                  <a:pt x="2" y="9"/>
                </a:lnTo>
                <a:lnTo>
                  <a:pt x="5" y="3"/>
                </a:lnTo>
                <a:lnTo>
                  <a:pt x="11" y="0"/>
                </a:lnTo>
                <a:lnTo>
                  <a:pt x="16" y="0"/>
                </a:lnTo>
                <a:lnTo>
                  <a:pt x="16" y="0"/>
                </a:lnTo>
                <a:lnTo>
                  <a:pt x="25" y="0"/>
                </a:lnTo>
                <a:lnTo>
                  <a:pt x="30" y="3"/>
                </a:lnTo>
                <a:lnTo>
                  <a:pt x="33" y="9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3" y="45"/>
                </a:lnTo>
                <a:lnTo>
                  <a:pt x="33" y="47"/>
                </a:lnTo>
                <a:lnTo>
                  <a:pt x="28" y="47"/>
                </a:lnTo>
                <a:lnTo>
                  <a:pt x="28" y="47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2" y="45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2" y="45"/>
                </a:lnTo>
                <a:lnTo>
                  <a:pt x="0" y="39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Freeform 602"/>
          <p:cNvSpPr>
            <a:spLocks/>
          </p:cNvSpPr>
          <p:nvPr/>
        </p:nvSpPr>
        <p:spPr bwMode="auto">
          <a:xfrm>
            <a:off x="6364997" y="2842348"/>
            <a:ext cx="30834" cy="31924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13"/>
              </a:cxn>
              <a:cxn ang="0">
                <a:pos x="3" y="22"/>
              </a:cxn>
              <a:cxn ang="0">
                <a:pos x="11" y="22"/>
              </a:cxn>
              <a:cxn ang="0">
                <a:pos x="11" y="22"/>
              </a:cxn>
              <a:cxn ang="0">
                <a:pos x="14" y="22"/>
              </a:cxn>
              <a:cxn ang="0">
                <a:pos x="20" y="19"/>
              </a:cxn>
              <a:cxn ang="0">
                <a:pos x="20" y="0"/>
              </a:cxn>
              <a:cxn ang="0">
                <a:pos x="20" y="0"/>
              </a:cxn>
              <a:cxn ang="0">
                <a:pos x="11" y="2"/>
              </a:cxn>
              <a:cxn ang="0">
                <a:pos x="6" y="5"/>
              </a:cxn>
              <a:cxn ang="0">
                <a:pos x="3" y="11"/>
              </a:cxn>
              <a:cxn ang="0">
                <a:pos x="0" y="13"/>
              </a:cxn>
            </a:cxnLst>
            <a:rect l="0" t="0" r="r" b="b"/>
            <a:pathLst>
              <a:path w="20" h="22">
                <a:moveTo>
                  <a:pt x="0" y="13"/>
                </a:moveTo>
                <a:lnTo>
                  <a:pt x="0" y="13"/>
                </a:lnTo>
                <a:lnTo>
                  <a:pt x="3" y="22"/>
                </a:lnTo>
                <a:lnTo>
                  <a:pt x="11" y="22"/>
                </a:lnTo>
                <a:lnTo>
                  <a:pt x="11" y="22"/>
                </a:lnTo>
                <a:lnTo>
                  <a:pt x="14" y="22"/>
                </a:lnTo>
                <a:lnTo>
                  <a:pt x="20" y="19"/>
                </a:lnTo>
                <a:lnTo>
                  <a:pt x="20" y="0"/>
                </a:lnTo>
                <a:lnTo>
                  <a:pt x="20" y="0"/>
                </a:lnTo>
                <a:lnTo>
                  <a:pt x="11" y="2"/>
                </a:lnTo>
                <a:lnTo>
                  <a:pt x="6" y="5"/>
                </a:lnTo>
                <a:lnTo>
                  <a:pt x="3" y="11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" name="Freeform 603"/>
          <p:cNvSpPr>
            <a:spLocks/>
          </p:cNvSpPr>
          <p:nvPr/>
        </p:nvSpPr>
        <p:spPr bwMode="auto">
          <a:xfrm>
            <a:off x="6904592" y="2813326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31" y="9"/>
              </a:cxn>
              <a:cxn ang="0">
                <a:pos x="31" y="9"/>
              </a:cxn>
              <a:cxn ang="0">
                <a:pos x="28" y="6"/>
              </a:cxn>
              <a:cxn ang="0">
                <a:pos x="23" y="6"/>
              </a:cxn>
              <a:cxn ang="0">
                <a:pos x="23" y="6"/>
              </a:cxn>
              <a:cxn ang="0">
                <a:pos x="17" y="6"/>
              </a:cxn>
              <a:cxn ang="0">
                <a:pos x="17" y="6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7" y="3"/>
              </a:cxn>
              <a:cxn ang="0">
                <a:pos x="37" y="3"/>
              </a:cxn>
              <a:cxn ang="0">
                <a:pos x="39" y="9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31" y="9"/>
                </a:lnTo>
                <a:lnTo>
                  <a:pt x="31" y="9"/>
                </a:lnTo>
                <a:lnTo>
                  <a:pt x="28" y="6"/>
                </a:lnTo>
                <a:lnTo>
                  <a:pt x="23" y="6"/>
                </a:lnTo>
                <a:lnTo>
                  <a:pt x="23" y="6"/>
                </a:lnTo>
                <a:lnTo>
                  <a:pt x="17" y="6"/>
                </a:lnTo>
                <a:lnTo>
                  <a:pt x="17" y="6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7" y="3"/>
                </a:lnTo>
                <a:lnTo>
                  <a:pt x="37" y="3"/>
                </a:lnTo>
                <a:lnTo>
                  <a:pt x="39" y="9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Freeform 604"/>
          <p:cNvSpPr>
            <a:spLocks/>
          </p:cNvSpPr>
          <p:nvPr/>
        </p:nvSpPr>
        <p:spPr bwMode="auto">
          <a:xfrm>
            <a:off x="6710338" y="2813326"/>
            <a:ext cx="103294" cy="68202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9" y="14"/>
              </a:cxn>
              <a:cxn ang="0">
                <a:pos x="59" y="14"/>
              </a:cxn>
              <a:cxn ang="0">
                <a:pos x="56" y="6"/>
              </a:cxn>
              <a:cxn ang="0">
                <a:pos x="56" y="6"/>
              </a:cxn>
              <a:cxn ang="0">
                <a:pos x="51" y="6"/>
              </a:cxn>
              <a:cxn ang="0">
                <a:pos x="51" y="6"/>
              </a:cxn>
              <a:cxn ang="0">
                <a:pos x="45" y="6"/>
              </a:cxn>
              <a:cxn ang="0">
                <a:pos x="45" y="6"/>
              </a:cxn>
              <a:cxn ang="0">
                <a:pos x="37" y="11"/>
              </a:cxn>
              <a:cxn ang="0">
                <a:pos x="37" y="47"/>
              </a:cxn>
              <a:cxn ang="0">
                <a:pos x="31" y="47"/>
              </a:cxn>
              <a:cxn ang="0">
                <a:pos x="31" y="14"/>
              </a:cxn>
              <a:cxn ang="0">
                <a:pos x="31" y="14"/>
              </a:cxn>
              <a:cxn ang="0">
                <a:pos x="28" y="6"/>
              </a:cxn>
              <a:cxn ang="0">
                <a:pos x="28" y="6"/>
              </a:cxn>
              <a:cxn ang="0">
                <a:pos x="23" y="6"/>
              </a:cxn>
              <a:cxn ang="0">
                <a:pos x="23" y="6"/>
              </a:cxn>
              <a:cxn ang="0">
                <a:pos x="17" y="6"/>
              </a:cxn>
              <a:cxn ang="0">
                <a:pos x="17" y="6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9"/>
              </a:cxn>
              <a:cxn ang="0">
                <a:pos x="9" y="9"/>
              </a:cxn>
              <a:cxn ang="0">
                <a:pos x="9" y="9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4" y="3"/>
              </a:cxn>
              <a:cxn ang="0">
                <a:pos x="34" y="3"/>
              </a:cxn>
              <a:cxn ang="0">
                <a:pos x="37" y="9"/>
              </a:cxn>
              <a:cxn ang="0">
                <a:pos x="37" y="9"/>
              </a:cxn>
              <a:cxn ang="0">
                <a:pos x="37" y="9"/>
              </a:cxn>
              <a:cxn ang="0">
                <a:pos x="45" y="3"/>
              </a:cxn>
              <a:cxn ang="0">
                <a:pos x="45" y="3"/>
              </a:cxn>
              <a:cxn ang="0">
                <a:pos x="53" y="0"/>
              </a:cxn>
              <a:cxn ang="0">
                <a:pos x="53" y="0"/>
              </a:cxn>
              <a:cxn ang="0">
                <a:pos x="59" y="0"/>
              </a:cxn>
              <a:cxn ang="0">
                <a:pos x="62" y="3"/>
              </a:cxn>
              <a:cxn ang="0">
                <a:pos x="62" y="3"/>
              </a:cxn>
              <a:cxn ang="0">
                <a:pos x="65" y="9"/>
              </a:cxn>
              <a:cxn ang="0">
                <a:pos x="67" y="14"/>
              </a:cxn>
              <a:cxn ang="0">
                <a:pos x="67" y="47"/>
              </a:cxn>
              <a:cxn ang="0">
                <a:pos x="59" y="47"/>
              </a:cxn>
            </a:cxnLst>
            <a:rect l="0" t="0" r="r" b="b"/>
            <a:pathLst>
              <a:path w="67" h="47">
                <a:moveTo>
                  <a:pt x="59" y="47"/>
                </a:moveTo>
                <a:lnTo>
                  <a:pt x="59" y="14"/>
                </a:lnTo>
                <a:lnTo>
                  <a:pt x="59" y="14"/>
                </a:lnTo>
                <a:lnTo>
                  <a:pt x="56" y="6"/>
                </a:lnTo>
                <a:lnTo>
                  <a:pt x="56" y="6"/>
                </a:lnTo>
                <a:lnTo>
                  <a:pt x="51" y="6"/>
                </a:lnTo>
                <a:lnTo>
                  <a:pt x="51" y="6"/>
                </a:lnTo>
                <a:lnTo>
                  <a:pt x="45" y="6"/>
                </a:lnTo>
                <a:lnTo>
                  <a:pt x="45" y="6"/>
                </a:lnTo>
                <a:lnTo>
                  <a:pt x="37" y="11"/>
                </a:lnTo>
                <a:lnTo>
                  <a:pt x="37" y="47"/>
                </a:lnTo>
                <a:lnTo>
                  <a:pt x="31" y="47"/>
                </a:lnTo>
                <a:lnTo>
                  <a:pt x="31" y="14"/>
                </a:lnTo>
                <a:lnTo>
                  <a:pt x="31" y="14"/>
                </a:lnTo>
                <a:lnTo>
                  <a:pt x="28" y="6"/>
                </a:lnTo>
                <a:lnTo>
                  <a:pt x="28" y="6"/>
                </a:lnTo>
                <a:lnTo>
                  <a:pt x="23" y="6"/>
                </a:lnTo>
                <a:lnTo>
                  <a:pt x="23" y="6"/>
                </a:lnTo>
                <a:lnTo>
                  <a:pt x="17" y="6"/>
                </a:lnTo>
                <a:lnTo>
                  <a:pt x="17" y="6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9"/>
                </a:lnTo>
                <a:lnTo>
                  <a:pt x="9" y="9"/>
                </a:lnTo>
                <a:lnTo>
                  <a:pt x="9" y="9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4" y="3"/>
                </a:lnTo>
                <a:lnTo>
                  <a:pt x="34" y="3"/>
                </a:lnTo>
                <a:lnTo>
                  <a:pt x="37" y="9"/>
                </a:lnTo>
                <a:lnTo>
                  <a:pt x="37" y="9"/>
                </a:lnTo>
                <a:lnTo>
                  <a:pt x="37" y="9"/>
                </a:lnTo>
                <a:lnTo>
                  <a:pt x="45" y="3"/>
                </a:lnTo>
                <a:lnTo>
                  <a:pt x="45" y="3"/>
                </a:lnTo>
                <a:lnTo>
                  <a:pt x="53" y="0"/>
                </a:lnTo>
                <a:lnTo>
                  <a:pt x="53" y="0"/>
                </a:lnTo>
                <a:lnTo>
                  <a:pt x="59" y="0"/>
                </a:lnTo>
                <a:lnTo>
                  <a:pt x="62" y="3"/>
                </a:lnTo>
                <a:lnTo>
                  <a:pt x="62" y="3"/>
                </a:lnTo>
                <a:lnTo>
                  <a:pt x="65" y="9"/>
                </a:lnTo>
                <a:lnTo>
                  <a:pt x="67" y="14"/>
                </a:lnTo>
                <a:lnTo>
                  <a:pt x="67" y="47"/>
                </a:lnTo>
                <a:lnTo>
                  <a:pt x="59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Freeform 605"/>
          <p:cNvSpPr>
            <a:spLocks/>
          </p:cNvSpPr>
          <p:nvPr/>
        </p:nvSpPr>
        <p:spPr bwMode="auto">
          <a:xfrm>
            <a:off x="6425123" y="2813326"/>
            <a:ext cx="61668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31" y="9"/>
              </a:cxn>
              <a:cxn ang="0">
                <a:pos x="31" y="9"/>
              </a:cxn>
              <a:cxn ang="0">
                <a:pos x="28" y="6"/>
              </a:cxn>
              <a:cxn ang="0">
                <a:pos x="23" y="6"/>
              </a:cxn>
              <a:cxn ang="0">
                <a:pos x="23" y="6"/>
              </a:cxn>
              <a:cxn ang="0">
                <a:pos x="17" y="6"/>
              </a:cxn>
              <a:cxn ang="0">
                <a:pos x="17" y="6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7" y="3"/>
              </a:cxn>
              <a:cxn ang="0">
                <a:pos x="17" y="3"/>
              </a:cxn>
              <a:cxn ang="0">
                <a:pos x="26" y="0"/>
              </a:cxn>
              <a:cxn ang="0">
                <a:pos x="26" y="0"/>
              </a:cxn>
              <a:cxn ang="0">
                <a:pos x="31" y="0"/>
              </a:cxn>
              <a:cxn ang="0">
                <a:pos x="37" y="3"/>
              </a:cxn>
              <a:cxn ang="0">
                <a:pos x="37" y="3"/>
              </a:cxn>
              <a:cxn ang="0">
                <a:pos x="40" y="9"/>
              </a:cxn>
              <a:cxn ang="0">
                <a:pos x="40" y="14"/>
              </a:cxn>
              <a:cxn ang="0">
                <a:pos x="40" y="47"/>
              </a:cxn>
              <a:cxn ang="0">
                <a:pos x="31" y="47"/>
              </a:cxn>
            </a:cxnLst>
            <a:rect l="0" t="0" r="r" b="b"/>
            <a:pathLst>
              <a:path w="40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31" y="9"/>
                </a:lnTo>
                <a:lnTo>
                  <a:pt x="31" y="9"/>
                </a:lnTo>
                <a:lnTo>
                  <a:pt x="28" y="6"/>
                </a:lnTo>
                <a:lnTo>
                  <a:pt x="23" y="6"/>
                </a:lnTo>
                <a:lnTo>
                  <a:pt x="23" y="6"/>
                </a:lnTo>
                <a:lnTo>
                  <a:pt x="17" y="6"/>
                </a:lnTo>
                <a:lnTo>
                  <a:pt x="17" y="6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7" y="3"/>
                </a:lnTo>
                <a:lnTo>
                  <a:pt x="17" y="3"/>
                </a:lnTo>
                <a:lnTo>
                  <a:pt x="26" y="0"/>
                </a:lnTo>
                <a:lnTo>
                  <a:pt x="26" y="0"/>
                </a:lnTo>
                <a:lnTo>
                  <a:pt x="31" y="0"/>
                </a:lnTo>
                <a:lnTo>
                  <a:pt x="37" y="3"/>
                </a:lnTo>
                <a:lnTo>
                  <a:pt x="37" y="3"/>
                </a:lnTo>
                <a:lnTo>
                  <a:pt x="40" y="9"/>
                </a:lnTo>
                <a:lnTo>
                  <a:pt x="40" y="14"/>
                </a:lnTo>
                <a:lnTo>
                  <a:pt x="40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" name="Freeform 606"/>
          <p:cNvSpPr>
            <a:spLocks/>
          </p:cNvSpPr>
          <p:nvPr/>
        </p:nvSpPr>
        <p:spPr bwMode="auto">
          <a:xfrm>
            <a:off x="6240119" y="2781402"/>
            <a:ext cx="98669" cy="100126"/>
          </a:xfrm>
          <a:custGeom>
            <a:avLst/>
            <a:gdLst/>
            <a:ahLst/>
            <a:cxnLst>
              <a:cxn ang="0">
                <a:pos x="59" y="69"/>
              </a:cxn>
              <a:cxn ang="0">
                <a:pos x="59" y="69"/>
              </a:cxn>
              <a:cxn ang="0">
                <a:pos x="59" y="6"/>
              </a:cxn>
              <a:cxn ang="0">
                <a:pos x="59" y="6"/>
              </a:cxn>
              <a:cxn ang="0">
                <a:pos x="59" y="6"/>
              </a:cxn>
              <a:cxn ang="0">
                <a:pos x="36" y="69"/>
              </a:cxn>
              <a:cxn ang="0">
                <a:pos x="28" y="69"/>
              </a:cxn>
              <a:cxn ang="0">
                <a:pos x="28" y="69"/>
              </a:cxn>
              <a:cxn ang="0">
                <a:pos x="8" y="6"/>
              </a:cxn>
              <a:cxn ang="0">
                <a:pos x="6" y="6"/>
              </a:cxn>
              <a:cxn ang="0">
                <a:pos x="6" y="6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34" y="61"/>
              </a:cxn>
              <a:cxn ang="0">
                <a:pos x="34" y="61"/>
              </a:cxn>
              <a:cxn ang="0">
                <a:pos x="34" y="61"/>
              </a:cxn>
              <a:cxn ang="0">
                <a:pos x="53" y="0"/>
              </a:cxn>
              <a:cxn ang="0">
                <a:pos x="64" y="0"/>
              </a:cxn>
              <a:cxn ang="0">
                <a:pos x="64" y="69"/>
              </a:cxn>
              <a:cxn ang="0">
                <a:pos x="59" y="69"/>
              </a:cxn>
            </a:cxnLst>
            <a:rect l="0" t="0" r="r" b="b"/>
            <a:pathLst>
              <a:path w="64" h="69">
                <a:moveTo>
                  <a:pt x="59" y="69"/>
                </a:moveTo>
                <a:lnTo>
                  <a:pt x="59" y="69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36" y="69"/>
                </a:lnTo>
                <a:lnTo>
                  <a:pt x="28" y="69"/>
                </a:lnTo>
                <a:lnTo>
                  <a:pt x="28" y="69"/>
                </a:lnTo>
                <a:lnTo>
                  <a:pt x="8" y="6"/>
                </a:lnTo>
                <a:lnTo>
                  <a:pt x="6" y="6"/>
                </a:lnTo>
                <a:lnTo>
                  <a:pt x="6" y="6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3" y="0"/>
                </a:lnTo>
                <a:lnTo>
                  <a:pt x="64" y="0"/>
                </a:lnTo>
                <a:lnTo>
                  <a:pt x="64" y="69"/>
                </a:lnTo>
                <a:lnTo>
                  <a:pt x="59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" name="Freeform 607"/>
          <p:cNvSpPr>
            <a:spLocks noEditPoints="1"/>
          </p:cNvSpPr>
          <p:nvPr/>
        </p:nvSpPr>
        <p:spPr bwMode="auto">
          <a:xfrm>
            <a:off x="6240119" y="2958437"/>
            <a:ext cx="306798" cy="100126"/>
          </a:xfrm>
          <a:custGeom>
            <a:avLst/>
            <a:gdLst/>
            <a:ahLst/>
            <a:cxnLst>
              <a:cxn ang="0">
                <a:pos x="146" y="64"/>
              </a:cxn>
              <a:cxn ang="0">
                <a:pos x="140" y="44"/>
              </a:cxn>
              <a:cxn ang="0">
                <a:pos x="140" y="36"/>
              </a:cxn>
              <a:cxn ang="0">
                <a:pos x="146" y="28"/>
              </a:cxn>
              <a:cxn ang="0">
                <a:pos x="160" y="22"/>
              </a:cxn>
              <a:cxn ang="0">
                <a:pos x="168" y="22"/>
              </a:cxn>
              <a:cxn ang="0">
                <a:pos x="174" y="28"/>
              </a:cxn>
              <a:cxn ang="0">
                <a:pos x="179" y="47"/>
              </a:cxn>
              <a:cxn ang="0">
                <a:pos x="146" y="47"/>
              </a:cxn>
              <a:cxn ang="0">
                <a:pos x="151" y="61"/>
              </a:cxn>
              <a:cxn ang="0">
                <a:pos x="160" y="66"/>
              </a:cxn>
              <a:cxn ang="0">
                <a:pos x="168" y="64"/>
              </a:cxn>
              <a:cxn ang="0">
                <a:pos x="179" y="58"/>
              </a:cxn>
              <a:cxn ang="0">
                <a:pos x="174" y="66"/>
              </a:cxn>
              <a:cxn ang="0">
                <a:pos x="168" y="69"/>
              </a:cxn>
              <a:cxn ang="0">
                <a:pos x="160" y="69"/>
              </a:cxn>
              <a:cxn ang="0">
                <a:pos x="146" y="64"/>
              </a:cxn>
              <a:cxn ang="0">
                <a:pos x="174" y="44"/>
              </a:cxn>
              <a:cxn ang="0">
                <a:pos x="171" y="36"/>
              </a:cxn>
              <a:cxn ang="0">
                <a:pos x="165" y="28"/>
              </a:cxn>
              <a:cxn ang="0">
                <a:pos x="160" y="25"/>
              </a:cxn>
              <a:cxn ang="0">
                <a:pos x="151" y="30"/>
              </a:cxn>
              <a:cxn ang="0">
                <a:pos x="146" y="44"/>
              </a:cxn>
              <a:cxn ang="0">
                <a:pos x="53" y="64"/>
              </a:cxn>
              <a:cxn ang="0">
                <a:pos x="48" y="44"/>
              </a:cxn>
              <a:cxn ang="0">
                <a:pos x="48" y="36"/>
              </a:cxn>
              <a:cxn ang="0">
                <a:pos x="53" y="28"/>
              </a:cxn>
              <a:cxn ang="0">
                <a:pos x="67" y="22"/>
              </a:cxn>
              <a:cxn ang="0">
                <a:pos x="76" y="22"/>
              </a:cxn>
              <a:cxn ang="0">
                <a:pos x="81" y="28"/>
              </a:cxn>
              <a:cxn ang="0">
                <a:pos x="87" y="47"/>
              </a:cxn>
              <a:cxn ang="0">
                <a:pos x="53" y="47"/>
              </a:cxn>
              <a:cxn ang="0">
                <a:pos x="59" y="61"/>
              </a:cxn>
              <a:cxn ang="0">
                <a:pos x="67" y="66"/>
              </a:cxn>
              <a:cxn ang="0">
                <a:pos x="76" y="64"/>
              </a:cxn>
              <a:cxn ang="0">
                <a:pos x="87" y="58"/>
              </a:cxn>
              <a:cxn ang="0">
                <a:pos x="81" y="66"/>
              </a:cxn>
              <a:cxn ang="0">
                <a:pos x="76" y="69"/>
              </a:cxn>
              <a:cxn ang="0">
                <a:pos x="67" y="69"/>
              </a:cxn>
              <a:cxn ang="0">
                <a:pos x="53" y="64"/>
              </a:cxn>
              <a:cxn ang="0">
                <a:pos x="81" y="44"/>
              </a:cxn>
              <a:cxn ang="0">
                <a:pos x="78" y="36"/>
              </a:cxn>
              <a:cxn ang="0">
                <a:pos x="73" y="28"/>
              </a:cxn>
              <a:cxn ang="0">
                <a:pos x="67" y="25"/>
              </a:cxn>
              <a:cxn ang="0">
                <a:pos x="59" y="30"/>
              </a:cxn>
              <a:cxn ang="0">
                <a:pos x="53" y="44"/>
              </a:cxn>
              <a:cxn ang="0">
                <a:pos x="190" y="6"/>
              </a:cxn>
              <a:cxn ang="0">
                <a:pos x="199" y="69"/>
              </a:cxn>
              <a:cxn ang="0">
                <a:pos x="109" y="69"/>
              </a:cxn>
              <a:cxn ang="0">
                <a:pos x="101" y="22"/>
              </a:cxn>
              <a:cxn ang="0">
                <a:pos x="106" y="42"/>
              </a:cxn>
              <a:cxn ang="0">
                <a:pos x="112" y="64"/>
              </a:cxn>
              <a:cxn ang="0">
                <a:pos x="120" y="42"/>
              </a:cxn>
              <a:cxn ang="0">
                <a:pos x="134" y="22"/>
              </a:cxn>
              <a:cxn ang="0">
                <a:pos x="109" y="69"/>
              </a:cxn>
              <a:cxn ang="0">
                <a:pos x="0" y="0"/>
              </a:cxn>
              <a:cxn ang="0">
                <a:pos x="8" y="64"/>
              </a:cxn>
              <a:cxn ang="0">
                <a:pos x="39" y="69"/>
              </a:cxn>
            </a:cxnLst>
            <a:rect l="0" t="0" r="r" b="b"/>
            <a:pathLst>
              <a:path w="199" h="69">
                <a:moveTo>
                  <a:pt x="146" y="64"/>
                </a:moveTo>
                <a:lnTo>
                  <a:pt x="146" y="64"/>
                </a:lnTo>
                <a:lnTo>
                  <a:pt x="140" y="55"/>
                </a:lnTo>
                <a:lnTo>
                  <a:pt x="140" y="44"/>
                </a:lnTo>
                <a:lnTo>
                  <a:pt x="140" y="44"/>
                </a:lnTo>
                <a:lnTo>
                  <a:pt x="140" y="36"/>
                </a:lnTo>
                <a:lnTo>
                  <a:pt x="146" y="28"/>
                </a:lnTo>
                <a:lnTo>
                  <a:pt x="146" y="28"/>
                </a:lnTo>
                <a:lnTo>
                  <a:pt x="151" y="22"/>
                </a:lnTo>
                <a:lnTo>
                  <a:pt x="160" y="22"/>
                </a:lnTo>
                <a:lnTo>
                  <a:pt x="160" y="22"/>
                </a:lnTo>
                <a:lnTo>
                  <a:pt x="168" y="22"/>
                </a:lnTo>
                <a:lnTo>
                  <a:pt x="174" y="28"/>
                </a:lnTo>
                <a:lnTo>
                  <a:pt x="174" y="28"/>
                </a:lnTo>
                <a:lnTo>
                  <a:pt x="179" y="36"/>
                </a:lnTo>
                <a:lnTo>
                  <a:pt x="179" y="47"/>
                </a:lnTo>
                <a:lnTo>
                  <a:pt x="146" y="47"/>
                </a:lnTo>
                <a:lnTo>
                  <a:pt x="146" y="47"/>
                </a:lnTo>
                <a:lnTo>
                  <a:pt x="148" y="55"/>
                </a:lnTo>
                <a:lnTo>
                  <a:pt x="151" y="61"/>
                </a:lnTo>
                <a:lnTo>
                  <a:pt x="154" y="64"/>
                </a:lnTo>
                <a:lnTo>
                  <a:pt x="160" y="66"/>
                </a:lnTo>
                <a:lnTo>
                  <a:pt x="160" y="66"/>
                </a:lnTo>
                <a:lnTo>
                  <a:pt x="168" y="64"/>
                </a:lnTo>
                <a:lnTo>
                  <a:pt x="171" y="58"/>
                </a:lnTo>
                <a:lnTo>
                  <a:pt x="179" y="58"/>
                </a:lnTo>
                <a:lnTo>
                  <a:pt x="179" y="58"/>
                </a:lnTo>
                <a:lnTo>
                  <a:pt x="174" y="66"/>
                </a:lnTo>
                <a:lnTo>
                  <a:pt x="174" y="66"/>
                </a:lnTo>
                <a:lnTo>
                  <a:pt x="168" y="69"/>
                </a:lnTo>
                <a:lnTo>
                  <a:pt x="160" y="69"/>
                </a:lnTo>
                <a:lnTo>
                  <a:pt x="160" y="69"/>
                </a:lnTo>
                <a:lnTo>
                  <a:pt x="151" y="66"/>
                </a:lnTo>
                <a:lnTo>
                  <a:pt x="146" y="64"/>
                </a:lnTo>
                <a:close/>
                <a:moveTo>
                  <a:pt x="146" y="44"/>
                </a:moveTo>
                <a:lnTo>
                  <a:pt x="174" y="44"/>
                </a:lnTo>
                <a:lnTo>
                  <a:pt x="174" y="44"/>
                </a:lnTo>
                <a:lnTo>
                  <a:pt x="171" y="36"/>
                </a:lnTo>
                <a:lnTo>
                  <a:pt x="168" y="30"/>
                </a:lnTo>
                <a:lnTo>
                  <a:pt x="165" y="28"/>
                </a:lnTo>
                <a:lnTo>
                  <a:pt x="160" y="25"/>
                </a:lnTo>
                <a:lnTo>
                  <a:pt x="160" y="25"/>
                </a:lnTo>
                <a:lnTo>
                  <a:pt x="154" y="28"/>
                </a:lnTo>
                <a:lnTo>
                  <a:pt x="151" y="30"/>
                </a:lnTo>
                <a:lnTo>
                  <a:pt x="148" y="36"/>
                </a:lnTo>
                <a:lnTo>
                  <a:pt x="146" y="44"/>
                </a:lnTo>
                <a:close/>
                <a:moveTo>
                  <a:pt x="53" y="64"/>
                </a:moveTo>
                <a:lnTo>
                  <a:pt x="53" y="64"/>
                </a:lnTo>
                <a:lnTo>
                  <a:pt x="48" y="55"/>
                </a:lnTo>
                <a:lnTo>
                  <a:pt x="48" y="44"/>
                </a:lnTo>
                <a:lnTo>
                  <a:pt x="48" y="44"/>
                </a:lnTo>
                <a:lnTo>
                  <a:pt x="48" y="36"/>
                </a:lnTo>
                <a:lnTo>
                  <a:pt x="53" y="28"/>
                </a:lnTo>
                <a:lnTo>
                  <a:pt x="53" y="28"/>
                </a:lnTo>
                <a:lnTo>
                  <a:pt x="59" y="22"/>
                </a:lnTo>
                <a:lnTo>
                  <a:pt x="67" y="22"/>
                </a:lnTo>
                <a:lnTo>
                  <a:pt x="67" y="22"/>
                </a:lnTo>
                <a:lnTo>
                  <a:pt x="76" y="22"/>
                </a:lnTo>
                <a:lnTo>
                  <a:pt x="81" y="28"/>
                </a:lnTo>
                <a:lnTo>
                  <a:pt x="81" y="28"/>
                </a:lnTo>
                <a:lnTo>
                  <a:pt x="87" y="36"/>
                </a:lnTo>
                <a:lnTo>
                  <a:pt x="87" y="47"/>
                </a:lnTo>
                <a:lnTo>
                  <a:pt x="53" y="47"/>
                </a:lnTo>
                <a:lnTo>
                  <a:pt x="53" y="47"/>
                </a:lnTo>
                <a:lnTo>
                  <a:pt x="56" y="55"/>
                </a:lnTo>
                <a:lnTo>
                  <a:pt x="59" y="61"/>
                </a:lnTo>
                <a:lnTo>
                  <a:pt x="62" y="64"/>
                </a:lnTo>
                <a:lnTo>
                  <a:pt x="67" y="66"/>
                </a:lnTo>
                <a:lnTo>
                  <a:pt x="67" y="66"/>
                </a:lnTo>
                <a:lnTo>
                  <a:pt x="76" y="64"/>
                </a:lnTo>
                <a:lnTo>
                  <a:pt x="78" y="58"/>
                </a:lnTo>
                <a:lnTo>
                  <a:pt x="87" y="58"/>
                </a:lnTo>
                <a:lnTo>
                  <a:pt x="87" y="58"/>
                </a:lnTo>
                <a:lnTo>
                  <a:pt x="81" y="66"/>
                </a:lnTo>
                <a:lnTo>
                  <a:pt x="81" y="66"/>
                </a:lnTo>
                <a:lnTo>
                  <a:pt x="76" y="69"/>
                </a:lnTo>
                <a:lnTo>
                  <a:pt x="67" y="69"/>
                </a:lnTo>
                <a:lnTo>
                  <a:pt x="67" y="69"/>
                </a:lnTo>
                <a:lnTo>
                  <a:pt x="59" y="66"/>
                </a:lnTo>
                <a:lnTo>
                  <a:pt x="53" y="64"/>
                </a:lnTo>
                <a:close/>
                <a:moveTo>
                  <a:pt x="53" y="44"/>
                </a:moveTo>
                <a:lnTo>
                  <a:pt x="81" y="44"/>
                </a:lnTo>
                <a:lnTo>
                  <a:pt x="81" y="44"/>
                </a:lnTo>
                <a:lnTo>
                  <a:pt x="78" y="36"/>
                </a:lnTo>
                <a:lnTo>
                  <a:pt x="76" y="30"/>
                </a:lnTo>
                <a:lnTo>
                  <a:pt x="73" y="28"/>
                </a:lnTo>
                <a:lnTo>
                  <a:pt x="67" y="25"/>
                </a:lnTo>
                <a:lnTo>
                  <a:pt x="67" y="25"/>
                </a:lnTo>
                <a:lnTo>
                  <a:pt x="62" y="28"/>
                </a:lnTo>
                <a:lnTo>
                  <a:pt x="59" y="30"/>
                </a:lnTo>
                <a:lnTo>
                  <a:pt x="56" y="36"/>
                </a:lnTo>
                <a:lnTo>
                  <a:pt x="53" y="44"/>
                </a:lnTo>
                <a:close/>
                <a:moveTo>
                  <a:pt x="190" y="69"/>
                </a:moveTo>
                <a:lnTo>
                  <a:pt x="190" y="6"/>
                </a:lnTo>
                <a:lnTo>
                  <a:pt x="199" y="6"/>
                </a:lnTo>
                <a:lnTo>
                  <a:pt x="199" y="69"/>
                </a:lnTo>
                <a:lnTo>
                  <a:pt x="190" y="69"/>
                </a:lnTo>
                <a:close/>
                <a:moveTo>
                  <a:pt x="109" y="69"/>
                </a:moveTo>
                <a:lnTo>
                  <a:pt x="92" y="22"/>
                </a:lnTo>
                <a:lnTo>
                  <a:pt x="101" y="22"/>
                </a:lnTo>
                <a:lnTo>
                  <a:pt x="106" y="42"/>
                </a:lnTo>
                <a:lnTo>
                  <a:pt x="106" y="42"/>
                </a:lnTo>
                <a:lnTo>
                  <a:pt x="112" y="64"/>
                </a:lnTo>
                <a:lnTo>
                  <a:pt x="112" y="64"/>
                </a:lnTo>
                <a:lnTo>
                  <a:pt x="112" y="64"/>
                </a:lnTo>
                <a:lnTo>
                  <a:pt x="120" y="42"/>
                </a:lnTo>
                <a:lnTo>
                  <a:pt x="126" y="22"/>
                </a:lnTo>
                <a:lnTo>
                  <a:pt x="134" y="22"/>
                </a:lnTo>
                <a:lnTo>
                  <a:pt x="118" y="69"/>
                </a:lnTo>
                <a:lnTo>
                  <a:pt x="109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8" y="0"/>
                </a:lnTo>
                <a:lnTo>
                  <a:pt x="8" y="64"/>
                </a:lnTo>
                <a:lnTo>
                  <a:pt x="39" y="64"/>
                </a:lnTo>
                <a:lnTo>
                  <a:pt x="39" y="6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" name="Freeform 608"/>
          <p:cNvSpPr>
            <a:spLocks/>
          </p:cNvSpPr>
          <p:nvPr/>
        </p:nvSpPr>
        <p:spPr bwMode="auto">
          <a:xfrm>
            <a:off x="6455957" y="2990361"/>
            <a:ext cx="60126" cy="6820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6" y="6"/>
              </a:cxn>
              <a:cxn ang="0">
                <a:pos x="6" y="6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6"/>
              </a:cxn>
              <a:cxn ang="0">
                <a:pos x="34" y="6"/>
              </a:cxn>
              <a:cxn ang="0">
                <a:pos x="39" y="14"/>
              </a:cxn>
              <a:cxn ang="0">
                <a:pos x="39" y="25"/>
              </a:cxn>
              <a:cxn ang="0">
                <a:pos x="6" y="25"/>
              </a:cxn>
              <a:cxn ang="0">
                <a:pos x="6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20" y="44"/>
              </a:cxn>
              <a:cxn ang="0">
                <a:pos x="20" y="44"/>
              </a:cxn>
              <a:cxn ang="0">
                <a:pos x="28" y="42"/>
              </a:cxn>
              <a:cxn ang="0">
                <a:pos x="31" y="36"/>
              </a:cxn>
              <a:cxn ang="0">
                <a:pos x="39" y="36"/>
              </a:cxn>
              <a:cxn ang="0">
                <a:pos x="39" y="36"/>
              </a:cxn>
              <a:cxn ang="0">
                <a:pos x="34" y="44"/>
              </a:cxn>
              <a:cxn ang="0">
                <a:pos x="34" y="44"/>
              </a:cxn>
              <a:cxn ang="0">
                <a:pos x="28" y="47"/>
              </a:cxn>
              <a:cxn ang="0">
                <a:pos x="20" y="47"/>
              </a:cxn>
              <a:cxn ang="0">
                <a:pos x="20" y="47"/>
              </a:cxn>
              <a:cxn ang="0">
                <a:pos x="11" y="44"/>
              </a:cxn>
              <a:cxn ang="0">
                <a:pos x="6" y="42"/>
              </a:cxn>
            </a:cxnLst>
            <a:rect l="0" t="0" r="r" b="b"/>
            <a:pathLst>
              <a:path w="39" h="47">
                <a:moveTo>
                  <a:pt x="6" y="42"/>
                </a:moveTo>
                <a:lnTo>
                  <a:pt x="6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6" y="6"/>
                </a:lnTo>
                <a:lnTo>
                  <a:pt x="6" y="6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4" y="6"/>
                </a:lnTo>
                <a:lnTo>
                  <a:pt x="39" y="14"/>
                </a:lnTo>
                <a:lnTo>
                  <a:pt x="39" y="25"/>
                </a:lnTo>
                <a:lnTo>
                  <a:pt x="6" y="25"/>
                </a:lnTo>
                <a:lnTo>
                  <a:pt x="6" y="25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20" y="44"/>
                </a:lnTo>
                <a:lnTo>
                  <a:pt x="20" y="44"/>
                </a:lnTo>
                <a:lnTo>
                  <a:pt x="28" y="42"/>
                </a:lnTo>
                <a:lnTo>
                  <a:pt x="31" y="36"/>
                </a:lnTo>
                <a:lnTo>
                  <a:pt x="39" y="36"/>
                </a:lnTo>
                <a:lnTo>
                  <a:pt x="39" y="36"/>
                </a:lnTo>
                <a:lnTo>
                  <a:pt x="34" y="44"/>
                </a:lnTo>
                <a:lnTo>
                  <a:pt x="34" y="44"/>
                </a:lnTo>
                <a:lnTo>
                  <a:pt x="28" y="47"/>
                </a:lnTo>
                <a:lnTo>
                  <a:pt x="20" y="47"/>
                </a:lnTo>
                <a:lnTo>
                  <a:pt x="20" y="47"/>
                </a:lnTo>
                <a:lnTo>
                  <a:pt x="11" y="44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8" name="Freeform 610"/>
          <p:cNvSpPr>
            <a:spLocks/>
          </p:cNvSpPr>
          <p:nvPr/>
        </p:nvSpPr>
        <p:spPr bwMode="auto">
          <a:xfrm>
            <a:off x="6465208" y="2994714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8" y="19"/>
              </a:cxn>
              <a:cxn ang="0">
                <a:pos x="28" y="19"/>
              </a:cxn>
              <a:cxn ang="0">
                <a:pos x="25" y="11"/>
              </a:cxn>
              <a:cxn ang="0">
                <a:pos x="22" y="5"/>
              </a:cxn>
              <a:cxn ang="0">
                <a:pos x="19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5" y="5"/>
              </a:cxn>
              <a:cxn ang="0">
                <a:pos x="2" y="11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28" y="19"/>
                </a:lnTo>
                <a:lnTo>
                  <a:pt x="28" y="19"/>
                </a:lnTo>
                <a:lnTo>
                  <a:pt x="25" y="11"/>
                </a:lnTo>
                <a:lnTo>
                  <a:pt x="22" y="5"/>
                </a:lnTo>
                <a:lnTo>
                  <a:pt x="19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5" y="5"/>
                </a:lnTo>
                <a:lnTo>
                  <a:pt x="2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9" name="Freeform 611"/>
          <p:cNvSpPr>
            <a:spLocks/>
          </p:cNvSpPr>
          <p:nvPr/>
        </p:nvSpPr>
        <p:spPr bwMode="auto">
          <a:xfrm>
            <a:off x="6314121" y="2990361"/>
            <a:ext cx="60126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5" y="6"/>
              </a:cxn>
              <a:cxn ang="0">
                <a:pos x="5" y="6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6"/>
              </a:cxn>
              <a:cxn ang="0">
                <a:pos x="33" y="6"/>
              </a:cxn>
              <a:cxn ang="0">
                <a:pos x="39" y="14"/>
              </a:cxn>
              <a:cxn ang="0">
                <a:pos x="39" y="25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19" y="44"/>
              </a:cxn>
              <a:cxn ang="0">
                <a:pos x="19" y="44"/>
              </a:cxn>
              <a:cxn ang="0">
                <a:pos x="28" y="42"/>
              </a:cxn>
              <a:cxn ang="0">
                <a:pos x="30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2"/>
              </a:cxn>
            </a:cxnLst>
            <a:rect l="0" t="0" r="r" b="b"/>
            <a:pathLst>
              <a:path w="39" h="47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5" y="6"/>
                </a:lnTo>
                <a:lnTo>
                  <a:pt x="5" y="6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6"/>
                </a:lnTo>
                <a:lnTo>
                  <a:pt x="33" y="6"/>
                </a:lnTo>
                <a:lnTo>
                  <a:pt x="39" y="14"/>
                </a:lnTo>
                <a:lnTo>
                  <a:pt x="39" y="25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19" y="44"/>
                </a:lnTo>
                <a:lnTo>
                  <a:pt x="19" y="44"/>
                </a:lnTo>
                <a:lnTo>
                  <a:pt x="28" y="42"/>
                </a:lnTo>
                <a:lnTo>
                  <a:pt x="30" y="36"/>
                </a:lnTo>
                <a:lnTo>
                  <a:pt x="39" y="36"/>
                </a:lnTo>
                <a:lnTo>
                  <a:pt x="39" y="36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0" name="Freeform 612"/>
          <p:cNvSpPr>
            <a:spLocks/>
          </p:cNvSpPr>
          <p:nvPr/>
        </p:nvSpPr>
        <p:spPr bwMode="auto">
          <a:xfrm>
            <a:off x="6321830" y="2994714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8" y="19"/>
              </a:cxn>
              <a:cxn ang="0">
                <a:pos x="28" y="19"/>
              </a:cxn>
              <a:cxn ang="0">
                <a:pos x="25" y="11"/>
              </a:cxn>
              <a:cxn ang="0">
                <a:pos x="23" y="5"/>
              </a:cxn>
              <a:cxn ang="0">
                <a:pos x="20" y="3"/>
              </a:cxn>
              <a:cxn ang="0">
                <a:pos x="14" y="0"/>
              </a:cxn>
              <a:cxn ang="0">
                <a:pos x="14" y="0"/>
              </a:cxn>
              <a:cxn ang="0">
                <a:pos x="9" y="3"/>
              </a:cxn>
              <a:cxn ang="0">
                <a:pos x="6" y="5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28" y="19"/>
                </a:lnTo>
                <a:lnTo>
                  <a:pt x="28" y="19"/>
                </a:lnTo>
                <a:lnTo>
                  <a:pt x="25" y="11"/>
                </a:lnTo>
                <a:lnTo>
                  <a:pt x="23" y="5"/>
                </a:lnTo>
                <a:lnTo>
                  <a:pt x="20" y="3"/>
                </a:lnTo>
                <a:lnTo>
                  <a:pt x="14" y="0"/>
                </a:lnTo>
                <a:lnTo>
                  <a:pt x="14" y="0"/>
                </a:lnTo>
                <a:lnTo>
                  <a:pt x="9" y="3"/>
                </a:lnTo>
                <a:lnTo>
                  <a:pt x="6" y="5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1" name="Rectangle 613"/>
          <p:cNvSpPr>
            <a:spLocks noChangeArrowheads="1"/>
          </p:cNvSpPr>
          <p:nvPr/>
        </p:nvSpPr>
        <p:spPr bwMode="auto">
          <a:xfrm>
            <a:off x="6533043" y="2967143"/>
            <a:ext cx="13875" cy="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2" name="Freeform 614"/>
          <p:cNvSpPr>
            <a:spLocks/>
          </p:cNvSpPr>
          <p:nvPr/>
        </p:nvSpPr>
        <p:spPr bwMode="auto">
          <a:xfrm>
            <a:off x="6381956" y="2990361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0" y="0"/>
              </a:cxn>
              <a:cxn ang="0">
                <a:pos x="9" y="0"/>
              </a:cxn>
              <a:cxn ang="0">
                <a:pos x="14" y="20"/>
              </a:cxn>
              <a:cxn ang="0">
                <a:pos x="14" y="20"/>
              </a:cxn>
              <a:cxn ang="0">
                <a:pos x="20" y="42"/>
              </a:cxn>
              <a:cxn ang="0">
                <a:pos x="20" y="42"/>
              </a:cxn>
              <a:cxn ang="0">
                <a:pos x="20" y="42"/>
              </a:cxn>
              <a:cxn ang="0">
                <a:pos x="28" y="20"/>
              </a:cxn>
              <a:cxn ang="0">
                <a:pos x="34" y="0"/>
              </a:cxn>
              <a:cxn ang="0">
                <a:pos x="42" y="0"/>
              </a:cxn>
              <a:cxn ang="0">
                <a:pos x="26" y="47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0" y="0"/>
                </a:lnTo>
                <a:lnTo>
                  <a:pt x="9" y="0"/>
                </a:lnTo>
                <a:lnTo>
                  <a:pt x="14" y="20"/>
                </a:lnTo>
                <a:lnTo>
                  <a:pt x="14" y="20"/>
                </a:lnTo>
                <a:lnTo>
                  <a:pt x="20" y="42"/>
                </a:lnTo>
                <a:lnTo>
                  <a:pt x="20" y="42"/>
                </a:lnTo>
                <a:lnTo>
                  <a:pt x="20" y="42"/>
                </a:lnTo>
                <a:lnTo>
                  <a:pt x="28" y="20"/>
                </a:lnTo>
                <a:lnTo>
                  <a:pt x="34" y="0"/>
                </a:lnTo>
                <a:lnTo>
                  <a:pt x="42" y="0"/>
                </a:lnTo>
                <a:lnTo>
                  <a:pt x="26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3" name="Freeform 615"/>
          <p:cNvSpPr>
            <a:spLocks/>
          </p:cNvSpPr>
          <p:nvPr/>
        </p:nvSpPr>
        <p:spPr bwMode="auto">
          <a:xfrm>
            <a:off x="6240119" y="2958437"/>
            <a:ext cx="60126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8" y="0"/>
              </a:cxn>
              <a:cxn ang="0">
                <a:pos x="8" y="64"/>
              </a:cxn>
              <a:cxn ang="0">
                <a:pos x="39" y="64"/>
              </a:cxn>
              <a:cxn ang="0">
                <a:pos x="39" y="69"/>
              </a:cxn>
              <a:cxn ang="0">
                <a:pos x="0" y="69"/>
              </a:cxn>
            </a:cxnLst>
            <a:rect l="0" t="0" r="r" b="b"/>
            <a:pathLst>
              <a:path w="39" h="69">
                <a:moveTo>
                  <a:pt x="0" y="69"/>
                </a:moveTo>
                <a:lnTo>
                  <a:pt x="0" y="0"/>
                </a:lnTo>
                <a:lnTo>
                  <a:pt x="8" y="0"/>
                </a:lnTo>
                <a:lnTo>
                  <a:pt x="8" y="64"/>
                </a:lnTo>
                <a:lnTo>
                  <a:pt x="39" y="64"/>
                </a:lnTo>
                <a:lnTo>
                  <a:pt x="39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4" name="Freeform 616"/>
          <p:cNvSpPr>
            <a:spLocks noEditPoints="1"/>
          </p:cNvSpPr>
          <p:nvPr/>
        </p:nvSpPr>
        <p:spPr bwMode="auto">
          <a:xfrm>
            <a:off x="5856236" y="2009417"/>
            <a:ext cx="534970" cy="133501"/>
          </a:xfrm>
          <a:custGeom>
            <a:avLst/>
            <a:gdLst/>
            <a:ahLst/>
            <a:cxnLst>
              <a:cxn ang="0">
                <a:pos x="252" y="78"/>
              </a:cxn>
              <a:cxn ang="0">
                <a:pos x="269" y="83"/>
              </a:cxn>
              <a:cxn ang="0">
                <a:pos x="271" y="67"/>
              </a:cxn>
              <a:cxn ang="0">
                <a:pos x="243" y="56"/>
              </a:cxn>
              <a:cxn ang="0">
                <a:pos x="260" y="22"/>
              </a:cxn>
              <a:cxn ang="0">
                <a:pos x="280" y="22"/>
              </a:cxn>
              <a:cxn ang="0">
                <a:pos x="269" y="89"/>
              </a:cxn>
              <a:cxn ang="0">
                <a:pos x="252" y="47"/>
              </a:cxn>
              <a:cxn ang="0">
                <a:pos x="263" y="64"/>
              </a:cxn>
              <a:cxn ang="0">
                <a:pos x="263" y="28"/>
              </a:cxn>
              <a:cxn ang="0">
                <a:pos x="0" y="56"/>
              </a:cxn>
              <a:cxn ang="0">
                <a:pos x="19" y="64"/>
              </a:cxn>
              <a:cxn ang="0">
                <a:pos x="31" y="47"/>
              </a:cxn>
              <a:cxn ang="0">
                <a:pos x="5" y="28"/>
              </a:cxn>
              <a:cxn ang="0">
                <a:pos x="5" y="6"/>
              </a:cxn>
              <a:cxn ang="0">
                <a:pos x="36" y="6"/>
              </a:cxn>
              <a:cxn ang="0">
                <a:pos x="19" y="3"/>
              </a:cxn>
              <a:cxn ang="0">
                <a:pos x="8" y="14"/>
              </a:cxn>
              <a:cxn ang="0">
                <a:pos x="33" y="39"/>
              </a:cxn>
              <a:cxn ang="0">
                <a:pos x="33" y="64"/>
              </a:cxn>
              <a:cxn ang="0">
                <a:pos x="5" y="67"/>
              </a:cxn>
              <a:cxn ang="0">
                <a:pos x="313" y="28"/>
              </a:cxn>
              <a:cxn ang="0">
                <a:pos x="344" y="28"/>
              </a:cxn>
              <a:cxn ang="0">
                <a:pos x="330" y="28"/>
              </a:cxn>
              <a:cxn ang="0">
                <a:pos x="316" y="56"/>
              </a:cxn>
              <a:cxn ang="0">
                <a:pos x="339" y="58"/>
              </a:cxn>
              <a:cxn ang="0">
                <a:pos x="330" y="69"/>
              </a:cxn>
              <a:cxn ang="0">
                <a:pos x="201" y="64"/>
              </a:cxn>
              <a:cxn ang="0">
                <a:pos x="201" y="28"/>
              </a:cxn>
              <a:cxn ang="0">
                <a:pos x="229" y="28"/>
              </a:cxn>
              <a:cxn ang="0">
                <a:pos x="204" y="56"/>
              </a:cxn>
              <a:cxn ang="0">
                <a:pos x="229" y="58"/>
              </a:cxn>
              <a:cxn ang="0">
                <a:pos x="218" y="69"/>
              </a:cxn>
              <a:cxn ang="0">
                <a:pos x="229" y="44"/>
              </a:cxn>
              <a:cxn ang="0">
                <a:pos x="213" y="28"/>
              </a:cxn>
              <a:cxn ang="0">
                <a:pos x="159" y="28"/>
              </a:cxn>
              <a:cxn ang="0">
                <a:pos x="187" y="22"/>
              </a:cxn>
              <a:cxn ang="0">
                <a:pos x="179" y="64"/>
              </a:cxn>
              <a:cxn ang="0">
                <a:pos x="182" y="69"/>
              </a:cxn>
              <a:cxn ang="0">
                <a:pos x="117" y="58"/>
              </a:cxn>
              <a:cxn ang="0">
                <a:pos x="145" y="39"/>
              </a:cxn>
              <a:cxn ang="0">
                <a:pos x="134" y="28"/>
              </a:cxn>
              <a:cxn ang="0">
                <a:pos x="126" y="25"/>
              </a:cxn>
              <a:cxn ang="0">
                <a:pos x="151" y="31"/>
              </a:cxn>
              <a:cxn ang="0">
                <a:pos x="148" y="69"/>
              </a:cxn>
              <a:cxn ang="0">
                <a:pos x="134" y="69"/>
              </a:cxn>
              <a:cxn ang="0">
                <a:pos x="126" y="56"/>
              </a:cxn>
              <a:cxn ang="0">
                <a:pos x="145" y="61"/>
              </a:cxn>
              <a:cxn ang="0">
                <a:pos x="126" y="56"/>
              </a:cxn>
              <a:cxn ang="0">
                <a:pos x="50" y="14"/>
              </a:cxn>
              <a:cxn ang="0">
                <a:pos x="59" y="53"/>
              </a:cxn>
              <a:cxn ang="0">
                <a:pos x="73" y="64"/>
              </a:cxn>
              <a:cxn ang="0">
                <a:pos x="53" y="67"/>
              </a:cxn>
              <a:cxn ang="0">
                <a:pos x="299" y="69"/>
              </a:cxn>
              <a:cxn ang="0">
                <a:pos x="89" y="28"/>
              </a:cxn>
              <a:cxn ang="0">
                <a:pos x="109" y="22"/>
              </a:cxn>
              <a:cxn ang="0">
                <a:pos x="109" y="28"/>
              </a:cxn>
              <a:cxn ang="0">
                <a:pos x="89" y="69"/>
              </a:cxn>
              <a:cxn ang="0">
                <a:pos x="291" y="14"/>
              </a:cxn>
            </a:cxnLst>
            <a:rect l="0" t="0" r="r" b="b"/>
            <a:pathLst>
              <a:path w="347" h="92">
                <a:moveTo>
                  <a:pt x="252" y="86"/>
                </a:moveTo>
                <a:lnTo>
                  <a:pt x="252" y="86"/>
                </a:lnTo>
                <a:lnTo>
                  <a:pt x="246" y="83"/>
                </a:lnTo>
                <a:lnTo>
                  <a:pt x="246" y="80"/>
                </a:lnTo>
                <a:lnTo>
                  <a:pt x="252" y="78"/>
                </a:lnTo>
                <a:lnTo>
                  <a:pt x="252" y="78"/>
                </a:lnTo>
                <a:lnTo>
                  <a:pt x="255" y="83"/>
                </a:lnTo>
                <a:lnTo>
                  <a:pt x="255" y="83"/>
                </a:lnTo>
                <a:lnTo>
                  <a:pt x="260" y="86"/>
                </a:lnTo>
                <a:lnTo>
                  <a:pt x="260" y="86"/>
                </a:lnTo>
                <a:lnTo>
                  <a:pt x="266" y="86"/>
                </a:lnTo>
                <a:lnTo>
                  <a:pt x="269" y="83"/>
                </a:lnTo>
                <a:lnTo>
                  <a:pt x="269" y="83"/>
                </a:lnTo>
                <a:lnTo>
                  <a:pt x="271" y="78"/>
                </a:lnTo>
                <a:lnTo>
                  <a:pt x="271" y="67"/>
                </a:lnTo>
                <a:lnTo>
                  <a:pt x="271" y="67"/>
                </a:lnTo>
                <a:lnTo>
                  <a:pt x="271" y="67"/>
                </a:lnTo>
                <a:lnTo>
                  <a:pt x="271" y="67"/>
                </a:lnTo>
                <a:lnTo>
                  <a:pt x="266" y="69"/>
                </a:lnTo>
                <a:lnTo>
                  <a:pt x="260" y="69"/>
                </a:lnTo>
                <a:lnTo>
                  <a:pt x="260" y="69"/>
                </a:lnTo>
                <a:lnTo>
                  <a:pt x="255" y="67"/>
                </a:lnTo>
                <a:lnTo>
                  <a:pt x="249" y="64"/>
                </a:lnTo>
                <a:lnTo>
                  <a:pt x="243" y="56"/>
                </a:lnTo>
                <a:lnTo>
                  <a:pt x="243" y="47"/>
                </a:lnTo>
                <a:lnTo>
                  <a:pt x="243" y="47"/>
                </a:lnTo>
                <a:lnTo>
                  <a:pt x="243" y="36"/>
                </a:lnTo>
                <a:lnTo>
                  <a:pt x="249" y="28"/>
                </a:lnTo>
                <a:lnTo>
                  <a:pt x="255" y="25"/>
                </a:lnTo>
                <a:lnTo>
                  <a:pt x="260" y="22"/>
                </a:lnTo>
                <a:lnTo>
                  <a:pt x="260" y="22"/>
                </a:lnTo>
                <a:lnTo>
                  <a:pt x="266" y="22"/>
                </a:lnTo>
                <a:lnTo>
                  <a:pt x="271" y="28"/>
                </a:lnTo>
                <a:lnTo>
                  <a:pt x="271" y="28"/>
                </a:lnTo>
                <a:lnTo>
                  <a:pt x="271" y="22"/>
                </a:lnTo>
                <a:lnTo>
                  <a:pt x="280" y="22"/>
                </a:lnTo>
                <a:lnTo>
                  <a:pt x="280" y="67"/>
                </a:lnTo>
                <a:lnTo>
                  <a:pt x="280" y="67"/>
                </a:lnTo>
                <a:lnTo>
                  <a:pt x="277" y="78"/>
                </a:lnTo>
                <a:lnTo>
                  <a:pt x="274" y="86"/>
                </a:lnTo>
                <a:lnTo>
                  <a:pt x="274" y="86"/>
                </a:lnTo>
                <a:lnTo>
                  <a:pt x="269" y="89"/>
                </a:lnTo>
                <a:lnTo>
                  <a:pt x="260" y="92"/>
                </a:lnTo>
                <a:lnTo>
                  <a:pt x="260" y="92"/>
                </a:lnTo>
                <a:lnTo>
                  <a:pt x="255" y="89"/>
                </a:lnTo>
                <a:lnTo>
                  <a:pt x="252" y="86"/>
                </a:lnTo>
                <a:close/>
                <a:moveTo>
                  <a:pt x="252" y="47"/>
                </a:moveTo>
                <a:lnTo>
                  <a:pt x="252" y="47"/>
                </a:lnTo>
                <a:lnTo>
                  <a:pt x="252" y="47"/>
                </a:lnTo>
                <a:lnTo>
                  <a:pt x="252" y="53"/>
                </a:lnTo>
                <a:lnTo>
                  <a:pt x="255" y="61"/>
                </a:lnTo>
                <a:lnTo>
                  <a:pt x="257" y="64"/>
                </a:lnTo>
                <a:lnTo>
                  <a:pt x="263" y="64"/>
                </a:lnTo>
                <a:lnTo>
                  <a:pt x="263" y="64"/>
                </a:lnTo>
                <a:lnTo>
                  <a:pt x="269" y="64"/>
                </a:lnTo>
                <a:lnTo>
                  <a:pt x="271" y="58"/>
                </a:lnTo>
                <a:lnTo>
                  <a:pt x="271" y="33"/>
                </a:lnTo>
                <a:lnTo>
                  <a:pt x="271" y="33"/>
                </a:lnTo>
                <a:lnTo>
                  <a:pt x="269" y="28"/>
                </a:lnTo>
                <a:lnTo>
                  <a:pt x="263" y="28"/>
                </a:lnTo>
                <a:lnTo>
                  <a:pt x="263" y="28"/>
                </a:lnTo>
                <a:lnTo>
                  <a:pt x="257" y="28"/>
                </a:lnTo>
                <a:lnTo>
                  <a:pt x="255" y="31"/>
                </a:lnTo>
                <a:lnTo>
                  <a:pt x="252" y="39"/>
                </a:lnTo>
                <a:lnTo>
                  <a:pt x="252" y="47"/>
                </a:lnTo>
                <a:close/>
                <a:moveTo>
                  <a:pt x="0" y="56"/>
                </a:moveTo>
                <a:lnTo>
                  <a:pt x="5" y="56"/>
                </a:lnTo>
                <a:lnTo>
                  <a:pt x="5" y="56"/>
                </a:lnTo>
                <a:lnTo>
                  <a:pt x="11" y="61"/>
                </a:lnTo>
                <a:lnTo>
                  <a:pt x="14" y="64"/>
                </a:lnTo>
                <a:lnTo>
                  <a:pt x="19" y="64"/>
                </a:lnTo>
                <a:lnTo>
                  <a:pt x="19" y="64"/>
                </a:lnTo>
                <a:lnTo>
                  <a:pt x="25" y="64"/>
                </a:lnTo>
                <a:lnTo>
                  <a:pt x="28" y="61"/>
                </a:lnTo>
                <a:lnTo>
                  <a:pt x="28" y="61"/>
                </a:lnTo>
                <a:lnTo>
                  <a:pt x="31" y="53"/>
                </a:lnTo>
                <a:lnTo>
                  <a:pt x="31" y="53"/>
                </a:lnTo>
                <a:lnTo>
                  <a:pt x="31" y="47"/>
                </a:lnTo>
                <a:lnTo>
                  <a:pt x="28" y="42"/>
                </a:lnTo>
                <a:lnTo>
                  <a:pt x="28" y="42"/>
                </a:lnTo>
                <a:lnTo>
                  <a:pt x="17" y="36"/>
                </a:lnTo>
                <a:lnTo>
                  <a:pt x="17" y="36"/>
                </a:lnTo>
                <a:lnTo>
                  <a:pt x="5" y="28"/>
                </a:lnTo>
                <a:lnTo>
                  <a:pt x="5" y="28"/>
                </a:lnTo>
                <a:lnTo>
                  <a:pt x="3" y="22"/>
                </a:lnTo>
                <a:lnTo>
                  <a:pt x="0" y="14"/>
                </a:lnTo>
                <a:lnTo>
                  <a:pt x="0" y="14"/>
                </a:lnTo>
                <a:lnTo>
                  <a:pt x="3" y="8"/>
                </a:lnTo>
                <a:lnTo>
                  <a:pt x="5" y="6"/>
                </a:lnTo>
                <a:lnTo>
                  <a:pt x="5" y="6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1" y="3"/>
                </a:lnTo>
                <a:lnTo>
                  <a:pt x="36" y="6"/>
                </a:lnTo>
                <a:lnTo>
                  <a:pt x="36" y="11"/>
                </a:lnTo>
                <a:lnTo>
                  <a:pt x="31" y="11"/>
                </a:lnTo>
                <a:lnTo>
                  <a:pt x="31" y="11"/>
                </a:lnTo>
                <a:lnTo>
                  <a:pt x="25" y="6"/>
                </a:lnTo>
                <a:lnTo>
                  <a:pt x="22" y="6"/>
                </a:lnTo>
                <a:lnTo>
                  <a:pt x="19" y="3"/>
                </a:lnTo>
                <a:lnTo>
                  <a:pt x="19" y="3"/>
                </a:lnTo>
                <a:lnTo>
                  <a:pt x="14" y="6"/>
                </a:lnTo>
                <a:lnTo>
                  <a:pt x="11" y="8"/>
                </a:lnTo>
                <a:lnTo>
                  <a:pt x="11" y="8"/>
                </a:lnTo>
                <a:lnTo>
                  <a:pt x="8" y="14"/>
                </a:lnTo>
                <a:lnTo>
                  <a:pt x="8" y="14"/>
                </a:lnTo>
                <a:lnTo>
                  <a:pt x="8" y="20"/>
                </a:lnTo>
                <a:lnTo>
                  <a:pt x="11" y="22"/>
                </a:lnTo>
                <a:lnTo>
                  <a:pt x="11" y="22"/>
                </a:lnTo>
                <a:lnTo>
                  <a:pt x="22" y="31"/>
                </a:lnTo>
                <a:lnTo>
                  <a:pt x="22" y="31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9" y="50"/>
                </a:lnTo>
                <a:lnTo>
                  <a:pt x="39" y="50"/>
                </a:lnTo>
                <a:lnTo>
                  <a:pt x="36" y="58"/>
                </a:lnTo>
                <a:lnTo>
                  <a:pt x="33" y="64"/>
                </a:lnTo>
                <a:lnTo>
                  <a:pt x="33" y="64"/>
                </a:lnTo>
                <a:lnTo>
                  <a:pt x="28" y="67"/>
                </a:lnTo>
                <a:lnTo>
                  <a:pt x="19" y="69"/>
                </a:lnTo>
                <a:lnTo>
                  <a:pt x="19" y="69"/>
                </a:lnTo>
                <a:lnTo>
                  <a:pt x="11" y="69"/>
                </a:lnTo>
                <a:lnTo>
                  <a:pt x="5" y="67"/>
                </a:lnTo>
                <a:lnTo>
                  <a:pt x="3" y="61"/>
                </a:lnTo>
                <a:lnTo>
                  <a:pt x="0" y="56"/>
                </a:lnTo>
                <a:close/>
                <a:moveTo>
                  <a:pt x="308" y="44"/>
                </a:moveTo>
                <a:lnTo>
                  <a:pt x="308" y="44"/>
                </a:lnTo>
                <a:lnTo>
                  <a:pt x="311" y="36"/>
                </a:lnTo>
                <a:lnTo>
                  <a:pt x="313" y="28"/>
                </a:lnTo>
                <a:lnTo>
                  <a:pt x="322" y="25"/>
                </a:lnTo>
                <a:lnTo>
                  <a:pt x="330" y="22"/>
                </a:lnTo>
                <a:lnTo>
                  <a:pt x="330" y="22"/>
                </a:lnTo>
                <a:lnTo>
                  <a:pt x="336" y="22"/>
                </a:lnTo>
                <a:lnTo>
                  <a:pt x="341" y="25"/>
                </a:lnTo>
                <a:lnTo>
                  <a:pt x="344" y="28"/>
                </a:lnTo>
                <a:lnTo>
                  <a:pt x="347" y="33"/>
                </a:lnTo>
                <a:lnTo>
                  <a:pt x="339" y="33"/>
                </a:lnTo>
                <a:lnTo>
                  <a:pt x="339" y="33"/>
                </a:lnTo>
                <a:lnTo>
                  <a:pt x="336" y="28"/>
                </a:lnTo>
                <a:lnTo>
                  <a:pt x="330" y="28"/>
                </a:lnTo>
                <a:lnTo>
                  <a:pt x="330" y="28"/>
                </a:lnTo>
                <a:lnTo>
                  <a:pt x="325" y="28"/>
                </a:lnTo>
                <a:lnTo>
                  <a:pt x="319" y="31"/>
                </a:lnTo>
                <a:lnTo>
                  <a:pt x="316" y="36"/>
                </a:lnTo>
                <a:lnTo>
                  <a:pt x="316" y="44"/>
                </a:lnTo>
                <a:lnTo>
                  <a:pt x="316" y="44"/>
                </a:lnTo>
                <a:lnTo>
                  <a:pt x="316" y="56"/>
                </a:lnTo>
                <a:lnTo>
                  <a:pt x="319" y="61"/>
                </a:lnTo>
                <a:lnTo>
                  <a:pt x="325" y="64"/>
                </a:lnTo>
                <a:lnTo>
                  <a:pt x="330" y="67"/>
                </a:lnTo>
                <a:lnTo>
                  <a:pt x="330" y="67"/>
                </a:lnTo>
                <a:lnTo>
                  <a:pt x="336" y="64"/>
                </a:lnTo>
                <a:lnTo>
                  <a:pt x="339" y="58"/>
                </a:lnTo>
                <a:lnTo>
                  <a:pt x="347" y="58"/>
                </a:lnTo>
                <a:lnTo>
                  <a:pt x="347" y="58"/>
                </a:lnTo>
                <a:lnTo>
                  <a:pt x="344" y="61"/>
                </a:lnTo>
                <a:lnTo>
                  <a:pt x="341" y="67"/>
                </a:lnTo>
                <a:lnTo>
                  <a:pt x="336" y="69"/>
                </a:lnTo>
                <a:lnTo>
                  <a:pt x="330" y="69"/>
                </a:lnTo>
                <a:lnTo>
                  <a:pt x="330" y="69"/>
                </a:lnTo>
                <a:lnTo>
                  <a:pt x="322" y="69"/>
                </a:lnTo>
                <a:lnTo>
                  <a:pt x="313" y="64"/>
                </a:lnTo>
                <a:lnTo>
                  <a:pt x="311" y="56"/>
                </a:lnTo>
                <a:lnTo>
                  <a:pt x="308" y="44"/>
                </a:lnTo>
                <a:close/>
                <a:moveTo>
                  <a:pt x="201" y="64"/>
                </a:moveTo>
                <a:lnTo>
                  <a:pt x="201" y="64"/>
                </a:lnTo>
                <a:lnTo>
                  <a:pt x="199" y="56"/>
                </a:lnTo>
                <a:lnTo>
                  <a:pt x="196" y="44"/>
                </a:lnTo>
                <a:lnTo>
                  <a:pt x="196" y="44"/>
                </a:lnTo>
                <a:lnTo>
                  <a:pt x="199" y="36"/>
                </a:lnTo>
                <a:lnTo>
                  <a:pt x="201" y="28"/>
                </a:lnTo>
                <a:lnTo>
                  <a:pt x="201" y="28"/>
                </a:lnTo>
                <a:lnTo>
                  <a:pt x="207" y="25"/>
                </a:lnTo>
                <a:lnTo>
                  <a:pt x="215" y="22"/>
                </a:lnTo>
                <a:lnTo>
                  <a:pt x="215" y="22"/>
                </a:lnTo>
                <a:lnTo>
                  <a:pt x="224" y="25"/>
                </a:lnTo>
                <a:lnTo>
                  <a:pt x="229" y="28"/>
                </a:lnTo>
                <a:lnTo>
                  <a:pt x="229" y="28"/>
                </a:lnTo>
                <a:lnTo>
                  <a:pt x="235" y="36"/>
                </a:lnTo>
                <a:lnTo>
                  <a:pt x="238" y="47"/>
                </a:lnTo>
                <a:lnTo>
                  <a:pt x="204" y="47"/>
                </a:lnTo>
                <a:lnTo>
                  <a:pt x="204" y="47"/>
                </a:lnTo>
                <a:lnTo>
                  <a:pt x="204" y="56"/>
                </a:lnTo>
                <a:lnTo>
                  <a:pt x="207" y="61"/>
                </a:lnTo>
                <a:lnTo>
                  <a:pt x="213" y="64"/>
                </a:lnTo>
                <a:lnTo>
                  <a:pt x="218" y="67"/>
                </a:lnTo>
                <a:lnTo>
                  <a:pt x="218" y="67"/>
                </a:lnTo>
                <a:lnTo>
                  <a:pt x="224" y="64"/>
                </a:lnTo>
                <a:lnTo>
                  <a:pt x="229" y="58"/>
                </a:lnTo>
                <a:lnTo>
                  <a:pt x="238" y="58"/>
                </a:lnTo>
                <a:lnTo>
                  <a:pt x="238" y="58"/>
                </a:lnTo>
                <a:lnTo>
                  <a:pt x="229" y="67"/>
                </a:lnTo>
                <a:lnTo>
                  <a:pt x="229" y="67"/>
                </a:lnTo>
                <a:lnTo>
                  <a:pt x="224" y="69"/>
                </a:lnTo>
                <a:lnTo>
                  <a:pt x="218" y="69"/>
                </a:lnTo>
                <a:lnTo>
                  <a:pt x="218" y="69"/>
                </a:lnTo>
                <a:lnTo>
                  <a:pt x="210" y="69"/>
                </a:lnTo>
                <a:lnTo>
                  <a:pt x="201" y="64"/>
                </a:lnTo>
                <a:close/>
                <a:moveTo>
                  <a:pt x="204" y="44"/>
                </a:moveTo>
                <a:lnTo>
                  <a:pt x="229" y="44"/>
                </a:lnTo>
                <a:lnTo>
                  <a:pt x="229" y="44"/>
                </a:lnTo>
                <a:lnTo>
                  <a:pt x="227" y="36"/>
                </a:lnTo>
                <a:lnTo>
                  <a:pt x="227" y="31"/>
                </a:lnTo>
                <a:lnTo>
                  <a:pt x="221" y="28"/>
                </a:lnTo>
                <a:lnTo>
                  <a:pt x="215" y="25"/>
                </a:lnTo>
                <a:lnTo>
                  <a:pt x="215" y="25"/>
                </a:lnTo>
                <a:lnTo>
                  <a:pt x="213" y="28"/>
                </a:lnTo>
                <a:lnTo>
                  <a:pt x="207" y="31"/>
                </a:lnTo>
                <a:lnTo>
                  <a:pt x="204" y="36"/>
                </a:lnTo>
                <a:lnTo>
                  <a:pt x="204" y="44"/>
                </a:lnTo>
                <a:close/>
                <a:moveTo>
                  <a:pt x="168" y="56"/>
                </a:moveTo>
                <a:lnTo>
                  <a:pt x="168" y="28"/>
                </a:lnTo>
                <a:lnTo>
                  <a:pt x="159" y="28"/>
                </a:lnTo>
                <a:lnTo>
                  <a:pt x="159" y="22"/>
                </a:lnTo>
                <a:lnTo>
                  <a:pt x="168" y="22"/>
                </a:lnTo>
                <a:lnTo>
                  <a:pt x="168" y="14"/>
                </a:lnTo>
                <a:lnTo>
                  <a:pt x="173" y="14"/>
                </a:lnTo>
                <a:lnTo>
                  <a:pt x="173" y="22"/>
                </a:lnTo>
                <a:lnTo>
                  <a:pt x="187" y="22"/>
                </a:lnTo>
                <a:lnTo>
                  <a:pt x="187" y="28"/>
                </a:lnTo>
                <a:lnTo>
                  <a:pt x="173" y="28"/>
                </a:lnTo>
                <a:lnTo>
                  <a:pt x="173" y="53"/>
                </a:lnTo>
                <a:lnTo>
                  <a:pt x="173" y="53"/>
                </a:lnTo>
                <a:lnTo>
                  <a:pt x="176" y="61"/>
                </a:lnTo>
                <a:lnTo>
                  <a:pt x="179" y="64"/>
                </a:lnTo>
                <a:lnTo>
                  <a:pt x="182" y="64"/>
                </a:lnTo>
                <a:lnTo>
                  <a:pt x="182" y="64"/>
                </a:lnTo>
                <a:lnTo>
                  <a:pt x="190" y="64"/>
                </a:lnTo>
                <a:lnTo>
                  <a:pt x="190" y="67"/>
                </a:lnTo>
                <a:lnTo>
                  <a:pt x="190" y="67"/>
                </a:lnTo>
                <a:lnTo>
                  <a:pt x="182" y="69"/>
                </a:lnTo>
                <a:lnTo>
                  <a:pt x="182" y="69"/>
                </a:lnTo>
                <a:lnTo>
                  <a:pt x="176" y="69"/>
                </a:lnTo>
                <a:lnTo>
                  <a:pt x="171" y="67"/>
                </a:lnTo>
                <a:lnTo>
                  <a:pt x="168" y="61"/>
                </a:lnTo>
                <a:lnTo>
                  <a:pt x="168" y="56"/>
                </a:lnTo>
                <a:close/>
                <a:moveTo>
                  <a:pt x="117" y="58"/>
                </a:moveTo>
                <a:lnTo>
                  <a:pt x="117" y="58"/>
                </a:lnTo>
                <a:lnTo>
                  <a:pt x="120" y="50"/>
                </a:lnTo>
                <a:lnTo>
                  <a:pt x="126" y="47"/>
                </a:lnTo>
                <a:lnTo>
                  <a:pt x="131" y="42"/>
                </a:lnTo>
                <a:lnTo>
                  <a:pt x="145" y="39"/>
                </a:lnTo>
                <a:lnTo>
                  <a:pt x="145" y="39"/>
                </a:lnTo>
                <a:lnTo>
                  <a:pt x="145" y="39"/>
                </a:lnTo>
                <a:lnTo>
                  <a:pt x="143" y="28"/>
                </a:lnTo>
                <a:lnTo>
                  <a:pt x="140" y="28"/>
                </a:lnTo>
                <a:lnTo>
                  <a:pt x="137" y="25"/>
                </a:lnTo>
                <a:lnTo>
                  <a:pt x="137" y="25"/>
                </a:lnTo>
                <a:lnTo>
                  <a:pt x="134" y="28"/>
                </a:lnTo>
                <a:lnTo>
                  <a:pt x="131" y="28"/>
                </a:lnTo>
                <a:lnTo>
                  <a:pt x="129" y="36"/>
                </a:lnTo>
                <a:lnTo>
                  <a:pt x="120" y="33"/>
                </a:lnTo>
                <a:lnTo>
                  <a:pt x="120" y="33"/>
                </a:lnTo>
                <a:lnTo>
                  <a:pt x="123" y="31"/>
                </a:lnTo>
                <a:lnTo>
                  <a:pt x="126" y="25"/>
                </a:lnTo>
                <a:lnTo>
                  <a:pt x="129" y="22"/>
                </a:lnTo>
                <a:lnTo>
                  <a:pt x="137" y="22"/>
                </a:lnTo>
                <a:lnTo>
                  <a:pt x="137" y="22"/>
                </a:lnTo>
                <a:lnTo>
                  <a:pt x="143" y="22"/>
                </a:lnTo>
                <a:lnTo>
                  <a:pt x="148" y="25"/>
                </a:lnTo>
                <a:lnTo>
                  <a:pt x="151" y="31"/>
                </a:lnTo>
                <a:lnTo>
                  <a:pt x="154" y="39"/>
                </a:lnTo>
                <a:lnTo>
                  <a:pt x="154" y="61"/>
                </a:lnTo>
                <a:lnTo>
                  <a:pt x="154" y="61"/>
                </a:lnTo>
                <a:lnTo>
                  <a:pt x="154" y="67"/>
                </a:lnTo>
                <a:lnTo>
                  <a:pt x="154" y="69"/>
                </a:lnTo>
                <a:lnTo>
                  <a:pt x="148" y="69"/>
                </a:lnTo>
                <a:lnTo>
                  <a:pt x="148" y="69"/>
                </a:lnTo>
                <a:lnTo>
                  <a:pt x="145" y="64"/>
                </a:lnTo>
                <a:lnTo>
                  <a:pt x="145" y="64"/>
                </a:lnTo>
                <a:lnTo>
                  <a:pt x="145" y="64"/>
                </a:lnTo>
                <a:lnTo>
                  <a:pt x="140" y="69"/>
                </a:lnTo>
                <a:lnTo>
                  <a:pt x="134" y="69"/>
                </a:lnTo>
                <a:lnTo>
                  <a:pt x="134" y="69"/>
                </a:lnTo>
                <a:lnTo>
                  <a:pt x="126" y="69"/>
                </a:lnTo>
                <a:lnTo>
                  <a:pt x="123" y="67"/>
                </a:lnTo>
                <a:lnTo>
                  <a:pt x="120" y="61"/>
                </a:lnTo>
                <a:lnTo>
                  <a:pt x="117" y="58"/>
                </a:lnTo>
                <a:close/>
                <a:moveTo>
                  <a:pt x="126" y="56"/>
                </a:moveTo>
                <a:lnTo>
                  <a:pt x="126" y="56"/>
                </a:lnTo>
                <a:lnTo>
                  <a:pt x="129" y="64"/>
                </a:lnTo>
                <a:lnTo>
                  <a:pt x="134" y="67"/>
                </a:lnTo>
                <a:lnTo>
                  <a:pt x="134" y="67"/>
                </a:lnTo>
                <a:lnTo>
                  <a:pt x="140" y="64"/>
                </a:lnTo>
                <a:lnTo>
                  <a:pt x="145" y="61"/>
                </a:lnTo>
                <a:lnTo>
                  <a:pt x="145" y="42"/>
                </a:lnTo>
                <a:lnTo>
                  <a:pt x="145" y="42"/>
                </a:lnTo>
                <a:lnTo>
                  <a:pt x="137" y="44"/>
                </a:lnTo>
                <a:lnTo>
                  <a:pt x="131" y="47"/>
                </a:lnTo>
                <a:lnTo>
                  <a:pt x="126" y="53"/>
                </a:lnTo>
                <a:lnTo>
                  <a:pt x="126" y="56"/>
                </a:lnTo>
                <a:close/>
                <a:moveTo>
                  <a:pt x="50" y="56"/>
                </a:moveTo>
                <a:lnTo>
                  <a:pt x="50" y="28"/>
                </a:lnTo>
                <a:lnTo>
                  <a:pt x="45" y="28"/>
                </a:lnTo>
                <a:lnTo>
                  <a:pt x="45" y="22"/>
                </a:lnTo>
                <a:lnTo>
                  <a:pt x="50" y="22"/>
                </a:lnTo>
                <a:lnTo>
                  <a:pt x="50" y="14"/>
                </a:lnTo>
                <a:lnTo>
                  <a:pt x="59" y="14"/>
                </a:lnTo>
                <a:lnTo>
                  <a:pt x="59" y="22"/>
                </a:lnTo>
                <a:lnTo>
                  <a:pt x="70" y="22"/>
                </a:lnTo>
                <a:lnTo>
                  <a:pt x="70" y="28"/>
                </a:lnTo>
                <a:lnTo>
                  <a:pt x="59" y="28"/>
                </a:lnTo>
                <a:lnTo>
                  <a:pt x="59" y="53"/>
                </a:lnTo>
                <a:lnTo>
                  <a:pt x="59" y="53"/>
                </a:lnTo>
                <a:lnTo>
                  <a:pt x="59" y="61"/>
                </a:lnTo>
                <a:lnTo>
                  <a:pt x="61" y="64"/>
                </a:lnTo>
                <a:lnTo>
                  <a:pt x="67" y="64"/>
                </a:lnTo>
                <a:lnTo>
                  <a:pt x="67" y="64"/>
                </a:lnTo>
                <a:lnTo>
                  <a:pt x="73" y="64"/>
                </a:lnTo>
                <a:lnTo>
                  <a:pt x="75" y="67"/>
                </a:lnTo>
                <a:lnTo>
                  <a:pt x="75" y="67"/>
                </a:lnTo>
                <a:lnTo>
                  <a:pt x="64" y="69"/>
                </a:lnTo>
                <a:lnTo>
                  <a:pt x="64" y="69"/>
                </a:lnTo>
                <a:lnTo>
                  <a:pt x="59" y="69"/>
                </a:lnTo>
                <a:lnTo>
                  <a:pt x="53" y="67"/>
                </a:lnTo>
                <a:lnTo>
                  <a:pt x="50" y="61"/>
                </a:lnTo>
                <a:lnTo>
                  <a:pt x="50" y="56"/>
                </a:lnTo>
                <a:close/>
                <a:moveTo>
                  <a:pt x="291" y="69"/>
                </a:moveTo>
                <a:lnTo>
                  <a:pt x="291" y="22"/>
                </a:lnTo>
                <a:lnTo>
                  <a:pt x="299" y="22"/>
                </a:lnTo>
                <a:lnTo>
                  <a:pt x="299" y="69"/>
                </a:lnTo>
                <a:lnTo>
                  <a:pt x="291" y="69"/>
                </a:lnTo>
                <a:close/>
                <a:moveTo>
                  <a:pt x="84" y="69"/>
                </a:moveTo>
                <a:lnTo>
                  <a:pt x="84" y="22"/>
                </a:lnTo>
                <a:lnTo>
                  <a:pt x="89" y="22"/>
                </a:lnTo>
                <a:lnTo>
                  <a:pt x="89" y="28"/>
                </a:lnTo>
                <a:lnTo>
                  <a:pt x="89" y="28"/>
                </a:lnTo>
                <a:lnTo>
                  <a:pt x="89" y="28"/>
                </a:lnTo>
                <a:lnTo>
                  <a:pt x="98" y="25"/>
                </a:lnTo>
                <a:lnTo>
                  <a:pt x="98" y="25"/>
                </a:lnTo>
                <a:lnTo>
                  <a:pt x="106" y="22"/>
                </a:lnTo>
                <a:lnTo>
                  <a:pt x="106" y="22"/>
                </a:lnTo>
                <a:lnTo>
                  <a:pt x="109" y="22"/>
                </a:lnTo>
                <a:lnTo>
                  <a:pt x="109" y="22"/>
                </a:lnTo>
                <a:lnTo>
                  <a:pt x="112" y="25"/>
                </a:lnTo>
                <a:lnTo>
                  <a:pt x="112" y="31"/>
                </a:lnTo>
                <a:lnTo>
                  <a:pt x="112" y="31"/>
                </a:lnTo>
                <a:lnTo>
                  <a:pt x="109" y="28"/>
                </a:lnTo>
                <a:lnTo>
                  <a:pt x="109" y="28"/>
                </a:lnTo>
                <a:lnTo>
                  <a:pt x="103" y="28"/>
                </a:lnTo>
                <a:lnTo>
                  <a:pt x="103" y="28"/>
                </a:lnTo>
                <a:lnTo>
                  <a:pt x="98" y="28"/>
                </a:lnTo>
                <a:lnTo>
                  <a:pt x="98" y="28"/>
                </a:lnTo>
                <a:lnTo>
                  <a:pt x="89" y="33"/>
                </a:lnTo>
                <a:lnTo>
                  <a:pt x="89" y="69"/>
                </a:lnTo>
                <a:lnTo>
                  <a:pt x="84" y="69"/>
                </a:lnTo>
                <a:close/>
                <a:moveTo>
                  <a:pt x="291" y="14"/>
                </a:moveTo>
                <a:lnTo>
                  <a:pt x="291" y="6"/>
                </a:lnTo>
                <a:lnTo>
                  <a:pt x="299" y="6"/>
                </a:lnTo>
                <a:lnTo>
                  <a:pt x="299" y="14"/>
                </a:lnTo>
                <a:lnTo>
                  <a:pt x="291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5" name="Freeform 617"/>
          <p:cNvSpPr>
            <a:spLocks/>
          </p:cNvSpPr>
          <p:nvPr/>
        </p:nvSpPr>
        <p:spPr bwMode="auto">
          <a:xfrm>
            <a:off x="6230869" y="2041341"/>
            <a:ext cx="57043" cy="101577"/>
          </a:xfrm>
          <a:custGeom>
            <a:avLst/>
            <a:gdLst/>
            <a:ahLst/>
            <a:cxnLst>
              <a:cxn ang="0">
                <a:pos x="9" y="64"/>
              </a:cxn>
              <a:cxn ang="0">
                <a:pos x="9" y="64"/>
              </a:cxn>
              <a:cxn ang="0">
                <a:pos x="3" y="61"/>
              </a:cxn>
              <a:cxn ang="0">
                <a:pos x="3" y="58"/>
              </a:cxn>
              <a:cxn ang="0">
                <a:pos x="9" y="56"/>
              </a:cxn>
              <a:cxn ang="0">
                <a:pos x="9" y="56"/>
              </a:cxn>
              <a:cxn ang="0">
                <a:pos x="12" y="61"/>
              </a:cxn>
              <a:cxn ang="0">
                <a:pos x="12" y="61"/>
              </a:cxn>
              <a:cxn ang="0">
                <a:pos x="17" y="64"/>
              </a:cxn>
              <a:cxn ang="0">
                <a:pos x="17" y="64"/>
              </a:cxn>
              <a:cxn ang="0">
                <a:pos x="23" y="64"/>
              </a:cxn>
              <a:cxn ang="0">
                <a:pos x="26" y="61"/>
              </a:cxn>
              <a:cxn ang="0">
                <a:pos x="26" y="61"/>
              </a:cxn>
              <a:cxn ang="0">
                <a:pos x="28" y="56"/>
              </a:cxn>
              <a:cxn ang="0">
                <a:pos x="28" y="45"/>
              </a:cxn>
              <a:cxn ang="0">
                <a:pos x="28" y="45"/>
              </a:cxn>
              <a:cxn ang="0">
                <a:pos x="28" y="45"/>
              </a:cxn>
              <a:cxn ang="0">
                <a:pos x="28" y="45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12" y="45"/>
              </a:cxn>
              <a:cxn ang="0">
                <a:pos x="6" y="42"/>
              </a:cxn>
              <a:cxn ang="0">
                <a:pos x="0" y="34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6" y="6"/>
              </a:cxn>
              <a:cxn ang="0">
                <a:pos x="12" y="3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6"/>
              </a:cxn>
              <a:cxn ang="0">
                <a:pos x="28" y="6"/>
              </a:cxn>
              <a:cxn ang="0">
                <a:pos x="28" y="0"/>
              </a:cxn>
              <a:cxn ang="0">
                <a:pos x="37" y="0"/>
              </a:cxn>
              <a:cxn ang="0">
                <a:pos x="37" y="45"/>
              </a:cxn>
              <a:cxn ang="0">
                <a:pos x="37" y="45"/>
              </a:cxn>
              <a:cxn ang="0">
                <a:pos x="34" y="56"/>
              </a:cxn>
              <a:cxn ang="0">
                <a:pos x="31" y="64"/>
              </a:cxn>
              <a:cxn ang="0">
                <a:pos x="31" y="64"/>
              </a:cxn>
              <a:cxn ang="0">
                <a:pos x="26" y="67"/>
              </a:cxn>
              <a:cxn ang="0">
                <a:pos x="17" y="70"/>
              </a:cxn>
              <a:cxn ang="0">
                <a:pos x="17" y="70"/>
              </a:cxn>
              <a:cxn ang="0">
                <a:pos x="12" y="67"/>
              </a:cxn>
              <a:cxn ang="0">
                <a:pos x="9" y="64"/>
              </a:cxn>
            </a:cxnLst>
            <a:rect l="0" t="0" r="r" b="b"/>
            <a:pathLst>
              <a:path w="37" h="70">
                <a:moveTo>
                  <a:pt x="9" y="64"/>
                </a:moveTo>
                <a:lnTo>
                  <a:pt x="9" y="64"/>
                </a:lnTo>
                <a:lnTo>
                  <a:pt x="3" y="61"/>
                </a:lnTo>
                <a:lnTo>
                  <a:pt x="3" y="58"/>
                </a:lnTo>
                <a:lnTo>
                  <a:pt x="9" y="56"/>
                </a:lnTo>
                <a:lnTo>
                  <a:pt x="9" y="56"/>
                </a:lnTo>
                <a:lnTo>
                  <a:pt x="12" y="61"/>
                </a:lnTo>
                <a:lnTo>
                  <a:pt x="12" y="61"/>
                </a:lnTo>
                <a:lnTo>
                  <a:pt x="17" y="64"/>
                </a:lnTo>
                <a:lnTo>
                  <a:pt x="17" y="64"/>
                </a:lnTo>
                <a:lnTo>
                  <a:pt x="23" y="64"/>
                </a:lnTo>
                <a:lnTo>
                  <a:pt x="26" y="61"/>
                </a:lnTo>
                <a:lnTo>
                  <a:pt x="26" y="61"/>
                </a:lnTo>
                <a:lnTo>
                  <a:pt x="28" y="56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8" y="45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12" y="45"/>
                </a:lnTo>
                <a:lnTo>
                  <a:pt x="6" y="42"/>
                </a:lnTo>
                <a:lnTo>
                  <a:pt x="0" y="34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6" y="6"/>
                </a:lnTo>
                <a:lnTo>
                  <a:pt x="12" y="3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6"/>
                </a:lnTo>
                <a:lnTo>
                  <a:pt x="28" y="6"/>
                </a:lnTo>
                <a:lnTo>
                  <a:pt x="28" y="0"/>
                </a:lnTo>
                <a:lnTo>
                  <a:pt x="37" y="0"/>
                </a:lnTo>
                <a:lnTo>
                  <a:pt x="37" y="45"/>
                </a:lnTo>
                <a:lnTo>
                  <a:pt x="37" y="45"/>
                </a:lnTo>
                <a:lnTo>
                  <a:pt x="34" y="56"/>
                </a:lnTo>
                <a:lnTo>
                  <a:pt x="31" y="64"/>
                </a:lnTo>
                <a:lnTo>
                  <a:pt x="31" y="64"/>
                </a:lnTo>
                <a:lnTo>
                  <a:pt x="26" y="67"/>
                </a:lnTo>
                <a:lnTo>
                  <a:pt x="17" y="70"/>
                </a:lnTo>
                <a:lnTo>
                  <a:pt x="17" y="70"/>
                </a:lnTo>
                <a:lnTo>
                  <a:pt x="12" y="67"/>
                </a:lnTo>
                <a:lnTo>
                  <a:pt x="9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6" name="Freeform 618"/>
          <p:cNvSpPr>
            <a:spLocks/>
          </p:cNvSpPr>
          <p:nvPr/>
        </p:nvSpPr>
        <p:spPr bwMode="auto">
          <a:xfrm>
            <a:off x="6244745" y="2050047"/>
            <a:ext cx="29292" cy="5224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  <a:cxn ang="0">
                <a:pos x="0" y="25"/>
              </a:cxn>
              <a:cxn ang="0">
                <a:pos x="3" y="33"/>
              </a:cxn>
              <a:cxn ang="0">
                <a:pos x="5" y="36"/>
              </a:cxn>
              <a:cxn ang="0">
                <a:pos x="11" y="36"/>
              </a:cxn>
              <a:cxn ang="0">
                <a:pos x="11" y="36"/>
              </a:cxn>
              <a:cxn ang="0">
                <a:pos x="17" y="36"/>
              </a:cxn>
              <a:cxn ang="0">
                <a:pos x="19" y="30"/>
              </a:cxn>
              <a:cxn ang="0">
                <a:pos x="19" y="5"/>
              </a:cxn>
              <a:cxn ang="0">
                <a:pos x="19" y="5"/>
              </a:cxn>
              <a:cxn ang="0">
                <a:pos x="17" y="0"/>
              </a:cxn>
              <a:cxn ang="0">
                <a:pos x="11" y="0"/>
              </a:cxn>
              <a:cxn ang="0">
                <a:pos x="11" y="0"/>
              </a:cxn>
              <a:cxn ang="0">
                <a:pos x="5" y="0"/>
              </a:cxn>
              <a:cxn ang="0">
                <a:pos x="3" y="3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19" h="36">
                <a:moveTo>
                  <a:pt x="0" y="19"/>
                </a:moveTo>
                <a:lnTo>
                  <a:pt x="0" y="19"/>
                </a:lnTo>
                <a:lnTo>
                  <a:pt x="0" y="19"/>
                </a:lnTo>
                <a:lnTo>
                  <a:pt x="0" y="25"/>
                </a:lnTo>
                <a:lnTo>
                  <a:pt x="3" y="33"/>
                </a:lnTo>
                <a:lnTo>
                  <a:pt x="5" y="36"/>
                </a:lnTo>
                <a:lnTo>
                  <a:pt x="11" y="36"/>
                </a:lnTo>
                <a:lnTo>
                  <a:pt x="11" y="36"/>
                </a:lnTo>
                <a:lnTo>
                  <a:pt x="17" y="36"/>
                </a:lnTo>
                <a:lnTo>
                  <a:pt x="19" y="30"/>
                </a:lnTo>
                <a:lnTo>
                  <a:pt x="19" y="5"/>
                </a:lnTo>
                <a:lnTo>
                  <a:pt x="19" y="5"/>
                </a:lnTo>
                <a:lnTo>
                  <a:pt x="17" y="0"/>
                </a:lnTo>
                <a:lnTo>
                  <a:pt x="11" y="0"/>
                </a:lnTo>
                <a:lnTo>
                  <a:pt x="11" y="0"/>
                </a:lnTo>
                <a:lnTo>
                  <a:pt x="5" y="0"/>
                </a:lnTo>
                <a:lnTo>
                  <a:pt x="3" y="3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7" name="Freeform 619"/>
          <p:cNvSpPr>
            <a:spLocks/>
          </p:cNvSpPr>
          <p:nvPr/>
        </p:nvSpPr>
        <p:spPr bwMode="auto">
          <a:xfrm>
            <a:off x="5856236" y="2009417"/>
            <a:ext cx="60126" cy="100126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5" y="56"/>
              </a:cxn>
              <a:cxn ang="0">
                <a:pos x="5" y="56"/>
              </a:cxn>
              <a:cxn ang="0">
                <a:pos x="11" y="61"/>
              </a:cxn>
              <a:cxn ang="0">
                <a:pos x="14" y="64"/>
              </a:cxn>
              <a:cxn ang="0">
                <a:pos x="19" y="64"/>
              </a:cxn>
              <a:cxn ang="0">
                <a:pos x="19" y="64"/>
              </a:cxn>
              <a:cxn ang="0">
                <a:pos x="25" y="64"/>
              </a:cxn>
              <a:cxn ang="0">
                <a:pos x="28" y="61"/>
              </a:cxn>
              <a:cxn ang="0">
                <a:pos x="28" y="61"/>
              </a:cxn>
              <a:cxn ang="0">
                <a:pos x="31" y="53"/>
              </a:cxn>
              <a:cxn ang="0">
                <a:pos x="31" y="53"/>
              </a:cxn>
              <a:cxn ang="0">
                <a:pos x="31" y="47"/>
              </a:cxn>
              <a:cxn ang="0">
                <a:pos x="28" y="42"/>
              </a:cxn>
              <a:cxn ang="0">
                <a:pos x="28" y="42"/>
              </a:cxn>
              <a:cxn ang="0">
                <a:pos x="17" y="36"/>
              </a:cxn>
              <a:cxn ang="0">
                <a:pos x="17" y="36"/>
              </a:cxn>
              <a:cxn ang="0">
                <a:pos x="5" y="28"/>
              </a:cxn>
              <a:cxn ang="0">
                <a:pos x="5" y="28"/>
              </a:cxn>
              <a:cxn ang="0">
                <a:pos x="3" y="22"/>
              </a:cxn>
              <a:cxn ang="0">
                <a:pos x="0" y="14"/>
              </a:cxn>
              <a:cxn ang="0">
                <a:pos x="0" y="14"/>
              </a:cxn>
              <a:cxn ang="0">
                <a:pos x="3" y="8"/>
              </a:cxn>
              <a:cxn ang="0">
                <a:pos x="5" y="6"/>
              </a:cxn>
              <a:cxn ang="0">
                <a:pos x="5" y="6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31" y="3"/>
              </a:cxn>
              <a:cxn ang="0">
                <a:pos x="36" y="6"/>
              </a:cxn>
              <a:cxn ang="0">
                <a:pos x="36" y="11"/>
              </a:cxn>
              <a:cxn ang="0">
                <a:pos x="31" y="11"/>
              </a:cxn>
              <a:cxn ang="0">
                <a:pos x="31" y="11"/>
              </a:cxn>
              <a:cxn ang="0">
                <a:pos x="25" y="6"/>
              </a:cxn>
              <a:cxn ang="0">
                <a:pos x="22" y="6"/>
              </a:cxn>
              <a:cxn ang="0">
                <a:pos x="19" y="3"/>
              </a:cxn>
              <a:cxn ang="0">
                <a:pos x="19" y="3"/>
              </a:cxn>
              <a:cxn ang="0">
                <a:pos x="14" y="6"/>
              </a:cxn>
              <a:cxn ang="0">
                <a:pos x="11" y="8"/>
              </a:cxn>
              <a:cxn ang="0">
                <a:pos x="11" y="8"/>
              </a:cxn>
              <a:cxn ang="0">
                <a:pos x="8" y="14"/>
              </a:cxn>
              <a:cxn ang="0">
                <a:pos x="8" y="14"/>
              </a:cxn>
              <a:cxn ang="0">
                <a:pos x="8" y="20"/>
              </a:cxn>
              <a:cxn ang="0">
                <a:pos x="11" y="22"/>
              </a:cxn>
              <a:cxn ang="0">
                <a:pos x="11" y="22"/>
              </a:cxn>
              <a:cxn ang="0">
                <a:pos x="22" y="31"/>
              </a:cxn>
              <a:cxn ang="0">
                <a:pos x="22" y="31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9" y="50"/>
              </a:cxn>
              <a:cxn ang="0">
                <a:pos x="39" y="50"/>
              </a:cxn>
              <a:cxn ang="0">
                <a:pos x="36" y="58"/>
              </a:cxn>
              <a:cxn ang="0">
                <a:pos x="33" y="64"/>
              </a:cxn>
              <a:cxn ang="0">
                <a:pos x="33" y="64"/>
              </a:cxn>
              <a:cxn ang="0">
                <a:pos x="28" y="67"/>
              </a:cxn>
              <a:cxn ang="0">
                <a:pos x="19" y="69"/>
              </a:cxn>
              <a:cxn ang="0">
                <a:pos x="19" y="69"/>
              </a:cxn>
              <a:cxn ang="0">
                <a:pos x="11" y="69"/>
              </a:cxn>
              <a:cxn ang="0">
                <a:pos x="5" y="67"/>
              </a:cxn>
              <a:cxn ang="0">
                <a:pos x="3" y="61"/>
              </a:cxn>
              <a:cxn ang="0">
                <a:pos x="0" y="56"/>
              </a:cxn>
            </a:cxnLst>
            <a:rect l="0" t="0" r="r" b="b"/>
            <a:pathLst>
              <a:path w="39" h="69">
                <a:moveTo>
                  <a:pt x="0" y="56"/>
                </a:moveTo>
                <a:lnTo>
                  <a:pt x="5" y="56"/>
                </a:lnTo>
                <a:lnTo>
                  <a:pt x="5" y="56"/>
                </a:lnTo>
                <a:lnTo>
                  <a:pt x="11" y="61"/>
                </a:lnTo>
                <a:lnTo>
                  <a:pt x="14" y="64"/>
                </a:lnTo>
                <a:lnTo>
                  <a:pt x="19" y="64"/>
                </a:lnTo>
                <a:lnTo>
                  <a:pt x="19" y="64"/>
                </a:lnTo>
                <a:lnTo>
                  <a:pt x="25" y="64"/>
                </a:lnTo>
                <a:lnTo>
                  <a:pt x="28" y="61"/>
                </a:lnTo>
                <a:lnTo>
                  <a:pt x="28" y="61"/>
                </a:lnTo>
                <a:lnTo>
                  <a:pt x="31" y="53"/>
                </a:lnTo>
                <a:lnTo>
                  <a:pt x="31" y="53"/>
                </a:lnTo>
                <a:lnTo>
                  <a:pt x="31" y="47"/>
                </a:lnTo>
                <a:lnTo>
                  <a:pt x="28" y="42"/>
                </a:lnTo>
                <a:lnTo>
                  <a:pt x="28" y="42"/>
                </a:lnTo>
                <a:lnTo>
                  <a:pt x="17" y="36"/>
                </a:lnTo>
                <a:lnTo>
                  <a:pt x="17" y="36"/>
                </a:lnTo>
                <a:lnTo>
                  <a:pt x="5" y="28"/>
                </a:lnTo>
                <a:lnTo>
                  <a:pt x="5" y="28"/>
                </a:lnTo>
                <a:lnTo>
                  <a:pt x="3" y="22"/>
                </a:lnTo>
                <a:lnTo>
                  <a:pt x="0" y="14"/>
                </a:lnTo>
                <a:lnTo>
                  <a:pt x="0" y="14"/>
                </a:lnTo>
                <a:lnTo>
                  <a:pt x="3" y="8"/>
                </a:lnTo>
                <a:lnTo>
                  <a:pt x="5" y="6"/>
                </a:lnTo>
                <a:lnTo>
                  <a:pt x="5" y="6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1" y="3"/>
                </a:lnTo>
                <a:lnTo>
                  <a:pt x="36" y="6"/>
                </a:lnTo>
                <a:lnTo>
                  <a:pt x="36" y="11"/>
                </a:lnTo>
                <a:lnTo>
                  <a:pt x="31" y="11"/>
                </a:lnTo>
                <a:lnTo>
                  <a:pt x="31" y="11"/>
                </a:lnTo>
                <a:lnTo>
                  <a:pt x="25" y="6"/>
                </a:lnTo>
                <a:lnTo>
                  <a:pt x="22" y="6"/>
                </a:lnTo>
                <a:lnTo>
                  <a:pt x="19" y="3"/>
                </a:lnTo>
                <a:lnTo>
                  <a:pt x="19" y="3"/>
                </a:lnTo>
                <a:lnTo>
                  <a:pt x="14" y="6"/>
                </a:lnTo>
                <a:lnTo>
                  <a:pt x="11" y="8"/>
                </a:lnTo>
                <a:lnTo>
                  <a:pt x="11" y="8"/>
                </a:lnTo>
                <a:lnTo>
                  <a:pt x="8" y="14"/>
                </a:lnTo>
                <a:lnTo>
                  <a:pt x="8" y="14"/>
                </a:lnTo>
                <a:lnTo>
                  <a:pt x="8" y="20"/>
                </a:lnTo>
                <a:lnTo>
                  <a:pt x="11" y="22"/>
                </a:lnTo>
                <a:lnTo>
                  <a:pt x="11" y="22"/>
                </a:lnTo>
                <a:lnTo>
                  <a:pt x="22" y="31"/>
                </a:lnTo>
                <a:lnTo>
                  <a:pt x="22" y="31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9" y="50"/>
                </a:lnTo>
                <a:lnTo>
                  <a:pt x="39" y="50"/>
                </a:lnTo>
                <a:lnTo>
                  <a:pt x="36" y="58"/>
                </a:lnTo>
                <a:lnTo>
                  <a:pt x="33" y="64"/>
                </a:lnTo>
                <a:lnTo>
                  <a:pt x="33" y="64"/>
                </a:lnTo>
                <a:lnTo>
                  <a:pt x="28" y="67"/>
                </a:lnTo>
                <a:lnTo>
                  <a:pt x="19" y="69"/>
                </a:lnTo>
                <a:lnTo>
                  <a:pt x="19" y="69"/>
                </a:lnTo>
                <a:lnTo>
                  <a:pt x="11" y="69"/>
                </a:lnTo>
                <a:lnTo>
                  <a:pt x="5" y="67"/>
                </a:lnTo>
                <a:lnTo>
                  <a:pt x="3" y="61"/>
                </a:lnTo>
                <a:lnTo>
                  <a:pt x="0" y="5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8" name="Freeform 620"/>
          <p:cNvSpPr>
            <a:spLocks/>
          </p:cNvSpPr>
          <p:nvPr/>
        </p:nvSpPr>
        <p:spPr bwMode="auto">
          <a:xfrm>
            <a:off x="6331080" y="2041341"/>
            <a:ext cx="60126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5" y="6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3" y="3"/>
              </a:cxn>
              <a:cxn ang="0">
                <a:pos x="36" y="6"/>
              </a:cxn>
              <a:cxn ang="0">
                <a:pos x="39" y="11"/>
              </a:cxn>
              <a:cxn ang="0">
                <a:pos x="31" y="11"/>
              </a:cxn>
              <a:cxn ang="0">
                <a:pos x="31" y="11"/>
              </a:cxn>
              <a:cxn ang="0">
                <a:pos x="28" y="6"/>
              </a:cxn>
              <a:cxn ang="0">
                <a:pos x="22" y="6"/>
              </a:cxn>
              <a:cxn ang="0">
                <a:pos x="22" y="6"/>
              </a:cxn>
              <a:cxn ang="0">
                <a:pos x="17" y="6"/>
              </a:cxn>
              <a:cxn ang="0">
                <a:pos x="11" y="9"/>
              </a:cxn>
              <a:cxn ang="0">
                <a:pos x="8" y="14"/>
              </a:cxn>
              <a:cxn ang="0">
                <a:pos x="8" y="22"/>
              </a:cxn>
              <a:cxn ang="0">
                <a:pos x="8" y="22"/>
              </a:cxn>
              <a:cxn ang="0">
                <a:pos x="8" y="34"/>
              </a:cxn>
              <a:cxn ang="0">
                <a:pos x="11" y="39"/>
              </a:cxn>
              <a:cxn ang="0">
                <a:pos x="17" y="42"/>
              </a:cxn>
              <a:cxn ang="0">
                <a:pos x="22" y="45"/>
              </a:cxn>
              <a:cxn ang="0">
                <a:pos x="22" y="45"/>
              </a:cxn>
              <a:cxn ang="0">
                <a:pos x="28" y="42"/>
              </a:cxn>
              <a:cxn ang="0">
                <a:pos x="31" y="36"/>
              </a:cxn>
              <a:cxn ang="0">
                <a:pos x="39" y="36"/>
              </a:cxn>
              <a:cxn ang="0">
                <a:pos x="39" y="36"/>
              </a:cxn>
              <a:cxn ang="0">
                <a:pos x="36" y="39"/>
              </a:cxn>
              <a:cxn ang="0">
                <a:pos x="33" y="45"/>
              </a:cxn>
              <a:cxn ang="0">
                <a:pos x="28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7"/>
              </a:cxn>
              <a:cxn ang="0">
                <a:pos x="5" y="42"/>
              </a:cxn>
              <a:cxn ang="0">
                <a:pos x="3" y="34"/>
              </a:cxn>
              <a:cxn ang="0">
                <a:pos x="0" y="22"/>
              </a:cxn>
            </a:cxnLst>
            <a:rect l="0" t="0" r="r" b="b"/>
            <a:pathLst>
              <a:path w="39" h="47">
                <a:moveTo>
                  <a:pt x="0" y="22"/>
                </a:moveTo>
                <a:lnTo>
                  <a:pt x="0" y="22"/>
                </a:lnTo>
                <a:lnTo>
                  <a:pt x="3" y="14"/>
                </a:lnTo>
                <a:lnTo>
                  <a:pt x="5" y="6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3" y="3"/>
                </a:lnTo>
                <a:lnTo>
                  <a:pt x="36" y="6"/>
                </a:lnTo>
                <a:lnTo>
                  <a:pt x="39" y="11"/>
                </a:lnTo>
                <a:lnTo>
                  <a:pt x="31" y="11"/>
                </a:lnTo>
                <a:lnTo>
                  <a:pt x="31" y="11"/>
                </a:lnTo>
                <a:lnTo>
                  <a:pt x="28" y="6"/>
                </a:lnTo>
                <a:lnTo>
                  <a:pt x="22" y="6"/>
                </a:lnTo>
                <a:lnTo>
                  <a:pt x="22" y="6"/>
                </a:lnTo>
                <a:lnTo>
                  <a:pt x="17" y="6"/>
                </a:lnTo>
                <a:lnTo>
                  <a:pt x="11" y="9"/>
                </a:lnTo>
                <a:lnTo>
                  <a:pt x="8" y="14"/>
                </a:lnTo>
                <a:lnTo>
                  <a:pt x="8" y="22"/>
                </a:lnTo>
                <a:lnTo>
                  <a:pt x="8" y="22"/>
                </a:lnTo>
                <a:lnTo>
                  <a:pt x="8" y="34"/>
                </a:lnTo>
                <a:lnTo>
                  <a:pt x="11" y="39"/>
                </a:lnTo>
                <a:lnTo>
                  <a:pt x="17" y="42"/>
                </a:lnTo>
                <a:lnTo>
                  <a:pt x="22" y="45"/>
                </a:lnTo>
                <a:lnTo>
                  <a:pt x="22" y="45"/>
                </a:lnTo>
                <a:lnTo>
                  <a:pt x="28" y="42"/>
                </a:lnTo>
                <a:lnTo>
                  <a:pt x="31" y="36"/>
                </a:lnTo>
                <a:lnTo>
                  <a:pt x="39" y="36"/>
                </a:lnTo>
                <a:lnTo>
                  <a:pt x="39" y="36"/>
                </a:lnTo>
                <a:lnTo>
                  <a:pt x="36" y="39"/>
                </a:lnTo>
                <a:lnTo>
                  <a:pt x="33" y="45"/>
                </a:lnTo>
                <a:lnTo>
                  <a:pt x="28" y="47"/>
                </a:lnTo>
                <a:lnTo>
                  <a:pt x="22" y="47"/>
                </a:lnTo>
                <a:lnTo>
                  <a:pt x="22" y="47"/>
                </a:lnTo>
                <a:lnTo>
                  <a:pt x="14" y="47"/>
                </a:lnTo>
                <a:lnTo>
                  <a:pt x="5" y="42"/>
                </a:lnTo>
                <a:lnTo>
                  <a:pt x="3" y="34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29" name="Freeform 621"/>
          <p:cNvSpPr>
            <a:spLocks/>
          </p:cNvSpPr>
          <p:nvPr/>
        </p:nvSpPr>
        <p:spPr bwMode="auto">
          <a:xfrm>
            <a:off x="6158409" y="2041341"/>
            <a:ext cx="64751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3" y="34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5" y="6"/>
              </a:cxn>
              <a:cxn ang="0">
                <a:pos x="5" y="6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3" y="6"/>
              </a:cxn>
              <a:cxn ang="0">
                <a:pos x="33" y="6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4"/>
              </a:cxn>
              <a:cxn ang="0">
                <a:pos x="11" y="39"/>
              </a:cxn>
              <a:cxn ang="0">
                <a:pos x="17" y="42"/>
              </a:cxn>
              <a:cxn ang="0">
                <a:pos x="22" y="45"/>
              </a:cxn>
              <a:cxn ang="0">
                <a:pos x="22" y="45"/>
              </a:cxn>
              <a:cxn ang="0">
                <a:pos x="28" y="42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5"/>
              </a:cxn>
              <a:cxn ang="0">
                <a:pos x="33" y="45"/>
              </a:cxn>
              <a:cxn ang="0">
                <a:pos x="28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7"/>
              </a:cxn>
              <a:cxn ang="0">
                <a:pos x="5" y="42"/>
              </a:cxn>
            </a:cxnLst>
            <a:rect l="0" t="0" r="r" b="b"/>
            <a:pathLst>
              <a:path w="42" h="47">
                <a:moveTo>
                  <a:pt x="5" y="42"/>
                </a:moveTo>
                <a:lnTo>
                  <a:pt x="5" y="42"/>
                </a:lnTo>
                <a:lnTo>
                  <a:pt x="3" y="34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5" y="6"/>
                </a:lnTo>
                <a:lnTo>
                  <a:pt x="5" y="6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6"/>
                </a:lnTo>
                <a:lnTo>
                  <a:pt x="33" y="6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4"/>
                </a:lnTo>
                <a:lnTo>
                  <a:pt x="11" y="39"/>
                </a:lnTo>
                <a:lnTo>
                  <a:pt x="17" y="42"/>
                </a:lnTo>
                <a:lnTo>
                  <a:pt x="22" y="45"/>
                </a:lnTo>
                <a:lnTo>
                  <a:pt x="22" y="45"/>
                </a:lnTo>
                <a:lnTo>
                  <a:pt x="28" y="42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5"/>
                </a:lnTo>
                <a:lnTo>
                  <a:pt x="33" y="45"/>
                </a:lnTo>
                <a:lnTo>
                  <a:pt x="28" y="47"/>
                </a:lnTo>
                <a:lnTo>
                  <a:pt x="22" y="47"/>
                </a:lnTo>
                <a:lnTo>
                  <a:pt x="22" y="47"/>
                </a:lnTo>
                <a:lnTo>
                  <a:pt x="14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0" name="Freeform 622"/>
          <p:cNvSpPr>
            <a:spLocks/>
          </p:cNvSpPr>
          <p:nvPr/>
        </p:nvSpPr>
        <p:spPr bwMode="auto">
          <a:xfrm>
            <a:off x="6170743" y="2045694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5" y="19"/>
              </a:cxn>
              <a:cxn ang="0">
                <a:pos x="25" y="19"/>
              </a:cxn>
              <a:cxn ang="0">
                <a:pos x="23" y="11"/>
              </a:cxn>
              <a:cxn ang="0">
                <a:pos x="23" y="6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25" y="19"/>
                </a:lnTo>
                <a:lnTo>
                  <a:pt x="25" y="19"/>
                </a:lnTo>
                <a:lnTo>
                  <a:pt x="23" y="11"/>
                </a:lnTo>
                <a:lnTo>
                  <a:pt x="23" y="6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1" name="Freeform 623"/>
          <p:cNvSpPr>
            <a:spLocks/>
          </p:cNvSpPr>
          <p:nvPr/>
        </p:nvSpPr>
        <p:spPr bwMode="auto">
          <a:xfrm>
            <a:off x="6101366" y="2029732"/>
            <a:ext cx="47793" cy="79811"/>
          </a:xfrm>
          <a:custGeom>
            <a:avLst/>
            <a:gdLst/>
            <a:ahLst/>
            <a:cxnLst>
              <a:cxn ang="0">
                <a:pos x="9" y="42"/>
              </a:cxn>
              <a:cxn ang="0">
                <a:pos x="9" y="14"/>
              </a:cxn>
              <a:cxn ang="0">
                <a:pos x="0" y="14"/>
              </a:cxn>
              <a:cxn ang="0">
                <a:pos x="0" y="8"/>
              </a:cxn>
              <a:cxn ang="0">
                <a:pos x="9" y="8"/>
              </a:cxn>
              <a:cxn ang="0">
                <a:pos x="9" y="0"/>
              </a:cxn>
              <a:cxn ang="0">
                <a:pos x="14" y="0"/>
              </a:cxn>
              <a:cxn ang="0">
                <a:pos x="14" y="8"/>
              </a:cxn>
              <a:cxn ang="0">
                <a:pos x="28" y="8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20" y="50"/>
              </a:cxn>
              <a:cxn ang="0">
                <a:pos x="23" y="50"/>
              </a:cxn>
              <a:cxn ang="0">
                <a:pos x="23" y="50"/>
              </a:cxn>
              <a:cxn ang="0">
                <a:pos x="31" y="50"/>
              </a:cxn>
              <a:cxn ang="0">
                <a:pos x="31" y="53"/>
              </a:cxn>
              <a:cxn ang="0">
                <a:pos x="31" y="53"/>
              </a:cxn>
              <a:cxn ang="0">
                <a:pos x="23" y="55"/>
              </a:cxn>
              <a:cxn ang="0">
                <a:pos x="23" y="55"/>
              </a:cxn>
              <a:cxn ang="0">
                <a:pos x="17" y="55"/>
              </a:cxn>
              <a:cxn ang="0">
                <a:pos x="12" y="53"/>
              </a:cxn>
              <a:cxn ang="0">
                <a:pos x="9" y="47"/>
              </a:cxn>
              <a:cxn ang="0">
                <a:pos x="9" y="42"/>
              </a:cxn>
            </a:cxnLst>
            <a:rect l="0" t="0" r="r" b="b"/>
            <a:pathLst>
              <a:path w="31" h="55">
                <a:moveTo>
                  <a:pt x="9" y="42"/>
                </a:moveTo>
                <a:lnTo>
                  <a:pt x="9" y="14"/>
                </a:lnTo>
                <a:lnTo>
                  <a:pt x="0" y="14"/>
                </a:lnTo>
                <a:lnTo>
                  <a:pt x="0" y="8"/>
                </a:lnTo>
                <a:lnTo>
                  <a:pt x="9" y="8"/>
                </a:lnTo>
                <a:lnTo>
                  <a:pt x="9" y="0"/>
                </a:lnTo>
                <a:lnTo>
                  <a:pt x="14" y="0"/>
                </a:lnTo>
                <a:lnTo>
                  <a:pt x="14" y="8"/>
                </a:lnTo>
                <a:lnTo>
                  <a:pt x="28" y="8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20" y="50"/>
                </a:lnTo>
                <a:lnTo>
                  <a:pt x="23" y="50"/>
                </a:lnTo>
                <a:lnTo>
                  <a:pt x="23" y="50"/>
                </a:lnTo>
                <a:lnTo>
                  <a:pt x="31" y="50"/>
                </a:lnTo>
                <a:lnTo>
                  <a:pt x="31" y="53"/>
                </a:lnTo>
                <a:lnTo>
                  <a:pt x="31" y="53"/>
                </a:lnTo>
                <a:lnTo>
                  <a:pt x="23" y="55"/>
                </a:lnTo>
                <a:lnTo>
                  <a:pt x="23" y="55"/>
                </a:lnTo>
                <a:lnTo>
                  <a:pt x="17" y="55"/>
                </a:lnTo>
                <a:lnTo>
                  <a:pt x="12" y="53"/>
                </a:lnTo>
                <a:lnTo>
                  <a:pt x="9" y="47"/>
                </a:lnTo>
                <a:lnTo>
                  <a:pt x="9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2" name="Freeform 624"/>
          <p:cNvSpPr>
            <a:spLocks/>
          </p:cNvSpPr>
          <p:nvPr/>
        </p:nvSpPr>
        <p:spPr bwMode="auto">
          <a:xfrm>
            <a:off x="6036615" y="2041341"/>
            <a:ext cx="57043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28"/>
              </a:cxn>
              <a:cxn ang="0">
                <a:pos x="9" y="25"/>
              </a:cxn>
              <a:cxn ang="0">
                <a:pos x="14" y="20"/>
              </a:cxn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26" y="6"/>
              </a:cxn>
              <a:cxn ang="0">
                <a:pos x="23" y="6"/>
              </a:cxn>
              <a:cxn ang="0">
                <a:pos x="20" y="3"/>
              </a:cxn>
              <a:cxn ang="0">
                <a:pos x="20" y="3"/>
              </a:cxn>
              <a:cxn ang="0">
                <a:pos x="17" y="6"/>
              </a:cxn>
              <a:cxn ang="0">
                <a:pos x="14" y="6"/>
              </a:cxn>
              <a:cxn ang="0">
                <a:pos x="12" y="14"/>
              </a:cxn>
              <a:cxn ang="0">
                <a:pos x="3" y="11"/>
              </a:cxn>
              <a:cxn ang="0">
                <a:pos x="3" y="11"/>
              </a:cxn>
              <a:cxn ang="0">
                <a:pos x="6" y="9"/>
              </a:cxn>
              <a:cxn ang="0">
                <a:pos x="9" y="3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6" y="0"/>
              </a:cxn>
              <a:cxn ang="0">
                <a:pos x="31" y="3"/>
              </a:cxn>
              <a:cxn ang="0">
                <a:pos x="34" y="9"/>
              </a:cxn>
              <a:cxn ang="0">
                <a:pos x="37" y="17"/>
              </a:cxn>
              <a:cxn ang="0">
                <a:pos x="37" y="39"/>
              </a:cxn>
              <a:cxn ang="0">
                <a:pos x="37" y="39"/>
              </a:cxn>
              <a:cxn ang="0">
                <a:pos x="37" y="45"/>
              </a:cxn>
              <a:cxn ang="0">
                <a:pos x="37" y="47"/>
              </a:cxn>
              <a:cxn ang="0">
                <a:pos x="31" y="47"/>
              </a:cxn>
              <a:cxn ang="0">
                <a:pos x="31" y="47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9" y="47"/>
              </a:cxn>
              <a:cxn ang="0">
                <a:pos x="6" y="45"/>
              </a:cxn>
              <a:cxn ang="0">
                <a:pos x="3" y="39"/>
              </a:cxn>
              <a:cxn ang="0">
                <a:pos x="0" y="36"/>
              </a:cxn>
            </a:cxnLst>
            <a:rect l="0" t="0" r="r" b="b"/>
            <a:pathLst>
              <a:path w="37" h="47">
                <a:moveTo>
                  <a:pt x="0" y="36"/>
                </a:moveTo>
                <a:lnTo>
                  <a:pt x="0" y="36"/>
                </a:lnTo>
                <a:lnTo>
                  <a:pt x="3" y="28"/>
                </a:lnTo>
                <a:lnTo>
                  <a:pt x="9" y="25"/>
                </a:lnTo>
                <a:lnTo>
                  <a:pt x="14" y="20"/>
                </a:lnTo>
                <a:lnTo>
                  <a:pt x="28" y="17"/>
                </a:lnTo>
                <a:lnTo>
                  <a:pt x="28" y="17"/>
                </a:lnTo>
                <a:lnTo>
                  <a:pt x="28" y="17"/>
                </a:lnTo>
                <a:lnTo>
                  <a:pt x="26" y="6"/>
                </a:lnTo>
                <a:lnTo>
                  <a:pt x="23" y="6"/>
                </a:lnTo>
                <a:lnTo>
                  <a:pt x="20" y="3"/>
                </a:lnTo>
                <a:lnTo>
                  <a:pt x="20" y="3"/>
                </a:lnTo>
                <a:lnTo>
                  <a:pt x="17" y="6"/>
                </a:lnTo>
                <a:lnTo>
                  <a:pt x="14" y="6"/>
                </a:lnTo>
                <a:lnTo>
                  <a:pt x="12" y="14"/>
                </a:lnTo>
                <a:lnTo>
                  <a:pt x="3" y="11"/>
                </a:lnTo>
                <a:lnTo>
                  <a:pt x="3" y="11"/>
                </a:lnTo>
                <a:lnTo>
                  <a:pt x="6" y="9"/>
                </a:lnTo>
                <a:lnTo>
                  <a:pt x="9" y="3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6" y="0"/>
                </a:lnTo>
                <a:lnTo>
                  <a:pt x="31" y="3"/>
                </a:lnTo>
                <a:lnTo>
                  <a:pt x="34" y="9"/>
                </a:lnTo>
                <a:lnTo>
                  <a:pt x="37" y="17"/>
                </a:lnTo>
                <a:lnTo>
                  <a:pt x="37" y="39"/>
                </a:lnTo>
                <a:lnTo>
                  <a:pt x="37" y="39"/>
                </a:lnTo>
                <a:lnTo>
                  <a:pt x="37" y="45"/>
                </a:lnTo>
                <a:lnTo>
                  <a:pt x="37" y="47"/>
                </a:lnTo>
                <a:lnTo>
                  <a:pt x="31" y="47"/>
                </a:lnTo>
                <a:lnTo>
                  <a:pt x="31" y="47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9" y="47"/>
                </a:lnTo>
                <a:lnTo>
                  <a:pt x="6" y="45"/>
                </a:lnTo>
                <a:lnTo>
                  <a:pt x="3" y="39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" name="Freeform 625"/>
          <p:cNvSpPr>
            <a:spLocks/>
          </p:cNvSpPr>
          <p:nvPr/>
        </p:nvSpPr>
        <p:spPr bwMode="auto">
          <a:xfrm>
            <a:off x="6050490" y="2070363"/>
            <a:ext cx="29292" cy="3627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8" y="25"/>
              </a:cxn>
              <a:cxn ang="0">
                <a:pos x="8" y="25"/>
              </a:cxn>
              <a:cxn ang="0">
                <a:pos x="14" y="22"/>
              </a:cxn>
              <a:cxn ang="0">
                <a:pos x="19" y="19"/>
              </a:cxn>
              <a:cxn ang="0">
                <a:pos x="19" y="0"/>
              </a:cxn>
              <a:cxn ang="0">
                <a:pos x="19" y="0"/>
              </a:cxn>
              <a:cxn ang="0">
                <a:pos x="11" y="2"/>
              </a:cxn>
              <a:cxn ang="0">
                <a:pos x="5" y="5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9" h="25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8" y="25"/>
                </a:lnTo>
                <a:lnTo>
                  <a:pt x="8" y="25"/>
                </a:lnTo>
                <a:lnTo>
                  <a:pt x="14" y="22"/>
                </a:lnTo>
                <a:lnTo>
                  <a:pt x="19" y="19"/>
                </a:lnTo>
                <a:lnTo>
                  <a:pt x="19" y="0"/>
                </a:lnTo>
                <a:lnTo>
                  <a:pt x="19" y="0"/>
                </a:lnTo>
                <a:lnTo>
                  <a:pt x="11" y="2"/>
                </a:lnTo>
                <a:lnTo>
                  <a:pt x="5" y="5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4" name="Freeform 626"/>
          <p:cNvSpPr>
            <a:spLocks/>
          </p:cNvSpPr>
          <p:nvPr/>
        </p:nvSpPr>
        <p:spPr bwMode="auto">
          <a:xfrm>
            <a:off x="5925612" y="2029732"/>
            <a:ext cx="46251" cy="79811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14"/>
              </a:cxn>
              <a:cxn ang="0">
                <a:pos x="0" y="14"/>
              </a:cxn>
              <a:cxn ang="0">
                <a:pos x="0" y="8"/>
              </a:cxn>
              <a:cxn ang="0">
                <a:pos x="5" y="8"/>
              </a:cxn>
              <a:cxn ang="0">
                <a:pos x="5" y="0"/>
              </a:cxn>
              <a:cxn ang="0">
                <a:pos x="14" y="0"/>
              </a:cxn>
              <a:cxn ang="0">
                <a:pos x="14" y="8"/>
              </a:cxn>
              <a:cxn ang="0">
                <a:pos x="25" y="8"/>
              </a:cxn>
              <a:cxn ang="0">
                <a:pos x="25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4" y="47"/>
              </a:cxn>
              <a:cxn ang="0">
                <a:pos x="16" y="50"/>
              </a:cxn>
              <a:cxn ang="0">
                <a:pos x="22" y="50"/>
              </a:cxn>
              <a:cxn ang="0">
                <a:pos x="22" y="50"/>
              </a:cxn>
              <a:cxn ang="0">
                <a:pos x="28" y="50"/>
              </a:cxn>
              <a:cxn ang="0">
                <a:pos x="30" y="53"/>
              </a:cxn>
              <a:cxn ang="0">
                <a:pos x="30" y="53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8" y="53"/>
              </a:cxn>
              <a:cxn ang="0">
                <a:pos x="5" y="47"/>
              </a:cxn>
              <a:cxn ang="0">
                <a:pos x="5" y="42"/>
              </a:cxn>
            </a:cxnLst>
            <a:rect l="0" t="0" r="r" b="b"/>
            <a:pathLst>
              <a:path w="30" h="55">
                <a:moveTo>
                  <a:pt x="5" y="42"/>
                </a:moveTo>
                <a:lnTo>
                  <a:pt x="5" y="14"/>
                </a:lnTo>
                <a:lnTo>
                  <a:pt x="0" y="14"/>
                </a:lnTo>
                <a:lnTo>
                  <a:pt x="0" y="8"/>
                </a:lnTo>
                <a:lnTo>
                  <a:pt x="5" y="8"/>
                </a:lnTo>
                <a:lnTo>
                  <a:pt x="5" y="0"/>
                </a:lnTo>
                <a:lnTo>
                  <a:pt x="14" y="0"/>
                </a:lnTo>
                <a:lnTo>
                  <a:pt x="14" y="8"/>
                </a:lnTo>
                <a:lnTo>
                  <a:pt x="25" y="8"/>
                </a:lnTo>
                <a:lnTo>
                  <a:pt x="25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4" y="47"/>
                </a:lnTo>
                <a:lnTo>
                  <a:pt x="16" y="50"/>
                </a:lnTo>
                <a:lnTo>
                  <a:pt x="22" y="50"/>
                </a:lnTo>
                <a:lnTo>
                  <a:pt x="22" y="50"/>
                </a:lnTo>
                <a:lnTo>
                  <a:pt x="28" y="50"/>
                </a:lnTo>
                <a:lnTo>
                  <a:pt x="30" y="53"/>
                </a:lnTo>
                <a:lnTo>
                  <a:pt x="30" y="53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8" y="53"/>
                </a:lnTo>
                <a:lnTo>
                  <a:pt x="5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5" name="Rectangle 627"/>
          <p:cNvSpPr>
            <a:spLocks noChangeArrowheads="1"/>
          </p:cNvSpPr>
          <p:nvPr/>
        </p:nvSpPr>
        <p:spPr bwMode="auto">
          <a:xfrm>
            <a:off x="6304871" y="2041341"/>
            <a:ext cx="12334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6" name="Freeform 628"/>
          <p:cNvSpPr>
            <a:spLocks/>
          </p:cNvSpPr>
          <p:nvPr/>
        </p:nvSpPr>
        <p:spPr bwMode="auto">
          <a:xfrm>
            <a:off x="5985739" y="2041341"/>
            <a:ext cx="4316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0"/>
              </a:cxn>
              <a:cxn ang="0">
                <a:pos x="5" y="0"/>
              </a:cxn>
              <a:cxn ang="0">
                <a:pos x="5" y="6"/>
              </a:cxn>
              <a:cxn ang="0">
                <a:pos x="5" y="6"/>
              </a:cxn>
              <a:cxn ang="0">
                <a:pos x="5" y="6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5" y="0"/>
              </a:cxn>
              <a:cxn ang="0">
                <a:pos x="25" y="0"/>
              </a:cxn>
              <a:cxn ang="0">
                <a:pos x="28" y="3"/>
              </a:cxn>
              <a:cxn ang="0">
                <a:pos x="28" y="9"/>
              </a:cxn>
              <a:cxn ang="0">
                <a:pos x="28" y="9"/>
              </a:cxn>
              <a:cxn ang="0">
                <a:pos x="25" y="6"/>
              </a:cxn>
              <a:cxn ang="0">
                <a:pos x="25" y="6"/>
              </a:cxn>
              <a:cxn ang="0">
                <a:pos x="19" y="6"/>
              </a:cxn>
              <a:cxn ang="0">
                <a:pos x="19" y="6"/>
              </a:cxn>
              <a:cxn ang="0">
                <a:pos x="14" y="6"/>
              </a:cxn>
              <a:cxn ang="0">
                <a:pos x="14" y="6"/>
              </a:cxn>
              <a:cxn ang="0">
                <a:pos x="5" y="11"/>
              </a:cxn>
              <a:cxn ang="0">
                <a:pos x="5" y="47"/>
              </a:cxn>
              <a:cxn ang="0">
                <a:pos x="0" y="47"/>
              </a:cxn>
            </a:cxnLst>
            <a:rect l="0" t="0" r="r" b="b"/>
            <a:pathLst>
              <a:path w="28" h="47">
                <a:moveTo>
                  <a:pt x="0" y="47"/>
                </a:moveTo>
                <a:lnTo>
                  <a:pt x="0" y="0"/>
                </a:lnTo>
                <a:lnTo>
                  <a:pt x="5" y="0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5" y="0"/>
                </a:lnTo>
                <a:lnTo>
                  <a:pt x="25" y="0"/>
                </a:lnTo>
                <a:lnTo>
                  <a:pt x="28" y="3"/>
                </a:lnTo>
                <a:lnTo>
                  <a:pt x="28" y="9"/>
                </a:lnTo>
                <a:lnTo>
                  <a:pt x="28" y="9"/>
                </a:lnTo>
                <a:lnTo>
                  <a:pt x="25" y="6"/>
                </a:lnTo>
                <a:lnTo>
                  <a:pt x="25" y="6"/>
                </a:lnTo>
                <a:lnTo>
                  <a:pt x="19" y="6"/>
                </a:lnTo>
                <a:lnTo>
                  <a:pt x="19" y="6"/>
                </a:lnTo>
                <a:lnTo>
                  <a:pt x="14" y="6"/>
                </a:lnTo>
                <a:lnTo>
                  <a:pt x="14" y="6"/>
                </a:lnTo>
                <a:lnTo>
                  <a:pt x="5" y="11"/>
                </a:lnTo>
                <a:lnTo>
                  <a:pt x="5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7" name="Rectangle 629"/>
          <p:cNvSpPr>
            <a:spLocks noChangeArrowheads="1"/>
          </p:cNvSpPr>
          <p:nvPr/>
        </p:nvSpPr>
        <p:spPr bwMode="auto">
          <a:xfrm>
            <a:off x="6304871" y="2018123"/>
            <a:ext cx="12334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8" name="Freeform 630"/>
          <p:cNvSpPr>
            <a:spLocks noEditPoints="1"/>
          </p:cNvSpPr>
          <p:nvPr/>
        </p:nvSpPr>
        <p:spPr bwMode="auto">
          <a:xfrm>
            <a:off x="5860861" y="2186451"/>
            <a:ext cx="305257" cy="100126"/>
          </a:xfrm>
          <a:custGeom>
            <a:avLst/>
            <a:gdLst/>
            <a:ahLst/>
            <a:cxnLst>
              <a:cxn ang="0">
                <a:pos x="145" y="64"/>
              </a:cxn>
              <a:cxn ang="0">
                <a:pos x="140" y="44"/>
              </a:cxn>
              <a:cxn ang="0">
                <a:pos x="140" y="36"/>
              </a:cxn>
              <a:cxn ang="0">
                <a:pos x="145" y="28"/>
              </a:cxn>
              <a:cxn ang="0">
                <a:pos x="159" y="22"/>
              </a:cxn>
              <a:cxn ang="0">
                <a:pos x="168" y="25"/>
              </a:cxn>
              <a:cxn ang="0">
                <a:pos x="173" y="28"/>
              </a:cxn>
              <a:cxn ang="0">
                <a:pos x="179" y="47"/>
              </a:cxn>
              <a:cxn ang="0">
                <a:pos x="145" y="47"/>
              </a:cxn>
              <a:cxn ang="0">
                <a:pos x="151" y="61"/>
              </a:cxn>
              <a:cxn ang="0">
                <a:pos x="159" y="67"/>
              </a:cxn>
              <a:cxn ang="0">
                <a:pos x="168" y="64"/>
              </a:cxn>
              <a:cxn ang="0">
                <a:pos x="179" y="58"/>
              </a:cxn>
              <a:cxn ang="0">
                <a:pos x="173" y="67"/>
              </a:cxn>
              <a:cxn ang="0">
                <a:pos x="168" y="69"/>
              </a:cxn>
              <a:cxn ang="0">
                <a:pos x="159" y="69"/>
              </a:cxn>
              <a:cxn ang="0">
                <a:pos x="145" y="64"/>
              </a:cxn>
              <a:cxn ang="0">
                <a:pos x="173" y="44"/>
              </a:cxn>
              <a:cxn ang="0">
                <a:pos x="170" y="36"/>
              </a:cxn>
              <a:cxn ang="0">
                <a:pos x="165" y="28"/>
              </a:cxn>
              <a:cxn ang="0">
                <a:pos x="159" y="25"/>
              </a:cxn>
              <a:cxn ang="0">
                <a:pos x="151" y="31"/>
              </a:cxn>
              <a:cxn ang="0">
                <a:pos x="145" y="44"/>
              </a:cxn>
              <a:cxn ang="0">
                <a:pos x="53" y="64"/>
              </a:cxn>
              <a:cxn ang="0">
                <a:pos x="47" y="44"/>
              </a:cxn>
              <a:cxn ang="0">
                <a:pos x="47" y="36"/>
              </a:cxn>
              <a:cxn ang="0">
                <a:pos x="53" y="28"/>
              </a:cxn>
              <a:cxn ang="0">
                <a:pos x="67" y="22"/>
              </a:cxn>
              <a:cxn ang="0">
                <a:pos x="75" y="25"/>
              </a:cxn>
              <a:cxn ang="0">
                <a:pos x="81" y="28"/>
              </a:cxn>
              <a:cxn ang="0">
                <a:pos x="86" y="47"/>
              </a:cxn>
              <a:cxn ang="0">
                <a:pos x="53" y="47"/>
              </a:cxn>
              <a:cxn ang="0">
                <a:pos x="58" y="61"/>
              </a:cxn>
              <a:cxn ang="0">
                <a:pos x="67" y="67"/>
              </a:cxn>
              <a:cxn ang="0">
                <a:pos x="75" y="64"/>
              </a:cxn>
              <a:cxn ang="0">
                <a:pos x="86" y="58"/>
              </a:cxn>
              <a:cxn ang="0">
                <a:pos x="81" y="67"/>
              </a:cxn>
              <a:cxn ang="0">
                <a:pos x="75" y="69"/>
              </a:cxn>
              <a:cxn ang="0">
                <a:pos x="67" y="69"/>
              </a:cxn>
              <a:cxn ang="0">
                <a:pos x="53" y="64"/>
              </a:cxn>
              <a:cxn ang="0">
                <a:pos x="78" y="44"/>
              </a:cxn>
              <a:cxn ang="0">
                <a:pos x="78" y="36"/>
              </a:cxn>
              <a:cxn ang="0">
                <a:pos x="72" y="28"/>
              </a:cxn>
              <a:cxn ang="0">
                <a:pos x="67" y="25"/>
              </a:cxn>
              <a:cxn ang="0">
                <a:pos x="58" y="31"/>
              </a:cxn>
              <a:cxn ang="0">
                <a:pos x="53" y="44"/>
              </a:cxn>
              <a:cxn ang="0">
                <a:pos x="190" y="8"/>
              </a:cxn>
              <a:cxn ang="0">
                <a:pos x="198" y="69"/>
              </a:cxn>
              <a:cxn ang="0">
                <a:pos x="109" y="69"/>
              </a:cxn>
              <a:cxn ang="0">
                <a:pos x="100" y="22"/>
              </a:cxn>
              <a:cxn ang="0">
                <a:pos x="106" y="44"/>
              </a:cxn>
              <a:cxn ang="0">
                <a:pos x="112" y="64"/>
              </a:cxn>
              <a:cxn ang="0">
                <a:pos x="120" y="42"/>
              </a:cxn>
              <a:cxn ang="0">
                <a:pos x="134" y="22"/>
              </a:cxn>
              <a:cxn ang="0">
                <a:pos x="109" y="69"/>
              </a:cxn>
              <a:cxn ang="0">
                <a:pos x="0" y="0"/>
              </a:cxn>
              <a:cxn ang="0">
                <a:pos x="8" y="64"/>
              </a:cxn>
              <a:cxn ang="0">
                <a:pos x="39" y="69"/>
              </a:cxn>
            </a:cxnLst>
            <a:rect l="0" t="0" r="r" b="b"/>
            <a:pathLst>
              <a:path w="198" h="69">
                <a:moveTo>
                  <a:pt x="145" y="64"/>
                </a:moveTo>
                <a:lnTo>
                  <a:pt x="145" y="64"/>
                </a:lnTo>
                <a:lnTo>
                  <a:pt x="140" y="55"/>
                </a:lnTo>
                <a:lnTo>
                  <a:pt x="140" y="44"/>
                </a:lnTo>
                <a:lnTo>
                  <a:pt x="140" y="44"/>
                </a:lnTo>
                <a:lnTo>
                  <a:pt x="140" y="36"/>
                </a:lnTo>
                <a:lnTo>
                  <a:pt x="145" y="28"/>
                </a:lnTo>
                <a:lnTo>
                  <a:pt x="145" y="28"/>
                </a:lnTo>
                <a:lnTo>
                  <a:pt x="151" y="25"/>
                </a:lnTo>
                <a:lnTo>
                  <a:pt x="159" y="22"/>
                </a:lnTo>
                <a:lnTo>
                  <a:pt x="159" y="22"/>
                </a:lnTo>
                <a:lnTo>
                  <a:pt x="168" y="25"/>
                </a:lnTo>
                <a:lnTo>
                  <a:pt x="173" y="28"/>
                </a:lnTo>
                <a:lnTo>
                  <a:pt x="173" y="28"/>
                </a:lnTo>
                <a:lnTo>
                  <a:pt x="179" y="36"/>
                </a:lnTo>
                <a:lnTo>
                  <a:pt x="179" y="47"/>
                </a:lnTo>
                <a:lnTo>
                  <a:pt x="145" y="47"/>
                </a:lnTo>
                <a:lnTo>
                  <a:pt x="145" y="47"/>
                </a:lnTo>
                <a:lnTo>
                  <a:pt x="148" y="55"/>
                </a:lnTo>
                <a:lnTo>
                  <a:pt x="151" y="61"/>
                </a:lnTo>
                <a:lnTo>
                  <a:pt x="154" y="64"/>
                </a:lnTo>
                <a:lnTo>
                  <a:pt x="159" y="67"/>
                </a:lnTo>
                <a:lnTo>
                  <a:pt x="159" y="67"/>
                </a:lnTo>
                <a:lnTo>
                  <a:pt x="168" y="64"/>
                </a:lnTo>
                <a:lnTo>
                  <a:pt x="173" y="58"/>
                </a:lnTo>
                <a:lnTo>
                  <a:pt x="179" y="58"/>
                </a:lnTo>
                <a:lnTo>
                  <a:pt x="179" y="58"/>
                </a:lnTo>
                <a:lnTo>
                  <a:pt x="173" y="67"/>
                </a:lnTo>
                <a:lnTo>
                  <a:pt x="173" y="67"/>
                </a:lnTo>
                <a:lnTo>
                  <a:pt x="168" y="69"/>
                </a:lnTo>
                <a:lnTo>
                  <a:pt x="159" y="69"/>
                </a:lnTo>
                <a:lnTo>
                  <a:pt x="159" y="69"/>
                </a:lnTo>
                <a:lnTo>
                  <a:pt x="151" y="69"/>
                </a:lnTo>
                <a:lnTo>
                  <a:pt x="145" y="64"/>
                </a:lnTo>
                <a:close/>
                <a:moveTo>
                  <a:pt x="145" y="44"/>
                </a:moveTo>
                <a:lnTo>
                  <a:pt x="173" y="44"/>
                </a:lnTo>
                <a:lnTo>
                  <a:pt x="173" y="44"/>
                </a:lnTo>
                <a:lnTo>
                  <a:pt x="170" y="36"/>
                </a:lnTo>
                <a:lnTo>
                  <a:pt x="168" y="31"/>
                </a:lnTo>
                <a:lnTo>
                  <a:pt x="165" y="28"/>
                </a:lnTo>
                <a:lnTo>
                  <a:pt x="159" y="25"/>
                </a:lnTo>
                <a:lnTo>
                  <a:pt x="159" y="25"/>
                </a:lnTo>
                <a:lnTo>
                  <a:pt x="154" y="28"/>
                </a:lnTo>
                <a:lnTo>
                  <a:pt x="151" y="31"/>
                </a:lnTo>
                <a:lnTo>
                  <a:pt x="148" y="36"/>
                </a:lnTo>
                <a:lnTo>
                  <a:pt x="145" y="44"/>
                </a:lnTo>
                <a:close/>
                <a:moveTo>
                  <a:pt x="53" y="64"/>
                </a:moveTo>
                <a:lnTo>
                  <a:pt x="53" y="64"/>
                </a:lnTo>
                <a:lnTo>
                  <a:pt x="47" y="55"/>
                </a:lnTo>
                <a:lnTo>
                  <a:pt x="47" y="44"/>
                </a:lnTo>
                <a:lnTo>
                  <a:pt x="47" y="44"/>
                </a:lnTo>
                <a:lnTo>
                  <a:pt x="47" y="36"/>
                </a:lnTo>
                <a:lnTo>
                  <a:pt x="53" y="28"/>
                </a:lnTo>
                <a:lnTo>
                  <a:pt x="53" y="28"/>
                </a:lnTo>
                <a:lnTo>
                  <a:pt x="58" y="25"/>
                </a:lnTo>
                <a:lnTo>
                  <a:pt x="67" y="22"/>
                </a:lnTo>
                <a:lnTo>
                  <a:pt x="67" y="22"/>
                </a:lnTo>
                <a:lnTo>
                  <a:pt x="75" y="25"/>
                </a:lnTo>
                <a:lnTo>
                  <a:pt x="81" y="28"/>
                </a:lnTo>
                <a:lnTo>
                  <a:pt x="81" y="28"/>
                </a:lnTo>
                <a:lnTo>
                  <a:pt x="86" y="36"/>
                </a:lnTo>
                <a:lnTo>
                  <a:pt x="86" y="47"/>
                </a:lnTo>
                <a:lnTo>
                  <a:pt x="53" y="47"/>
                </a:lnTo>
                <a:lnTo>
                  <a:pt x="53" y="47"/>
                </a:lnTo>
                <a:lnTo>
                  <a:pt x="56" y="55"/>
                </a:lnTo>
                <a:lnTo>
                  <a:pt x="58" y="61"/>
                </a:lnTo>
                <a:lnTo>
                  <a:pt x="61" y="64"/>
                </a:lnTo>
                <a:lnTo>
                  <a:pt x="67" y="67"/>
                </a:lnTo>
                <a:lnTo>
                  <a:pt x="67" y="67"/>
                </a:lnTo>
                <a:lnTo>
                  <a:pt x="75" y="64"/>
                </a:lnTo>
                <a:lnTo>
                  <a:pt x="78" y="58"/>
                </a:lnTo>
                <a:lnTo>
                  <a:pt x="86" y="58"/>
                </a:lnTo>
                <a:lnTo>
                  <a:pt x="86" y="58"/>
                </a:lnTo>
                <a:lnTo>
                  <a:pt x="81" y="67"/>
                </a:lnTo>
                <a:lnTo>
                  <a:pt x="81" y="67"/>
                </a:lnTo>
                <a:lnTo>
                  <a:pt x="75" y="69"/>
                </a:lnTo>
                <a:lnTo>
                  <a:pt x="67" y="69"/>
                </a:lnTo>
                <a:lnTo>
                  <a:pt x="67" y="69"/>
                </a:lnTo>
                <a:lnTo>
                  <a:pt x="58" y="69"/>
                </a:lnTo>
                <a:lnTo>
                  <a:pt x="53" y="64"/>
                </a:lnTo>
                <a:close/>
                <a:moveTo>
                  <a:pt x="53" y="44"/>
                </a:moveTo>
                <a:lnTo>
                  <a:pt x="78" y="44"/>
                </a:lnTo>
                <a:lnTo>
                  <a:pt x="78" y="44"/>
                </a:lnTo>
                <a:lnTo>
                  <a:pt x="78" y="36"/>
                </a:lnTo>
                <a:lnTo>
                  <a:pt x="75" y="31"/>
                </a:lnTo>
                <a:lnTo>
                  <a:pt x="72" y="28"/>
                </a:lnTo>
                <a:lnTo>
                  <a:pt x="67" y="25"/>
                </a:lnTo>
                <a:lnTo>
                  <a:pt x="67" y="25"/>
                </a:lnTo>
                <a:lnTo>
                  <a:pt x="61" y="28"/>
                </a:lnTo>
                <a:lnTo>
                  <a:pt x="58" y="31"/>
                </a:lnTo>
                <a:lnTo>
                  <a:pt x="56" y="36"/>
                </a:lnTo>
                <a:lnTo>
                  <a:pt x="53" y="44"/>
                </a:lnTo>
                <a:close/>
                <a:moveTo>
                  <a:pt x="190" y="69"/>
                </a:moveTo>
                <a:lnTo>
                  <a:pt x="190" y="8"/>
                </a:lnTo>
                <a:lnTo>
                  <a:pt x="198" y="8"/>
                </a:lnTo>
                <a:lnTo>
                  <a:pt x="198" y="69"/>
                </a:lnTo>
                <a:lnTo>
                  <a:pt x="190" y="69"/>
                </a:lnTo>
                <a:close/>
                <a:moveTo>
                  <a:pt x="109" y="69"/>
                </a:moveTo>
                <a:lnTo>
                  <a:pt x="92" y="22"/>
                </a:lnTo>
                <a:lnTo>
                  <a:pt x="100" y="22"/>
                </a:lnTo>
                <a:lnTo>
                  <a:pt x="106" y="44"/>
                </a:lnTo>
                <a:lnTo>
                  <a:pt x="106" y="44"/>
                </a:lnTo>
                <a:lnTo>
                  <a:pt x="112" y="64"/>
                </a:lnTo>
                <a:lnTo>
                  <a:pt x="112" y="64"/>
                </a:lnTo>
                <a:lnTo>
                  <a:pt x="112" y="64"/>
                </a:lnTo>
                <a:lnTo>
                  <a:pt x="120" y="42"/>
                </a:lnTo>
                <a:lnTo>
                  <a:pt x="126" y="22"/>
                </a:lnTo>
                <a:lnTo>
                  <a:pt x="134" y="22"/>
                </a:lnTo>
                <a:lnTo>
                  <a:pt x="117" y="69"/>
                </a:lnTo>
                <a:lnTo>
                  <a:pt x="109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8" y="0"/>
                </a:lnTo>
                <a:lnTo>
                  <a:pt x="8" y="64"/>
                </a:lnTo>
                <a:lnTo>
                  <a:pt x="39" y="64"/>
                </a:lnTo>
                <a:lnTo>
                  <a:pt x="39" y="69"/>
                </a:lnTo>
                <a:lnTo>
                  <a:pt x="0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9" name="Freeform 631"/>
          <p:cNvSpPr>
            <a:spLocks/>
          </p:cNvSpPr>
          <p:nvPr/>
        </p:nvSpPr>
        <p:spPr bwMode="auto">
          <a:xfrm>
            <a:off x="6076699" y="2218375"/>
            <a:ext cx="60126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5" y="6"/>
              </a:cxn>
              <a:cxn ang="0">
                <a:pos x="5" y="6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3" y="6"/>
              </a:cxn>
              <a:cxn ang="0">
                <a:pos x="33" y="6"/>
              </a:cxn>
              <a:cxn ang="0">
                <a:pos x="39" y="14"/>
              </a:cxn>
              <a:cxn ang="0">
                <a:pos x="39" y="25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19" y="45"/>
              </a:cxn>
              <a:cxn ang="0">
                <a:pos x="19" y="45"/>
              </a:cxn>
              <a:cxn ang="0">
                <a:pos x="28" y="42"/>
              </a:cxn>
              <a:cxn ang="0">
                <a:pos x="33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5"/>
              </a:cxn>
              <a:cxn ang="0">
                <a:pos x="33" y="45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2"/>
              </a:cxn>
            </a:cxnLst>
            <a:rect l="0" t="0" r="r" b="b"/>
            <a:pathLst>
              <a:path w="39" h="47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5" y="6"/>
                </a:lnTo>
                <a:lnTo>
                  <a:pt x="5" y="6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6"/>
                </a:lnTo>
                <a:lnTo>
                  <a:pt x="33" y="6"/>
                </a:lnTo>
                <a:lnTo>
                  <a:pt x="39" y="14"/>
                </a:lnTo>
                <a:lnTo>
                  <a:pt x="39" y="25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19" y="45"/>
                </a:lnTo>
                <a:lnTo>
                  <a:pt x="19" y="45"/>
                </a:lnTo>
                <a:lnTo>
                  <a:pt x="28" y="42"/>
                </a:lnTo>
                <a:lnTo>
                  <a:pt x="33" y="36"/>
                </a:lnTo>
                <a:lnTo>
                  <a:pt x="39" y="36"/>
                </a:lnTo>
                <a:lnTo>
                  <a:pt x="39" y="36"/>
                </a:lnTo>
                <a:lnTo>
                  <a:pt x="33" y="45"/>
                </a:lnTo>
                <a:lnTo>
                  <a:pt x="33" y="45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0" name="Freeform 632"/>
          <p:cNvSpPr>
            <a:spLocks/>
          </p:cNvSpPr>
          <p:nvPr/>
        </p:nvSpPr>
        <p:spPr bwMode="auto">
          <a:xfrm>
            <a:off x="6084408" y="2222729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8" y="19"/>
              </a:cxn>
              <a:cxn ang="0">
                <a:pos x="28" y="19"/>
              </a:cxn>
              <a:cxn ang="0">
                <a:pos x="25" y="11"/>
              </a:cxn>
              <a:cxn ang="0">
                <a:pos x="23" y="6"/>
              </a:cxn>
              <a:cxn ang="0">
                <a:pos x="20" y="3"/>
              </a:cxn>
              <a:cxn ang="0">
                <a:pos x="14" y="0"/>
              </a:cxn>
              <a:cxn ang="0">
                <a:pos x="14" y="0"/>
              </a:cxn>
              <a:cxn ang="0">
                <a:pos x="9" y="3"/>
              </a:cxn>
              <a:cxn ang="0">
                <a:pos x="6" y="6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28" y="19"/>
                </a:lnTo>
                <a:lnTo>
                  <a:pt x="28" y="19"/>
                </a:lnTo>
                <a:lnTo>
                  <a:pt x="25" y="11"/>
                </a:lnTo>
                <a:lnTo>
                  <a:pt x="23" y="6"/>
                </a:lnTo>
                <a:lnTo>
                  <a:pt x="20" y="3"/>
                </a:lnTo>
                <a:lnTo>
                  <a:pt x="14" y="0"/>
                </a:lnTo>
                <a:lnTo>
                  <a:pt x="14" y="0"/>
                </a:lnTo>
                <a:lnTo>
                  <a:pt x="9" y="3"/>
                </a:lnTo>
                <a:lnTo>
                  <a:pt x="6" y="6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1" name="Freeform 633"/>
          <p:cNvSpPr>
            <a:spLocks/>
          </p:cNvSpPr>
          <p:nvPr/>
        </p:nvSpPr>
        <p:spPr bwMode="auto">
          <a:xfrm>
            <a:off x="5933321" y="2218375"/>
            <a:ext cx="60126" cy="6820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6" y="6"/>
              </a:cxn>
              <a:cxn ang="0">
                <a:pos x="6" y="6"/>
              </a:cxn>
              <a:cxn ang="0">
                <a:pos x="11" y="3"/>
              </a:cxn>
              <a:cxn ang="0">
                <a:pos x="20" y="0"/>
              </a:cxn>
              <a:cxn ang="0">
                <a:pos x="20" y="0"/>
              </a:cxn>
              <a:cxn ang="0">
                <a:pos x="28" y="3"/>
              </a:cxn>
              <a:cxn ang="0">
                <a:pos x="34" y="6"/>
              </a:cxn>
              <a:cxn ang="0">
                <a:pos x="34" y="6"/>
              </a:cxn>
              <a:cxn ang="0">
                <a:pos x="39" y="14"/>
              </a:cxn>
              <a:cxn ang="0">
                <a:pos x="39" y="25"/>
              </a:cxn>
              <a:cxn ang="0">
                <a:pos x="6" y="25"/>
              </a:cxn>
              <a:cxn ang="0">
                <a:pos x="6" y="25"/>
              </a:cxn>
              <a:cxn ang="0">
                <a:pos x="9" y="33"/>
              </a:cxn>
              <a:cxn ang="0">
                <a:pos x="11" y="39"/>
              </a:cxn>
              <a:cxn ang="0">
                <a:pos x="14" y="42"/>
              </a:cxn>
              <a:cxn ang="0">
                <a:pos x="20" y="45"/>
              </a:cxn>
              <a:cxn ang="0">
                <a:pos x="20" y="45"/>
              </a:cxn>
              <a:cxn ang="0">
                <a:pos x="28" y="42"/>
              </a:cxn>
              <a:cxn ang="0">
                <a:pos x="31" y="36"/>
              </a:cxn>
              <a:cxn ang="0">
                <a:pos x="39" y="36"/>
              </a:cxn>
              <a:cxn ang="0">
                <a:pos x="39" y="36"/>
              </a:cxn>
              <a:cxn ang="0">
                <a:pos x="34" y="45"/>
              </a:cxn>
              <a:cxn ang="0">
                <a:pos x="34" y="45"/>
              </a:cxn>
              <a:cxn ang="0">
                <a:pos x="28" y="47"/>
              </a:cxn>
              <a:cxn ang="0">
                <a:pos x="20" y="47"/>
              </a:cxn>
              <a:cxn ang="0">
                <a:pos x="20" y="47"/>
              </a:cxn>
              <a:cxn ang="0">
                <a:pos x="11" y="47"/>
              </a:cxn>
              <a:cxn ang="0">
                <a:pos x="6" y="42"/>
              </a:cxn>
            </a:cxnLst>
            <a:rect l="0" t="0" r="r" b="b"/>
            <a:pathLst>
              <a:path w="39" h="47">
                <a:moveTo>
                  <a:pt x="6" y="42"/>
                </a:moveTo>
                <a:lnTo>
                  <a:pt x="6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6" y="6"/>
                </a:lnTo>
                <a:lnTo>
                  <a:pt x="6" y="6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8" y="3"/>
                </a:lnTo>
                <a:lnTo>
                  <a:pt x="34" y="6"/>
                </a:lnTo>
                <a:lnTo>
                  <a:pt x="34" y="6"/>
                </a:lnTo>
                <a:lnTo>
                  <a:pt x="39" y="14"/>
                </a:lnTo>
                <a:lnTo>
                  <a:pt x="39" y="25"/>
                </a:lnTo>
                <a:lnTo>
                  <a:pt x="6" y="25"/>
                </a:lnTo>
                <a:lnTo>
                  <a:pt x="6" y="25"/>
                </a:lnTo>
                <a:lnTo>
                  <a:pt x="9" y="33"/>
                </a:lnTo>
                <a:lnTo>
                  <a:pt x="11" y="39"/>
                </a:lnTo>
                <a:lnTo>
                  <a:pt x="14" y="42"/>
                </a:lnTo>
                <a:lnTo>
                  <a:pt x="20" y="45"/>
                </a:lnTo>
                <a:lnTo>
                  <a:pt x="20" y="45"/>
                </a:lnTo>
                <a:lnTo>
                  <a:pt x="28" y="42"/>
                </a:lnTo>
                <a:lnTo>
                  <a:pt x="31" y="36"/>
                </a:lnTo>
                <a:lnTo>
                  <a:pt x="39" y="36"/>
                </a:lnTo>
                <a:lnTo>
                  <a:pt x="39" y="36"/>
                </a:lnTo>
                <a:lnTo>
                  <a:pt x="34" y="45"/>
                </a:lnTo>
                <a:lnTo>
                  <a:pt x="34" y="45"/>
                </a:lnTo>
                <a:lnTo>
                  <a:pt x="28" y="47"/>
                </a:lnTo>
                <a:lnTo>
                  <a:pt x="20" y="47"/>
                </a:lnTo>
                <a:lnTo>
                  <a:pt x="20" y="47"/>
                </a:lnTo>
                <a:lnTo>
                  <a:pt x="11" y="47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2" name="Freeform 634"/>
          <p:cNvSpPr>
            <a:spLocks/>
          </p:cNvSpPr>
          <p:nvPr/>
        </p:nvSpPr>
        <p:spPr bwMode="auto">
          <a:xfrm>
            <a:off x="5942571" y="2222729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5" y="19"/>
              </a:cxn>
              <a:cxn ang="0">
                <a:pos x="25" y="19"/>
              </a:cxn>
              <a:cxn ang="0">
                <a:pos x="25" y="11"/>
              </a:cxn>
              <a:cxn ang="0">
                <a:pos x="22" y="6"/>
              </a:cxn>
              <a:cxn ang="0">
                <a:pos x="19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5" y="6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25" y="19"/>
                </a:lnTo>
                <a:lnTo>
                  <a:pt x="25" y="19"/>
                </a:lnTo>
                <a:lnTo>
                  <a:pt x="25" y="11"/>
                </a:lnTo>
                <a:lnTo>
                  <a:pt x="22" y="6"/>
                </a:lnTo>
                <a:lnTo>
                  <a:pt x="19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5" y="6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" name="Rectangle 635"/>
          <p:cNvSpPr>
            <a:spLocks noChangeArrowheads="1"/>
          </p:cNvSpPr>
          <p:nvPr/>
        </p:nvSpPr>
        <p:spPr bwMode="auto">
          <a:xfrm>
            <a:off x="6153784" y="2198060"/>
            <a:ext cx="12334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" name="Freeform 636"/>
          <p:cNvSpPr>
            <a:spLocks/>
          </p:cNvSpPr>
          <p:nvPr/>
        </p:nvSpPr>
        <p:spPr bwMode="auto">
          <a:xfrm>
            <a:off x="6002697" y="2218375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0" y="0"/>
              </a:cxn>
              <a:cxn ang="0">
                <a:pos x="8" y="0"/>
              </a:cxn>
              <a:cxn ang="0">
                <a:pos x="14" y="22"/>
              </a:cxn>
              <a:cxn ang="0">
                <a:pos x="14" y="22"/>
              </a:cxn>
              <a:cxn ang="0">
                <a:pos x="20" y="42"/>
              </a:cxn>
              <a:cxn ang="0">
                <a:pos x="20" y="42"/>
              </a:cxn>
              <a:cxn ang="0">
                <a:pos x="20" y="42"/>
              </a:cxn>
              <a:cxn ang="0">
                <a:pos x="28" y="20"/>
              </a:cxn>
              <a:cxn ang="0">
                <a:pos x="34" y="0"/>
              </a:cxn>
              <a:cxn ang="0">
                <a:pos x="42" y="0"/>
              </a:cxn>
              <a:cxn ang="0">
                <a:pos x="25" y="47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0" y="0"/>
                </a:lnTo>
                <a:lnTo>
                  <a:pt x="8" y="0"/>
                </a:lnTo>
                <a:lnTo>
                  <a:pt x="14" y="22"/>
                </a:lnTo>
                <a:lnTo>
                  <a:pt x="14" y="22"/>
                </a:lnTo>
                <a:lnTo>
                  <a:pt x="20" y="42"/>
                </a:lnTo>
                <a:lnTo>
                  <a:pt x="20" y="42"/>
                </a:lnTo>
                <a:lnTo>
                  <a:pt x="20" y="42"/>
                </a:lnTo>
                <a:lnTo>
                  <a:pt x="28" y="20"/>
                </a:lnTo>
                <a:lnTo>
                  <a:pt x="34" y="0"/>
                </a:lnTo>
                <a:lnTo>
                  <a:pt x="42" y="0"/>
                </a:lnTo>
                <a:lnTo>
                  <a:pt x="25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" name="Freeform 637"/>
          <p:cNvSpPr>
            <a:spLocks/>
          </p:cNvSpPr>
          <p:nvPr/>
        </p:nvSpPr>
        <p:spPr bwMode="auto">
          <a:xfrm>
            <a:off x="5860861" y="2186451"/>
            <a:ext cx="60126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8" y="0"/>
              </a:cxn>
              <a:cxn ang="0">
                <a:pos x="8" y="64"/>
              </a:cxn>
              <a:cxn ang="0">
                <a:pos x="39" y="64"/>
              </a:cxn>
              <a:cxn ang="0">
                <a:pos x="39" y="69"/>
              </a:cxn>
              <a:cxn ang="0">
                <a:pos x="0" y="69"/>
              </a:cxn>
            </a:cxnLst>
            <a:rect l="0" t="0" r="r" b="b"/>
            <a:pathLst>
              <a:path w="39" h="69">
                <a:moveTo>
                  <a:pt x="0" y="69"/>
                </a:moveTo>
                <a:lnTo>
                  <a:pt x="0" y="0"/>
                </a:lnTo>
                <a:lnTo>
                  <a:pt x="8" y="0"/>
                </a:lnTo>
                <a:lnTo>
                  <a:pt x="8" y="64"/>
                </a:lnTo>
                <a:lnTo>
                  <a:pt x="39" y="64"/>
                </a:lnTo>
                <a:lnTo>
                  <a:pt x="39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" name="Freeform 638"/>
          <p:cNvSpPr>
            <a:spLocks noEditPoints="1"/>
          </p:cNvSpPr>
          <p:nvPr/>
        </p:nvSpPr>
        <p:spPr bwMode="auto">
          <a:xfrm>
            <a:off x="4419371" y="1655348"/>
            <a:ext cx="832519" cy="101577"/>
          </a:xfrm>
          <a:custGeom>
            <a:avLst/>
            <a:gdLst/>
            <a:ahLst/>
            <a:cxnLst>
              <a:cxn ang="0">
                <a:pos x="8" y="9"/>
              </a:cxn>
              <a:cxn ang="0">
                <a:pos x="56" y="11"/>
              </a:cxn>
              <a:cxn ang="0">
                <a:pos x="30" y="6"/>
              </a:cxn>
              <a:cxn ang="0">
                <a:pos x="14" y="59"/>
              </a:cxn>
              <a:cxn ang="0">
                <a:pos x="61" y="53"/>
              </a:cxn>
              <a:cxn ang="0">
                <a:pos x="19" y="70"/>
              </a:cxn>
              <a:cxn ang="0">
                <a:pos x="467" y="22"/>
              </a:cxn>
              <a:cxn ang="0">
                <a:pos x="490" y="47"/>
              </a:cxn>
              <a:cxn ang="0">
                <a:pos x="448" y="64"/>
              </a:cxn>
              <a:cxn ang="0">
                <a:pos x="459" y="64"/>
              </a:cxn>
              <a:cxn ang="0">
                <a:pos x="481" y="47"/>
              </a:cxn>
              <a:cxn ang="0">
                <a:pos x="462" y="28"/>
              </a:cxn>
              <a:cxn ang="0">
                <a:pos x="383" y="25"/>
              </a:cxn>
              <a:cxn ang="0">
                <a:pos x="397" y="28"/>
              </a:cxn>
              <a:cxn ang="0">
                <a:pos x="414" y="64"/>
              </a:cxn>
              <a:cxn ang="0">
                <a:pos x="392" y="64"/>
              </a:cxn>
              <a:cxn ang="0">
                <a:pos x="369" y="39"/>
              </a:cxn>
              <a:cxn ang="0">
                <a:pos x="358" y="28"/>
              </a:cxn>
              <a:cxn ang="0">
                <a:pos x="355" y="25"/>
              </a:cxn>
              <a:cxn ang="0">
                <a:pos x="378" y="61"/>
              </a:cxn>
              <a:cxn ang="0">
                <a:pos x="369" y="67"/>
              </a:cxn>
              <a:cxn ang="0">
                <a:pos x="344" y="64"/>
              </a:cxn>
              <a:cxn ang="0">
                <a:pos x="364" y="64"/>
              </a:cxn>
              <a:cxn ang="0">
                <a:pos x="350" y="59"/>
              </a:cxn>
              <a:cxn ang="0">
                <a:pos x="240" y="22"/>
              </a:cxn>
              <a:cxn ang="0">
                <a:pos x="254" y="70"/>
              </a:cxn>
              <a:cxn ang="0">
                <a:pos x="232" y="70"/>
              </a:cxn>
              <a:cxn ang="0">
                <a:pos x="232" y="61"/>
              </a:cxn>
              <a:cxn ang="0">
                <a:pos x="254" y="34"/>
              </a:cxn>
              <a:cxn ang="0">
                <a:pos x="229" y="39"/>
              </a:cxn>
              <a:cxn ang="0">
                <a:pos x="148" y="22"/>
              </a:cxn>
              <a:cxn ang="0">
                <a:pos x="173" y="47"/>
              </a:cxn>
              <a:cxn ang="0">
                <a:pos x="131" y="64"/>
              </a:cxn>
              <a:cxn ang="0">
                <a:pos x="142" y="64"/>
              </a:cxn>
              <a:cxn ang="0">
                <a:pos x="165" y="47"/>
              </a:cxn>
              <a:cxn ang="0">
                <a:pos x="142" y="28"/>
              </a:cxn>
              <a:cxn ang="0">
                <a:pos x="75" y="28"/>
              </a:cxn>
              <a:cxn ang="0">
                <a:pos x="117" y="47"/>
              </a:cxn>
              <a:cxn ang="0">
                <a:pos x="92" y="70"/>
              </a:cxn>
              <a:cxn ang="0">
                <a:pos x="78" y="56"/>
              </a:cxn>
              <a:cxn ang="0">
                <a:pos x="103" y="61"/>
              </a:cxn>
              <a:cxn ang="0">
                <a:pos x="92" y="28"/>
              </a:cxn>
              <a:cxn ang="0">
                <a:pos x="532" y="39"/>
              </a:cxn>
              <a:cxn ang="0">
                <a:pos x="523" y="28"/>
              </a:cxn>
              <a:cxn ang="0">
                <a:pos x="506" y="25"/>
              </a:cxn>
              <a:cxn ang="0">
                <a:pos x="526" y="22"/>
              </a:cxn>
              <a:cxn ang="0">
                <a:pos x="532" y="70"/>
              </a:cxn>
              <a:cxn ang="0">
                <a:pos x="327" y="39"/>
              </a:cxn>
              <a:cxn ang="0">
                <a:pos x="319" y="28"/>
              </a:cxn>
              <a:cxn ang="0">
                <a:pos x="302" y="25"/>
              </a:cxn>
              <a:cxn ang="0">
                <a:pos x="322" y="22"/>
              </a:cxn>
              <a:cxn ang="0">
                <a:pos x="327" y="70"/>
              </a:cxn>
              <a:cxn ang="0">
                <a:pos x="184" y="25"/>
              </a:cxn>
              <a:cxn ang="0">
                <a:pos x="207" y="22"/>
              </a:cxn>
              <a:cxn ang="0">
                <a:pos x="210" y="28"/>
              </a:cxn>
              <a:cxn ang="0">
                <a:pos x="190" y="70"/>
              </a:cxn>
              <a:cxn ang="0">
                <a:pos x="274" y="14"/>
              </a:cxn>
            </a:cxnLst>
            <a:rect l="0" t="0" r="r" b="b"/>
            <a:pathLst>
              <a:path w="540" h="70">
                <a:moveTo>
                  <a:pt x="8" y="61"/>
                </a:moveTo>
                <a:lnTo>
                  <a:pt x="8" y="61"/>
                </a:lnTo>
                <a:lnTo>
                  <a:pt x="2" y="50"/>
                </a:lnTo>
                <a:lnTo>
                  <a:pt x="0" y="36"/>
                </a:lnTo>
                <a:lnTo>
                  <a:pt x="0" y="36"/>
                </a:lnTo>
                <a:lnTo>
                  <a:pt x="2" y="20"/>
                </a:lnTo>
                <a:lnTo>
                  <a:pt x="8" y="9"/>
                </a:lnTo>
                <a:lnTo>
                  <a:pt x="8" y="9"/>
                </a:lnTo>
                <a:lnTo>
                  <a:pt x="19" y="3"/>
                </a:lnTo>
                <a:lnTo>
                  <a:pt x="33" y="0"/>
                </a:lnTo>
                <a:lnTo>
                  <a:pt x="33" y="0"/>
                </a:lnTo>
                <a:lnTo>
                  <a:pt x="42" y="0"/>
                </a:lnTo>
                <a:lnTo>
                  <a:pt x="50" y="6"/>
                </a:lnTo>
                <a:lnTo>
                  <a:pt x="56" y="11"/>
                </a:lnTo>
                <a:lnTo>
                  <a:pt x="58" y="17"/>
                </a:lnTo>
                <a:lnTo>
                  <a:pt x="50" y="17"/>
                </a:lnTo>
                <a:lnTo>
                  <a:pt x="50" y="17"/>
                </a:lnTo>
                <a:lnTo>
                  <a:pt x="44" y="9"/>
                </a:lnTo>
                <a:lnTo>
                  <a:pt x="39" y="6"/>
                </a:lnTo>
                <a:lnTo>
                  <a:pt x="30" y="6"/>
                </a:lnTo>
                <a:lnTo>
                  <a:pt x="30" y="6"/>
                </a:lnTo>
                <a:lnTo>
                  <a:pt x="22" y="6"/>
                </a:lnTo>
                <a:lnTo>
                  <a:pt x="14" y="11"/>
                </a:lnTo>
                <a:lnTo>
                  <a:pt x="8" y="22"/>
                </a:lnTo>
                <a:lnTo>
                  <a:pt x="8" y="36"/>
                </a:lnTo>
                <a:lnTo>
                  <a:pt x="8" y="36"/>
                </a:lnTo>
                <a:lnTo>
                  <a:pt x="8" y="50"/>
                </a:lnTo>
                <a:lnTo>
                  <a:pt x="14" y="59"/>
                </a:lnTo>
                <a:lnTo>
                  <a:pt x="22" y="64"/>
                </a:lnTo>
                <a:lnTo>
                  <a:pt x="30" y="67"/>
                </a:lnTo>
                <a:lnTo>
                  <a:pt x="30" y="67"/>
                </a:lnTo>
                <a:lnTo>
                  <a:pt x="39" y="64"/>
                </a:lnTo>
                <a:lnTo>
                  <a:pt x="44" y="61"/>
                </a:lnTo>
                <a:lnTo>
                  <a:pt x="53" y="50"/>
                </a:lnTo>
                <a:lnTo>
                  <a:pt x="61" y="53"/>
                </a:lnTo>
                <a:lnTo>
                  <a:pt x="61" y="53"/>
                </a:lnTo>
                <a:lnTo>
                  <a:pt x="56" y="59"/>
                </a:lnTo>
                <a:lnTo>
                  <a:pt x="50" y="64"/>
                </a:lnTo>
                <a:lnTo>
                  <a:pt x="42" y="70"/>
                </a:lnTo>
                <a:lnTo>
                  <a:pt x="30" y="70"/>
                </a:lnTo>
                <a:lnTo>
                  <a:pt x="30" y="70"/>
                </a:lnTo>
                <a:lnTo>
                  <a:pt x="19" y="70"/>
                </a:lnTo>
                <a:lnTo>
                  <a:pt x="8" y="61"/>
                </a:lnTo>
                <a:close/>
                <a:moveTo>
                  <a:pt x="442" y="47"/>
                </a:moveTo>
                <a:lnTo>
                  <a:pt x="442" y="47"/>
                </a:lnTo>
                <a:lnTo>
                  <a:pt x="445" y="36"/>
                </a:lnTo>
                <a:lnTo>
                  <a:pt x="450" y="28"/>
                </a:lnTo>
                <a:lnTo>
                  <a:pt x="456" y="25"/>
                </a:lnTo>
                <a:lnTo>
                  <a:pt x="467" y="22"/>
                </a:lnTo>
                <a:lnTo>
                  <a:pt x="467" y="22"/>
                </a:lnTo>
                <a:lnTo>
                  <a:pt x="476" y="25"/>
                </a:lnTo>
                <a:lnTo>
                  <a:pt x="484" y="28"/>
                </a:lnTo>
                <a:lnTo>
                  <a:pt x="490" y="36"/>
                </a:lnTo>
                <a:lnTo>
                  <a:pt x="490" y="47"/>
                </a:lnTo>
                <a:lnTo>
                  <a:pt x="490" y="47"/>
                </a:lnTo>
                <a:lnTo>
                  <a:pt x="490" y="47"/>
                </a:lnTo>
                <a:lnTo>
                  <a:pt x="490" y="56"/>
                </a:lnTo>
                <a:lnTo>
                  <a:pt x="484" y="64"/>
                </a:lnTo>
                <a:lnTo>
                  <a:pt x="476" y="70"/>
                </a:lnTo>
                <a:lnTo>
                  <a:pt x="467" y="70"/>
                </a:lnTo>
                <a:lnTo>
                  <a:pt x="467" y="70"/>
                </a:lnTo>
                <a:lnTo>
                  <a:pt x="456" y="70"/>
                </a:lnTo>
                <a:lnTo>
                  <a:pt x="448" y="64"/>
                </a:lnTo>
                <a:lnTo>
                  <a:pt x="445" y="56"/>
                </a:lnTo>
                <a:lnTo>
                  <a:pt x="442" y="47"/>
                </a:lnTo>
                <a:close/>
                <a:moveTo>
                  <a:pt x="450" y="47"/>
                </a:moveTo>
                <a:lnTo>
                  <a:pt x="450" y="47"/>
                </a:lnTo>
                <a:lnTo>
                  <a:pt x="450" y="56"/>
                </a:lnTo>
                <a:lnTo>
                  <a:pt x="456" y="61"/>
                </a:lnTo>
                <a:lnTo>
                  <a:pt x="459" y="64"/>
                </a:lnTo>
                <a:lnTo>
                  <a:pt x="467" y="67"/>
                </a:lnTo>
                <a:lnTo>
                  <a:pt x="467" y="67"/>
                </a:lnTo>
                <a:lnTo>
                  <a:pt x="467" y="67"/>
                </a:lnTo>
                <a:lnTo>
                  <a:pt x="473" y="64"/>
                </a:lnTo>
                <a:lnTo>
                  <a:pt x="478" y="61"/>
                </a:lnTo>
                <a:lnTo>
                  <a:pt x="481" y="56"/>
                </a:lnTo>
                <a:lnTo>
                  <a:pt x="481" y="47"/>
                </a:lnTo>
                <a:lnTo>
                  <a:pt x="481" y="47"/>
                </a:lnTo>
                <a:lnTo>
                  <a:pt x="481" y="39"/>
                </a:lnTo>
                <a:lnTo>
                  <a:pt x="478" y="31"/>
                </a:lnTo>
                <a:lnTo>
                  <a:pt x="473" y="28"/>
                </a:lnTo>
                <a:lnTo>
                  <a:pt x="467" y="28"/>
                </a:lnTo>
                <a:lnTo>
                  <a:pt x="467" y="28"/>
                </a:lnTo>
                <a:lnTo>
                  <a:pt x="462" y="28"/>
                </a:lnTo>
                <a:lnTo>
                  <a:pt x="456" y="31"/>
                </a:lnTo>
                <a:lnTo>
                  <a:pt x="450" y="39"/>
                </a:lnTo>
                <a:lnTo>
                  <a:pt x="450" y="47"/>
                </a:lnTo>
                <a:close/>
                <a:moveTo>
                  <a:pt x="392" y="56"/>
                </a:moveTo>
                <a:lnTo>
                  <a:pt x="392" y="28"/>
                </a:lnTo>
                <a:lnTo>
                  <a:pt x="383" y="28"/>
                </a:lnTo>
                <a:lnTo>
                  <a:pt x="383" y="25"/>
                </a:lnTo>
                <a:lnTo>
                  <a:pt x="392" y="25"/>
                </a:lnTo>
                <a:lnTo>
                  <a:pt x="392" y="14"/>
                </a:lnTo>
                <a:lnTo>
                  <a:pt x="397" y="14"/>
                </a:lnTo>
                <a:lnTo>
                  <a:pt x="397" y="25"/>
                </a:lnTo>
                <a:lnTo>
                  <a:pt x="411" y="25"/>
                </a:lnTo>
                <a:lnTo>
                  <a:pt x="411" y="28"/>
                </a:lnTo>
                <a:lnTo>
                  <a:pt x="397" y="28"/>
                </a:lnTo>
                <a:lnTo>
                  <a:pt x="397" y="53"/>
                </a:lnTo>
                <a:lnTo>
                  <a:pt x="397" y="53"/>
                </a:lnTo>
                <a:lnTo>
                  <a:pt x="400" y="64"/>
                </a:lnTo>
                <a:lnTo>
                  <a:pt x="403" y="67"/>
                </a:lnTo>
                <a:lnTo>
                  <a:pt x="406" y="67"/>
                </a:lnTo>
                <a:lnTo>
                  <a:pt x="406" y="67"/>
                </a:lnTo>
                <a:lnTo>
                  <a:pt x="414" y="64"/>
                </a:lnTo>
                <a:lnTo>
                  <a:pt x="417" y="67"/>
                </a:lnTo>
                <a:lnTo>
                  <a:pt x="417" y="67"/>
                </a:lnTo>
                <a:lnTo>
                  <a:pt x="406" y="70"/>
                </a:lnTo>
                <a:lnTo>
                  <a:pt x="406" y="70"/>
                </a:lnTo>
                <a:lnTo>
                  <a:pt x="400" y="70"/>
                </a:lnTo>
                <a:lnTo>
                  <a:pt x="394" y="67"/>
                </a:lnTo>
                <a:lnTo>
                  <a:pt x="392" y="64"/>
                </a:lnTo>
                <a:lnTo>
                  <a:pt x="392" y="56"/>
                </a:lnTo>
                <a:close/>
                <a:moveTo>
                  <a:pt x="344" y="59"/>
                </a:moveTo>
                <a:lnTo>
                  <a:pt x="344" y="59"/>
                </a:lnTo>
                <a:lnTo>
                  <a:pt x="344" y="53"/>
                </a:lnTo>
                <a:lnTo>
                  <a:pt x="350" y="47"/>
                </a:lnTo>
                <a:lnTo>
                  <a:pt x="358" y="42"/>
                </a:lnTo>
                <a:lnTo>
                  <a:pt x="369" y="39"/>
                </a:lnTo>
                <a:lnTo>
                  <a:pt x="369" y="39"/>
                </a:lnTo>
                <a:lnTo>
                  <a:pt x="369" y="39"/>
                </a:lnTo>
                <a:lnTo>
                  <a:pt x="369" y="31"/>
                </a:lnTo>
                <a:lnTo>
                  <a:pt x="366" y="28"/>
                </a:lnTo>
                <a:lnTo>
                  <a:pt x="361" y="28"/>
                </a:lnTo>
                <a:lnTo>
                  <a:pt x="361" y="28"/>
                </a:lnTo>
                <a:lnTo>
                  <a:pt x="358" y="28"/>
                </a:lnTo>
                <a:lnTo>
                  <a:pt x="355" y="31"/>
                </a:lnTo>
                <a:lnTo>
                  <a:pt x="352" y="36"/>
                </a:lnTo>
                <a:lnTo>
                  <a:pt x="344" y="36"/>
                </a:lnTo>
                <a:lnTo>
                  <a:pt x="344" y="36"/>
                </a:lnTo>
                <a:lnTo>
                  <a:pt x="347" y="31"/>
                </a:lnTo>
                <a:lnTo>
                  <a:pt x="350" y="28"/>
                </a:lnTo>
                <a:lnTo>
                  <a:pt x="355" y="25"/>
                </a:lnTo>
                <a:lnTo>
                  <a:pt x="361" y="22"/>
                </a:lnTo>
                <a:lnTo>
                  <a:pt x="361" y="22"/>
                </a:lnTo>
                <a:lnTo>
                  <a:pt x="369" y="25"/>
                </a:lnTo>
                <a:lnTo>
                  <a:pt x="372" y="28"/>
                </a:lnTo>
                <a:lnTo>
                  <a:pt x="375" y="34"/>
                </a:lnTo>
                <a:lnTo>
                  <a:pt x="378" y="39"/>
                </a:lnTo>
                <a:lnTo>
                  <a:pt x="378" y="61"/>
                </a:lnTo>
                <a:lnTo>
                  <a:pt x="378" y="61"/>
                </a:lnTo>
                <a:lnTo>
                  <a:pt x="378" y="70"/>
                </a:lnTo>
                <a:lnTo>
                  <a:pt x="378" y="70"/>
                </a:lnTo>
                <a:lnTo>
                  <a:pt x="372" y="70"/>
                </a:lnTo>
                <a:lnTo>
                  <a:pt x="372" y="70"/>
                </a:lnTo>
                <a:lnTo>
                  <a:pt x="369" y="67"/>
                </a:lnTo>
                <a:lnTo>
                  <a:pt x="369" y="67"/>
                </a:lnTo>
                <a:lnTo>
                  <a:pt x="369" y="67"/>
                </a:lnTo>
                <a:lnTo>
                  <a:pt x="364" y="70"/>
                </a:lnTo>
                <a:lnTo>
                  <a:pt x="358" y="70"/>
                </a:lnTo>
                <a:lnTo>
                  <a:pt x="358" y="70"/>
                </a:lnTo>
                <a:lnTo>
                  <a:pt x="352" y="70"/>
                </a:lnTo>
                <a:lnTo>
                  <a:pt x="347" y="67"/>
                </a:lnTo>
                <a:lnTo>
                  <a:pt x="344" y="64"/>
                </a:lnTo>
                <a:lnTo>
                  <a:pt x="344" y="59"/>
                </a:lnTo>
                <a:close/>
                <a:moveTo>
                  <a:pt x="350" y="59"/>
                </a:moveTo>
                <a:lnTo>
                  <a:pt x="350" y="59"/>
                </a:lnTo>
                <a:lnTo>
                  <a:pt x="352" y="64"/>
                </a:lnTo>
                <a:lnTo>
                  <a:pt x="358" y="67"/>
                </a:lnTo>
                <a:lnTo>
                  <a:pt x="358" y="67"/>
                </a:lnTo>
                <a:lnTo>
                  <a:pt x="364" y="64"/>
                </a:lnTo>
                <a:lnTo>
                  <a:pt x="369" y="61"/>
                </a:lnTo>
                <a:lnTo>
                  <a:pt x="369" y="45"/>
                </a:lnTo>
                <a:lnTo>
                  <a:pt x="369" y="45"/>
                </a:lnTo>
                <a:lnTo>
                  <a:pt x="361" y="47"/>
                </a:lnTo>
                <a:lnTo>
                  <a:pt x="355" y="50"/>
                </a:lnTo>
                <a:lnTo>
                  <a:pt x="352" y="53"/>
                </a:lnTo>
                <a:lnTo>
                  <a:pt x="350" y="59"/>
                </a:lnTo>
                <a:close/>
                <a:moveTo>
                  <a:pt x="221" y="47"/>
                </a:moveTo>
                <a:lnTo>
                  <a:pt x="221" y="47"/>
                </a:lnTo>
                <a:lnTo>
                  <a:pt x="221" y="36"/>
                </a:lnTo>
                <a:lnTo>
                  <a:pt x="226" y="31"/>
                </a:lnTo>
                <a:lnTo>
                  <a:pt x="232" y="25"/>
                </a:lnTo>
                <a:lnTo>
                  <a:pt x="240" y="22"/>
                </a:lnTo>
                <a:lnTo>
                  <a:pt x="240" y="22"/>
                </a:lnTo>
                <a:lnTo>
                  <a:pt x="246" y="25"/>
                </a:lnTo>
                <a:lnTo>
                  <a:pt x="254" y="28"/>
                </a:lnTo>
                <a:lnTo>
                  <a:pt x="254" y="28"/>
                </a:lnTo>
                <a:lnTo>
                  <a:pt x="254" y="9"/>
                </a:lnTo>
                <a:lnTo>
                  <a:pt x="260" y="9"/>
                </a:lnTo>
                <a:lnTo>
                  <a:pt x="260" y="70"/>
                </a:lnTo>
                <a:lnTo>
                  <a:pt x="254" y="70"/>
                </a:lnTo>
                <a:lnTo>
                  <a:pt x="254" y="64"/>
                </a:lnTo>
                <a:lnTo>
                  <a:pt x="254" y="64"/>
                </a:lnTo>
                <a:lnTo>
                  <a:pt x="254" y="64"/>
                </a:lnTo>
                <a:lnTo>
                  <a:pt x="249" y="70"/>
                </a:lnTo>
                <a:lnTo>
                  <a:pt x="240" y="70"/>
                </a:lnTo>
                <a:lnTo>
                  <a:pt x="240" y="70"/>
                </a:lnTo>
                <a:lnTo>
                  <a:pt x="232" y="70"/>
                </a:lnTo>
                <a:lnTo>
                  <a:pt x="224" y="64"/>
                </a:lnTo>
                <a:lnTo>
                  <a:pt x="221" y="56"/>
                </a:lnTo>
                <a:lnTo>
                  <a:pt x="221" y="47"/>
                </a:lnTo>
                <a:close/>
                <a:moveTo>
                  <a:pt x="226" y="47"/>
                </a:moveTo>
                <a:lnTo>
                  <a:pt x="226" y="47"/>
                </a:lnTo>
                <a:lnTo>
                  <a:pt x="229" y="56"/>
                </a:lnTo>
                <a:lnTo>
                  <a:pt x="232" y="61"/>
                </a:lnTo>
                <a:lnTo>
                  <a:pt x="235" y="64"/>
                </a:lnTo>
                <a:lnTo>
                  <a:pt x="240" y="67"/>
                </a:lnTo>
                <a:lnTo>
                  <a:pt x="240" y="67"/>
                </a:lnTo>
                <a:lnTo>
                  <a:pt x="240" y="67"/>
                </a:lnTo>
                <a:lnTo>
                  <a:pt x="249" y="64"/>
                </a:lnTo>
                <a:lnTo>
                  <a:pt x="254" y="59"/>
                </a:lnTo>
                <a:lnTo>
                  <a:pt x="254" y="34"/>
                </a:lnTo>
                <a:lnTo>
                  <a:pt x="254" y="34"/>
                </a:lnTo>
                <a:lnTo>
                  <a:pt x="249" y="31"/>
                </a:lnTo>
                <a:lnTo>
                  <a:pt x="240" y="28"/>
                </a:lnTo>
                <a:lnTo>
                  <a:pt x="240" y="28"/>
                </a:lnTo>
                <a:lnTo>
                  <a:pt x="235" y="28"/>
                </a:lnTo>
                <a:lnTo>
                  <a:pt x="232" y="34"/>
                </a:lnTo>
                <a:lnTo>
                  <a:pt x="229" y="39"/>
                </a:lnTo>
                <a:lnTo>
                  <a:pt x="226" y="47"/>
                </a:lnTo>
                <a:close/>
                <a:moveTo>
                  <a:pt x="126" y="47"/>
                </a:moveTo>
                <a:lnTo>
                  <a:pt x="126" y="47"/>
                </a:lnTo>
                <a:lnTo>
                  <a:pt x="126" y="36"/>
                </a:lnTo>
                <a:lnTo>
                  <a:pt x="131" y="28"/>
                </a:lnTo>
                <a:lnTo>
                  <a:pt x="140" y="25"/>
                </a:lnTo>
                <a:lnTo>
                  <a:pt x="148" y="22"/>
                </a:lnTo>
                <a:lnTo>
                  <a:pt x="148" y="22"/>
                </a:lnTo>
                <a:lnTo>
                  <a:pt x="156" y="25"/>
                </a:lnTo>
                <a:lnTo>
                  <a:pt x="165" y="28"/>
                </a:lnTo>
                <a:lnTo>
                  <a:pt x="170" y="36"/>
                </a:lnTo>
                <a:lnTo>
                  <a:pt x="173" y="47"/>
                </a:lnTo>
                <a:lnTo>
                  <a:pt x="173" y="47"/>
                </a:lnTo>
                <a:lnTo>
                  <a:pt x="173" y="47"/>
                </a:lnTo>
                <a:lnTo>
                  <a:pt x="170" y="56"/>
                </a:lnTo>
                <a:lnTo>
                  <a:pt x="165" y="64"/>
                </a:lnTo>
                <a:lnTo>
                  <a:pt x="159" y="70"/>
                </a:lnTo>
                <a:lnTo>
                  <a:pt x="148" y="70"/>
                </a:lnTo>
                <a:lnTo>
                  <a:pt x="148" y="70"/>
                </a:lnTo>
                <a:lnTo>
                  <a:pt x="137" y="70"/>
                </a:lnTo>
                <a:lnTo>
                  <a:pt x="131" y="64"/>
                </a:lnTo>
                <a:lnTo>
                  <a:pt x="126" y="56"/>
                </a:lnTo>
                <a:lnTo>
                  <a:pt x="126" y="47"/>
                </a:lnTo>
                <a:close/>
                <a:moveTo>
                  <a:pt x="131" y="47"/>
                </a:moveTo>
                <a:lnTo>
                  <a:pt x="131" y="47"/>
                </a:lnTo>
                <a:lnTo>
                  <a:pt x="134" y="56"/>
                </a:lnTo>
                <a:lnTo>
                  <a:pt x="137" y="61"/>
                </a:lnTo>
                <a:lnTo>
                  <a:pt x="142" y="64"/>
                </a:lnTo>
                <a:lnTo>
                  <a:pt x="148" y="67"/>
                </a:lnTo>
                <a:lnTo>
                  <a:pt x="148" y="67"/>
                </a:lnTo>
                <a:lnTo>
                  <a:pt x="148" y="67"/>
                </a:lnTo>
                <a:lnTo>
                  <a:pt x="156" y="64"/>
                </a:lnTo>
                <a:lnTo>
                  <a:pt x="159" y="61"/>
                </a:lnTo>
                <a:lnTo>
                  <a:pt x="162" y="56"/>
                </a:lnTo>
                <a:lnTo>
                  <a:pt x="165" y="47"/>
                </a:lnTo>
                <a:lnTo>
                  <a:pt x="165" y="47"/>
                </a:lnTo>
                <a:lnTo>
                  <a:pt x="162" y="39"/>
                </a:lnTo>
                <a:lnTo>
                  <a:pt x="159" y="31"/>
                </a:lnTo>
                <a:lnTo>
                  <a:pt x="154" y="28"/>
                </a:lnTo>
                <a:lnTo>
                  <a:pt x="148" y="28"/>
                </a:lnTo>
                <a:lnTo>
                  <a:pt x="148" y="28"/>
                </a:lnTo>
                <a:lnTo>
                  <a:pt x="142" y="28"/>
                </a:lnTo>
                <a:lnTo>
                  <a:pt x="137" y="31"/>
                </a:lnTo>
                <a:lnTo>
                  <a:pt x="134" y="39"/>
                </a:lnTo>
                <a:lnTo>
                  <a:pt x="131" y="47"/>
                </a:lnTo>
                <a:close/>
                <a:moveTo>
                  <a:pt x="70" y="47"/>
                </a:moveTo>
                <a:lnTo>
                  <a:pt x="70" y="47"/>
                </a:lnTo>
                <a:lnTo>
                  <a:pt x="70" y="36"/>
                </a:lnTo>
                <a:lnTo>
                  <a:pt x="75" y="28"/>
                </a:lnTo>
                <a:lnTo>
                  <a:pt x="84" y="25"/>
                </a:lnTo>
                <a:lnTo>
                  <a:pt x="92" y="22"/>
                </a:lnTo>
                <a:lnTo>
                  <a:pt x="92" y="22"/>
                </a:lnTo>
                <a:lnTo>
                  <a:pt x="103" y="25"/>
                </a:lnTo>
                <a:lnTo>
                  <a:pt x="109" y="28"/>
                </a:lnTo>
                <a:lnTo>
                  <a:pt x="114" y="36"/>
                </a:lnTo>
                <a:lnTo>
                  <a:pt x="117" y="47"/>
                </a:lnTo>
                <a:lnTo>
                  <a:pt x="117" y="47"/>
                </a:lnTo>
                <a:lnTo>
                  <a:pt x="117" y="47"/>
                </a:lnTo>
                <a:lnTo>
                  <a:pt x="114" y="56"/>
                </a:lnTo>
                <a:lnTo>
                  <a:pt x="112" y="64"/>
                </a:lnTo>
                <a:lnTo>
                  <a:pt x="103" y="70"/>
                </a:lnTo>
                <a:lnTo>
                  <a:pt x="92" y="70"/>
                </a:lnTo>
                <a:lnTo>
                  <a:pt x="92" y="70"/>
                </a:lnTo>
                <a:lnTo>
                  <a:pt x="81" y="70"/>
                </a:lnTo>
                <a:lnTo>
                  <a:pt x="75" y="64"/>
                </a:lnTo>
                <a:lnTo>
                  <a:pt x="70" y="56"/>
                </a:lnTo>
                <a:lnTo>
                  <a:pt x="70" y="47"/>
                </a:lnTo>
                <a:close/>
                <a:moveTo>
                  <a:pt x="75" y="47"/>
                </a:moveTo>
                <a:lnTo>
                  <a:pt x="75" y="47"/>
                </a:lnTo>
                <a:lnTo>
                  <a:pt x="78" y="56"/>
                </a:lnTo>
                <a:lnTo>
                  <a:pt x="81" y="61"/>
                </a:lnTo>
                <a:lnTo>
                  <a:pt x="86" y="64"/>
                </a:lnTo>
                <a:lnTo>
                  <a:pt x="92" y="67"/>
                </a:lnTo>
                <a:lnTo>
                  <a:pt x="92" y="67"/>
                </a:lnTo>
                <a:lnTo>
                  <a:pt x="92" y="67"/>
                </a:lnTo>
                <a:lnTo>
                  <a:pt x="100" y="64"/>
                </a:lnTo>
                <a:lnTo>
                  <a:pt x="103" y="61"/>
                </a:lnTo>
                <a:lnTo>
                  <a:pt x="109" y="56"/>
                </a:lnTo>
                <a:lnTo>
                  <a:pt x="109" y="47"/>
                </a:lnTo>
                <a:lnTo>
                  <a:pt x="109" y="47"/>
                </a:lnTo>
                <a:lnTo>
                  <a:pt x="106" y="39"/>
                </a:lnTo>
                <a:lnTo>
                  <a:pt x="103" y="31"/>
                </a:lnTo>
                <a:lnTo>
                  <a:pt x="98" y="28"/>
                </a:lnTo>
                <a:lnTo>
                  <a:pt x="92" y="28"/>
                </a:lnTo>
                <a:lnTo>
                  <a:pt x="92" y="28"/>
                </a:lnTo>
                <a:lnTo>
                  <a:pt x="86" y="28"/>
                </a:lnTo>
                <a:lnTo>
                  <a:pt x="81" y="31"/>
                </a:lnTo>
                <a:lnTo>
                  <a:pt x="78" y="39"/>
                </a:lnTo>
                <a:lnTo>
                  <a:pt x="75" y="47"/>
                </a:lnTo>
                <a:close/>
                <a:moveTo>
                  <a:pt x="532" y="70"/>
                </a:moveTo>
                <a:lnTo>
                  <a:pt x="532" y="39"/>
                </a:lnTo>
                <a:lnTo>
                  <a:pt x="532" y="39"/>
                </a:lnTo>
                <a:lnTo>
                  <a:pt x="532" y="34"/>
                </a:lnTo>
                <a:lnTo>
                  <a:pt x="529" y="31"/>
                </a:lnTo>
                <a:lnTo>
                  <a:pt x="529" y="31"/>
                </a:lnTo>
                <a:lnTo>
                  <a:pt x="526" y="28"/>
                </a:lnTo>
                <a:lnTo>
                  <a:pt x="523" y="28"/>
                </a:lnTo>
                <a:lnTo>
                  <a:pt x="523" y="28"/>
                </a:lnTo>
                <a:lnTo>
                  <a:pt x="515" y="31"/>
                </a:lnTo>
                <a:lnTo>
                  <a:pt x="515" y="31"/>
                </a:lnTo>
                <a:lnTo>
                  <a:pt x="506" y="36"/>
                </a:lnTo>
                <a:lnTo>
                  <a:pt x="506" y="70"/>
                </a:lnTo>
                <a:lnTo>
                  <a:pt x="501" y="70"/>
                </a:lnTo>
                <a:lnTo>
                  <a:pt x="501" y="25"/>
                </a:lnTo>
                <a:lnTo>
                  <a:pt x="506" y="25"/>
                </a:lnTo>
                <a:lnTo>
                  <a:pt x="506" y="31"/>
                </a:lnTo>
                <a:lnTo>
                  <a:pt x="509" y="31"/>
                </a:lnTo>
                <a:lnTo>
                  <a:pt x="509" y="31"/>
                </a:lnTo>
                <a:lnTo>
                  <a:pt x="518" y="25"/>
                </a:lnTo>
                <a:lnTo>
                  <a:pt x="518" y="25"/>
                </a:lnTo>
                <a:lnTo>
                  <a:pt x="526" y="22"/>
                </a:lnTo>
                <a:lnTo>
                  <a:pt x="526" y="22"/>
                </a:lnTo>
                <a:lnTo>
                  <a:pt x="532" y="25"/>
                </a:lnTo>
                <a:lnTo>
                  <a:pt x="534" y="28"/>
                </a:lnTo>
                <a:lnTo>
                  <a:pt x="534" y="28"/>
                </a:lnTo>
                <a:lnTo>
                  <a:pt x="537" y="31"/>
                </a:lnTo>
                <a:lnTo>
                  <a:pt x="540" y="36"/>
                </a:lnTo>
                <a:lnTo>
                  <a:pt x="540" y="70"/>
                </a:lnTo>
                <a:lnTo>
                  <a:pt x="532" y="70"/>
                </a:lnTo>
                <a:close/>
                <a:moveTo>
                  <a:pt x="422" y="70"/>
                </a:moveTo>
                <a:lnTo>
                  <a:pt x="422" y="25"/>
                </a:lnTo>
                <a:lnTo>
                  <a:pt x="431" y="25"/>
                </a:lnTo>
                <a:lnTo>
                  <a:pt x="431" y="70"/>
                </a:lnTo>
                <a:lnTo>
                  <a:pt x="422" y="70"/>
                </a:lnTo>
                <a:close/>
                <a:moveTo>
                  <a:pt x="327" y="70"/>
                </a:moveTo>
                <a:lnTo>
                  <a:pt x="327" y="39"/>
                </a:lnTo>
                <a:lnTo>
                  <a:pt x="327" y="39"/>
                </a:lnTo>
                <a:lnTo>
                  <a:pt x="327" y="34"/>
                </a:lnTo>
                <a:lnTo>
                  <a:pt x="324" y="31"/>
                </a:lnTo>
                <a:lnTo>
                  <a:pt x="324" y="31"/>
                </a:lnTo>
                <a:lnTo>
                  <a:pt x="322" y="28"/>
                </a:lnTo>
                <a:lnTo>
                  <a:pt x="319" y="28"/>
                </a:lnTo>
                <a:lnTo>
                  <a:pt x="319" y="28"/>
                </a:lnTo>
                <a:lnTo>
                  <a:pt x="310" y="31"/>
                </a:lnTo>
                <a:lnTo>
                  <a:pt x="310" y="31"/>
                </a:lnTo>
                <a:lnTo>
                  <a:pt x="302" y="36"/>
                </a:lnTo>
                <a:lnTo>
                  <a:pt x="302" y="70"/>
                </a:lnTo>
                <a:lnTo>
                  <a:pt x="296" y="70"/>
                </a:lnTo>
                <a:lnTo>
                  <a:pt x="296" y="25"/>
                </a:lnTo>
                <a:lnTo>
                  <a:pt x="302" y="25"/>
                </a:lnTo>
                <a:lnTo>
                  <a:pt x="302" y="31"/>
                </a:lnTo>
                <a:lnTo>
                  <a:pt x="302" y="31"/>
                </a:lnTo>
                <a:lnTo>
                  <a:pt x="302" y="31"/>
                </a:lnTo>
                <a:lnTo>
                  <a:pt x="310" y="25"/>
                </a:lnTo>
                <a:lnTo>
                  <a:pt x="310" y="25"/>
                </a:lnTo>
                <a:lnTo>
                  <a:pt x="322" y="22"/>
                </a:lnTo>
                <a:lnTo>
                  <a:pt x="322" y="22"/>
                </a:lnTo>
                <a:lnTo>
                  <a:pt x="327" y="25"/>
                </a:lnTo>
                <a:lnTo>
                  <a:pt x="330" y="28"/>
                </a:lnTo>
                <a:lnTo>
                  <a:pt x="330" y="28"/>
                </a:lnTo>
                <a:lnTo>
                  <a:pt x="333" y="31"/>
                </a:lnTo>
                <a:lnTo>
                  <a:pt x="333" y="36"/>
                </a:lnTo>
                <a:lnTo>
                  <a:pt x="333" y="70"/>
                </a:lnTo>
                <a:lnTo>
                  <a:pt x="327" y="70"/>
                </a:lnTo>
                <a:close/>
                <a:moveTo>
                  <a:pt x="274" y="70"/>
                </a:moveTo>
                <a:lnTo>
                  <a:pt x="274" y="25"/>
                </a:lnTo>
                <a:lnTo>
                  <a:pt x="282" y="25"/>
                </a:lnTo>
                <a:lnTo>
                  <a:pt x="282" y="70"/>
                </a:lnTo>
                <a:lnTo>
                  <a:pt x="274" y="70"/>
                </a:lnTo>
                <a:close/>
                <a:moveTo>
                  <a:pt x="184" y="70"/>
                </a:moveTo>
                <a:lnTo>
                  <a:pt x="184" y="25"/>
                </a:lnTo>
                <a:lnTo>
                  <a:pt x="190" y="25"/>
                </a:lnTo>
                <a:lnTo>
                  <a:pt x="190" y="31"/>
                </a:lnTo>
                <a:lnTo>
                  <a:pt x="190" y="31"/>
                </a:lnTo>
                <a:lnTo>
                  <a:pt x="190" y="31"/>
                </a:lnTo>
                <a:lnTo>
                  <a:pt x="198" y="25"/>
                </a:lnTo>
                <a:lnTo>
                  <a:pt x="198" y="25"/>
                </a:lnTo>
                <a:lnTo>
                  <a:pt x="207" y="22"/>
                </a:lnTo>
                <a:lnTo>
                  <a:pt x="207" y="22"/>
                </a:lnTo>
                <a:lnTo>
                  <a:pt x="210" y="25"/>
                </a:lnTo>
                <a:lnTo>
                  <a:pt x="210" y="25"/>
                </a:lnTo>
                <a:lnTo>
                  <a:pt x="212" y="25"/>
                </a:lnTo>
                <a:lnTo>
                  <a:pt x="212" y="31"/>
                </a:lnTo>
                <a:lnTo>
                  <a:pt x="212" y="31"/>
                </a:lnTo>
                <a:lnTo>
                  <a:pt x="210" y="28"/>
                </a:lnTo>
                <a:lnTo>
                  <a:pt x="210" y="28"/>
                </a:lnTo>
                <a:lnTo>
                  <a:pt x="204" y="28"/>
                </a:lnTo>
                <a:lnTo>
                  <a:pt x="204" y="28"/>
                </a:lnTo>
                <a:lnTo>
                  <a:pt x="198" y="31"/>
                </a:lnTo>
                <a:lnTo>
                  <a:pt x="198" y="31"/>
                </a:lnTo>
                <a:lnTo>
                  <a:pt x="190" y="36"/>
                </a:lnTo>
                <a:lnTo>
                  <a:pt x="190" y="70"/>
                </a:lnTo>
                <a:lnTo>
                  <a:pt x="184" y="70"/>
                </a:lnTo>
                <a:close/>
                <a:moveTo>
                  <a:pt x="422" y="14"/>
                </a:moveTo>
                <a:lnTo>
                  <a:pt x="422" y="9"/>
                </a:lnTo>
                <a:lnTo>
                  <a:pt x="431" y="9"/>
                </a:lnTo>
                <a:lnTo>
                  <a:pt x="431" y="14"/>
                </a:lnTo>
                <a:lnTo>
                  <a:pt x="422" y="14"/>
                </a:lnTo>
                <a:close/>
                <a:moveTo>
                  <a:pt x="274" y="14"/>
                </a:moveTo>
                <a:lnTo>
                  <a:pt x="274" y="9"/>
                </a:lnTo>
                <a:lnTo>
                  <a:pt x="282" y="9"/>
                </a:lnTo>
                <a:lnTo>
                  <a:pt x="282" y="14"/>
                </a:lnTo>
                <a:lnTo>
                  <a:pt x="274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" name="Freeform 639"/>
          <p:cNvSpPr>
            <a:spLocks/>
          </p:cNvSpPr>
          <p:nvPr/>
        </p:nvSpPr>
        <p:spPr bwMode="auto">
          <a:xfrm>
            <a:off x="4419371" y="1655348"/>
            <a:ext cx="94044" cy="101577"/>
          </a:xfrm>
          <a:custGeom>
            <a:avLst/>
            <a:gdLst/>
            <a:ahLst/>
            <a:cxnLst>
              <a:cxn ang="0">
                <a:pos x="8" y="61"/>
              </a:cxn>
              <a:cxn ang="0">
                <a:pos x="8" y="61"/>
              </a:cxn>
              <a:cxn ang="0">
                <a:pos x="2" y="50"/>
              </a:cxn>
              <a:cxn ang="0">
                <a:pos x="0" y="36"/>
              </a:cxn>
              <a:cxn ang="0">
                <a:pos x="0" y="36"/>
              </a:cxn>
              <a:cxn ang="0">
                <a:pos x="2" y="20"/>
              </a:cxn>
              <a:cxn ang="0">
                <a:pos x="8" y="9"/>
              </a:cxn>
              <a:cxn ang="0">
                <a:pos x="8" y="9"/>
              </a:cxn>
              <a:cxn ang="0">
                <a:pos x="19" y="3"/>
              </a:cxn>
              <a:cxn ang="0">
                <a:pos x="33" y="0"/>
              </a:cxn>
              <a:cxn ang="0">
                <a:pos x="33" y="0"/>
              </a:cxn>
              <a:cxn ang="0">
                <a:pos x="42" y="0"/>
              </a:cxn>
              <a:cxn ang="0">
                <a:pos x="50" y="6"/>
              </a:cxn>
              <a:cxn ang="0">
                <a:pos x="56" y="11"/>
              </a:cxn>
              <a:cxn ang="0">
                <a:pos x="58" y="17"/>
              </a:cxn>
              <a:cxn ang="0">
                <a:pos x="50" y="17"/>
              </a:cxn>
              <a:cxn ang="0">
                <a:pos x="50" y="17"/>
              </a:cxn>
              <a:cxn ang="0">
                <a:pos x="44" y="9"/>
              </a:cxn>
              <a:cxn ang="0">
                <a:pos x="39" y="6"/>
              </a:cxn>
              <a:cxn ang="0">
                <a:pos x="30" y="6"/>
              </a:cxn>
              <a:cxn ang="0">
                <a:pos x="30" y="6"/>
              </a:cxn>
              <a:cxn ang="0">
                <a:pos x="22" y="6"/>
              </a:cxn>
              <a:cxn ang="0">
                <a:pos x="14" y="11"/>
              </a:cxn>
              <a:cxn ang="0">
                <a:pos x="8" y="22"/>
              </a:cxn>
              <a:cxn ang="0">
                <a:pos x="8" y="36"/>
              </a:cxn>
              <a:cxn ang="0">
                <a:pos x="8" y="36"/>
              </a:cxn>
              <a:cxn ang="0">
                <a:pos x="8" y="50"/>
              </a:cxn>
              <a:cxn ang="0">
                <a:pos x="14" y="59"/>
              </a:cxn>
              <a:cxn ang="0">
                <a:pos x="22" y="64"/>
              </a:cxn>
              <a:cxn ang="0">
                <a:pos x="30" y="67"/>
              </a:cxn>
              <a:cxn ang="0">
                <a:pos x="30" y="67"/>
              </a:cxn>
              <a:cxn ang="0">
                <a:pos x="39" y="64"/>
              </a:cxn>
              <a:cxn ang="0">
                <a:pos x="44" y="61"/>
              </a:cxn>
              <a:cxn ang="0">
                <a:pos x="53" y="50"/>
              </a:cxn>
              <a:cxn ang="0">
                <a:pos x="61" y="53"/>
              </a:cxn>
              <a:cxn ang="0">
                <a:pos x="61" y="53"/>
              </a:cxn>
              <a:cxn ang="0">
                <a:pos x="56" y="59"/>
              </a:cxn>
              <a:cxn ang="0">
                <a:pos x="50" y="64"/>
              </a:cxn>
              <a:cxn ang="0">
                <a:pos x="42" y="70"/>
              </a:cxn>
              <a:cxn ang="0">
                <a:pos x="30" y="70"/>
              </a:cxn>
              <a:cxn ang="0">
                <a:pos x="30" y="70"/>
              </a:cxn>
              <a:cxn ang="0">
                <a:pos x="19" y="70"/>
              </a:cxn>
              <a:cxn ang="0">
                <a:pos x="8" y="61"/>
              </a:cxn>
            </a:cxnLst>
            <a:rect l="0" t="0" r="r" b="b"/>
            <a:pathLst>
              <a:path w="61" h="70">
                <a:moveTo>
                  <a:pt x="8" y="61"/>
                </a:moveTo>
                <a:lnTo>
                  <a:pt x="8" y="61"/>
                </a:lnTo>
                <a:lnTo>
                  <a:pt x="2" y="50"/>
                </a:lnTo>
                <a:lnTo>
                  <a:pt x="0" y="36"/>
                </a:lnTo>
                <a:lnTo>
                  <a:pt x="0" y="36"/>
                </a:lnTo>
                <a:lnTo>
                  <a:pt x="2" y="20"/>
                </a:lnTo>
                <a:lnTo>
                  <a:pt x="8" y="9"/>
                </a:lnTo>
                <a:lnTo>
                  <a:pt x="8" y="9"/>
                </a:lnTo>
                <a:lnTo>
                  <a:pt x="19" y="3"/>
                </a:lnTo>
                <a:lnTo>
                  <a:pt x="33" y="0"/>
                </a:lnTo>
                <a:lnTo>
                  <a:pt x="33" y="0"/>
                </a:lnTo>
                <a:lnTo>
                  <a:pt x="42" y="0"/>
                </a:lnTo>
                <a:lnTo>
                  <a:pt x="50" y="6"/>
                </a:lnTo>
                <a:lnTo>
                  <a:pt x="56" y="11"/>
                </a:lnTo>
                <a:lnTo>
                  <a:pt x="58" y="17"/>
                </a:lnTo>
                <a:lnTo>
                  <a:pt x="50" y="17"/>
                </a:lnTo>
                <a:lnTo>
                  <a:pt x="50" y="17"/>
                </a:lnTo>
                <a:lnTo>
                  <a:pt x="44" y="9"/>
                </a:lnTo>
                <a:lnTo>
                  <a:pt x="39" y="6"/>
                </a:lnTo>
                <a:lnTo>
                  <a:pt x="30" y="6"/>
                </a:lnTo>
                <a:lnTo>
                  <a:pt x="30" y="6"/>
                </a:lnTo>
                <a:lnTo>
                  <a:pt x="22" y="6"/>
                </a:lnTo>
                <a:lnTo>
                  <a:pt x="14" y="11"/>
                </a:lnTo>
                <a:lnTo>
                  <a:pt x="8" y="22"/>
                </a:lnTo>
                <a:lnTo>
                  <a:pt x="8" y="36"/>
                </a:lnTo>
                <a:lnTo>
                  <a:pt x="8" y="36"/>
                </a:lnTo>
                <a:lnTo>
                  <a:pt x="8" y="50"/>
                </a:lnTo>
                <a:lnTo>
                  <a:pt x="14" y="59"/>
                </a:lnTo>
                <a:lnTo>
                  <a:pt x="22" y="64"/>
                </a:lnTo>
                <a:lnTo>
                  <a:pt x="30" y="67"/>
                </a:lnTo>
                <a:lnTo>
                  <a:pt x="30" y="67"/>
                </a:lnTo>
                <a:lnTo>
                  <a:pt x="39" y="64"/>
                </a:lnTo>
                <a:lnTo>
                  <a:pt x="44" y="61"/>
                </a:lnTo>
                <a:lnTo>
                  <a:pt x="53" y="50"/>
                </a:lnTo>
                <a:lnTo>
                  <a:pt x="61" y="53"/>
                </a:lnTo>
                <a:lnTo>
                  <a:pt x="61" y="53"/>
                </a:lnTo>
                <a:lnTo>
                  <a:pt x="56" y="59"/>
                </a:lnTo>
                <a:lnTo>
                  <a:pt x="50" y="64"/>
                </a:lnTo>
                <a:lnTo>
                  <a:pt x="42" y="70"/>
                </a:lnTo>
                <a:lnTo>
                  <a:pt x="30" y="70"/>
                </a:lnTo>
                <a:lnTo>
                  <a:pt x="30" y="70"/>
                </a:lnTo>
                <a:lnTo>
                  <a:pt x="19" y="70"/>
                </a:lnTo>
                <a:lnTo>
                  <a:pt x="8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" name="Freeform 640"/>
          <p:cNvSpPr>
            <a:spLocks/>
          </p:cNvSpPr>
          <p:nvPr/>
        </p:nvSpPr>
        <p:spPr bwMode="auto">
          <a:xfrm>
            <a:off x="5100802" y="1687272"/>
            <a:ext cx="74002" cy="6965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8" y="6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4" y="3"/>
              </a:cxn>
              <a:cxn ang="0">
                <a:pos x="42" y="6"/>
              </a:cxn>
              <a:cxn ang="0">
                <a:pos x="48" y="14"/>
              </a:cxn>
              <a:cxn ang="0">
                <a:pos x="48" y="25"/>
              </a:cxn>
              <a:cxn ang="0">
                <a:pos x="48" y="25"/>
              </a:cxn>
              <a:cxn ang="0">
                <a:pos x="48" y="25"/>
              </a:cxn>
              <a:cxn ang="0">
                <a:pos x="48" y="34"/>
              </a:cxn>
              <a:cxn ang="0">
                <a:pos x="42" y="42"/>
              </a:cxn>
              <a:cxn ang="0">
                <a:pos x="34" y="48"/>
              </a:cxn>
              <a:cxn ang="0">
                <a:pos x="25" y="48"/>
              </a:cxn>
              <a:cxn ang="0">
                <a:pos x="25" y="48"/>
              </a:cxn>
              <a:cxn ang="0">
                <a:pos x="14" y="48"/>
              </a:cxn>
              <a:cxn ang="0">
                <a:pos x="6" y="42"/>
              </a:cxn>
              <a:cxn ang="0">
                <a:pos x="3" y="34"/>
              </a:cxn>
              <a:cxn ang="0">
                <a:pos x="0" y="25"/>
              </a:cxn>
            </a:cxnLst>
            <a:rect l="0" t="0" r="r" b="b"/>
            <a:pathLst>
              <a:path w="48" h="48">
                <a:moveTo>
                  <a:pt x="0" y="25"/>
                </a:moveTo>
                <a:lnTo>
                  <a:pt x="0" y="25"/>
                </a:lnTo>
                <a:lnTo>
                  <a:pt x="3" y="14"/>
                </a:lnTo>
                <a:lnTo>
                  <a:pt x="8" y="6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4" y="3"/>
                </a:lnTo>
                <a:lnTo>
                  <a:pt x="42" y="6"/>
                </a:lnTo>
                <a:lnTo>
                  <a:pt x="48" y="14"/>
                </a:lnTo>
                <a:lnTo>
                  <a:pt x="48" y="25"/>
                </a:lnTo>
                <a:lnTo>
                  <a:pt x="48" y="25"/>
                </a:lnTo>
                <a:lnTo>
                  <a:pt x="48" y="25"/>
                </a:lnTo>
                <a:lnTo>
                  <a:pt x="48" y="34"/>
                </a:lnTo>
                <a:lnTo>
                  <a:pt x="42" y="42"/>
                </a:lnTo>
                <a:lnTo>
                  <a:pt x="34" y="48"/>
                </a:lnTo>
                <a:lnTo>
                  <a:pt x="25" y="48"/>
                </a:lnTo>
                <a:lnTo>
                  <a:pt x="25" y="48"/>
                </a:lnTo>
                <a:lnTo>
                  <a:pt x="14" y="48"/>
                </a:lnTo>
                <a:lnTo>
                  <a:pt x="6" y="42"/>
                </a:lnTo>
                <a:lnTo>
                  <a:pt x="3" y="3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" name="Freeform 641"/>
          <p:cNvSpPr>
            <a:spLocks/>
          </p:cNvSpPr>
          <p:nvPr/>
        </p:nvSpPr>
        <p:spPr bwMode="auto">
          <a:xfrm>
            <a:off x="5113136" y="1695979"/>
            <a:ext cx="47793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28"/>
              </a:cxn>
              <a:cxn ang="0">
                <a:pos x="6" y="33"/>
              </a:cxn>
              <a:cxn ang="0">
                <a:pos x="9" y="36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3" y="36"/>
              </a:cxn>
              <a:cxn ang="0">
                <a:pos x="28" y="33"/>
              </a:cxn>
              <a:cxn ang="0">
                <a:pos x="31" y="28"/>
              </a:cxn>
              <a:cxn ang="0">
                <a:pos x="31" y="19"/>
              </a:cxn>
              <a:cxn ang="0">
                <a:pos x="31" y="19"/>
              </a:cxn>
              <a:cxn ang="0">
                <a:pos x="31" y="11"/>
              </a:cxn>
              <a:cxn ang="0">
                <a:pos x="28" y="3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12" y="0"/>
              </a:cxn>
              <a:cxn ang="0">
                <a:pos x="6" y="3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31" h="39">
                <a:moveTo>
                  <a:pt x="0" y="19"/>
                </a:moveTo>
                <a:lnTo>
                  <a:pt x="0" y="19"/>
                </a:lnTo>
                <a:lnTo>
                  <a:pt x="0" y="28"/>
                </a:lnTo>
                <a:lnTo>
                  <a:pt x="6" y="33"/>
                </a:lnTo>
                <a:lnTo>
                  <a:pt x="9" y="36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3" y="36"/>
                </a:lnTo>
                <a:lnTo>
                  <a:pt x="28" y="33"/>
                </a:lnTo>
                <a:lnTo>
                  <a:pt x="31" y="28"/>
                </a:lnTo>
                <a:lnTo>
                  <a:pt x="31" y="19"/>
                </a:lnTo>
                <a:lnTo>
                  <a:pt x="31" y="19"/>
                </a:lnTo>
                <a:lnTo>
                  <a:pt x="31" y="11"/>
                </a:lnTo>
                <a:lnTo>
                  <a:pt x="28" y="3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12" y="0"/>
                </a:lnTo>
                <a:lnTo>
                  <a:pt x="6" y="3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" name="Freeform 642"/>
          <p:cNvSpPr>
            <a:spLocks/>
          </p:cNvSpPr>
          <p:nvPr/>
        </p:nvSpPr>
        <p:spPr bwMode="auto">
          <a:xfrm>
            <a:off x="5009842" y="1675663"/>
            <a:ext cx="52418" cy="81262"/>
          </a:xfrm>
          <a:custGeom>
            <a:avLst/>
            <a:gdLst/>
            <a:ahLst/>
            <a:cxnLst>
              <a:cxn ang="0">
                <a:pos x="9" y="42"/>
              </a:cxn>
              <a:cxn ang="0">
                <a:pos x="9" y="14"/>
              </a:cxn>
              <a:cxn ang="0">
                <a:pos x="0" y="14"/>
              </a:cxn>
              <a:cxn ang="0">
                <a:pos x="0" y="11"/>
              </a:cxn>
              <a:cxn ang="0">
                <a:pos x="9" y="11"/>
              </a:cxn>
              <a:cxn ang="0">
                <a:pos x="9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50"/>
              </a:cxn>
              <a:cxn ang="0">
                <a:pos x="20" y="53"/>
              </a:cxn>
              <a:cxn ang="0">
                <a:pos x="23" y="53"/>
              </a:cxn>
              <a:cxn ang="0">
                <a:pos x="23" y="53"/>
              </a:cxn>
              <a:cxn ang="0">
                <a:pos x="31" y="50"/>
              </a:cxn>
              <a:cxn ang="0">
                <a:pos x="34" y="53"/>
              </a:cxn>
              <a:cxn ang="0">
                <a:pos x="34" y="53"/>
              </a:cxn>
              <a:cxn ang="0">
                <a:pos x="23" y="56"/>
              </a:cxn>
              <a:cxn ang="0">
                <a:pos x="23" y="56"/>
              </a:cxn>
              <a:cxn ang="0">
                <a:pos x="17" y="56"/>
              </a:cxn>
              <a:cxn ang="0">
                <a:pos x="11" y="53"/>
              </a:cxn>
              <a:cxn ang="0">
                <a:pos x="9" y="50"/>
              </a:cxn>
              <a:cxn ang="0">
                <a:pos x="9" y="42"/>
              </a:cxn>
            </a:cxnLst>
            <a:rect l="0" t="0" r="r" b="b"/>
            <a:pathLst>
              <a:path w="34" h="56">
                <a:moveTo>
                  <a:pt x="9" y="42"/>
                </a:moveTo>
                <a:lnTo>
                  <a:pt x="9" y="14"/>
                </a:lnTo>
                <a:lnTo>
                  <a:pt x="0" y="14"/>
                </a:lnTo>
                <a:lnTo>
                  <a:pt x="0" y="11"/>
                </a:lnTo>
                <a:lnTo>
                  <a:pt x="9" y="11"/>
                </a:lnTo>
                <a:lnTo>
                  <a:pt x="9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50"/>
                </a:lnTo>
                <a:lnTo>
                  <a:pt x="20" y="53"/>
                </a:lnTo>
                <a:lnTo>
                  <a:pt x="23" y="53"/>
                </a:lnTo>
                <a:lnTo>
                  <a:pt x="23" y="53"/>
                </a:lnTo>
                <a:lnTo>
                  <a:pt x="31" y="50"/>
                </a:lnTo>
                <a:lnTo>
                  <a:pt x="34" y="53"/>
                </a:lnTo>
                <a:lnTo>
                  <a:pt x="34" y="53"/>
                </a:lnTo>
                <a:lnTo>
                  <a:pt x="23" y="56"/>
                </a:lnTo>
                <a:lnTo>
                  <a:pt x="23" y="56"/>
                </a:lnTo>
                <a:lnTo>
                  <a:pt x="17" y="56"/>
                </a:lnTo>
                <a:lnTo>
                  <a:pt x="11" y="53"/>
                </a:lnTo>
                <a:lnTo>
                  <a:pt x="9" y="50"/>
                </a:lnTo>
                <a:lnTo>
                  <a:pt x="9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" name="Freeform 643"/>
          <p:cNvSpPr>
            <a:spLocks/>
          </p:cNvSpPr>
          <p:nvPr/>
        </p:nvSpPr>
        <p:spPr bwMode="auto">
          <a:xfrm>
            <a:off x="4949716" y="1687272"/>
            <a:ext cx="52418" cy="69653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0" y="37"/>
              </a:cxn>
              <a:cxn ang="0">
                <a:pos x="0" y="31"/>
              </a:cxn>
              <a:cxn ang="0">
                <a:pos x="6" y="25"/>
              </a:cxn>
              <a:cxn ang="0">
                <a:pos x="14" y="20"/>
              </a:cxn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2" y="6"/>
              </a:cxn>
              <a:cxn ang="0">
                <a:pos x="17" y="6"/>
              </a:cxn>
              <a:cxn ang="0">
                <a:pos x="17" y="6"/>
              </a:cxn>
              <a:cxn ang="0">
                <a:pos x="14" y="6"/>
              </a:cxn>
              <a:cxn ang="0">
                <a:pos x="11" y="9"/>
              </a:cxn>
              <a:cxn ang="0">
                <a:pos x="8" y="14"/>
              </a:cxn>
              <a:cxn ang="0">
                <a:pos x="0" y="14"/>
              </a:cxn>
              <a:cxn ang="0">
                <a:pos x="0" y="14"/>
              </a:cxn>
              <a:cxn ang="0">
                <a:pos x="3" y="9"/>
              </a:cxn>
              <a:cxn ang="0">
                <a:pos x="6" y="6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8" y="6"/>
              </a:cxn>
              <a:cxn ang="0">
                <a:pos x="31" y="12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4" y="48"/>
              </a:cxn>
              <a:cxn ang="0">
                <a:pos x="34" y="48"/>
              </a:cxn>
              <a:cxn ang="0">
                <a:pos x="28" y="48"/>
              </a:cxn>
              <a:cxn ang="0">
                <a:pos x="28" y="48"/>
              </a:cxn>
              <a:cxn ang="0">
                <a:pos x="25" y="45"/>
              </a:cxn>
              <a:cxn ang="0">
                <a:pos x="25" y="45"/>
              </a:cxn>
              <a:cxn ang="0">
                <a:pos x="25" y="45"/>
              </a:cxn>
              <a:cxn ang="0">
                <a:pos x="20" y="48"/>
              </a:cxn>
              <a:cxn ang="0">
                <a:pos x="14" y="48"/>
              </a:cxn>
              <a:cxn ang="0">
                <a:pos x="14" y="48"/>
              </a:cxn>
              <a:cxn ang="0">
                <a:pos x="8" y="48"/>
              </a:cxn>
              <a:cxn ang="0">
                <a:pos x="3" y="45"/>
              </a:cxn>
              <a:cxn ang="0">
                <a:pos x="0" y="42"/>
              </a:cxn>
              <a:cxn ang="0">
                <a:pos x="0" y="37"/>
              </a:cxn>
            </a:cxnLst>
            <a:rect l="0" t="0" r="r" b="b"/>
            <a:pathLst>
              <a:path w="34" h="48">
                <a:moveTo>
                  <a:pt x="0" y="37"/>
                </a:moveTo>
                <a:lnTo>
                  <a:pt x="0" y="37"/>
                </a:lnTo>
                <a:lnTo>
                  <a:pt x="0" y="31"/>
                </a:lnTo>
                <a:lnTo>
                  <a:pt x="6" y="25"/>
                </a:lnTo>
                <a:lnTo>
                  <a:pt x="14" y="20"/>
                </a:lnTo>
                <a:lnTo>
                  <a:pt x="25" y="17"/>
                </a:ln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2" y="6"/>
                </a:lnTo>
                <a:lnTo>
                  <a:pt x="17" y="6"/>
                </a:lnTo>
                <a:lnTo>
                  <a:pt x="17" y="6"/>
                </a:lnTo>
                <a:lnTo>
                  <a:pt x="14" y="6"/>
                </a:lnTo>
                <a:lnTo>
                  <a:pt x="11" y="9"/>
                </a:lnTo>
                <a:lnTo>
                  <a:pt x="8" y="14"/>
                </a:lnTo>
                <a:lnTo>
                  <a:pt x="0" y="14"/>
                </a:lnTo>
                <a:lnTo>
                  <a:pt x="0" y="14"/>
                </a:lnTo>
                <a:lnTo>
                  <a:pt x="3" y="9"/>
                </a:lnTo>
                <a:lnTo>
                  <a:pt x="6" y="6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8" y="6"/>
                </a:lnTo>
                <a:lnTo>
                  <a:pt x="31" y="12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4" y="48"/>
                </a:lnTo>
                <a:lnTo>
                  <a:pt x="34" y="48"/>
                </a:lnTo>
                <a:lnTo>
                  <a:pt x="28" y="48"/>
                </a:lnTo>
                <a:lnTo>
                  <a:pt x="28" y="48"/>
                </a:lnTo>
                <a:lnTo>
                  <a:pt x="25" y="45"/>
                </a:lnTo>
                <a:lnTo>
                  <a:pt x="25" y="45"/>
                </a:lnTo>
                <a:lnTo>
                  <a:pt x="25" y="45"/>
                </a:lnTo>
                <a:lnTo>
                  <a:pt x="20" y="48"/>
                </a:lnTo>
                <a:lnTo>
                  <a:pt x="14" y="48"/>
                </a:lnTo>
                <a:lnTo>
                  <a:pt x="14" y="48"/>
                </a:lnTo>
                <a:lnTo>
                  <a:pt x="8" y="48"/>
                </a:lnTo>
                <a:lnTo>
                  <a:pt x="3" y="45"/>
                </a:lnTo>
                <a:lnTo>
                  <a:pt x="0" y="42"/>
                </a:lnTo>
                <a:lnTo>
                  <a:pt x="0" y="3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" name="Freeform 644"/>
          <p:cNvSpPr>
            <a:spLocks/>
          </p:cNvSpPr>
          <p:nvPr/>
        </p:nvSpPr>
        <p:spPr bwMode="auto">
          <a:xfrm>
            <a:off x="4958966" y="1720648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2" y="19"/>
              </a:cxn>
              <a:cxn ang="0">
                <a:pos x="8" y="22"/>
              </a:cxn>
              <a:cxn ang="0">
                <a:pos x="8" y="22"/>
              </a:cxn>
              <a:cxn ang="0">
                <a:pos x="14" y="19"/>
              </a:cxn>
              <a:cxn ang="0">
                <a:pos x="19" y="16"/>
              </a:cxn>
              <a:cxn ang="0">
                <a:pos x="19" y="0"/>
              </a:cxn>
              <a:cxn ang="0">
                <a:pos x="19" y="0"/>
              </a:cxn>
              <a:cxn ang="0">
                <a:pos x="11" y="2"/>
              </a:cxn>
              <a:cxn ang="0">
                <a:pos x="5" y="5"/>
              </a:cxn>
              <a:cxn ang="0">
                <a:pos x="2" y="8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2" y="19"/>
                </a:lnTo>
                <a:lnTo>
                  <a:pt x="8" y="22"/>
                </a:lnTo>
                <a:lnTo>
                  <a:pt x="8" y="22"/>
                </a:lnTo>
                <a:lnTo>
                  <a:pt x="14" y="19"/>
                </a:lnTo>
                <a:lnTo>
                  <a:pt x="19" y="16"/>
                </a:lnTo>
                <a:lnTo>
                  <a:pt x="19" y="0"/>
                </a:lnTo>
                <a:lnTo>
                  <a:pt x="19" y="0"/>
                </a:lnTo>
                <a:lnTo>
                  <a:pt x="11" y="2"/>
                </a:lnTo>
                <a:lnTo>
                  <a:pt x="5" y="5"/>
                </a:lnTo>
                <a:lnTo>
                  <a:pt x="2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" name="Freeform 645"/>
          <p:cNvSpPr>
            <a:spLocks/>
          </p:cNvSpPr>
          <p:nvPr/>
        </p:nvSpPr>
        <p:spPr bwMode="auto">
          <a:xfrm>
            <a:off x="4760087" y="1668408"/>
            <a:ext cx="60126" cy="8851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0" y="38"/>
              </a:cxn>
              <a:cxn ang="0">
                <a:pos x="0" y="27"/>
              </a:cxn>
              <a:cxn ang="0">
                <a:pos x="5" y="22"/>
              </a:cxn>
              <a:cxn ang="0">
                <a:pos x="11" y="16"/>
              </a:cxn>
              <a:cxn ang="0">
                <a:pos x="19" y="13"/>
              </a:cxn>
              <a:cxn ang="0">
                <a:pos x="19" y="13"/>
              </a:cxn>
              <a:cxn ang="0">
                <a:pos x="25" y="16"/>
              </a:cxn>
              <a:cxn ang="0">
                <a:pos x="33" y="19"/>
              </a:cxn>
              <a:cxn ang="0">
                <a:pos x="33" y="19"/>
              </a:cxn>
              <a:cxn ang="0">
                <a:pos x="33" y="0"/>
              </a:cxn>
              <a:cxn ang="0">
                <a:pos x="39" y="0"/>
              </a:cxn>
              <a:cxn ang="0">
                <a:pos x="39" y="61"/>
              </a:cxn>
              <a:cxn ang="0">
                <a:pos x="33" y="61"/>
              </a:cxn>
              <a:cxn ang="0">
                <a:pos x="33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61"/>
              </a:cxn>
              <a:cxn ang="0">
                <a:pos x="19" y="61"/>
              </a:cxn>
              <a:cxn ang="0">
                <a:pos x="19" y="61"/>
              </a:cxn>
              <a:cxn ang="0">
                <a:pos x="11" y="61"/>
              </a:cxn>
              <a:cxn ang="0">
                <a:pos x="3" y="55"/>
              </a:cxn>
              <a:cxn ang="0">
                <a:pos x="0" y="47"/>
              </a:cxn>
              <a:cxn ang="0">
                <a:pos x="0" y="38"/>
              </a:cxn>
            </a:cxnLst>
            <a:rect l="0" t="0" r="r" b="b"/>
            <a:pathLst>
              <a:path w="39" h="61">
                <a:moveTo>
                  <a:pt x="0" y="38"/>
                </a:moveTo>
                <a:lnTo>
                  <a:pt x="0" y="38"/>
                </a:lnTo>
                <a:lnTo>
                  <a:pt x="0" y="27"/>
                </a:lnTo>
                <a:lnTo>
                  <a:pt x="5" y="22"/>
                </a:lnTo>
                <a:lnTo>
                  <a:pt x="11" y="16"/>
                </a:lnTo>
                <a:lnTo>
                  <a:pt x="19" y="13"/>
                </a:lnTo>
                <a:lnTo>
                  <a:pt x="19" y="13"/>
                </a:lnTo>
                <a:lnTo>
                  <a:pt x="25" y="16"/>
                </a:lnTo>
                <a:lnTo>
                  <a:pt x="33" y="19"/>
                </a:lnTo>
                <a:lnTo>
                  <a:pt x="33" y="19"/>
                </a:lnTo>
                <a:lnTo>
                  <a:pt x="33" y="0"/>
                </a:lnTo>
                <a:lnTo>
                  <a:pt x="39" y="0"/>
                </a:lnTo>
                <a:lnTo>
                  <a:pt x="39" y="61"/>
                </a:lnTo>
                <a:lnTo>
                  <a:pt x="33" y="61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61"/>
                </a:lnTo>
                <a:lnTo>
                  <a:pt x="19" y="61"/>
                </a:lnTo>
                <a:lnTo>
                  <a:pt x="19" y="61"/>
                </a:lnTo>
                <a:lnTo>
                  <a:pt x="11" y="61"/>
                </a:lnTo>
                <a:lnTo>
                  <a:pt x="3" y="55"/>
                </a:lnTo>
                <a:lnTo>
                  <a:pt x="0" y="47"/>
                </a:lnTo>
                <a:lnTo>
                  <a:pt x="0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4" name="Freeform 646"/>
          <p:cNvSpPr>
            <a:spLocks/>
          </p:cNvSpPr>
          <p:nvPr/>
        </p:nvSpPr>
        <p:spPr bwMode="auto">
          <a:xfrm>
            <a:off x="4767795" y="1695979"/>
            <a:ext cx="43168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28"/>
              </a:cxn>
              <a:cxn ang="0">
                <a:pos x="6" y="33"/>
              </a:cxn>
              <a:cxn ang="0">
                <a:pos x="9" y="36"/>
              </a:cxn>
              <a:cxn ang="0">
                <a:pos x="14" y="39"/>
              </a:cxn>
              <a:cxn ang="0">
                <a:pos x="14" y="39"/>
              </a:cxn>
              <a:cxn ang="0">
                <a:pos x="14" y="39"/>
              </a:cxn>
              <a:cxn ang="0">
                <a:pos x="23" y="36"/>
              </a:cxn>
              <a:cxn ang="0">
                <a:pos x="28" y="31"/>
              </a:cxn>
              <a:cxn ang="0">
                <a:pos x="28" y="6"/>
              </a:cxn>
              <a:cxn ang="0">
                <a:pos x="28" y="6"/>
              </a:cxn>
              <a:cxn ang="0">
                <a:pos x="23" y="3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6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8" h="39">
                <a:moveTo>
                  <a:pt x="0" y="19"/>
                </a:moveTo>
                <a:lnTo>
                  <a:pt x="0" y="19"/>
                </a:lnTo>
                <a:lnTo>
                  <a:pt x="3" y="28"/>
                </a:lnTo>
                <a:lnTo>
                  <a:pt x="6" y="33"/>
                </a:lnTo>
                <a:lnTo>
                  <a:pt x="9" y="36"/>
                </a:lnTo>
                <a:lnTo>
                  <a:pt x="14" y="39"/>
                </a:lnTo>
                <a:lnTo>
                  <a:pt x="14" y="39"/>
                </a:lnTo>
                <a:lnTo>
                  <a:pt x="14" y="39"/>
                </a:lnTo>
                <a:lnTo>
                  <a:pt x="23" y="36"/>
                </a:lnTo>
                <a:lnTo>
                  <a:pt x="28" y="31"/>
                </a:lnTo>
                <a:lnTo>
                  <a:pt x="28" y="6"/>
                </a:lnTo>
                <a:lnTo>
                  <a:pt x="28" y="6"/>
                </a:lnTo>
                <a:lnTo>
                  <a:pt x="23" y="3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6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5" name="Freeform 647"/>
          <p:cNvSpPr>
            <a:spLocks/>
          </p:cNvSpPr>
          <p:nvPr/>
        </p:nvSpPr>
        <p:spPr bwMode="auto">
          <a:xfrm>
            <a:off x="4613625" y="1687272"/>
            <a:ext cx="72460" cy="6965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6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0" y="3"/>
              </a:cxn>
              <a:cxn ang="0">
                <a:pos x="39" y="6"/>
              </a:cxn>
              <a:cxn ang="0">
                <a:pos x="44" y="14"/>
              </a:cxn>
              <a:cxn ang="0">
                <a:pos x="47" y="25"/>
              </a:cxn>
              <a:cxn ang="0">
                <a:pos x="47" y="25"/>
              </a:cxn>
              <a:cxn ang="0">
                <a:pos x="47" y="25"/>
              </a:cxn>
              <a:cxn ang="0">
                <a:pos x="44" y="34"/>
              </a:cxn>
              <a:cxn ang="0">
                <a:pos x="39" y="42"/>
              </a:cxn>
              <a:cxn ang="0">
                <a:pos x="33" y="48"/>
              </a:cxn>
              <a:cxn ang="0">
                <a:pos x="22" y="48"/>
              </a:cxn>
              <a:cxn ang="0">
                <a:pos x="22" y="48"/>
              </a:cxn>
              <a:cxn ang="0">
                <a:pos x="11" y="48"/>
              </a:cxn>
              <a:cxn ang="0">
                <a:pos x="5" y="42"/>
              </a:cxn>
              <a:cxn ang="0">
                <a:pos x="0" y="34"/>
              </a:cxn>
              <a:cxn ang="0">
                <a:pos x="0" y="25"/>
              </a:cxn>
            </a:cxnLst>
            <a:rect l="0" t="0" r="r" b="b"/>
            <a:pathLst>
              <a:path w="47" h="48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5" y="6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0" y="3"/>
                </a:lnTo>
                <a:lnTo>
                  <a:pt x="39" y="6"/>
                </a:lnTo>
                <a:lnTo>
                  <a:pt x="44" y="14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4" y="34"/>
                </a:lnTo>
                <a:lnTo>
                  <a:pt x="39" y="42"/>
                </a:lnTo>
                <a:lnTo>
                  <a:pt x="33" y="48"/>
                </a:lnTo>
                <a:lnTo>
                  <a:pt x="22" y="48"/>
                </a:lnTo>
                <a:lnTo>
                  <a:pt x="22" y="48"/>
                </a:lnTo>
                <a:lnTo>
                  <a:pt x="11" y="48"/>
                </a:lnTo>
                <a:lnTo>
                  <a:pt x="5" y="42"/>
                </a:lnTo>
                <a:lnTo>
                  <a:pt x="0" y="3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6" name="Freeform 648"/>
          <p:cNvSpPr>
            <a:spLocks/>
          </p:cNvSpPr>
          <p:nvPr/>
        </p:nvSpPr>
        <p:spPr bwMode="auto">
          <a:xfrm>
            <a:off x="4621333" y="1695979"/>
            <a:ext cx="52418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28"/>
              </a:cxn>
              <a:cxn ang="0">
                <a:pos x="6" y="33"/>
              </a:cxn>
              <a:cxn ang="0">
                <a:pos x="11" y="36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5" y="36"/>
              </a:cxn>
              <a:cxn ang="0">
                <a:pos x="28" y="33"/>
              </a:cxn>
              <a:cxn ang="0">
                <a:pos x="31" y="28"/>
              </a:cxn>
              <a:cxn ang="0">
                <a:pos x="34" y="19"/>
              </a:cxn>
              <a:cxn ang="0">
                <a:pos x="34" y="19"/>
              </a:cxn>
              <a:cxn ang="0">
                <a:pos x="31" y="11"/>
              </a:cxn>
              <a:cxn ang="0">
                <a:pos x="28" y="3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3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34" h="39">
                <a:moveTo>
                  <a:pt x="0" y="19"/>
                </a:moveTo>
                <a:lnTo>
                  <a:pt x="0" y="19"/>
                </a:lnTo>
                <a:lnTo>
                  <a:pt x="3" y="28"/>
                </a:lnTo>
                <a:lnTo>
                  <a:pt x="6" y="33"/>
                </a:lnTo>
                <a:lnTo>
                  <a:pt x="11" y="36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5" y="36"/>
                </a:lnTo>
                <a:lnTo>
                  <a:pt x="28" y="33"/>
                </a:lnTo>
                <a:lnTo>
                  <a:pt x="31" y="28"/>
                </a:lnTo>
                <a:lnTo>
                  <a:pt x="34" y="19"/>
                </a:lnTo>
                <a:lnTo>
                  <a:pt x="34" y="19"/>
                </a:lnTo>
                <a:lnTo>
                  <a:pt x="31" y="11"/>
                </a:lnTo>
                <a:lnTo>
                  <a:pt x="28" y="3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3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" name="Freeform 649"/>
          <p:cNvSpPr>
            <a:spLocks/>
          </p:cNvSpPr>
          <p:nvPr/>
        </p:nvSpPr>
        <p:spPr bwMode="auto">
          <a:xfrm>
            <a:off x="4527290" y="1687272"/>
            <a:ext cx="72460" cy="6965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6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3" y="3"/>
              </a:cxn>
              <a:cxn ang="0">
                <a:pos x="39" y="6"/>
              </a:cxn>
              <a:cxn ang="0">
                <a:pos x="44" y="14"/>
              </a:cxn>
              <a:cxn ang="0">
                <a:pos x="47" y="25"/>
              </a:cxn>
              <a:cxn ang="0">
                <a:pos x="47" y="25"/>
              </a:cxn>
              <a:cxn ang="0">
                <a:pos x="47" y="25"/>
              </a:cxn>
              <a:cxn ang="0">
                <a:pos x="44" y="34"/>
              </a:cxn>
              <a:cxn ang="0">
                <a:pos x="42" y="42"/>
              </a:cxn>
              <a:cxn ang="0">
                <a:pos x="33" y="48"/>
              </a:cxn>
              <a:cxn ang="0">
                <a:pos x="22" y="48"/>
              </a:cxn>
              <a:cxn ang="0">
                <a:pos x="22" y="48"/>
              </a:cxn>
              <a:cxn ang="0">
                <a:pos x="11" y="48"/>
              </a:cxn>
              <a:cxn ang="0">
                <a:pos x="5" y="42"/>
              </a:cxn>
              <a:cxn ang="0">
                <a:pos x="0" y="34"/>
              </a:cxn>
              <a:cxn ang="0">
                <a:pos x="0" y="25"/>
              </a:cxn>
            </a:cxnLst>
            <a:rect l="0" t="0" r="r" b="b"/>
            <a:pathLst>
              <a:path w="47" h="48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5" y="6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3" y="3"/>
                </a:lnTo>
                <a:lnTo>
                  <a:pt x="39" y="6"/>
                </a:lnTo>
                <a:lnTo>
                  <a:pt x="44" y="14"/>
                </a:lnTo>
                <a:lnTo>
                  <a:pt x="47" y="25"/>
                </a:lnTo>
                <a:lnTo>
                  <a:pt x="47" y="25"/>
                </a:lnTo>
                <a:lnTo>
                  <a:pt x="47" y="25"/>
                </a:lnTo>
                <a:lnTo>
                  <a:pt x="44" y="34"/>
                </a:lnTo>
                <a:lnTo>
                  <a:pt x="42" y="42"/>
                </a:lnTo>
                <a:lnTo>
                  <a:pt x="33" y="48"/>
                </a:lnTo>
                <a:lnTo>
                  <a:pt x="22" y="48"/>
                </a:lnTo>
                <a:lnTo>
                  <a:pt x="22" y="48"/>
                </a:lnTo>
                <a:lnTo>
                  <a:pt x="11" y="48"/>
                </a:lnTo>
                <a:lnTo>
                  <a:pt x="5" y="42"/>
                </a:lnTo>
                <a:lnTo>
                  <a:pt x="0" y="3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8" name="Freeform 650"/>
          <p:cNvSpPr>
            <a:spLocks/>
          </p:cNvSpPr>
          <p:nvPr/>
        </p:nvSpPr>
        <p:spPr bwMode="auto">
          <a:xfrm>
            <a:off x="4534998" y="1695979"/>
            <a:ext cx="52418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28"/>
              </a:cxn>
              <a:cxn ang="0">
                <a:pos x="6" y="33"/>
              </a:cxn>
              <a:cxn ang="0">
                <a:pos x="11" y="36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5" y="36"/>
              </a:cxn>
              <a:cxn ang="0">
                <a:pos x="28" y="33"/>
              </a:cxn>
              <a:cxn ang="0">
                <a:pos x="34" y="28"/>
              </a:cxn>
              <a:cxn ang="0">
                <a:pos x="34" y="19"/>
              </a:cxn>
              <a:cxn ang="0">
                <a:pos x="34" y="19"/>
              </a:cxn>
              <a:cxn ang="0">
                <a:pos x="31" y="11"/>
              </a:cxn>
              <a:cxn ang="0">
                <a:pos x="28" y="3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3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34" h="39">
                <a:moveTo>
                  <a:pt x="0" y="19"/>
                </a:moveTo>
                <a:lnTo>
                  <a:pt x="0" y="19"/>
                </a:lnTo>
                <a:lnTo>
                  <a:pt x="3" y="28"/>
                </a:lnTo>
                <a:lnTo>
                  <a:pt x="6" y="33"/>
                </a:lnTo>
                <a:lnTo>
                  <a:pt x="11" y="36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5" y="36"/>
                </a:lnTo>
                <a:lnTo>
                  <a:pt x="28" y="33"/>
                </a:lnTo>
                <a:lnTo>
                  <a:pt x="34" y="28"/>
                </a:lnTo>
                <a:lnTo>
                  <a:pt x="34" y="19"/>
                </a:lnTo>
                <a:lnTo>
                  <a:pt x="34" y="19"/>
                </a:lnTo>
                <a:lnTo>
                  <a:pt x="31" y="11"/>
                </a:lnTo>
                <a:lnTo>
                  <a:pt x="28" y="3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3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9" name="Freeform 651"/>
          <p:cNvSpPr>
            <a:spLocks/>
          </p:cNvSpPr>
          <p:nvPr/>
        </p:nvSpPr>
        <p:spPr bwMode="auto">
          <a:xfrm>
            <a:off x="5191763" y="1687272"/>
            <a:ext cx="60126" cy="69653"/>
          </a:xfrm>
          <a:custGeom>
            <a:avLst/>
            <a:gdLst/>
            <a:ahLst/>
            <a:cxnLst>
              <a:cxn ang="0">
                <a:pos x="31" y="48"/>
              </a:cxn>
              <a:cxn ang="0">
                <a:pos x="31" y="17"/>
              </a:cxn>
              <a:cxn ang="0">
                <a:pos x="31" y="17"/>
              </a:cxn>
              <a:cxn ang="0">
                <a:pos x="31" y="12"/>
              </a:cxn>
              <a:cxn ang="0">
                <a:pos x="28" y="9"/>
              </a:cxn>
              <a:cxn ang="0">
                <a:pos x="28" y="9"/>
              </a:cxn>
              <a:cxn ang="0">
                <a:pos x="25" y="6"/>
              </a:cxn>
              <a:cxn ang="0">
                <a:pos x="22" y="6"/>
              </a:cxn>
              <a:cxn ang="0">
                <a:pos x="22" y="6"/>
              </a:cxn>
              <a:cxn ang="0">
                <a:pos x="14" y="9"/>
              </a:cxn>
              <a:cxn ang="0">
                <a:pos x="14" y="9"/>
              </a:cxn>
              <a:cxn ang="0">
                <a:pos x="5" y="14"/>
              </a:cxn>
              <a:cxn ang="0">
                <a:pos x="5" y="48"/>
              </a:cxn>
              <a:cxn ang="0">
                <a:pos x="0" y="48"/>
              </a:cxn>
              <a:cxn ang="0">
                <a:pos x="0" y="3"/>
              </a:cxn>
              <a:cxn ang="0">
                <a:pos x="5" y="3"/>
              </a:cxn>
              <a:cxn ang="0">
                <a:pos x="5" y="9"/>
              </a:cxn>
              <a:cxn ang="0">
                <a:pos x="8" y="9"/>
              </a:cxn>
              <a:cxn ang="0">
                <a:pos x="8" y="9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3"/>
              </a:cxn>
              <a:cxn ang="0">
                <a:pos x="33" y="6"/>
              </a:cxn>
              <a:cxn ang="0">
                <a:pos x="33" y="6"/>
              </a:cxn>
              <a:cxn ang="0">
                <a:pos x="36" y="9"/>
              </a:cxn>
              <a:cxn ang="0">
                <a:pos x="39" y="14"/>
              </a:cxn>
              <a:cxn ang="0">
                <a:pos x="39" y="48"/>
              </a:cxn>
              <a:cxn ang="0">
                <a:pos x="31" y="48"/>
              </a:cxn>
            </a:cxnLst>
            <a:rect l="0" t="0" r="r" b="b"/>
            <a:pathLst>
              <a:path w="39" h="48">
                <a:moveTo>
                  <a:pt x="31" y="48"/>
                </a:moveTo>
                <a:lnTo>
                  <a:pt x="31" y="17"/>
                </a:lnTo>
                <a:lnTo>
                  <a:pt x="31" y="17"/>
                </a:lnTo>
                <a:lnTo>
                  <a:pt x="31" y="12"/>
                </a:lnTo>
                <a:lnTo>
                  <a:pt x="28" y="9"/>
                </a:lnTo>
                <a:lnTo>
                  <a:pt x="28" y="9"/>
                </a:lnTo>
                <a:lnTo>
                  <a:pt x="25" y="6"/>
                </a:lnTo>
                <a:lnTo>
                  <a:pt x="22" y="6"/>
                </a:lnTo>
                <a:lnTo>
                  <a:pt x="22" y="6"/>
                </a:lnTo>
                <a:lnTo>
                  <a:pt x="14" y="9"/>
                </a:lnTo>
                <a:lnTo>
                  <a:pt x="14" y="9"/>
                </a:lnTo>
                <a:lnTo>
                  <a:pt x="5" y="14"/>
                </a:lnTo>
                <a:lnTo>
                  <a:pt x="5" y="48"/>
                </a:lnTo>
                <a:lnTo>
                  <a:pt x="0" y="48"/>
                </a:lnTo>
                <a:lnTo>
                  <a:pt x="0" y="3"/>
                </a:lnTo>
                <a:lnTo>
                  <a:pt x="5" y="3"/>
                </a:lnTo>
                <a:lnTo>
                  <a:pt x="5" y="9"/>
                </a:lnTo>
                <a:lnTo>
                  <a:pt x="8" y="9"/>
                </a:lnTo>
                <a:lnTo>
                  <a:pt x="8" y="9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3"/>
                </a:lnTo>
                <a:lnTo>
                  <a:pt x="33" y="6"/>
                </a:lnTo>
                <a:lnTo>
                  <a:pt x="33" y="6"/>
                </a:lnTo>
                <a:lnTo>
                  <a:pt x="36" y="9"/>
                </a:lnTo>
                <a:lnTo>
                  <a:pt x="39" y="14"/>
                </a:lnTo>
                <a:lnTo>
                  <a:pt x="39" y="48"/>
                </a:lnTo>
                <a:lnTo>
                  <a:pt x="31" y="4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0" name="Rectangle 652"/>
          <p:cNvSpPr>
            <a:spLocks noChangeArrowheads="1"/>
          </p:cNvSpPr>
          <p:nvPr/>
        </p:nvSpPr>
        <p:spPr bwMode="auto">
          <a:xfrm>
            <a:off x="5069968" y="1691626"/>
            <a:ext cx="13875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1" name="Freeform 653"/>
          <p:cNvSpPr>
            <a:spLocks/>
          </p:cNvSpPr>
          <p:nvPr/>
        </p:nvSpPr>
        <p:spPr bwMode="auto">
          <a:xfrm>
            <a:off x="4875714" y="1687272"/>
            <a:ext cx="57043" cy="69653"/>
          </a:xfrm>
          <a:custGeom>
            <a:avLst/>
            <a:gdLst/>
            <a:ahLst/>
            <a:cxnLst>
              <a:cxn ang="0">
                <a:pos x="31" y="48"/>
              </a:cxn>
              <a:cxn ang="0">
                <a:pos x="31" y="17"/>
              </a:cxn>
              <a:cxn ang="0">
                <a:pos x="31" y="17"/>
              </a:cxn>
              <a:cxn ang="0">
                <a:pos x="31" y="12"/>
              </a:cxn>
              <a:cxn ang="0">
                <a:pos x="28" y="9"/>
              </a:cxn>
              <a:cxn ang="0">
                <a:pos x="28" y="9"/>
              </a:cxn>
              <a:cxn ang="0">
                <a:pos x="26" y="6"/>
              </a:cxn>
              <a:cxn ang="0">
                <a:pos x="23" y="6"/>
              </a:cxn>
              <a:cxn ang="0">
                <a:pos x="23" y="6"/>
              </a:cxn>
              <a:cxn ang="0">
                <a:pos x="14" y="9"/>
              </a:cxn>
              <a:cxn ang="0">
                <a:pos x="14" y="9"/>
              </a:cxn>
              <a:cxn ang="0">
                <a:pos x="6" y="14"/>
              </a:cxn>
              <a:cxn ang="0">
                <a:pos x="6" y="48"/>
              </a:cxn>
              <a:cxn ang="0">
                <a:pos x="0" y="48"/>
              </a:cxn>
              <a:cxn ang="0">
                <a:pos x="0" y="3"/>
              </a:cxn>
              <a:cxn ang="0">
                <a:pos x="6" y="3"/>
              </a:cxn>
              <a:cxn ang="0">
                <a:pos x="6" y="9"/>
              </a:cxn>
              <a:cxn ang="0">
                <a:pos x="6" y="9"/>
              </a:cxn>
              <a:cxn ang="0">
                <a:pos x="6" y="9"/>
              </a:cxn>
              <a:cxn ang="0">
                <a:pos x="14" y="3"/>
              </a:cxn>
              <a:cxn ang="0">
                <a:pos x="14" y="3"/>
              </a:cxn>
              <a:cxn ang="0">
                <a:pos x="26" y="0"/>
              </a:cxn>
              <a:cxn ang="0">
                <a:pos x="26" y="0"/>
              </a:cxn>
              <a:cxn ang="0">
                <a:pos x="31" y="3"/>
              </a:cxn>
              <a:cxn ang="0">
                <a:pos x="34" y="6"/>
              </a:cxn>
              <a:cxn ang="0">
                <a:pos x="34" y="6"/>
              </a:cxn>
              <a:cxn ang="0">
                <a:pos x="37" y="9"/>
              </a:cxn>
              <a:cxn ang="0">
                <a:pos x="37" y="14"/>
              </a:cxn>
              <a:cxn ang="0">
                <a:pos x="37" y="48"/>
              </a:cxn>
              <a:cxn ang="0">
                <a:pos x="31" y="48"/>
              </a:cxn>
            </a:cxnLst>
            <a:rect l="0" t="0" r="r" b="b"/>
            <a:pathLst>
              <a:path w="37" h="48">
                <a:moveTo>
                  <a:pt x="31" y="48"/>
                </a:moveTo>
                <a:lnTo>
                  <a:pt x="31" y="17"/>
                </a:lnTo>
                <a:lnTo>
                  <a:pt x="31" y="17"/>
                </a:lnTo>
                <a:lnTo>
                  <a:pt x="31" y="12"/>
                </a:lnTo>
                <a:lnTo>
                  <a:pt x="28" y="9"/>
                </a:lnTo>
                <a:lnTo>
                  <a:pt x="28" y="9"/>
                </a:lnTo>
                <a:lnTo>
                  <a:pt x="26" y="6"/>
                </a:lnTo>
                <a:lnTo>
                  <a:pt x="23" y="6"/>
                </a:lnTo>
                <a:lnTo>
                  <a:pt x="23" y="6"/>
                </a:lnTo>
                <a:lnTo>
                  <a:pt x="14" y="9"/>
                </a:lnTo>
                <a:lnTo>
                  <a:pt x="14" y="9"/>
                </a:lnTo>
                <a:lnTo>
                  <a:pt x="6" y="14"/>
                </a:lnTo>
                <a:lnTo>
                  <a:pt x="6" y="48"/>
                </a:lnTo>
                <a:lnTo>
                  <a:pt x="0" y="48"/>
                </a:lnTo>
                <a:lnTo>
                  <a:pt x="0" y="3"/>
                </a:lnTo>
                <a:lnTo>
                  <a:pt x="6" y="3"/>
                </a:lnTo>
                <a:lnTo>
                  <a:pt x="6" y="9"/>
                </a:lnTo>
                <a:lnTo>
                  <a:pt x="6" y="9"/>
                </a:lnTo>
                <a:lnTo>
                  <a:pt x="6" y="9"/>
                </a:lnTo>
                <a:lnTo>
                  <a:pt x="14" y="3"/>
                </a:lnTo>
                <a:lnTo>
                  <a:pt x="14" y="3"/>
                </a:lnTo>
                <a:lnTo>
                  <a:pt x="26" y="0"/>
                </a:lnTo>
                <a:lnTo>
                  <a:pt x="26" y="0"/>
                </a:lnTo>
                <a:lnTo>
                  <a:pt x="31" y="3"/>
                </a:lnTo>
                <a:lnTo>
                  <a:pt x="34" y="6"/>
                </a:lnTo>
                <a:lnTo>
                  <a:pt x="34" y="6"/>
                </a:lnTo>
                <a:lnTo>
                  <a:pt x="37" y="9"/>
                </a:lnTo>
                <a:lnTo>
                  <a:pt x="37" y="14"/>
                </a:lnTo>
                <a:lnTo>
                  <a:pt x="37" y="48"/>
                </a:lnTo>
                <a:lnTo>
                  <a:pt x="31" y="4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2" name="Rectangle 654"/>
          <p:cNvSpPr>
            <a:spLocks noChangeArrowheads="1"/>
          </p:cNvSpPr>
          <p:nvPr/>
        </p:nvSpPr>
        <p:spPr bwMode="auto">
          <a:xfrm>
            <a:off x="4841797" y="1691626"/>
            <a:ext cx="12334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3" name="Freeform 655"/>
          <p:cNvSpPr>
            <a:spLocks/>
          </p:cNvSpPr>
          <p:nvPr/>
        </p:nvSpPr>
        <p:spPr bwMode="auto">
          <a:xfrm>
            <a:off x="4703044" y="1687272"/>
            <a:ext cx="43168" cy="69653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3"/>
              </a:cxn>
              <a:cxn ang="0">
                <a:pos x="6" y="3"/>
              </a:cxn>
              <a:cxn ang="0">
                <a:pos x="6" y="9"/>
              </a:cxn>
              <a:cxn ang="0">
                <a:pos x="6" y="9"/>
              </a:cxn>
              <a:cxn ang="0">
                <a:pos x="6" y="9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6" y="3"/>
              </a:cxn>
              <a:cxn ang="0">
                <a:pos x="26" y="3"/>
              </a:cxn>
              <a:cxn ang="0">
                <a:pos x="28" y="3"/>
              </a:cxn>
              <a:cxn ang="0">
                <a:pos x="28" y="9"/>
              </a:cxn>
              <a:cxn ang="0">
                <a:pos x="28" y="9"/>
              </a:cxn>
              <a:cxn ang="0">
                <a:pos x="26" y="6"/>
              </a:cxn>
              <a:cxn ang="0">
                <a:pos x="26" y="6"/>
              </a:cxn>
              <a:cxn ang="0">
                <a:pos x="20" y="6"/>
              </a:cxn>
              <a:cxn ang="0">
                <a:pos x="20" y="6"/>
              </a:cxn>
              <a:cxn ang="0">
                <a:pos x="14" y="9"/>
              </a:cxn>
              <a:cxn ang="0">
                <a:pos x="14" y="9"/>
              </a:cxn>
              <a:cxn ang="0">
                <a:pos x="6" y="14"/>
              </a:cxn>
              <a:cxn ang="0">
                <a:pos x="6" y="48"/>
              </a:cxn>
              <a:cxn ang="0">
                <a:pos x="0" y="48"/>
              </a:cxn>
            </a:cxnLst>
            <a:rect l="0" t="0" r="r" b="b"/>
            <a:pathLst>
              <a:path w="28" h="48">
                <a:moveTo>
                  <a:pt x="0" y="48"/>
                </a:moveTo>
                <a:lnTo>
                  <a:pt x="0" y="3"/>
                </a:lnTo>
                <a:lnTo>
                  <a:pt x="6" y="3"/>
                </a:lnTo>
                <a:lnTo>
                  <a:pt x="6" y="9"/>
                </a:lnTo>
                <a:lnTo>
                  <a:pt x="6" y="9"/>
                </a:lnTo>
                <a:lnTo>
                  <a:pt x="6" y="9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6" y="3"/>
                </a:lnTo>
                <a:lnTo>
                  <a:pt x="26" y="3"/>
                </a:lnTo>
                <a:lnTo>
                  <a:pt x="28" y="3"/>
                </a:lnTo>
                <a:lnTo>
                  <a:pt x="28" y="9"/>
                </a:lnTo>
                <a:lnTo>
                  <a:pt x="28" y="9"/>
                </a:lnTo>
                <a:lnTo>
                  <a:pt x="26" y="6"/>
                </a:lnTo>
                <a:lnTo>
                  <a:pt x="26" y="6"/>
                </a:lnTo>
                <a:lnTo>
                  <a:pt x="20" y="6"/>
                </a:lnTo>
                <a:lnTo>
                  <a:pt x="20" y="6"/>
                </a:lnTo>
                <a:lnTo>
                  <a:pt x="14" y="9"/>
                </a:lnTo>
                <a:lnTo>
                  <a:pt x="14" y="9"/>
                </a:lnTo>
                <a:lnTo>
                  <a:pt x="6" y="14"/>
                </a:lnTo>
                <a:lnTo>
                  <a:pt x="6" y="48"/>
                </a:lnTo>
                <a:lnTo>
                  <a:pt x="0" y="4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4" name="Rectangle 656"/>
          <p:cNvSpPr>
            <a:spLocks noChangeArrowheads="1"/>
          </p:cNvSpPr>
          <p:nvPr/>
        </p:nvSpPr>
        <p:spPr bwMode="auto">
          <a:xfrm>
            <a:off x="5069968" y="1668408"/>
            <a:ext cx="1387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5" name="Rectangle 657"/>
          <p:cNvSpPr>
            <a:spLocks noChangeArrowheads="1"/>
          </p:cNvSpPr>
          <p:nvPr/>
        </p:nvSpPr>
        <p:spPr bwMode="auto">
          <a:xfrm>
            <a:off x="4841797" y="1668408"/>
            <a:ext cx="12334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6" name="Freeform 658"/>
          <p:cNvSpPr>
            <a:spLocks noEditPoints="1"/>
          </p:cNvSpPr>
          <p:nvPr/>
        </p:nvSpPr>
        <p:spPr bwMode="auto">
          <a:xfrm>
            <a:off x="4487205" y="1997808"/>
            <a:ext cx="699932" cy="100126"/>
          </a:xfrm>
          <a:custGeom>
            <a:avLst/>
            <a:gdLst/>
            <a:ahLst/>
            <a:cxnLst>
              <a:cxn ang="0">
                <a:pos x="48" y="39"/>
              </a:cxn>
              <a:cxn ang="0">
                <a:pos x="51" y="8"/>
              </a:cxn>
              <a:cxn ang="0">
                <a:pos x="0" y="69"/>
              </a:cxn>
              <a:cxn ang="0">
                <a:pos x="40" y="16"/>
              </a:cxn>
              <a:cxn ang="0">
                <a:pos x="34" y="30"/>
              </a:cxn>
              <a:cxn ang="0">
                <a:pos x="84" y="55"/>
              </a:cxn>
              <a:cxn ang="0">
                <a:pos x="101" y="36"/>
              </a:cxn>
              <a:cxn ang="0">
                <a:pos x="84" y="30"/>
              </a:cxn>
              <a:cxn ang="0">
                <a:pos x="112" y="58"/>
              </a:cxn>
              <a:cxn ang="0">
                <a:pos x="146" y="69"/>
              </a:cxn>
              <a:cxn ang="0">
                <a:pos x="154" y="28"/>
              </a:cxn>
              <a:cxn ang="0">
                <a:pos x="118" y="28"/>
              </a:cxn>
              <a:cxn ang="0">
                <a:pos x="112" y="58"/>
              </a:cxn>
              <a:cxn ang="0">
                <a:pos x="146" y="36"/>
              </a:cxn>
              <a:cxn ang="0">
                <a:pos x="146" y="55"/>
              </a:cxn>
              <a:cxn ang="0">
                <a:pos x="124" y="52"/>
              </a:cxn>
              <a:cxn ang="0">
                <a:pos x="205" y="25"/>
              </a:cxn>
              <a:cxn ang="0">
                <a:pos x="171" y="36"/>
              </a:cxn>
              <a:cxn ang="0">
                <a:pos x="191" y="69"/>
              </a:cxn>
              <a:cxn ang="0">
                <a:pos x="202" y="52"/>
              </a:cxn>
              <a:cxn ang="0">
                <a:pos x="185" y="58"/>
              </a:cxn>
              <a:cxn ang="0">
                <a:pos x="185" y="36"/>
              </a:cxn>
              <a:cxn ang="0">
                <a:pos x="213" y="36"/>
              </a:cxn>
              <a:cxn ang="0">
                <a:pos x="244" y="61"/>
              </a:cxn>
              <a:cxn ang="0">
                <a:pos x="266" y="50"/>
              </a:cxn>
              <a:cxn ang="0">
                <a:pos x="244" y="22"/>
              </a:cxn>
              <a:cxn ang="0">
                <a:pos x="222" y="55"/>
              </a:cxn>
              <a:cxn ang="0">
                <a:pos x="258" y="66"/>
              </a:cxn>
              <a:cxn ang="0">
                <a:pos x="250" y="58"/>
              </a:cxn>
              <a:cxn ang="0">
                <a:pos x="244" y="30"/>
              </a:cxn>
              <a:cxn ang="0">
                <a:pos x="280" y="66"/>
              </a:cxn>
              <a:cxn ang="0">
                <a:pos x="306" y="66"/>
              </a:cxn>
              <a:cxn ang="0">
                <a:pos x="297" y="41"/>
              </a:cxn>
              <a:cxn ang="0">
                <a:pos x="292" y="30"/>
              </a:cxn>
              <a:cxn ang="0">
                <a:pos x="308" y="28"/>
              </a:cxn>
              <a:cxn ang="0">
                <a:pos x="280" y="25"/>
              </a:cxn>
              <a:cxn ang="0">
                <a:pos x="280" y="47"/>
              </a:cxn>
              <a:cxn ang="0">
                <a:pos x="300" y="61"/>
              </a:cxn>
              <a:cxn ang="0">
                <a:pos x="275" y="55"/>
              </a:cxn>
              <a:cxn ang="0">
                <a:pos x="336" y="69"/>
              </a:cxn>
              <a:cxn ang="0">
                <a:pos x="353" y="55"/>
              </a:cxn>
              <a:cxn ang="0">
                <a:pos x="328" y="36"/>
              </a:cxn>
              <a:cxn ang="0">
                <a:pos x="339" y="33"/>
              </a:cxn>
              <a:cxn ang="0">
                <a:pos x="342" y="22"/>
              </a:cxn>
              <a:cxn ang="0">
                <a:pos x="317" y="36"/>
              </a:cxn>
              <a:cxn ang="0">
                <a:pos x="342" y="55"/>
              </a:cxn>
              <a:cxn ang="0">
                <a:pos x="331" y="58"/>
              </a:cxn>
              <a:cxn ang="0">
                <a:pos x="322" y="66"/>
              </a:cxn>
              <a:cxn ang="0">
                <a:pos x="378" y="58"/>
              </a:cxn>
              <a:cxn ang="0">
                <a:pos x="404" y="28"/>
              </a:cxn>
              <a:cxn ang="0">
                <a:pos x="362" y="36"/>
              </a:cxn>
              <a:cxn ang="0">
                <a:pos x="387" y="69"/>
              </a:cxn>
              <a:cxn ang="0">
                <a:pos x="395" y="55"/>
              </a:cxn>
              <a:cxn ang="0">
                <a:pos x="378" y="33"/>
              </a:cxn>
              <a:cxn ang="0">
                <a:pos x="395" y="41"/>
              </a:cxn>
              <a:cxn ang="0">
                <a:pos x="434" y="69"/>
              </a:cxn>
              <a:cxn ang="0">
                <a:pos x="451" y="50"/>
              </a:cxn>
              <a:cxn ang="0">
                <a:pos x="426" y="36"/>
              </a:cxn>
              <a:cxn ang="0">
                <a:pos x="440" y="36"/>
              </a:cxn>
              <a:cxn ang="0">
                <a:pos x="434" y="22"/>
              </a:cxn>
              <a:cxn ang="0">
                <a:pos x="418" y="36"/>
              </a:cxn>
              <a:cxn ang="0">
                <a:pos x="443" y="55"/>
              </a:cxn>
              <a:cxn ang="0">
                <a:pos x="429" y="58"/>
              </a:cxn>
            </a:cxnLst>
            <a:rect l="0" t="0" r="r" b="b"/>
            <a:pathLst>
              <a:path w="454" h="69">
                <a:moveTo>
                  <a:pt x="17" y="69"/>
                </a:moveTo>
                <a:lnTo>
                  <a:pt x="17" y="44"/>
                </a:lnTo>
                <a:lnTo>
                  <a:pt x="26" y="44"/>
                </a:lnTo>
                <a:lnTo>
                  <a:pt x="26" y="44"/>
                </a:lnTo>
                <a:lnTo>
                  <a:pt x="40" y="41"/>
                </a:lnTo>
                <a:lnTo>
                  <a:pt x="40" y="41"/>
                </a:lnTo>
                <a:lnTo>
                  <a:pt x="48" y="39"/>
                </a:lnTo>
                <a:lnTo>
                  <a:pt x="48" y="39"/>
                </a:lnTo>
                <a:lnTo>
                  <a:pt x="54" y="33"/>
                </a:lnTo>
                <a:lnTo>
                  <a:pt x="54" y="33"/>
                </a:lnTo>
                <a:lnTo>
                  <a:pt x="56" y="22"/>
                </a:lnTo>
                <a:lnTo>
                  <a:pt x="56" y="22"/>
                </a:lnTo>
                <a:lnTo>
                  <a:pt x="56" y="14"/>
                </a:lnTo>
                <a:lnTo>
                  <a:pt x="51" y="8"/>
                </a:lnTo>
                <a:lnTo>
                  <a:pt x="51" y="8"/>
                </a:lnTo>
                <a:lnTo>
                  <a:pt x="48" y="5"/>
                </a:lnTo>
                <a:lnTo>
                  <a:pt x="42" y="3"/>
                </a:lnTo>
                <a:lnTo>
                  <a:pt x="42" y="3"/>
                </a:lnTo>
                <a:lnTo>
                  <a:pt x="26" y="0"/>
                </a:lnTo>
                <a:lnTo>
                  <a:pt x="0" y="0"/>
                </a:lnTo>
                <a:lnTo>
                  <a:pt x="0" y="69"/>
                </a:lnTo>
                <a:lnTo>
                  <a:pt x="17" y="69"/>
                </a:lnTo>
                <a:lnTo>
                  <a:pt x="17" y="69"/>
                </a:lnTo>
                <a:close/>
                <a:moveTo>
                  <a:pt x="23" y="14"/>
                </a:moveTo>
                <a:lnTo>
                  <a:pt x="23" y="14"/>
                </a:lnTo>
                <a:lnTo>
                  <a:pt x="34" y="14"/>
                </a:lnTo>
                <a:lnTo>
                  <a:pt x="34" y="14"/>
                </a:lnTo>
                <a:lnTo>
                  <a:pt x="40" y="16"/>
                </a:lnTo>
                <a:lnTo>
                  <a:pt x="40" y="16"/>
                </a:lnTo>
                <a:lnTo>
                  <a:pt x="42" y="22"/>
                </a:lnTo>
                <a:lnTo>
                  <a:pt x="42" y="22"/>
                </a:lnTo>
                <a:lnTo>
                  <a:pt x="40" y="28"/>
                </a:lnTo>
                <a:lnTo>
                  <a:pt x="40" y="28"/>
                </a:lnTo>
                <a:lnTo>
                  <a:pt x="34" y="30"/>
                </a:lnTo>
                <a:lnTo>
                  <a:pt x="34" y="30"/>
                </a:lnTo>
                <a:lnTo>
                  <a:pt x="23" y="30"/>
                </a:lnTo>
                <a:lnTo>
                  <a:pt x="17" y="30"/>
                </a:lnTo>
                <a:lnTo>
                  <a:pt x="17" y="14"/>
                </a:lnTo>
                <a:lnTo>
                  <a:pt x="23" y="14"/>
                </a:lnTo>
                <a:lnTo>
                  <a:pt x="23" y="14"/>
                </a:lnTo>
                <a:close/>
                <a:moveTo>
                  <a:pt x="84" y="55"/>
                </a:moveTo>
                <a:lnTo>
                  <a:pt x="84" y="55"/>
                </a:lnTo>
                <a:lnTo>
                  <a:pt x="84" y="39"/>
                </a:lnTo>
                <a:lnTo>
                  <a:pt x="84" y="39"/>
                </a:lnTo>
                <a:lnTo>
                  <a:pt x="87" y="33"/>
                </a:lnTo>
                <a:lnTo>
                  <a:pt x="87" y="33"/>
                </a:lnTo>
                <a:lnTo>
                  <a:pt x="93" y="33"/>
                </a:lnTo>
                <a:lnTo>
                  <a:pt x="93" y="33"/>
                </a:lnTo>
                <a:lnTo>
                  <a:pt x="101" y="36"/>
                </a:lnTo>
                <a:lnTo>
                  <a:pt x="104" y="25"/>
                </a:lnTo>
                <a:lnTo>
                  <a:pt x="104" y="25"/>
                </a:lnTo>
                <a:lnTo>
                  <a:pt x="96" y="22"/>
                </a:lnTo>
                <a:lnTo>
                  <a:pt x="96" y="22"/>
                </a:lnTo>
                <a:lnTo>
                  <a:pt x="90" y="25"/>
                </a:lnTo>
                <a:lnTo>
                  <a:pt x="90" y="25"/>
                </a:lnTo>
                <a:lnTo>
                  <a:pt x="84" y="30"/>
                </a:lnTo>
                <a:lnTo>
                  <a:pt x="84" y="22"/>
                </a:lnTo>
                <a:lnTo>
                  <a:pt x="70" y="22"/>
                </a:lnTo>
                <a:lnTo>
                  <a:pt x="70" y="69"/>
                </a:lnTo>
                <a:lnTo>
                  <a:pt x="84" y="69"/>
                </a:lnTo>
                <a:lnTo>
                  <a:pt x="84" y="55"/>
                </a:lnTo>
                <a:lnTo>
                  <a:pt x="84" y="55"/>
                </a:lnTo>
                <a:close/>
                <a:moveTo>
                  <a:pt x="112" y="58"/>
                </a:moveTo>
                <a:lnTo>
                  <a:pt x="112" y="58"/>
                </a:lnTo>
                <a:lnTo>
                  <a:pt x="118" y="64"/>
                </a:lnTo>
                <a:lnTo>
                  <a:pt x="124" y="66"/>
                </a:lnTo>
                <a:lnTo>
                  <a:pt x="124" y="66"/>
                </a:lnTo>
                <a:lnTo>
                  <a:pt x="135" y="69"/>
                </a:lnTo>
                <a:lnTo>
                  <a:pt x="135" y="69"/>
                </a:lnTo>
                <a:lnTo>
                  <a:pt x="146" y="69"/>
                </a:lnTo>
                <a:lnTo>
                  <a:pt x="154" y="64"/>
                </a:lnTo>
                <a:lnTo>
                  <a:pt x="154" y="64"/>
                </a:lnTo>
                <a:lnTo>
                  <a:pt x="160" y="55"/>
                </a:lnTo>
                <a:lnTo>
                  <a:pt x="163" y="47"/>
                </a:lnTo>
                <a:lnTo>
                  <a:pt x="163" y="47"/>
                </a:lnTo>
                <a:lnTo>
                  <a:pt x="160" y="36"/>
                </a:lnTo>
                <a:lnTo>
                  <a:pt x="154" y="28"/>
                </a:lnTo>
                <a:lnTo>
                  <a:pt x="154" y="28"/>
                </a:lnTo>
                <a:lnTo>
                  <a:pt x="146" y="25"/>
                </a:lnTo>
                <a:lnTo>
                  <a:pt x="135" y="22"/>
                </a:lnTo>
                <a:lnTo>
                  <a:pt x="135" y="22"/>
                </a:lnTo>
                <a:lnTo>
                  <a:pt x="124" y="25"/>
                </a:lnTo>
                <a:lnTo>
                  <a:pt x="124" y="25"/>
                </a:lnTo>
                <a:lnTo>
                  <a:pt x="118" y="28"/>
                </a:lnTo>
                <a:lnTo>
                  <a:pt x="112" y="33"/>
                </a:lnTo>
                <a:lnTo>
                  <a:pt x="112" y="33"/>
                </a:lnTo>
                <a:lnTo>
                  <a:pt x="110" y="44"/>
                </a:lnTo>
                <a:lnTo>
                  <a:pt x="110" y="44"/>
                </a:lnTo>
                <a:lnTo>
                  <a:pt x="110" y="52"/>
                </a:lnTo>
                <a:lnTo>
                  <a:pt x="112" y="58"/>
                </a:lnTo>
                <a:lnTo>
                  <a:pt x="112" y="58"/>
                </a:lnTo>
                <a:close/>
                <a:moveTo>
                  <a:pt x="126" y="36"/>
                </a:moveTo>
                <a:lnTo>
                  <a:pt x="126" y="36"/>
                </a:lnTo>
                <a:lnTo>
                  <a:pt x="132" y="33"/>
                </a:lnTo>
                <a:lnTo>
                  <a:pt x="135" y="33"/>
                </a:lnTo>
                <a:lnTo>
                  <a:pt x="135" y="33"/>
                </a:lnTo>
                <a:lnTo>
                  <a:pt x="140" y="33"/>
                </a:lnTo>
                <a:lnTo>
                  <a:pt x="146" y="36"/>
                </a:lnTo>
                <a:lnTo>
                  <a:pt x="146" y="36"/>
                </a:lnTo>
                <a:lnTo>
                  <a:pt x="146" y="39"/>
                </a:lnTo>
                <a:lnTo>
                  <a:pt x="149" y="47"/>
                </a:lnTo>
                <a:lnTo>
                  <a:pt x="149" y="47"/>
                </a:lnTo>
                <a:lnTo>
                  <a:pt x="146" y="52"/>
                </a:lnTo>
                <a:lnTo>
                  <a:pt x="146" y="55"/>
                </a:lnTo>
                <a:lnTo>
                  <a:pt x="146" y="55"/>
                </a:lnTo>
                <a:lnTo>
                  <a:pt x="140" y="58"/>
                </a:lnTo>
                <a:lnTo>
                  <a:pt x="135" y="61"/>
                </a:lnTo>
                <a:lnTo>
                  <a:pt x="135" y="61"/>
                </a:lnTo>
                <a:lnTo>
                  <a:pt x="132" y="58"/>
                </a:lnTo>
                <a:lnTo>
                  <a:pt x="126" y="55"/>
                </a:lnTo>
                <a:lnTo>
                  <a:pt x="126" y="55"/>
                </a:lnTo>
                <a:lnTo>
                  <a:pt x="124" y="52"/>
                </a:lnTo>
                <a:lnTo>
                  <a:pt x="124" y="47"/>
                </a:lnTo>
                <a:lnTo>
                  <a:pt x="124" y="47"/>
                </a:lnTo>
                <a:lnTo>
                  <a:pt x="124" y="39"/>
                </a:lnTo>
                <a:lnTo>
                  <a:pt x="126" y="36"/>
                </a:lnTo>
                <a:lnTo>
                  <a:pt x="126" y="36"/>
                </a:lnTo>
                <a:close/>
                <a:moveTo>
                  <a:pt x="205" y="25"/>
                </a:moveTo>
                <a:lnTo>
                  <a:pt x="205" y="25"/>
                </a:lnTo>
                <a:lnTo>
                  <a:pt x="199" y="22"/>
                </a:lnTo>
                <a:lnTo>
                  <a:pt x="194" y="22"/>
                </a:lnTo>
                <a:lnTo>
                  <a:pt x="194" y="22"/>
                </a:lnTo>
                <a:lnTo>
                  <a:pt x="182" y="25"/>
                </a:lnTo>
                <a:lnTo>
                  <a:pt x="177" y="28"/>
                </a:lnTo>
                <a:lnTo>
                  <a:pt x="177" y="28"/>
                </a:lnTo>
                <a:lnTo>
                  <a:pt x="171" y="36"/>
                </a:lnTo>
                <a:lnTo>
                  <a:pt x="168" y="47"/>
                </a:lnTo>
                <a:lnTo>
                  <a:pt x="168" y="47"/>
                </a:lnTo>
                <a:lnTo>
                  <a:pt x="171" y="55"/>
                </a:lnTo>
                <a:lnTo>
                  <a:pt x="177" y="64"/>
                </a:lnTo>
                <a:lnTo>
                  <a:pt x="177" y="64"/>
                </a:lnTo>
                <a:lnTo>
                  <a:pt x="182" y="69"/>
                </a:lnTo>
                <a:lnTo>
                  <a:pt x="191" y="69"/>
                </a:lnTo>
                <a:lnTo>
                  <a:pt x="191" y="69"/>
                </a:lnTo>
                <a:lnTo>
                  <a:pt x="199" y="69"/>
                </a:lnTo>
                <a:lnTo>
                  <a:pt x="208" y="66"/>
                </a:lnTo>
                <a:lnTo>
                  <a:pt x="208" y="66"/>
                </a:lnTo>
                <a:lnTo>
                  <a:pt x="210" y="61"/>
                </a:lnTo>
                <a:lnTo>
                  <a:pt x="213" y="52"/>
                </a:lnTo>
                <a:lnTo>
                  <a:pt x="202" y="52"/>
                </a:lnTo>
                <a:lnTo>
                  <a:pt x="202" y="52"/>
                </a:lnTo>
                <a:lnTo>
                  <a:pt x="199" y="58"/>
                </a:lnTo>
                <a:lnTo>
                  <a:pt x="199" y="58"/>
                </a:lnTo>
                <a:lnTo>
                  <a:pt x="194" y="61"/>
                </a:lnTo>
                <a:lnTo>
                  <a:pt x="194" y="61"/>
                </a:lnTo>
                <a:lnTo>
                  <a:pt x="188" y="58"/>
                </a:lnTo>
                <a:lnTo>
                  <a:pt x="185" y="58"/>
                </a:lnTo>
                <a:lnTo>
                  <a:pt x="185" y="58"/>
                </a:lnTo>
                <a:lnTo>
                  <a:pt x="182" y="52"/>
                </a:lnTo>
                <a:lnTo>
                  <a:pt x="182" y="44"/>
                </a:lnTo>
                <a:lnTo>
                  <a:pt x="182" y="44"/>
                </a:lnTo>
                <a:lnTo>
                  <a:pt x="182" y="39"/>
                </a:lnTo>
                <a:lnTo>
                  <a:pt x="185" y="36"/>
                </a:lnTo>
                <a:lnTo>
                  <a:pt x="185" y="36"/>
                </a:lnTo>
                <a:lnTo>
                  <a:pt x="188" y="33"/>
                </a:lnTo>
                <a:lnTo>
                  <a:pt x="194" y="30"/>
                </a:lnTo>
                <a:lnTo>
                  <a:pt x="194" y="30"/>
                </a:lnTo>
                <a:lnTo>
                  <a:pt x="199" y="33"/>
                </a:lnTo>
                <a:lnTo>
                  <a:pt x="199" y="33"/>
                </a:lnTo>
                <a:lnTo>
                  <a:pt x="202" y="39"/>
                </a:lnTo>
                <a:lnTo>
                  <a:pt x="213" y="36"/>
                </a:lnTo>
                <a:lnTo>
                  <a:pt x="213" y="36"/>
                </a:lnTo>
                <a:lnTo>
                  <a:pt x="210" y="30"/>
                </a:lnTo>
                <a:lnTo>
                  <a:pt x="205" y="25"/>
                </a:lnTo>
                <a:lnTo>
                  <a:pt x="205" y="25"/>
                </a:lnTo>
                <a:close/>
                <a:moveTo>
                  <a:pt x="250" y="58"/>
                </a:moveTo>
                <a:lnTo>
                  <a:pt x="250" y="58"/>
                </a:lnTo>
                <a:lnTo>
                  <a:pt x="244" y="61"/>
                </a:lnTo>
                <a:lnTo>
                  <a:pt x="244" y="61"/>
                </a:lnTo>
                <a:lnTo>
                  <a:pt x="241" y="61"/>
                </a:lnTo>
                <a:lnTo>
                  <a:pt x="236" y="58"/>
                </a:lnTo>
                <a:lnTo>
                  <a:pt x="236" y="58"/>
                </a:lnTo>
                <a:lnTo>
                  <a:pt x="236" y="55"/>
                </a:lnTo>
                <a:lnTo>
                  <a:pt x="233" y="50"/>
                </a:lnTo>
                <a:lnTo>
                  <a:pt x="266" y="50"/>
                </a:lnTo>
                <a:lnTo>
                  <a:pt x="266" y="50"/>
                </a:lnTo>
                <a:lnTo>
                  <a:pt x="266" y="39"/>
                </a:lnTo>
                <a:lnTo>
                  <a:pt x="261" y="28"/>
                </a:lnTo>
                <a:lnTo>
                  <a:pt x="261" y="28"/>
                </a:lnTo>
                <a:lnTo>
                  <a:pt x="252" y="25"/>
                </a:lnTo>
                <a:lnTo>
                  <a:pt x="244" y="22"/>
                </a:lnTo>
                <a:lnTo>
                  <a:pt x="244" y="22"/>
                </a:lnTo>
                <a:lnTo>
                  <a:pt x="233" y="25"/>
                </a:lnTo>
                <a:lnTo>
                  <a:pt x="227" y="28"/>
                </a:lnTo>
                <a:lnTo>
                  <a:pt x="227" y="28"/>
                </a:lnTo>
                <a:lnTo>
                  <a:pt x="222" y="36"/>
                </a:lnTo>
                <a:lnTo>
                  <a:pt x="219" y="47"/>
                </a:lnTo>
                <a:lnTo>
                  <a:pt x="219" y="47"/>
                </a:lnTo>
                <a:lnTo>
                  <a:pt x="222" y="55"/>
                </a:lnTo>
                <a:lnTo>
                  <a:pt x="224" y="61"/>
                </a:lnTo>
                <a:lnTo>
                  <a:pt x="224" y="61"/>
                </a:lnTo>
                <a:lnTo>
                  <a:pt x="233" y="69"/>
                </a:lnTo>
                <a:lnTo>
                  <a:pt x="244" y="69"/>
                </a:lnTo>
                <a:lnTo>
                  <a:pt x="244" y="69"/>
                </a:lnTo>
                <a:lnTo>
                  <a:pt x="252" y="69"/>
                </a:lnTo>
                <a:lnTo>
                  <a:pt x="258" y="66"/>
                </a:lnTo>
                <a:lnTo>
                  <a:pt x="258" y="66"/>
                </a:lnTo>
                <a:lnTo>
                  <a:pt x="264" y="61"/>
                </a:lnTo>
                <a:lnTo>
                  <a:pt x="266" y="55"/>
                </a:lnTo>
                <a:lnTo>
                  <a:pt x="252" y="55"/>
                </a:lnTo>
                <a:lnTo>
                  <a:pt x="252" y="55"/>
                </a:lnTo>
                <a:lnTo>
                  <a:pt x="250" y="58"/>
                </a:lnTo>
                <a:lnTo>
                  <a:pt x="250" y="58"/>
                </a:lnTo>
                <a:close/>
                <a:moveTo>
                  <a:pt x="233" y="41"/>
                </a:moveTo>
                <a:lnTo>
                  <a:pt x="233" y="41"/>
                </a:lnTo>
                <a:lnTo>
                  <a:pt x="236" y="39"/>
                </a:lnTo>
                <a:lnTo>
                  <a:pt x="236" y="33"/>
                </a:lnTo>
                <a:lnTo>
                  <a:pt x="236" y="33"/>
                </a:lnTo>
                <a:lnTo>
                  <a:pt x="244" y="30"/>
                </a:lnTo>
                <a:lnTo>
                  <a:pt x="244" y="30"/>
                </a:lnTo>
                <a:lnTo>
                  <a:pt x="250" y="33"/>
                </a:lnTo>
                <a:lnTo>
                  <a:pt x="250" y="33"/>
                </a:lnTo>
                <a:lnTo>
                  <a:pt x="252" y="39"/>
                </a:lnTo>
                <a:lnTo>
                  <a:pt x="255" y="41"/>
                </a:lnTo>
                <a:lnTo>
                  <a:pt x="233" y="41"/>
                </a:lnTo>
                <a:lnTo>
                  <a:pt x="233" y="41"/>
                </a:lnTo>
                <a:close/>
                <a:moveTo>
                  <a:pt x="280" y="66"/>
                </a:moveTo>
                <a:lnTo>
                  <a:pt x="280" y="66"/>
                </a:lnTo>
                <a:lnTo>
                  <a:pt x="286" y="69"/>
                </a:lnTo>
                <a:lnTo>
                  <a:pt x="292" y="69"/>
                </a:lnTo>
                <a:lnTo>
                  <a:pt x="292" y="69"/>
                </a:lnTo>
                <a:lnTo>
                  <a:pt x="300" y="69"/>
                </a:lnTo>
                <a:lnTo>
                  <a:pt x="306" y="66"/>
                </a:lnTo>
                <a:lnTo>
                  <a:pt x="306" y="66"/>
                </a:lnTo>
                <a:lnTo>
                  <a:pt x="311" y="61"/>
                </a:lnTo>
                <a:lnTo>
                  <a:pt x="311" y="55"/>
                </a:lnTo>
                <a:lnTo>
                  <a:pt x="311" y="55"/>
                </a:lnTo>
                <a:lnTo>
                  <a:pt x="311" y="50"/>
                </a:lnTo>
                <a:lnTo>
                  <a:pt x="308" y="47"/>
                </a:lnTo>
                <a:lnTo>
                  <a:pt x="308" y="47"/>
                </a:lnTo>
                <a:lnTo>
                  <a:pt x="297" y="41"/>
                </a:lnTo>
                <a:lnTo>
                  <a:pt x="297" y="41"/>
                </a:lnTo>
                <a:lnTo>
                  <a:pt x="286" y="36"/>
                </a:lnTo>
                <a:lnTo>
                  <a:pt x="286" y="36"/>
                </a:lnTo>
                <a:lnTo>
                  <a:pt x="286" y="36"/>
                </a:lnTo>
                <a:lnTo>
                  <a:pt x="286" y="33"/>
                </a:lnTo>
                <a:lnTo>
                  <a:pt x="286" y="33"/>
                </a:lnTo>
                <a:lnTo>
                  <a:pt x="292" y="30"/>
                </a:lnTo>
                <a:lnTo>
                  <a:pt x="292" y="30"/>
                </a:lnTo>
                <a:lnTo>
                  <a:pt x="297" y="33"/>
                </a:lnTo>
                <a:lnTo>
                  <a:pt x="297" y="33"/>
                </a:lnTo>
                <a:lnTo>
                  <a:pt x="300" y="36"/>
                </a:lnTo>
                <a:lnTo>
                  <a:pt x="308" y="33"/>
                </a:lnTo>
                <a:lnTo>
                  <a:pt x="308" y="33"/>
                </a:lnTo>
                <a:lnTo>
                  <a:pt x="308" y="28"/>
                </a:lnTo>
                <a:lnTo>
                  <a:pt x="303" y="25"/>
                </a:lnTo>
                <a:lnTo>
                  <a:pt x="303" y="25"/>
                </a:lnTo>
                <a:lnTo>
                  <a:pt x="300" y="22"/>
                </a:lnTo>
                <a:lnTo>
                  <a:pt x="292" y="22"/>
                </a:lnTo>
                <a:lnTo>
                  <a:pt x="292" y="22"/>
                </a:lnTo>
                <a:lnTo>
                  <a:pt x="283" y="22"/>
                </a:lnTo>
                <a:lnTo>
                  <a:pt x="280" y="25"/>
                </a:lnTo>
                <a:lnTo>
                  <a:pt x="280" y="25"/>
                </a:lnTo>
                <a:lnTo>
                  <a:pt x="275" y="30"/>
                </a:lnTo>
                <a:lnTo>
                  <a:pt x="275" y="36"/>
                </a:lnTo>
                <a:lnTo>
                  <a:pt x="275" y="36"/>
                </a:lnTo>
                <a:lnTo>
                  <a:pt x="275" y="41"/>
                </a:lnTo>
                <a:lnTo>
                  <a:pt x="280" y="47"/>
                </a:lnTo>
                <a:lnTo>
                  <a:pt x="280" y="47"/>
                </a:lnTo>
                <a:lnTo>
                  <a:pt x="297" y="52"/>
                </a:lnTo>
                <a:lnTo>
                  <a:pt x="297" y="52"/>
                </a:lnTo>
                <a:lnTo>
                  <a:pt x="300" y="55"/>
                </a:lnTo>
                <a:lnTo>
                  <a:pt x="300" y="55"/>
                </a:lnTo>
                <a:lnTo>
                  <a:pt x="300" y="55"/>
                </a:lnTo>
                <a:lnTo>
                  <a:pt x="300" y="61"/>
                </a:lnTo>
                <a:lnTo>
                  <a:pt x="300" y="61"/>
                </a:lnTo>
                <a:lnTo>
                  <a:pt x="292" y="61"/>
                </a:lnTo>
                <a:lnTo>
                  <a:pt x="292" y="61"/>
                </a:lnTo>
                <a:lnTo>
                  <a:pt x="286" y="58"/>
                </a:lnTo>
                <a:lnTo>
                  <a:pt x="286" y="58"/>
                </a:lnTo>
                <a:lnTo>
                  <a:pt x="283" y="55"/>
                </a:lnTo>
                <a:lnTo>
                  <a:pt x="275" y="55"/>
                </a:lnTo>
                <a:lnTo>
                  <a:pt x="275" y="55"/>
                </a:lnTo>
                <a:lnTo>
                  <a:pt x="275" y="61"/>
                </a:lnTo>
                <a:lnTo>
                  <a:pt x="280" y="66"/>
                </a:lnTo>
                <a:lnTo>
                  <a:pt x="280" y="66"/>
                </a:lnTo>
                <a:close/>
                <a:moveTo>
                  <a:pt x="322" y="66"/>
                </a:moveTo>
                <a:lnTo>
                  <a:pt x="322" y="66"/>
                </a:lnTo>
                <a:lnTo>
                  <a:pt x="328" y="69"/>
                </a:lnTo>
                <a:lnTo>
                  <a:pt x="336" y="69"/>
                </a:lnTo>
                <a:lnTo>
                  <a:pt x="336" y="69"/>
                </a:lnTo>
                <a:lnTo>
                  <a:pt x="345" y="69"/>
                </a:lnTo>
                <a:lnTo>
                  <a:pt x="350" y="66"/>
                </a:lnTo>
                <a:lnTo>
                  <a:pt x="350" y="66"/>
                </a:lnTo>
                <a:lnTo>
                  <a:pt x="353" y="61"/>
                </a:lnTo>
                <a:lnTo>
                  <a:pt x="353" y="55"/>
                </a:lnTo>
                <a:lnTo>
                  <a:pt x="353" y="55"/>
                </a:lnTo>
                <a:lnTo>
                  <a:pt x="353" y="50"/>
                </a:lnTo>
                <a:lnTo>
                  <a:pt x="350" y="47"/>
                </a:lnTo>
                <a:lnTo>
                  <a:pt x="350" y="47"/>
                </a:lnTo>
                <a:lnTo>
                  <a:pt x="339" y="41"/>
                </a:lnTo>
                <a:lnTo>
                  <a:pt x="339" y="41"/>
                </a:lnTo>
                <a:lnTo>
                  <a:pt x="328" y="36"/>
                </a:lnTo>
                <a:lnTo>
                  <a:pt x="328" y="36"/>
                </a:lnTo>
                <a:lnTo>
                  <a:pt x="328" y="36"/>
                </a:lnTo>
                <a:lnTo>
                  <a:pt x="328" y="33"/>
                </a:lnTo>
                <a:lnTo>
                  <a:pt x="328" y="33"/>
                </a:lnTo>
                <a:lnTo>
                  <a:pt x="336" y="30"/>
                </a:lnTo>
                <a:lnTo>
                  <a:pt x="336" y="30"/>
                </a:lnTo>
                <a:lnTo>
                  <a:pt x="339" y="33"/>
                </a:lnTo>
                <a:lnTo>
                  <a:pt x="339" y="33"/>
                </a:lnTo>
                <a:lnTo>
                  <a:pt x="342" y="36"/>
                </a:lnTo>
                <a:lnTo>
                  <a:pt x="353" y="33"/>
                </a:lnTo>
                <a:lnTo>
                  <a:pt x="353" y="33"/>
                </a:lnTo>
                <a:lnTo>
                  <a:pt x="350" y="28"/>
                </a:lnTo>
                <a:lnTo>
                  <a:pt x="348" y="25"/>
                </a:lnTo>
                <a:lnTo>
                  <a:pt x="348" y="25"/>
                </a:lnTo>
                <a:lnTo>
                  <a:pt x="342" y="22"/>
                </a:lnTo>
                <a:lnTo>
                  <a:pt x="334" y="22"/>
                </a:lnTo>
                <a:lnTo>
                  <a:pt x="334" y="22"/>
                </a:lnTo>
                <a:lnTo>
                  <a:pt x="328" y="22"/>
                </a:lnTo>
                <a:lnTo>
                  <a:pt x="322" y="25"/>
                </a:lnTo>
                <a:lnTo>
                  <a:pt x="322" y="25"/>
                </a:lnTo>
                <a:lnTo>
                  <a:pt x="320" y="30"/>
                </a:lnTo>
                <a:lnTo>
                  <a:pt x="317" y="36"/>
                </a:lnTo>
                <a:lnTo>
                  <a:pt x="317" y="36"/>
                </a:lnTo>
                <a:lnTo>
                  <a:pt x="320" y="41"/>
                </a:lnTo>
                <a:lnTo>
                  <a:pt x="322" y="47"/>
                </a:lnTo>
                <a:lnTo>
                  <a:pt x="322" y="47"/>
                </a:lnTo>
                <a:lnTo>
                  <a:pt x="339" y="52"/>
                </a:lnTo>
                <a:lnTo>
                  <a:pt x="339" y="52"/>
                </a:lnTo>
                <a:lnTo>
                  <a:pt x="342" y="55"/>
                </a:lnTo>
                <a:lnTo>
                  <a:pt x="342" y="55"/>
                </a:lnTo>
                <a:lnTo>
                  <a:pt x="342" y="55"/>
                </a:lnTo>
                <a:lnTo>
                  <a:pt x="342" y="61"/>
                </a:lnTo>
                <a:lnTo>
                  <a:pt x="342" y="61"/>
                </a:lnTo>
                <a:lnTo>
                  <a:pt x="336" y="61"/>
                </a:lnTo>
                <a:lnTo>
                  <a:pt x="336" y="61"/>
                </a:lnTo>
                <a:lnTo>
                  <a:pt x="331" y="58"/>
                </a:lnTo>
                <a:lnTo>
                  <a:pt x="331" y="58"/>
                </a:lnTo>
                <a:lnTo>
                  <a:pt x="328" y="55"/>
                </a:lnTo>
                <a:lnTo>
                  <a:pt x="317" y="55"/>
                </a:lnTo>
                <a:lnTo>
                  <a:pt x="317" y="55"/>
                </a:lnTo>
                <a:lnTo>
                  <a:pt x="320" y="61"/>
                </a:lnTo>
                <a:lnTo>
                  <a:pt x="322" y="66"/>
                </a:lnTo>
                <a:lnTo>
                  <a:pt x="322" y="66"/>
                </a:lnTo>
                <a:close/>
                <a:moveTo>
                  <a:pt x="392" y="58"/>
                </a:moveTo>
                <a:lnTo>
                  <a:pt x="392" y="58"/>
                </a:lnTo>
                <a:lnTo>
                  <a:pt x="387" y="61"/>
                </a:lnTo>
                <a:lnTo>
                  <a:pt x="387" y="61"/>
                </a:lnTo>
                <a:lnTo>
                  <a:pt x="381" y="61"/>
                </a:lnTo>
                <a:lnTo>
                  <a:pt x="378" y="58"/>
                </a:lnTo>
                <a:lnTo>
                  <a:pt x="378" y="58"/>
                </a:lnTo>
                <a:lnTo>
                  <a:pt x="376" y="55"/>
                </a:lnTo>
                <a:lnTo>
                  <a:pt x="376" y="50"/>
                </a:lnTo>
                <a:lnTo>
                  <a:pt x="409" y="50"/>
                </a:lnTo>
                <a:lnTo>
                  <a:pt x="409" y="50"/>
                </a:lnTo>
                <a:lnTo>
                  <a:pt x="409" y="39"/>
                </a:lnTo>
                <a:lnTo>
                  <a:pt x="404" y="28"/>
                </a:lnTo>
                <a:lnTo>
                  <a:pt x="404" y="28"/>
                </a:lnTo>
                <a:lnTo>
                  <a:pt x="395" y="25"/>
                </a:lnTo>
                <a:lnTo>
                  <a:pt x="384" y="22"/>
                </a:lnTo>
                <a:lnTo>
                  <a:pt x="384" y="22"/>
                </a:lnTo>
                <a:lnTo>
                  <a:pt x="376" y="25"/>
                </a:lnTo>
                <a:lnTo>
                  <a:pt x="367" y="28"/>
                </a:lnTo>
                <a:lnTo>
                  <a:pt x="367" y="28"/>
                </a:lnTo>
                <a:lnTo>
                  <a:pt x="362" y="36"/>
                </a:lnTo>
                <a:lnTo>
                  <a:pt x="362" y="47"/>
                </a:lnTo>
                <a:lnTo>
                  <a:pt x="362" y="47"/>
                </a:lnTo>
                <a:lnTo>
                  <a:pt x="362" y="55"/>
                </a:lnTo>
                <a:lnTo>
                  <a:pt x="367" y="61"/>
                </a:lnTo>
                <a:lnTo>
                  <a:pt x="367" y="61"/>
                </a:lnTo>
                <a:lnTo>
                  <a:pt x="376" y="69"/>
                </a:lnTo>
                <a:lnTo>
                  <a:pt x="387" y="69"/>
                </a:lnTo>
                <a:lnTo>
                  <a:pt x="387" y="69"/>
                </a:lnTo>
                <a:lnTo>
                  <a:pt x="395" y="69"/>
                </a:lnTo>
                <a:lnTo>
                  <a:pt x="401" y="66"/>
                </a:lnTo>
                <a:lnTo>
                  <a:pt x="401" y="66"/>
                </a:lnTo>
                <a:lnTo>
                  <a:pt x="406" y="61"/>
                </a:lnTo>
                <a:lnTo>
                  <a:pt x="409" y="55"/>
                </a:lnTo>
                <a:lnTo>
                  <a:pt x="395" y="55"/>
                </a:lnTo>
                <a:lnTo>
                  <a:pt x="395" y="55"/>
                </a:lnTo>
                <a:lnTo>
                  <a:pt x="392" y="58"/>
                </a:lnTo>
                <a:lnTo>
                  <a:pt x="392" y="58"/>
                </a:lnTo>
                <a:close/>
                <a:moveTo>
                  <a:pt x="376" y="41"/>
                </a:moveTo>
                <a:lnTo>
                  <a:pt x="376" y="41"/>
                </a:lnTo>
                <a:lnTo>
                  <a:pt x="376" y="39"/>
                </a:lnTo>
                <a:lnTo>
                  <a:pt x="378" y="33"/>
                </a:lnTo>
                <a:lnTo>
                  <a:pt x="378" y="33"/>
                </a:lnTo>
                <a:lnTo>
                  <a:pt x="387" y="30"/>
                </a:lnTo>
                <a:lnTo>
                  <a:pt x="387" y="30"/>
                </a:lnTo>
                <a:lnTo>
                  <a:pt x="392" y="33"/>
                </a:lnTo>
                <a:lnTo>
                  <a:pt x="392" y="33"/>
                </a:lnTo>
                <a:lnTo>
                  <a:pt x="395" y="39"/>
                </a:lnTo>
                <a:lnTo>
                  <a:pt x="395" y="41"/>
                </a:lnTo>
                <a:lnTo>
                  <a:pt x="376" y="41"/>
                </a:lnTo>
                <a:lnTo>
                  <a:pt x="376" y="41"/>
                </a:lnTo>
                <a:close/>
                <a:moveTo>
                  <a:pt x="420" y="66"/>
                </a:moveTo>
                <a:lnTo>
                  <a:pt x="420" y="66"/>
                </a:lnTo>
                <a:lnTo>
                  <a:pt x="426" y="69"/>
                </a:lnTo>
                <a:lnTo>
                  <a:pt x="434" y="69"/>
                </a:lnTo>
                <a:lnTo>
                  <a:pt x="434" y="69"/>
                </a:lnTo>
                <a:lnTo>
                  <a:pt x="443" y="69"/>
                </a:lnTo>
                <a:lnTo>
                  <a:pt x="448" y="66"/>
                </a:lnTo>
                <a:lnTo>
                  <a:pt x="448" y="66"/>
                </a:lnTo>
                <a:lnTo>
                  <a:pt x="451" y="61"/>
                </a:lnTo>
                <a:lnTo>
                  <a:pt x="454" y="55"/>
                </a:lnTo>
                <a:lnTo>
                  <a:pt x="454" y="55"/>
                </a:lnTo>
                <a:lnTo>
                  <a:pt x="451" y="50"/>
                </a:lnTo>
                <a:lnTo>
                  <a:pt x="448" y="47"/>
                </a:lnTo>
                <a:lnTo>
                  <a:pt x="448" y="47"/>
                </a:lnTo>
                <a:lnTo>
                  <a:pt x="437" y="41"/>
                </a:lnTo>
                <a:lnTo>
                  <a:pt x="437" y="41"/>
                </a:lnTo>
                <a:lnTo>
                  <a:pt x="429" y="36"/>
                </a:lnTo>
                <a:lnTo>
                  <a:pt x="426" y="36"/>
                </a:lnTo>
                <a:lnTo>
                  <a:pt x="426" y="36"/>
                </a:lnTo>
                <a:lnTo>
                  <a:pt x="429" y="33"/>
                </a:lnTo>
                <a:lnTo>
                  <a:pt x="429" y="33"/>
                </a:lnTo>
                <a:lnTo>
                  <a:pt x="434" y="30"/>
                </a:lnTo>
                <a:lnTo>
                  <a:pt x="434" y="30"/>
                </a:lnTo>
                <a:lnTo>
                  <a:pt x="440" y="33"/>
                </a:lnTo>
                <a:lnTo>
                  <a:pt x="440" y="33"/>
                </a:lnTo>
                <a:lnTo>
                  <a:pt x="440" y="36"/>
                </a:lnTo>
                <a:lnTo>
                  <a:pt x="451" y="33"/>
                </a:lnTo>
                <a:lnTo>
                  <a:pt x="451" y="33"/>
                </a:lnTo>
                <a:lnTo>
                  <a:pt x="448" y="28"/>
                </a:lnTo>
                <a:lnTo>
                  <a:pt x="446" y="25"/>
                </a:lnTo>
                <a:lnTo>
                  <a:pt x="446" y="25"/>
                </a:lnTo>
                <a:lnTo>
                  <a:pt x="440" y="22"/>
                </a:lnTo>
                <a:lnTo>
                  <a:pt x="434" y="22"/>
                </a:lnTo>
                <a:lnTo>
                  <a:pt x="434" y="22"/>
                </a:lnTo>
                <a:lnTo>
                  <a:pt x="426" y="22"/>
                </a:lnTo>
                <a:lnTo>
                  <a:pt x="420" y="25"/>
                </a:lnTo>
                <a:lnTo>
                  <a:pt x="420" y="25"/>
                </a:lnTo>
                <a:lnTo>
                  <a:pt x="418" y="30"/>
                </a:lnTo>
                <a:lnTo>
                  <a:pt x="418" y="36"/>
                </a:lnTo>
                <a:lnTo>
                  <a:pt x="418" y="36"/>
                </a:lnTo>
                <a:lnTo>
                  <a:pt x="418" y="41"/>
                </a:lnTo>
                <a:lnTo>
                  <a:pt x="420" y="47"/>
                </a:lnTo>
                <a:lnTo>
                  <a:pt x="420" y="47"/>
                </a:lnTo>
                <a:lnTo>
                  <a:pt x="437" y="52"/>
                </a:lnTo>
                <a:lnTo>
                  <a:pt x="437" y="52"/>
                </a:lnTo>
                <a:lnTo>
                  <a:pt x="440" y="55"/>
                </a:lnTo>
                <a:lnTo>
                  <a:pt x="443" y="55"/>
                </a:lnTo>
                <a:lnTo>
                  <a:pt x="443" y="55"/>
                </a:lnTo>
                <a:lnTo>
                  <a:pt x="440" y="61"/>
                </a:lnTo>
                <a:lnTo>
                  <a:pt x="440" y="61"/>
                </a:lnTo>
                <a:lnTo>
                  <a:pt x="434" y="61"/>
                </a:lnTo>
                <a:lnTo>
                  <a:pt x="434" y="61"/>
                </a:lnTo>
                <a:lnTo>
                  <a:pt x="429" y="58"/>
                </a:lnTo>
                <a:lnTo>
                  <a:pt x="429" y="58"/>
                </a:lnTo>
                <a:lnTo>
                  <a:pt x="426" y="55"/>
                </a:lnTo>
                <a:lnTo>
                  <a:pt x="415" y="55"/>
                </a:lnTo>
                <a:lnTo>
                  <a:pt x="415" y="55"/>
                </a:lnTo>
                <a:lnTo>
                  <a:pt x="418" y="61"/>
                </a:lnTo>
                <a:lnTo>
                  <a:pt x="420" y="66"/>
                </a:lnTo>
                <a:lnTo>
                  <a:pt x="420" y="6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7" name="Freeform 659"/>
          <p:cNvSpPr>
            <a:spLocks noEditPoints="1"/>
          </p:cNvSpPr>
          <p:nvPr/>
        </p:nvSpPr>
        <p:spPr bwMode="auto">
          <a:xfrm>
            <a:off x="2330366" y="4872439"/>
            <a:ext cx="556554" cy="100126"/>
          </a:xfrm>
          <a:custGeom>
            <a:avLst/>
            <a:gdLst/>
            <a:ahLst/>
            <a:cxnLst>
              <a:cxn ang="0">
                <a:pos x="19" y="66"/>
              </a:cxn>
              <a:cxn ang="0">
                <a:pos x="30" y="52"/>
              </a:cxn>
              <a:cxn ang="0">
                <a:pos x="5" y="27"/>
              </a:cxn>
              <a:cxn ang="0">
                <a:pos x="5" y="5"/>
              </a:cxn>
              <a:cxn ang="0">
                <a:pos x="30" y="2"/>
              </a:cxn>
              <a:cxn ang="0">
                <a:pos x="22" y="5"/>
              </a:cxn>
              <a:cxn ang="0">
                <a:pos x="8" y="16"/>
              </a:cxn>
              <a:cxn ang="0">
                <a:pos x="22" y="30"/>
              </a:cxn>
              <a:cxn ang="0">
                <a:pos x="39" y="58"/>
              </a:cxn>
              <a:cxn ang="0">
                <a:pos x="11" y="69"/>
              </a:cxn>
              <a:cxn ang="0">
                <a:pos x="322" y="36"/>
              </a:cxn>
              <a:cxn ang="0">
                <a:pos x="352" y="27"/>
              </a:cxn>
              <a:cxn ang="0">
                <a:pos x="352" y="63"/>
              </a:cxn>
              <a:cxn ang="0">
                <a:pos x="330" y="69"/>
              </a:cxn>
              <a:cxn ang="0">
                <a:pos x="327" y="55"/>
              </a:cxn>
              <a:cxn ang="0">
                <a:pos x="350" y="63"/>
              </a:cxn>
              <a:cxn ang="0">
                <a:pos x="341" y="27"/>
              </a:cxn>
              <a:cxn ang="0">
                <a:pos x="226" y="58"/>
              </a:cxn>
              <a:cxn ang="0">
                <a:pos x="252" y="39"/>
              </a:cxn>
              <a:cxn ang="0">
                <a:pos x="238" y="30"/>
              </a:cxn>
              <a:cxn ang="0">
                <a:pos x="238" y="25"/>
              </a:cxn>
              <a:cxn ang="0">
                <a:pos x="260" y="39"/>
              </a:cxn>
              <a:cxn ang="0">
                <a:pos x="254" y="69"/>
              </a:cxn>
              <a:cxn ang="0">
                <a:pos x="240" y="69"/>
              </a:cxn>
              <a:cxn ang="0">
                <a:pos x="232" y="58"/>
              </a:cxn>
              <a:cxn ang="0">
                <a:pos x="252" y="44"/>
              </a:cxn>
              <a:cxn ang="0">
                <a:pos x="165" y="69"/>
              </a:cxn>
              <a:cxn ang="0">
                <a:pos x="168" y="63"/>
              </a:cxn>
              <a:cxn ang="0">
                <a:pos x="184" y="58"/>
              </a:cxn>
              <a:cxn ang="0">
                <a:pos x="162" y="41"/>
              </a:cxn>
              <a:cxn ang="0">
                <a:pos x="168" y="25"/>
              </a:cxn>
              <a:cxn ang="0">
                <a:pos x="184" y="30"/>
              </a:cxn>
              <a:cxn ang="0">
                <a:pos x="168" y="27"/>
              </a:cxn>
              <a:cxn ang="0">
                <a:pos x="179" y="44"/>
              </a:cxn>
              <a:cxn ang="0">
                <a:pos x="190" y="61"/>
              </a:cxn>
              <a:cxn ang="0">
                <a:pos x="165" y="69"/>
              </a:cxn>
              <a:cxn ang="0">
                <a:pos x="112" y="36"/>
              </a:cxn>
              <a:cxn ang="0">
                <a:pos x="140" y="25"/>
              </a:cxn>
              <a:cxn ang="0">
                <a:pos x="117" y="47"/>
              </a:cxn>
              <a:cxn ang="0">
                <a:pos x="140" y="63"/>
              </a:cxn>
              <a:cxn ang="0">
                <a:pos x="145" y="66"/>
              </a:cxn>
              <a:cxn ang="0">
                <a:pos x="117" y="44"/>
              </a:cxn>
              <a:cxn ang="0">
                <a:pos x="131" y="27"/>
              </a:cxn>
              <a:cxn ang="0">
                <a:pos x="44" y="58"/>
              </a:cxn>
              <a:cxn ang="0">
                <a:pos x="72" y="39"/>
              </a:cxn>
              <a:cxn ang="0">
                <a:pos x="58" y="27"/>
              </a:cxn>
              <a:cxn ang="0">
                <a:pos x="50" y="27"/>
              </a:cxn>
              <a:cxn ang="0">
                <a:pos x="78" y="33"/>
              </a:cxn>
              <a:cxn ang="0">
                <a:pos x="72" y="69"/>
              </a:cxn>
              <a:cxn ang="0">
                <a:pos x="58" y="69"/>
              </a:cxn>
              <a:cxn ang="0">
                <a:pos x="53" y="58"/>
              </a:cxn>
              <a:cxn ang="0">
                <a:pos x="72" y="61"/>
              </a:cxn>
              <a:cxn ang="0">
                <a:pos x="53" y="58"/>
              </a:cxn>
              <a:cxn ang="0">
                <a:pos x="299" y="30"/>
              </a:cxn>
              <a:cxn ang="0">
                <a:pos x="280" y="36"/>
              </a:cxn>
              <a:cxn ang="0">
                <a:pos x="280" y="30"/>
              </a:cxn>
              <a:cxn ang="0">
                <a:pos x="302" y="25"/>
              </a:cxn>
              <a:cxn ang="0">
                <a:pos x="302" y="69"/>
              </a:cxn>
            </a:cxnLst>
            <a:rect l="0" t="0" r="r" b="b"/>
            <a:pathLst>
              <a:path w="361" h="69">
                <a:moveTo>
                  <a:pt x="0" y="58"/>
                </a:moveTo>
                <a:lnTo>
                  <a:pt x="5" y="55"/>
                </a:lnTo>
                <a:lnTo>
                  <a:pt x="5" y="55"/>
                </a:lnTo>
                <a:lnTo>
                  <a:pt x="11" y="63"/>
                </a:lnTo>
                <a:lnTo>
                  <a:pt x="14" y="63"/>
                </a:lnTo>
                <a:lnTo>
                  <a:pt x="19" y="66"/>
                </a:lnTo>
                <a:lnTo>
                  <a:pt x="19" y="66"/>
                </a:lnTo>
                <a:lnTo>
                  <a:pt x="25" y="63"/>
                </a:lnTo>
                <a:lnTo>
                  <a:pt x="28" y="61"/>
                </a:lnTo>
                <a:lnTo>
                  <a:pt x="28" y="61"/>
                </a:lnTo>
                <a:lnTo>
                  <a:pt x="30" y="52"/>
                </a:lnTo>
                <a:lnTo>
                  <a:pt x="30" y="52"/>
                </a:lnTo>
                <a:lnTo>
                  <a:pt x="30" y="47"/>
                </a:lnTo>
                <a:lnTo>
                  <a:pt x="28" y="44"/>
                </a:lnTo>
                <a:lnTo>
                  <a:pt x="28" y="44"/>
                </a:lnTo>
                <a:lnTo>
                  <a:pt x="16" y="36"/>
                </a:lnTo>
                <a:lnTo>
                  <a:pt x="16" y="36"/>
                </a:lnTo>
                <a:lnTo>
                  <a:pt x="5" y="27"/>
                </a:lnTo>
                <a:lnTo>
                  <a:pt x="5" y="27"/>
                </a:lnTo>
                <a:lnTo>
                  <a:pt x="2" y="22"/>
                </a:lnTo>
                <a:lnTo>
                  <a:pt x="0" y="16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0" y="2"/>
                </a:lnTo>
                <a:lnTo>
                  <a:pt x="36" y="8"/>
                </a:lnTo>
                <a:lnTo>
                  <a:pt x="36" y="14"/>
                </a:lnTo>
                <a:lnTo>
                  <a:pt x="30" y="14"/>
                </a:lnTo>
                <a:lnTo>
                  <a:pt x="30" y="14"/>
                </a:lnTo>
                <a:lnTo>
                  <a:pt x="28" y="8"/>
                </a:lnTo>
                <a:lnTo>
                  <a:pt x="22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1" y="8"/>
                </a:lnTo>
                <a:lnTo>
                  <a:pt x="11" y="8"/>
                </a:lnTo>
                <a:lnTo>
                  <a:pt x="8" y="16"/>
                </a:lnTo>
                <a:lnTo>
                  <a:pt x="8" y="16"/>
                </a:lnTo>
                <a:lnTo>
                  <a:pt x="8" y="19"/>
                </a:lnTo>
                <a:lnTo>
                  <a:pt x="11" y="25"/>
                </a:lnTo>
                <a:lnTo>
                  <a:pt x="11" y="25"/>
                </a:lnTo>
                <a:lnTo>
                  <a:pt x="22" y="30"/>
                </a:lnTo>
                <a:lnTo>
                  <a:pt x="22" y="30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9" y="52"/>
                </a:lnTo>
                <a:lnTo>
                  <a:pt x="39" y="52"/>
                </a:lnTo>
                <a:lnTo>
                  <a:pt x="39" y="58"/>
                </a:lnTo>
                <a:lnTo>
                  <a:pt x="33" y="63"/>
                </a:lnTo>
                <a:lnTo>
                  <a:pt x="33" y="63"/>
                </a:lnTo>
                <a:lnTo>
                  <a:pt x="28" y="69"/>
                </a:lnTo>
                <a:lnTo>
                  <a:pt x="19" y="69"/>
                </a:lnTo>
                <a:lnTo>
                  <a:pt x="19" y="69"/>
                </a:lnTo>
                <a:lnTo>
                  <a:pt x="11" y="69"/>
                </a:lnTo>
                <a:lnTo>
                  <a:pt x="5" y="66"/>
                </a:lnTo>
                <a:lnTo>
                  <a:pt x="2" y="63"/>
                </a:lnTo>
                <a:lnTo>
                  <a:pt x="0" y="58"/>
                </a:lnTo>
                <a:close/>
                <a:moveTo>
                  <a:pt x="319" y="47"/>
                </a:moveTo>
                <a:lnTo>
                  <a:pt x="319" y="47"/>
                </a:lnTo>
                <a:lnTo>
                  <a:pt x="322" y="36"/>
                </a:lnTo>
                <a:lnTo>
                  <a:pt x="324" y="30"/>
                </a:lnTo>
                <a:lnTo>
                  <a:pt x="330" y="25"/>
                </a:lnTo>
                <a:lnTo>
                  <a:pt x="338" y="22"/>
                </a:lnTo>
                <a:lnTo>
                  <a:pt x="338" y="22"/>
                </a:lnTo>
                <a:lnTo>
                  <a:pt x="347" y="25"/>
                </a:lnTo>
                <a:lnTo>
                  <a:pt x="352" y="27"/>
                </a:lnTo>
                <a:lnTo>
                  <a:pt x="352" y="27"/>
                </a:lnTo>
                <a:lnTo>
                  <a:pt x="352" y="8"/>
                </a:lnTo>
                <a:lnTo>
                  <a:pt x="361" y="8"/>
                </a:lnTo>
                <a:lnTo>
                  <a:pt x="361" y="69"/>
                </a:lnTo>
                <a:lnTo>
                  <a:pt x="352" y="69"/>
                </a:lnTo>
                <a:lnTo>
                  <a:pt x="352" y="63"/>
                </a:lnTo>
                <a:lnTo>
                  <a:pt x="352" y="63"/>
                </a:lnTo>
                <a:lnTo>
                  <a:pt x="352" y="63"/>
                </a:lnTo>
                <a:lnTo>
                  <a:pt x="347" y="69"/>
                </a:lnTo>
                <a:lnTo>
                  <a:pt x="338" y="69"/>
                </a:lnTo>
                <a:lnTo>
                  <a:pt x="338" y="69"/>
                </a:lnTo>
                <a:lnTo>
                  <a:pt x="330" y="69"/>
                </a:lnTo>
                <a:lnTo>
                  <a:pt x="324" y="63"/>
                </a:lnTo>
                <a:lnTo>
                  <a:pt x="322" y="55"/>
                </a:lnTo>
                <a:lnTo>
                  <a:pt x="319" y="47"/>
                </a:lnTo>
                <a:close/>
                <a:moveTo>
                  <a:pt x="327" y="47"/>
                </a:moveTo>
                <a:lnTo>
                  <a:pt x="327" y="47"/>
                </a:lnTo>
                <a:lnTo>
                  <a:pt x="327" y="55"/>
                </a:lnTo>
                <a:lnTo>
                  <a:pt x="330" y="61"/>
                </a:lnTo>
                <a:lnTo>
                  <a:pt x="336" y="63"/>
                </a:lnTo>
                <a:lnTo>
                  <a:pt x="341" y="66"/>
                </a:lnTo>
                <a:lnTo>
                  <a:pt x="341" y="66"/>
                </a:lnTo>
                <a:lnTo>
                  <a:pt x="341" y="66"/>
                </a:lnTo>
                <a:lnTo>
                  <a:pt x="350" y="63"/>
                </a:lnTo>
                <a:lnTo>
                  <a:pt x="352" y="58"/>
                </a:lnTo>
                <a:lnTo>
                  <a:pt x="352" y="33"/>
                </a:lnTo>
                <a:lnTo>
                  <a:pt x="352" y="33"/>
                </a:lnTo>
                <a:lnTo>
                  <a:pt x="347" y="30"/>
                </a:lnTo>
                <a:lnTo>
                  <a:pt x="341" y="27"/>
                </a:lnTo>
                <a:lnTo>
                  <a:pt x="341" y="27"/>
                </a:lnTo>
                <a:lnTo>
                  <a:pt x="336" y="27"/>
                </a:lnTo>
                <a:lnTo>
                  <a:pt x="330" y="33"/>
                </a:lnTo>
                <a:lnTo>
                  <a:pt x="327" y="39"/>
                </a:lnTo>
                <a:lnTo>
                  <a:pt x="327" y="47"/>
                </a:lnTo>
                <a:close/>
                <a:moveTo>
                  <a:pt x="226" y="58"/>
                </a:moveTo>
                <a:lnTo>
                  <a:pt x="226" y="58"/>
                </a:lnTo>
                <a:lnTo>
                  <a:pt x="226" y="52"/>
                </a:lnTo>
                <a:lnTo>
                  <a:pt x="232" y="47"/>
                </a:lnTo>
                <a:lnTo>
                  <a:pt x="240" y="41"/>
                </a:lnTo>
                <a:lnTo>
                  <a:pt x="252" y="39"/>
                </a:lnTo>
                <a:lnTo>
                  <a:pt x="252" y="39"/>
                </a:lnTo>
                <a:lnTo>
                  <a:pt x="252" y="39"/>
                </a:lnTo>
                <a:lnTo>
                  <a:pt x="249" y="30"/>
                </a:lnTo>
                <a:lnTo>
                  <a:pt x="249" y="27"/>
                </a:lnTo>
                <a:lnTo>
                  <a:pt x="243" y="27"/>
                </a:lnTo>
                <a:lnTo>
                  <a:pt x="243" y="27"/>
                </a:lnTo>
                <a:lnTo>
                  <a:pt x="240" y="27"/>
                </a:lnTo>
                <a:lnTo>
                  <a:pt x="238" y="30"/>
                </a:lnTo>
                <a:lnTo>
                  <a:pt x="235" y="36"/>
                </a:lnTo>
                <a:lnTo>
                  <a:pt x="226" y="36"/>
                </a:lnTo>
                <a:lnTo>
                  <a:pt x="226" y="36"/>
                </a:lnTo>
                <a:lnTo>
                  <a:pt x="229" y="30"/>
                </a:lnTo>
                <a:lnTo>
                  <a:pt x="232" y="27"/>
                </a:lnTo>
                <a:lnTo>
                  <a:pt x="238" y="25"/>
                </a:lnTo>
                <a:lnTo>
                  <a:pt x="243" y="22"/>
                </a:lnTo>
                <a:lnTo>
                  <a:pt x="243" y="22"/>
                </a:lnTo>
                <a:lnTo>
                  <a:pt x="252" y="25"/>
                </a:lnTo>
                <a:lnTo>
                  <a:pt x="254" y="27"/>
                </a:lnTo>
                <a:lnTo>
                  <a:pt x="257" y="33"/>
                </a:lnTo>
                <a:lnTo>
                  <a:pt x="260" y="39"/>
                </a:lnTo>
                <a:lnTo>
                  <a:pt x="260" y="61"/>
                </a:lnTo>
                <a:lnTo>
                  <a:pt x="260" y="61"/>
                </a:lnTo>
                <a:lnTo>
                  <a:pt x="260" y="69"/>
                </a:lnTo>
                <a:lnTo>
                  <a:pt x="260" y="69"/>
                </a:lnTo>
                <a:lnTo>
                  <a:pt x="254" y="69"/>
                </a:lnTo>
                <a:lnTo>
                  <a:pt x="254" y="69"/>
                </a:lnTo>
                <a:lnTo>
                  <a:pt x="252" y="66"/>
                </a:lnTo>
                <a:lnTo>
                  <a:pt x="252" y="66"/>
                </a:lnTo>
                <a:lnTo>
                  <a:pt x="252" y="66"/>
                </a:lnTo>
                <a:lnTo>
                  <a:pt x="246" y="69"/>
                </a:lnTo>
                <a:lnTo>
                  <a:pt x="240" y="69"/>
                </a:lnTo>
                <a:lnTo>
                  <a:pt x="240" y="69"/>
                </a:lnTo>
                <a:lnTo>
                  <a:pt x="232" y="69"/>
                </a:lnTo>
                <a:lnTo>
                  <a:pt x="229" y="66"/>
                </a:lnTo>
                <a:lnTo>
                  <a:pt x="226" y="63"/>
                </a:lnTo>
                <a:lnTo>
                  <a:pt x="226" y="58"/>
                </a:lnTo>
                <a:close/>
                <a:moveTo>
                  <a:pt x="232" y="58"/>
                </a:moveTo>
                <a:lnTo>
                  <a:pt x="232" y="58"/>
                </a:lnTo>
                <a:lnTo>
                  <a:pt x="235" y="63"/>
                </a:lnTo>
                <a:lnTo>
                  <a:pt x="240" y="66"/>
                </a:lnTo>
                <a:lnTo>
                  <a:pt x="240" y="66"/>
                </a:lnTo>
                <a:lnTo>
                  <a:pt x="246" y="63"/>
                </a:lnTo>
                <a:lnTo>
                  <a:pt x="252" y="61"/>
                </a:lnTo>
                <a:lnTo>
                  <a:pt x="252" y="44"/>
                </a:lnTo>
                <a:lnTo>
                  <a:pt x="252" y="44"/>
                </a:lnTo>
                <a:lnTo>
                  <a:pt x="243" y="47"/>
                </a:lnTo>
                <a:lnTo>
                  <a:pt x="238" y="50"/>
                </a:lnTo>
                <a:lnTo>
                  <a:pt x="235" y="52"/>
                </a:lnTo>
                <a:lnTo>
                  <a:pt x="232" y="58"/>
                </a:lnTo>
                <a:close/>
                <a:moveTo>
                  <a:pt x="165" y="69"/>
                </a:moveTo>
                <a:lnTo>
                  <a:pt x="165" y="69"/>
                </a:lnTo>
                <a:lnTo>
                  <a:pt x="159" y="66"/>
                </a:lnTo>
                <a:lnTo>
                  <a:pt x="159" y="61"/>
                </a:lnTo>
                <a:lnTo>
                  <a:pt x="165" y="61"/>
                </a:lnTo>
                <a:lnTo>
                  <a:pt x="165" y="61"/>
                </a:lnTo>
                <a:lnTo>
                  <a:pt x="168" y="63"/>
                </a:lnTo>
                <a:lnTo>
                  <a:pt x="173" y="66"/>
                </a:lnTo>
                <a:lnTo>
                  <a:pt x="173" y="66"/>
                </a:lnTo>
                <a:lnTo>
                  <a:pt x="182" y="63"/>
                </a:lnTo>
                <a:lnTo>
                  <a:pt x="182" y="63"/>
                </a:lnTo>
                <a:lnTo>
                  <a:pt x="184" y="58"/>
                </a:lnTo>
                <a:lnTo>
                  <a:pt x="184" y="58"/>
                </a:lnTo>
                <a:lnTo>
                  <a:pt x="182" y="52"/>
                </a:lnTo>
                <a:lnTo>
                  <a:pt x="182" y="52"/>
                </a:lnTo>
                <a:lnTo>
                  <a:pt x="173" y="47"/>
                </a:lnTo>
                <a:lnTo>
                  <a:pt x="173" y="47"/>
                </a:lnTo>
                <a:lnTo>
                  <a:pt x="162" y="41"/>
                </a:lnTo>
                <a:lnTo>
                  <a:pt x="162" y="41"/>
                </a:lnTo>
                <a:lnTo>
                  <a:pt x="159" y="33"/>
                </a:lnTo>
                <a:lnTo>
                  <a:pt x="159" y="33"/>
                </a:lnTo>
                <a:lnTo>
                  <a:pt x="159" y="30"/>
                </a:lnTo>
                <a:lnTo>
                  <a:pt x="165" y="25"/>
                </a:lnTo>
                <a:lnTo>
                  <a:pt x="165" y="25"/>
                </a:lnTo>
                <a:lnTo>
                  <a:pt x="168" y="25"/>
                </a:lnTo>
                <a:lnTo>
                  <a:pt x="176" y="22"/>
                </a:lnTo>
                <a:lnTo>
                  <a:pt x="176" y="22"/>
                </a:lnTo>
                <a:lnTo>
                  <a:pt x="184" y="25"/>
                </a:lnTo>
                <a:lnTo>
                  <a:pt x="184" y="25"/>
                </a:lnTo>
                <a:lnTo>
                  <a:pt x="190" y="30"/>
                </a:lnTo>
                <a:lnTo>
                  <a:pt x="184" y="30"/>
                </a:lnTo>
                <a:lnTo>
                  <a:pt x="184" y="30"/>
                </a:lnTo>
                <a:lnTo>
                  <a:pt x="182" y="27"/>
                </a:lnTo>
                <a:lnTo>
                  <a:pt x="176" y="27"/>
                </a:lnTo>
                <a:lnTo>
                  <a:pt x="176" y="27"/>
                </a:lnTo>
                <a:lnTo>
                  <a:pt x="168" y="27"/>
                </a:lnTo>
                <a:lnTo>
                  <a:pt x="168" y="27"/>
                </a:lnTo>
                <a:lnTo>
                  <a:pt x="165" y="33"/>
                </a:lnTo>
                <a:lnTo>
                  <a:pt x="165" y="33"/>
                </a:lnTo>
                <a:lnTo>
                  <a:pt x="168" y="39"/>
                </a:lnTo>
                <a:lnTo>
                  <a:pt x="168" y="39"/>
                </a:lnTo>
                <a:lnTo>
                  <a:pt x="179" y="44"/>
                </a:lnTo>
                <a:lnTo>
                  <a:pt x="179" y="44"/>
                </a:lnTo>
                <a:lnTo>
                  <a:pt x="187" y="50"/>
                </a:lnTo>
                <a:lnTo>
                  <a:pt x="187" y="50"/>
                </a:lnTo>
                <a:lnTo>
                  <a:pt x="190" y="52"/>
                </a:lnTo>
                <a:lnTo>
                  <a:pt x="190" y="55"/>
                </a:lnTo>
                <a:lnTo>
                  <a:pt x="190" y="55"/>
                </a:lnTo>
                <a:lnTo>
                  <a:pt x="190" y="61"/>
                </a:lnTo>
                <a:lnTo>
                  <a:pt x="187" y="66"/>
                </a:lnTo>
                <a:lnTo>
                  <a:pt x="187" y="66"/>
                </a:lnTo>
                <a:lnTo>
                  <a:pt x="182" y="69"/>
                </a:lnTo>
                <a:lnTo>
                  <a:pt x="176" y="69"/>
                </a:lnTo>
                <a:lnTo>
                  <a:pt x="176" y="69"/>
                </a:lnTo>
                <a:lnTo>
                  <a:pt x="165" y="69"/>
                </a:lnTo>
                <a:close/>
                <a:moveTo>
                  <a:pt x="117" y="63"/>
                </a:moveTo>
                <a:lnTo>
                  <a:pt x="117" y="63"/>
                </a:lnTo>
                <a:lnTo>
                  <a:pt x="112" y="58"/>
                </a:lnTo>
                <a:lnTo>
                  <a:pt x="112" y="47"/>
                </a:lnTo>
                <a:lnTo>
                  <a:pt x="112" y="47"/>
                </a:lnTo>
                <a:lnTo>
                  <a:pt x="112" y="36"/>
                </a:lnTo>
                <a:lnTo>
                  <a:pt x="117" y="27"/>
                </a:lnTo>
                <a:lnTo>
                  <a:pt x="117" y="27"/>
                </a:lnTo>
                <a:lnTo>
                  <a:pt x="123" y="25"/>
                </a:lnTo>
                <a:lnTo>
                  <a:pt x="131" y="22"/>
                </a:lnTo>
                <a:lnTo>
                  <a:pt x="131" y="22"/>
                </a:lnTo>
                <a:lnTo>
                  <a:pt x="140" y="25"/>
                </a:lnTo>
                <a:lnTo>
                  <a:pt x="145" y="27"/>
                </a:lnTo>
                <a:lnTo>
                  <a:pt x="145" y="27"/>
                </a:lnTo>
                <a:lnTo>
                  <a:pt x="151" y="36"/>
                </a:lnTo>
                <a:lnTo>
                  <a:pt x="151" y="47"/>
                </a:lnTo>
                <a:lnTo>
                  <a:pt x="117" y="47"/>
                </a:lnTo>
                <a:lnTo>
                  <a:pt x="117" y="47"/>
                </a:lnTo>
                <a:lnTo>
                  <a:pt x="120" y="55"/>
                </a:lnTo>
                <a:lnTo>
                  <a:pt x="123" y="63"/>
                </a:lnTo>
                <a:lnTo>
                  <a:pt x="128" y="66"/>
                </a:lnTo>
                <a:lnTo>
                  <a:pt x="131" y="66"/>
                </a:lnTo>
                <a:lnTo>
                  <a:pt x="131" y="66"/>
                </a:lnTo>
                <a:lnTo>
                  <a:pt x="140" y="63"/>
                </a:lnTo>
                <a:lnTo>
                  <a:pt x="145" y="58"/>
                </a:lnTo>
                <a:lnTo>
                  <a:pt x="151" y="58"/>
                </a:lnTo>
                <a:lnTo>
                  <a:pt x="151" y="58"/>
                </a:lnTo>
                <a:lnTo>
                  <a:pt x="151" y="63"/>
                </a:lnTo>
                <a:lnTo>
                  <a:pt x="145" y="66"/>
                </a:lnTo>
                <a:lnTo>
                  <a:pt x="145" y="66"/>
                </a:lnTo>
                <a:lnTo>
                  <a:pt x="140" y="69"/>
                </a:lnTo>
                <a:lnTo>
                  <a:pt x="131" y="69"/>
                </a:lnTo>
                <a:lnTo>
                  <a:pt x="131" y="69"/>
                </a:lnTo>
                <a:lnTo>
                  <a:pt x="123" y="69"/>
                </a:lnTo>
                <a:lnTo>
                  <a:pt x="117" y="63"/>
                </a:lnTo>
                <a:close/>
                <a:moveTo>
                  <a:pt x="117" y="44"/>
                </a:moveTo>
                <a:lnTo>
                  <a:pt x="145" y="44"/>
                </a:lnTo>
                <a:lnTo>
                  <a:pt x="145" y="44"/>
                </a:lnTo>
                <a:lnTo>
                  <a:pt x="142" y="36"/>
                </a:lnTo>
                <a:lnTo>
                  <a:pt x="140" y="30"/>
                </a:lnTo>
                <a:lnTo>
                  <a:pt x="137" y="27"/>
                </a:lnTo>
                <a:lnTo>
                  <a:pt x="131" y="27"/>
                </a:lnTo>
                <a:lnTo>
                  <a:pt x="131" y="27"/>
                </a:lnTo>
                <a:lnTo>
                  <a:pt x="126" y="27"/>
                </a:lnTo>
                <a:lnTo>
                  <a:pt x="123" y="30"/>
                </a:lnTo>
                <a:lnTo>
                  <a:pt x="120" y="36"/>
                </a:lnTo>
                <a:lnTo>
                  <a:pt x="117" y="44"/>
                </a:lnTo>
                <a:close/>
                <a:moveTo>
                  <a:pt x="44" y="58"/>
                </a:moveTo>
                <a:lnTo>
                  <a:pt x="44" y="58"/>
                </a:lnTo>
                <a:lnTo>
                  <a:pt x="47" y="52"/>
                </a:lnTo>
                <a:lnTo>
                  <a:pt x="50" y="47"/>
                </a:lnTo>
                <a:lnTo>
                  <a:pt x="58" y="41"/>
                </a:lnTo>
                <a:lnTo>
                  <a:pt x="72" y="39"/>
                </a:lnTo>
                <a:lnTo>
                  <a:pt x="72" y="39"/>
                </a:lnTo>
                <a:lnTo>
                  <a:pt x="72" y="39"/>
                </a:lnTo>
                <a:lnTo>
                  <a:pt x="70" y="30"/>
                </a:lnTo>
                <a:lnTo>
                  <a:pt x="67" y="27"/>
                </a:lnTo>
                <a:lnTo>
                  <a:pt x="64" y="27"/>
                </a:lnTo>
                <a:lnTo>
                  <a:pt x="64" y="27"/>
                </a:lnTo>
                <a:lnTo>
                  <a:pt x="58" y="27"/>
                </a:lnTo>
                <a:lnTo>
                  <a:pt x="56" y="30"/>
                </a:lnTo>
                <a:lnTo>
                  <a:pt x="56" y="36"/>
                </a:lnTo>
                <a:lnTo>
                  <a:pt x="47" y="36"/>
                </a:lnTo>
                <a:lnTo>
                  <a:pt x="47" y="36"/>
                </a:lnTo>
                <a:lnTo>
                  <a:pt x="47" y="30"/>
                </a:lnTo>
                <a:lnTo>
                  <a:pt x="50" y="27"/>
                </a:lnTo>
                <a:lnTo>
                  <a:pt x="56" y="25"/>
                </a:lnTo>
                <a:lnTo>
                  <a:pt x="64" y="22"/>
                </a:lnTo>
                <a:lnTo>
                  <a:pt x="64" y="22"/>
                </a:lnTo>
                <a:lnTo>
                  <a:pt x="70" y="25"/>
                </a:lnTo>
                <a:lnTo>
                  <a:pt x="75" y="27"/>
                </a:lnTo>
                <a:lnTo>
                  <a:pt x="78" y="33"/>
                </a:lnTo>
                <a:lnTo>
                  <a:pt x="78" y="39"/>
                </a:lnTo>
                <a:lnTo>
                  <a:pt x="78" y="61"/>
                </a:lnTo>
                <a:lnTo>
                  <a:pt x="78" y="61"/>
                </a:lnTo>
                <a:lnTo>
                  <a:pt x="81" y="69"/>
                </a:lnTo>
                <a:lnTo>
                  <a:pt x="81" y="69"/>
                </a:lnTo>
                <a:lnTo>
                  <a:pt x="72" y="69"/>
                </a:lnTo>
                <a:lnTo>
                  <a:pt x="72" y="69"/>
                </a:lnTo>
                <a:lnTo>
                  <a:pt x="72" y="66"/>
                </a:lnTo>
                <a:lnTo>
                  <a:pt x="72" y="66"/>
                </a:lnTo>
                <a:lnTo>
                  <a:pt x="72" y="66"/>
                </a:lnTo>
                <a:lnTo>
                  <a:pt x="67" y="69"/>
                </a:lnTo>
                <a:lnTo>
                  <a:pt x="58" y="69"/>
                </a:lnTo>
                <a:lnTo>
                  <a:pt x="58" y="69"/>
                </a:lnTo>
                <a:lnTo>
                  <a:pt x="53" y="69"/>
                </a:lnTo>
                <a:lnTo>
                  <a:pt x="50" y="66"/>
                </a:lnTo>
                <a:lnTo>
                  <a:pt x="47" y="63"/>
                </a:lnTo>
                <a:lnTo>
                  <a:pt x="44" y="58"/>
                </a:lnTo>
                <a:close/>
                <a:moveTo>
                  <a:pt x="53" y="58"/>
                </a:moveTo>
                <a:lnTo>
                  <a:pt x="53" y="58"/>
                </a:lnTo>
                <a:lnTo>
                  <a:pt x="56" y="63"/>
                </a:lnTo>
                <a:lnTo>
                  <a:pt x="61" y="66"/>
                </a:lnTo>
                <a:lnTo>
                  <a:pt x="61" y="66"/>
                </a:lnTo>
                <a:lnTo>
                  <a:pt x="67" y="63"/>
                </a:lnTo>
                <a:lnTo>
                  <a:pt x="72" y="61"/>
                </a:lnTo>
                <a:lnTo>
                  <a:pt x="72" y="44"/>
                </a:lnTo>
                <a:lnTo>
                  <a:pt x="72" y="44"/>
                </a:lnTo>
                <a:lnTo>
                  <a:pt x="64" y="47"/>
                </a:lnTo>
                <a:lnTo>
                  <a:pt x="56" y="50"/>
                </a:lnTo>
                <a:lnTo>
                  <a:pt x="53" y="52"/>
                </a:lnTo>
                <a:lnTo>
                  <a:pt x="53" y="58"/>
                </a:lnTo>
                <a:close/>
                <a:moveTo>
                  <a:pt x="302" y="69"/>
                </a:moveTo>
                <a:lnTo>
                  <a:pt x="302" y="39"/>
                </a:lnTo>
                <a:lnTo>
                  <a:pt x="302" y="39"/>
                </a:lnTo>
                <a:lnTo>
                  <a:pt x="302" y="33"/>
                </a:lnTo>
                <a:lnTo>
                  <a:pt x="299" y="30"/>
                </a:lnTo>
                <a:lnTo>
                  <a:pt x="299" y="30"/>
                </a:lnTo>
                <a:lnTo>
                  <a:pt x="299" y="27"/>
                </a:lnTo>
                <a:lnTo>
                  <a:pt x="294" y="27"/>
                </a:lnTo>
                <a:lnTo>
                  <a:pt x="294" y="27"/>
                </a:lnTo>
                <a:lnTo>
                  <a:pt x="285" y="30"/>
                </a:lnTo>
                <a:lnTo>
                  <a:pt x="285" y="30"/>
                </a:lnTo>
                <a:lnTo>
                  <a:pt x="280" y="36"/>
                </a:lnTo>
                <a:lnTo>
                  <a:pt x="280" y="69"/>
                </a:lnTo>
                <a:lnTo>
                  <a:pt x="271" y="69"/>
                </a:lnTo>
                <a:lnTo>
                  <a:pt x="271" y="25"/>
                </a:lnTo>
                <a:lnTo>
                  <a:pt x="280" y="25"/>
                </a:lnTo>
                <a:lnTo>
                  <a:pt x="280" y="30"/>
                </a:lnTo>
                <a:lnTo>
                  <a:pt x="280" y="30"/>
                </a:lnTo>
                <a:lnTo>
                  <a:pt x="280" y="30"/>
                </a:lnTo>
                <a:lnTo>
                  <a:pt x="288" y="25"/>
                </a:lnTo>
                <a:lnTo>
                  <a:pt x="288" y="25"/>
                </a:lnTo>
                <a:lnTo>
                  <a:pt x="296" y="22"/>
                </a:lnTo>
                <a:lnTo>
                  <a:pt x="296" y="22"/>
                </a:lnTo>
                <a:lnTo>
                  <a:pt x="302" y="25"/>
                </a:lnTo>
                <a:lnTo>
                  <a:pt x="308" y="27"/>
                </a:lnTo>
                <a:lnTo>
                  <a:pt x="308" y="27"/>
                </a:lnTo>
                <a:lnTo>
                  <a:pt x="308" y="30"/>
                </a:lnTo>
                <a:lnTo>
                  <a:pt x="310" y="36"/>
                </a:lnTo>
                <a:lnTo>
                  <a:pt x="310" y="69"/>
                </a:lnTo>
                <a:lnTo>
                  <a:pt x="302" y="69"/>
                </a:lnTo>
                <a:close/>
                <a:moveTo>
                  <a:pt x="92" y="69"/>
                </a:moveTo>
                <a:lnTo>
                  <a:pt x="92" y="8"/>
                </a:lnTo>
                <a:lnTo>
                  <a:pt x="100" y="8"/>
                </a:lnTo>
                <a:lnTo>
                  <a:pt x="100" y="69"/>
                </a:lnTo>
                <a:lnTo>
                  <a:pt x="92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8" name="Freeform 660"/>
          <p:cNvSpPr>
            <a:spLocks/>
          </p:cNvSpPr>
          <p:nvPr/>
        </p:nvSpPr>
        <p:spPr bwMode="auto">
          <a:xfrm>
            <a:off x="2330366" y="4872439"/>
            <a:ext cx="60126" cy="100126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5" y="55"/>
              </a:cxn>
              <a:cxn ang="0">
                <a:pos x="5" y="55"/>
              </a:cxn>
              <a:cxn ang="0">
                <a:pos x="11" y="63"/>
              </a:cxn>
              <a:cxn ang="0">
                <a:pos x="14" y="63"/>
              </a:cxn>
              <a:cxn ang="0">
                <a:pos x="19" y="66"/>
              </a:cxn>
              <a:cxn ang="0">
                <a:pos x="19" y="66"/>
              </a:cxn>
              <a:cxn ang="0">
                <a:pos x="25" y="63"/>
              </a:cxn>
              <a:cxn ang="0">
                <a:pos x="28" y="61"/>
              </a:cxn>
              <a:cxn ang="0">
                <a:pos x="28" y="61"/>
              </a:cxn>
              <a:cxn ang="0">
                <a:pos x="30" y="52"/>
              </a:cxn>
              <a:cxn ang="0">
                <a:pos x="30" y="52"/>
              </a:cxn>
              <a:cxn ang="0">
                <a:pos x="30" y="47"/>
              </a:cxn>
              <a:cxn ang="0">
                <a:pos x="28" y="44"/>
              </a:cxn>
              <a:cxn ang="0">
                <a:pos x="28" y="44"/>
              </a:cxn>
              <a:cxn ang="0">
                <a:pos x="16" y="36"/>
              </a:cxn>
              <a:cxn ang="0">
                <a:pos x="16" y="36"/>
              </a:cxn>
              <a:cxn ang="0">
                <a:pos x="5" y="27"/>
              </a:cxn>
              <a:cxn ang="0">
                <a:pos x="5" y="27"/>
              </a:cxn>
              <a:cxn ang="0">
                <a:pos x="2" y="22"/>
              </a:cxn>
              <a:cxn ang="0">
                <a:pos x="0" y="16"/>
              </a:cxn>
              <a:cxn ang="0">
                <a:pos x="0" y="16"/>
              </a:cxn>
              <a:cxn ang="0">
                <a:pos x="2" y="11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0" y="2"/>
              </a:cxn>
              <a:cxn ang="0">
                <a:pos x="36" y="8"/>
              </a:cxn>
              <a:cxn ang="0">
                <a:pos x="36" y="14"/>
              </a:cxn>
              <a:cxn ang="0">
                <a:pos x="30" y="14"/>
              </a:cxn>
              <a:cxn ang="0">
                <a:pos x="30" y="14"/>
              </a:cxn>
              <a:cxn ang="0">
                <a:pos x="28" y="8"/>
              </a:cxn>
              <a:cxn ang="0">
                <a:pos x="22" y="5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1" y="8"/>
              </a:cxn>
              <a:cxn ang="0">
                <a:pos x="11" y="8"/>
              </a:cxn>
              <a:cxn ang="0">
                <a:pos x="8" y="16"/>
              </a:cxn>
              <a:cxn ang="0">
                <a:pos x="8" y="16"/>
              </a:cxn>
              <a:cxn ang="0">
                <a:pos x="8" y="19"/>
              </a:cxn>
              <a:cxn ang="0">
                <a:pos x="11" y="25"/>
              </a:cxn>
              <a:cxn ang="0">
                <a:pos x="11" y="25"/>
              </a:cxn>
              <a:cxn ang="0">
                <a:pos x="22" y="30"/>
              </a:cxn>
              <a:cxn ang="0">
                <a:pos x="22" y="30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9" y="52"/>
              </a:cxn>
              <a:cxn ang="0">
                <a:pos x="39" y="52"/>
              </a:cxn>
              <a:cxn ang="0">
                <a:pos x="39" y="58"/>
              </a:cxn>
              <a:cxn ang="0">
                <a:pos x="33" y="63"/>
              </a:cxn>
              <a:cxn ang="0">
                <a:pos x="33" y="63"/>
              </a:cxn>
              <a:cxn ang="0">
                <a:pos x="28" y="69"/>
              </a:cxn>
              <a:cxn ang="0">
                <a:pos x="19" y="69"/>
              </a:cxn>
              <a:cxn ang="0">
                <a:pos x="19" y="69"/>
              </a:cxn>
              <a:cxn ang="0">
                <a:pos x="11" y="69"/>
              </a:cxn>
              <a:cxn ang="0">
                <a:pos x="5" y="66"/>
              </a:cxn>
              <a:cxn ang="0">
                <a:pos x="2" y="63"/>
              </a:cxn>
              <a:cxn ang="0">
                <a:pos x="0" y="58"/>
              </a:cxn>
            </a:cxnLst>
            <a:rect l="0" t="0" r="r" b="b"/>
            <a:pathLst>
              <a:path w="39" h="69">
                <a:moveTo>
                  <a:pt x="0" y="58"/>
                </a:moveTo>
                <a:lnTo>
                  <a:pt x="5" y="55"/>
                </a:lnTo>
                <a:lnTo>
                  <a:pt x="5" y="55"/>
                </a:lnTo>
                <a:lnTo>
                  <a:pt x="11" y="63"/>
                </a:lnTo>
                <a:lnTo>
                  <a:pt x="14" y="63"/>
                </a:lnTo>
                <a:lnTo>
                  <a:pt x="19" y="66"/>
                </a:lnTo>
                <a:lnTo>
                  <a:pt x="19" y="66"/>
                </a:lnTo>
                <a:lnTo>
                  <a:pt x="25" y="63"/>
                </a:lnTo>
                <a:lnTo>
                  <a:pt x="28" y="61"/>
                </a:lnTo>
                <a:lnTo>
                  <a:pt x="28" y="61"/>
                </a:lnTo>
                <a:lnTo>
                  <a:pt x="30" y="52"/>
                </a:lnTo>
                <a:lnTo>
                  <a:pt x="30" y="52"/>
                </a:lnTo>
                <a:lnTo>
                  <a:pt x="30" y="47"/>
                </a:lnTo>
                <a:lnTo>
                  <a:pt x="28" y="44"/>
                </a:lnTo>
                <a:lnTo>
                  <a:pt x="28" y="44"/>
                </a:lnTo>
                <a:lnTo>
                  <a:pt x="16" y="36"/>
                </a:lnTo>
                <a:lnTo>
                  <a:pt x="16" y="36"/>
                </a:lnTo>
                <a:lnTo>
                  <a:pt x="5" y="27"/>
                </a:lnTo>
                <a:lnTo>
                  <a:pt x="5" y="27"/>
                </a:lnTo>
                <a:lnTo>
                  <a:pt x="2" y="22"/>
                </a:lnTo>
                <a:lnTo>
                  <a:pt x="0" y="16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0" y="2"/>
                </a:lnTo>
                <a:lnTo>
                  <a:pt x="36" y="8"/>
                </a:lnTo>
                <a:lnTo>
                  <a:pt x="36" y="14"/>
                </a:lnTo>
                <a:lnTo>
                  <a:pt x="30" y="14"/>
                </a:lnTo>
                <a:lnTo>
                  <a:pt x="30" y="14"/>
                </a:lnTo>
                <a:lnTo>
                  <a:pt x="28" y="8"/>
                </a:lnTo>
                <a:lnTo>
                  <a:pt x="22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1" y="8"/>
                </a:lnTo>
                <a:lnTo>
                  <a:pt x="11" y="8"/>
                </a:lnTo>
                <a:lnTo>
                  <a:pt x="8" y="16"/>
                </a:lnTo>
                <a:lnTo>
                  <a:pt x="8" y="16"/>
                </a:lnTo>
                <a:lnTo>
                  <a:pt x="8" y="19"/>
                </a:lnTo>
                <a:lnTo>
                  <a:pt x="11" y="25"/>
                </a:lnTo>
                <a:lnTo>
                  <a:pt x="11" y="25"/>
                </a:lnTo>
                <a:lnTo>
                  <a:pt x="22" y="30"/>
                </a:lnTo>
                <a:lnTo>
                  <a:pt x="22" y="30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9" y="52"/>
                </a:lnTo>
                <a:lnTo>
                  <a:pt x="39" y="52"/>
                </a:lnTo>
                <a:lnTo>
                  <a:pt x="39" y="58"/>
                </a:lnTo>
                <a:lnTo>
                  <a:pt x="33" y="63"/>
                </a:lnTo>
                <a:lnTo>
                  <a:pt x="33" y="63"/>
                </a:lnTo>
                <a:lnTo>
                  <a:pt x="28" y="69"/>
                </a:lnTo>
                <a:lnTo>
                  <a:pt x="19" y="69"/>
                </a:lnTo>
                <a:lnTo>
                  <a:pt x="19" y="69"/>
                </a:lnTo>
                <a:lnTo>
                  <a:pt x="11" y="69"/>
                </a:lnTo>
                <a:lnTo>
                  <a:pt x="5" y="66"/>
                </a:lnTo>
                <a:lnTo>
                  <a:pt x="2" y="63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9" name="Freeform 661"/>
          <p:cNvSpPr>
            <a:spLocks/>
          </p:cNvSpPr>
          <p:nvPr/>
        </p:nvSpPr>
        <p:spPr bwMode="auto">
          <a:xfrm>
            <a:off x="2822168" y="4884048"/>
            <a:ext cx="64751" cy="88517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28"/>
              </a:cxn>
              <a:cxn ang="0">
                <a:pos x="5" y="22"/>
              </a:cxn>
              <a:cxn ang="0">
                <a:pos x="11" y="17"/>
              </a:cxn>
              <a:cxn ang="0">
                <a:pos x="19" y="14"/>
              </a:cxn>
              <a:cxn ang="0">
                <a:pos x="19" y="14"/>
              </a:cxn>
              <a:cxn ang="0">
                <a:pos x="28" y="17"/>
              </a:cxn>
              <a:cxn ang="0">
                <a:pos x="33" y="19"/>
              </a:cxn>
              <a:cxn ang="0">
                <a:pos x="33" y="19"/>
              </a:cxn>
              <a:cxn ang="0">
                <a:pos x="33" y="0"/>
              </a:cxn>
              <a:cxn ang="0">
                <a:pos x="42" y="0"/>
              </a:cxn>
              <a:cxn ang="0">
                <a:pos x="42" y="61"/>
              </a:cxn>
              <a:cxn ang="0">
                <a:pos x="33" y="61"/>
              </a:cxn>
              <a:cxn ang="0">
                <a:pos x="33" y="55"/>
              </a:cxn>
              <a:cxn ang="0">
                <a:pos x="33" y="55"/>
              </a:cxn>
              <a:cxn ang="0">
                <a:pos x="33" y="55"/>
              </a:cxn>
              <a:cxn ang="0">
                <a:pos x="28" y="61"/>
              </a:cxn>
              <a:cxn ang="0">
                <a:pos x="19" y="61"/>
              </a:cxn>
              <a:cxn ang="0">
                <a:pos x="19" y="61"/>
              </a:cxn>
              <a:cxn ang="0">
                <a:pos x="11" y="61"/>
              </a:cxn>
              <a:cxn ang="0">
                <a:pos x="5" y="55"/>
              </a:cxn>
              <a:cxn ang="0">
                <a:pos x="3" y="47"/>
              </a:cxn>
              <a:cxn ang="0">
                <a:pos x="0" y="39"/>
              </a:cxn>
            </a:cxnLst>
            <a:rect l="0" t="0" r="r" b="b"/>
            <a:pathLst>
              <a:path w="42" h="61">
                <a:moveTo>
                  <a:pt x="0" y="39"/>
                </a:moveTo>
                <a:lnTo>
                  <a:pt x="0" y="39"/>
                </a:lnTo>
                <a:lnTo>
                  <a:pt x="3" y="28"/>
                </a:lnTo>
                <a:lnTo>
                  <a:pt x="5" y="22"/>
                </a:lnTo>
                <a:lnTo>
                  <a:pt x="11" y="17"/>
                </a:lnTo>
                <a:lnTo>
                  <a:pt x="19" y="14"/>
                </a:lnTo>
                <a:lnTo>
                  <a:pt x="19" y="14"/>
                </a:lnTo>
                <a:lnTo>
                  <a:pt x="28" y="17"/>
                </a:lnTo>
                <a:lnTo>
                  <a:pt x="33" y="19"/>
                </a:lnTo>
                <a:lnTo>
                  <a:pt x="33" y="19"/>
                </a:lnTo>
                <a:lnTo>
                  <a:pt x="33" y="0"/>
                </a:lnTo>
                <a:lnTo>
                  <a:pt x="42" y="0"/>
                </a:lnTo>
                <a:lnTo>
                  <a:pt x="42" y="61"/>
                </a:lnTo>
                <a:lnTo>
                  <a:pt x="33" y="61"/>
                </a:lnTo>
                <a:lnTo>
                  <a:pt x="33" y="55"/>
                </a:lnTo>
                <a:lnTo>
                  <a:pt x="33" y="55"/>
                </a:lnTo>
                <a:lnTo>
                  <a:pt x="33" y="55"/>
                </a:lnTo>
                <a:lnTo>
                  <a:pt x="28" y="61"/>
                </a:lnTo>
                <a:lnTo>
                  <a:pt x="19" y="61"/>
                </a:lnTo>
                <a:lnTo>
                  <a:pt x="19" y="61"/>
                </a:lnTo>
                <a:lnTo>
                  <a:pt x="11" y="61"/>
                </a:lnTo>
                <a:lnTo>
                  <a:pt x="5" y="55"/>
                </a:lnTo>
                <a:lnTo>
                  <a:pt x="3" y="47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0" name="Freeform 662"/>
          <p:cNvSpPr>
            <a:spLocks/>
          </p:cNvSpPr>
          <p:nvPr/>
        </p:nvSpPr>
        <p:spPr bwMode="auto">
          <a:xfrm>
            <a:off x="2834502" y="4911619"/>
            <a:ext cx="38543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8"/>
              </a:cxn>
              <a:cxn ang="0">
                <a:pos x="3" y="34"/>
              </a:cxn>
              <a:cxn ang="0">
                <a:pos x="9" y="36"/>
              </a:cxn>
              <a:cxn ang="0">
                <a:pos x="14" y="39"/>
              </a:cxn>
              <a:cxn ang="0">
                <a:pos x="14" y="39"/>
              </a:cxn>
              <a:cxn ang="0">
                <a:pos x="14" y="39"/>
              </a:cxn>
              <a:cxn ang="0">
                <a:pos x="23" y="36"/>
              </a:cxn>
              <a:cxn ang="0">
                <a:pos x="25" y="31"/>
              </a:cxn>
              <a:cxn ang="0">
                <a:pos x="25" y="6"/>
              </a:cxn>
              <a:cxn ang="0">
                <a:pos x="25" y="6"/>
              </a:cxn>
              <a:cxn ang="0">
                <a:pos x="20" y="3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3" y="6"/>
              </a:cxn>
              <a:cxn ang="0">
                <a:pos x="0" y="12"/>
              </a:cxn>
              <a:cxn ang="0">
                <a:pos x="0" y="20"/>
              </a:cxn>
            </a:cxnLst>
            <a:rect l="0" t="0" r="r" b="b"/>
            <a:pathLst>
              <a:path w="25" h="39">
                <a:moveTo>
                  <a:pt x="0" y="20"/>
                </a:moveTo>
                <a:lnTo>
                  <a:pt x="0" y="20"/>
                </a:lnTo>
                <a:lnTo>
                  <a:pt x="0" y="28"/>
                </a:lnTo>
                <a:lnTo>
                  <a:pt x="3" y="34"/>
                </a:lnTo>
                <a:lnTo>
                  <a:pt x="9" y="36"/>
                </a:lnTo>
                <a:lnTo>
                  <a:pt x="14" y="39"/>
                </a:lnTo>
                <a:lnTo>
                  <a:pt x="14" y="39"/>
                </a:lnTo>
                <a:lnTo>
                  <a:pt x="14" y="39"/>
                </a:lnTo>
                <a:lnTo>
                  <a:pt x="23" y="36"/>
                </a:lnTo>
                <a:lnTo>
                  <a:pt x="25" y="31"/>
                </a:lnTo>
                <a:lnTo>
                  <a:pt x="25" y="6"/>
                </a:lnTo>
                <a:lnTo>
                  <a:pt x="25" y="6"/>
                </a:lnTo>
                <a:lnTo>
                  <a:pt x="20" y="3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3" y="6"/>
                </a:lnTo>
                <a:lnTo>
                  <a:pt x="0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1" name="Freeform 663"/>
          <p:cNvSpPr>
            <a:spLocks/>
          </p:cNvSpPr>
          <p:nvPr/>
        </p:nvSpPr>
        <p:spPr bwMode="auto">
          <a:xfrm>
            <a:off x="2678790" y="4904363"/>
            <a:ext cx="52418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0"/>
              </a:cxn>
              <a:cxn ang="0">
                <a:pos x="6" y="25"/>
              </a:cxn>
              <a:cxn ang="0">
                <a:pos x="14" y="19"/>
              </a:cxn>
              <a:cxn ang="0">
                <a:pos x="26" y="17"/>
              </a:cxn>
              <a:cxn ang="0">
                <a:pos x="26" y="17"/>
              </a:cxn>
              <a:cxn ang="0">
                <a:pos x="26" y="17"/>
              </a:cxn>
              <a:cxn ang="0">
                <a:pos x="23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14" y="5"/>
              </a:cxn>
              <a:cxn ang="0">
                <a:pos x="12" y="8"/>
              </a:cxn>
              <a:cxn ang="0">
                <a:pos x="9" y="14"/>
              </a:cxn>
              <a:cxn ang="0">
                <a:pos x="0" y="14"/>
              </a:cxn>
              <a:cxn ang="0">
                <a:pos x="0" y="14"/>
              </a:cxn>
              <a:cxn ang="0">
                <a:pos x="3" y="8"/>
              </a:cxn>
              <a:cxn ang="0">
                <a:pos x="6" y="5"/>
              </a:cxn>
              <a:cxn ang="0">
                <a:pos x="12" y="3"/>
              </a:cxn>
              <a:cxn ang="0">
                <a:pos x="17" y="0"/>
              </a:cxn>
              <a:cxn ang="0">
                <a:pos x="17" y="0"/>
              </a:cxn>
              <a:cxn ang="0">
                <a:pos x="26" y="3"/>
              </a:cxn>
              <a:cxn ang="0">
                <a:pos x="28" y="5"/>
              </a:cxn>
              <a:cxn ang="0">
                <a:pos x="31" y="11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4" y="47"/>
              </a:cxn>
              <a:cxn ang="0">
                <a:pos x="34" y="47"/>
              </a:cxn>
              <a:cxn ang="0">
                <a:pos x="28" y="47"/>
              </a:cxn>
              <a:cxn ang="0">
                <a:pos x="28" y="47"/>
              </a:cxn>
              <a:cxn ang="0">
                <a:pos x="26" y="44"/>
              </a:cxn>
              <a:cxn ang="0">
                <a:pos x="26" y="44"/>
              </a:cxn>
              <a:cxn ang="0">
                <a:pos x="26" y="44"/>
              </a:cxn>
              <a:cxn ang="0">
                <a:pos x="20" y="47"/>
              </a:cxn>
              <a:cxn ang="0">
                <a:pos x="14" y="47"/>
              </a:cxn>
              <a:cxn ang="0">
                <a:pos x="14" y="47"/>
              </a:cxn>
              <a:cxn ang="0">
                <a:pos x="6" y="47"/>
              </a:cxn>
              <a:cxn ang="0">
                <a:pos x="3" y="44"/>
              </a:cxn>
              <a:cxn ang="0">
                <a:pos x="0" y="41"/>
              </a:cxn>
              <a:cxn ang="0">
                <a:pos x="0" y="36"/>
              </a:cxn>
            </a:cxnLst>
            <a:rect l="0" t="0" r="r" b="b"/>
            <a:pathLst>
              <a:path w="34" h="47">
                <a:moveTo>
                  <a:pt x="0" y="36"/>
                </a:moveTo>
                <a:lnTo>
                  <a:pt x="0" y="36"/>
                </a:lnTo>
                <a:lnTo>
                  <a:pt x="0" y="30"/>
                </a:lnTo>
                <a:lnTo>
                  <a:pt x="6" y="25"/>
                </a:lnTo>
                <a:lnTo>
                  <a:pt x="14" y="19"/>
                </a:lnTo>
                <a:lnTo>
                  <a:pt x="26" y="17"/>
                </a:lnTo>
                <a:lnTo>
                  <a:pt x="26" y="17"/>
                </a:lnTo>
                <a:lnTo>
                  <a:pt x="26" y="17"/>
                </a:lnTo>
                <a:lnTo>
                  <a:pt x="23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14" y="5"/>
                </a:lnTo>
                <a:lnTo>
                  <a:pt x="12" y="8"/>
                </a:lnTo>
                <a:lnTo>
                  <a:pt x="9" y="14"/>
                </a:lnTo>
                <a:lnTo>
                  <a:pt x="0" y="14"/>
                </a:lnTo>
                <a:lnTo>
                  <a:pt x="0" y="14"/>
                </a:lnTo>
                <a:lnTo>
                  <a:pt x="3" y="8"/>
                </a:lnTo>
                <a:lnTo>
                  <a:pt x="6" y="5"/>
                </a:lnTo>
                <a:lnTo>
                  <a:pt x="12" y="3"/>
                </a:lnTo>
                <a:lnTo>
                  <a:pt x="17" y="0"/>
                </a:lnTo>
                <a:lnTo>
                  <a:pt x="17" y="0"/>
                </a:lnTo>
                <a:lnTo>
                  <a:pt x="26" y="3"/>
                </a:lnTo>
                <a:lnTo>
                  <a:pt x="28" y="5"/>
                </a:lnTo>
                <a:lnTo>
                  <a:pt x="31" y="11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4" y="47"/>
                </a:lnTo>
                <a:lnTo>
                  <a:pt x="34" y="47"/>
                </a:lnTo>
                <a:lnTo>
                  <a:pt x="28" y="47"/>
                </a:lnTo>
                <a:lnTo>
                  <a:pt x="28" y="47"/>
                </a:lnTo>
                <a:lnTo>
                  <a:pt x="26" y="44"/>
                </a:lnTo>
                <a:lnTo>
                  <a:pt x="26" y="44"/>
                </a:lnTo>
                <a:lnTo>
                  <a:pt x="26" y="44"/>
                </a:lnTo>
                <a:lnTo>
                  <a:pt x="20" y="47"/>
                </a:lnTo>
                <a:lnTo>
                  <a:pt x="14" y="47"/>
                </a:lnTo>
                <a:lnTo>
                  <a:pt x="14" y="47"/>
                </a:lnTo>
                <a:lnTo>
                  <a:pt x="6" y="47"/>
                </a:lnTo>
                <a:lnTo>
                  <a:pt x="3" y="44"/>
                </a:lnTo>
                <a:lnTo>
                  <a:pt x="0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2" name="Freeform 664"/>
          <p:cNvSpPr>
            <a:spLocks/>
          </p:cNvSpPr>
          <p:nvPr/>
        </p:nvSpPr>
        <p:spPr bwMode="auto">
          <a:xfrm>
            <a:off x="2688040" y="4936287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9"/>
              </a:cxn>
              <a:cxn ang="0">
                <a:pos x="8" y="22"/>
              </a:cxn>
              <a:cxn ang="0">
                <a:pos x="8" y="22"/>
              </a:cxn>
              <a:cxn ang="0">
                <a:pos x="14" y="19"/>
              </a:cxn>
              <a:cxn ang="0">
                <a:pos x="20" y="17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3" y="8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19"/>
                </a:lnTo>
                <a:lnTo>
                  <a:pt x="8" y="22"/>
                </a:lnTo>
                <a:lnTo>
                  <a:pt x="8" y="22"/>
                </a:lnTo>
                <a:lnTo>
                  <a:pt x="14" y="19"/>
                </a:lnTo>
                <a:lnTo>
                  <a:pt x="20" y="17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3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3" name="Freeform 665"/>
          <p:cNvSpPr>
            <a:spLocks/>
          </p:cNvSpPr>
          <p:nvPr/>
        </p:nvSpPr>
        <p:spPr bwMode="auto">
          <a:xfrm>
            <a:off x="2575496" y="4904363"/>
            <a:ext cx="47793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0" y="44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9" y="41"/>
              </a:cxn>
              <a:cxn ang="0">
                <a:pos x="14" y="44"/>
              </a:cxn>
              <a:cxn ang="0">
                <a:pos x="14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6"/>
              </a:cxn>
              <a:cxn ang="0">
                <a:pos x="25" y="36"/>
              </a:cxn>
              <a:cxn ang="0">
                <a:pos x="23" y="30"/>
              </a:cxn>
              <a:cxn ang="0">
                <a:pos x="23" y="30"/>
              </a:cxn>
              <a:cxn ang="0">
                <a:pos x="14" y="25"/>
              </a:cxn>
              <a:cxn ang="0">
                <a:pos x="14" y="25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0" y="8"/>
              </a:cxn>
              <a:cxn ang="0">
                <a:pos x="6" y="3"/>
              </a:cxn>
              <a:cxn ang="0">
                <a:pos x="6" y="3"/>
              </a:cxn>
              <a:cxn ang="0">
                <a:pos x="9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5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9" y="5"/>
              </a:cxn>
              <a:cxn ang="0">
                <a:pos x="9" y="5"/>
              </a:cxn>
              <a:cxn ang="0">
                <a:pos x="6" y="11"/>
              </a:cxn>
              <a:cxn ang="0">
                <a:pos x="6" y="11"/>
              </a:cxn>
              <a:cxn ang="0">
                <a:pos x="9" y="17"/>
              </a:cxn>
              <a:cxn ang="0">
                <a:pos x="9" y="17"/>
              </a:cxn>
              <a:cxn ang="0">
                <a:pos x="20" y="22"/>
              </a:cxn>
              <a:cxn ang="0">
                <a:pos x="20" y="22"/>
              </a:cxn>
              <a:cxn ang="0">
                <a:pos x="28" y="28"/>
              </a:cxn>
              <a:cxn ang="0">
                <a:pos x="28" y="28"/>
              </a:cxn>
              <a:cxn ang="0">
                <a:pos x="31" y="30"/>
              </a:cxn>
              <a:cxn ang="0">
                <a:pos x="31" y="33"/>
              </a:cxn>
              <a:cxn ang="0">
                <a:pos x="31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7"/>
              </a:cxn>
            </a:cxnLst>
            <a:rect l="0" t="0" r="r" b="b"/>
            <a:pathLst>
              <a:path w="31" h="47">
                <a:moveTo>
                  <a:pt x="6" y="47"/>
                </a:moveTo>
                <a:lnTo>
                  <a:pt x="6" y="47"/>
                </a:lnTo>
                <a:lnTo>
                  <a:pt x="0" y="44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9" y="41"/>
                </a:lnTo>
                <a:lnTo>
                  <a:pt x="14" y="44"/>
                </a:lnTo>
                <a:lnTo>
                  <a:pt x="14" y="44"/>
                </a:lnTo>
                <a:lnTo>
                  <a:pt x="23" y="41"/>
                </a:lnTo>
                <a:lnTo>
                  <a:pt x="23" y="41"/>
                </a:lnTo>
                <a:lnTo>
                  <a:pt x="25" y="36"/>
                </a:lnTo>
                <a:lnTo>
                  <a:pt x="25" y="36"/>
                </a:lnTo>
                <a:lnTo>
                  <a:pt x="23" y="30"/>
                </a:lnTo>
                <a:lnTo>
                  <a:pt x="23" y="30"/>
                </a:lnTo>
                <a:lnTo>
                  <a:pt x="14" y="25"/>
                </a:lnTo>
                <a:lnTo>
                  <a:pt x="14" y="25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0" y="8"/>
                </a:lnTo>
                <a:lnTo>
                  <a:pt x="6" y="3"/>
                </a:lnTo>
                <a:lnTo>
                  <a:pt x="6" y="3"/>
                </a:lnTo>
                <a:lnTo>
                  <a:pt x="9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5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9" y="5"/>
                </a:lnTo>
                <a:lnTo>
                  <a:pt x="9" y="5"/>
                </a:lnTo>
                <a:lnTo>
                  <a:pt x="6" y="11"/>
                </a:lnTo>
                <a:lnTo>
                  <a:pt x="6" y="11"/>
                </a:lnTo>
                <a:lnTo>
                  <a:pt x="9" y="17"/>
                </a:lnTo>
                <a:lnTo>
                  <a:pt x="9" y="17"/>
                </a:lnTo>
                <a:lnTo>
                  <a:pt x="20" y="22"/>
                </a:lnTo>
                <a:lnTo>
                  <a:pt x="20" y="22"/>
                </a:lnTo>
                <a:lnTo>
                  <a:pt x="28" y="28"/>
                </a:lnTo>
                <a:lnTo>
                  <a:pt x="28" y="28"/>
                </a:lnTo>
                <a:lnTo>
                  <a:pt x="31" y="30"/>
                </a:lnTo>
                <a:lnTo>
                  <a:pt x="31" y="33"/>
                </a:lnTo>
                <a:lnTo>
                  <a:pt x="31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4" name="Freeform 666"/>
          <p:cNvSpPr>
            <a:spLocks/>
          </p:cNvSpPr>
          <p:nvPr/>
        </p:nvSpPr>
        <p:spPr bwMode="auto">
          <a:xfrm>
            <a:off x="2503036" y="4904363"/>
            <a:ext cx="60126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5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3" y="5"/>
              </a:cxn>
              <a:cxn ang="0">
                <a:pos x="33" y="5"/>
              </a:cxn>
              <a:cxn ang="0">
                <a:pos x="39" y="14"/>
              </a:cxn>
              <a:cxn ang="0">
                <a:pos x="39" y="25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41"/>
              </a:cxn>
              <a:cxn ang="0">
                <a:pos x="16" y="44"/>
              </a:cxn>
              <a:cxn ang="0">
                <a:pos x="19" y="44"/>
              </a:cxn>
              <a:cxn ang="0">
                <a:pos x="19" y="44"/>
              </a:cxn>
              <a:cxn ang="0">
                <a:pos x="28" y="41"/>
              </a:cxn>
              <a:cxn ang="0">
                <a:pos x="33" y="36"/>
              </a:cxn>
              <a:cxn ang="0">
                <a:pos x="39" y="36"/>
              </a:cxn>
              <a:cxn ang="0">
                <a:pos x="39" y="36"/>
              </a:cxn>
              <a:cxn ang="0">
                <a:pos x="39" y="41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1"/>
              </a:cxn>
            </a:cxnLst>
            <a:rect l="0" t="0" r="r" b="b"/>
            <a:pathLst>
              <a:path w="39" h="47">
                <a:moveTo>
                  <a:pt x="5" y="41"/>
                </a:moveTo>
                <a:lnTo>
                  <a:pt x="5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5" y="5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39" y="25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41"/>
                </a:lnTo>
                <a:lnTo>
                  <a:pt x="16" y="44"/>
                </a:lnTo>
                <a:lnTo>
                  <a:pt x="19" y="44"/>
                </a:lnTo>
                <a:lnTo>
                  <a:pt x="19" y="44"/>
                </a:lnTo>
                <a:lnTo>
                  <a:pt x="28" y="41"/>
                </a:lnTo>
                <a:lnTo>
                  <a:pt x="33" y="36"/>
                </a:lnTo>
                <a:lnTo>
                  <a:pt x="39" y="36"/>
                </a:lnTo>
                <a:lnTo>
                  <a:pt x="39" y="36"/>
                </a:lnTo>
                <a:lnTo>
                  <a:pt x="39" y="41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5" name="Freeform 667"/>
          <p:cNvSpPr>
            <a:spLocks/>
          </p:cNvSpPr>
          <p:nvPr/>
        </p:nvSpPr>
        <p:spPr bwMode="auto">
          <a:xfrm>
            <a:off x="2510745" y="4911619"/>
            <a:ext cx="43168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8" y="17"/>
              </a:cxn>
              <a:cxn ang="0">
                <a:pos x="28" y="17"/>
              </a:cxn>
              <a:cxn ang="0">
                <a:pos x="25" y="9"/>
              </a:cxn>
              <a:cxn ang="0">
                <a:pos x="23" y="3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3"/>
              </a:cxn>
              <a:cxn ang="0">
                <a:pos x="3" y="9"/>
              </a:cxn>
              <a:cxn ang="0">
                <a:pos x="0" y="17"/>
              </a:cxn>
            </a:cxnLst>
            <a:rect l="0" t="0" r="r" b="b"/>
            <a:pathLst>
              <a:path w="28" h="17">
                <a:moveTo>
                  <a:pt x="0" y="17"/>
                </a:moveTo>
                <a:lnTo>
                  <a:pt x="28" y="17"/>
                </a:lnTo>
                <a:lnTo>
                  <a:pt x="28" y="17"/>
                </a:lnTo>
                <a:lnTo>
                  <a:pt x="25" y="9"/>
                </a:lnTo>
                <a:lnTo>
                  <a:pt x="23" y="3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3"/>
                </a:lnTo>
                <a:lnTo>
                  <a:pt x="3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6" name="Freeform 668"/>
          <p:cNvSpPr>
            <a:spLocks/>
          </p:cNvSpPr>
          <p:nvPr/>
        </p:nvSpPr>
        <p:spPr bwMode="auto">
          <a:xfrm>
            <a:off x="2398201" y="4904363"/>
            <a:ext cx="57043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30"/>
              </a:cxn>
              <a:cxn ang="0">
                <a:pos x="6" y="25"/>
              </a:cxn>
              <a:cxn ang="0">
                <a:pos x="14" y="19"/>
              </a:cxn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26" y="8"/>
              </a:cxn>
              <a:cxn ang="0">
                <a:pos x="23" y="5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2" y="8"/>
              </a:cxn>
              <a:cxn ang="0">
                <a:pos x="12" y="14"/>
              </a:cxn>
              <a:cxn ang="0">
                <a:pos x="3" y="14"/>
              </a:cxn>
              <a:cxn ang="0">
                <a:pos x="3" y="14"/>
              </a:cxn>
              <a:cxn ang="0">
                <a:pos x="3" y="8"/>
              </a:cxn>
              <a:cxn ang="0">
                <a:pos x="6" y="5"/>
              </a:cxn>
              <a:cxn ang="0">
                <a:pos x="12" y="3"/>
              </a:cxn>
              <a:cxn ang="0">
                <a:pos x="20" y="0"/>
              </a:cxn>
              <a:cxn ang="0">
                <a:pos x="20" y="0"/>
              </a:cxn>
              <a:cxn ang="0">
                <a:pos x="26" y="3"/>
              </a:cxn>
              <a:cxn ang="0">
                <a:pos x="31" y="5"/>
              </a:cxn>
              <a:cxn ang="0">
                <a:pos x="34" y="11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7" y="47"/>
              </a:cxn>
              <a:cxn ang="0">
                <a:pos x="37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3" y="47"/>
              </a:cxn>
              <a:cxn ang="0">
                <a:pos x="14" y="47"/>
              </a:cxn>
              <a:cxn ang="0">
                <a:pos x="14" y="47"/>
              </a:cxn>
              <a:cxn ang="0">
                <a:pos x="9" y="47"/>
              </a:cxn>
              <a:cxn ang="0">
                <a:pos x="6" y="44"/>
              </a:cxn>
              <a:cxn ang="0">
                <a:pos x="3" y="41"/>
              </a:cxn>
              <a:cxn ang="0">
                <a:pos x="0" y="36"/>
              </a:cxn>
            </a:cxnLst>
            <a:rect l="0" t="0" r="r" b="b"/>
            <a:pathLst>
              <a:path w="37" h="47">
                <a:moveTo>
                  <a:pt x="0" y="36"/>
                </a:moveTo>
                <a:lnTo>
                  <a:pt x="0" y="36"/>
                </a:lnTo>
                <a:lnTo>
                  <a:pt x="3" y="30"/>
                </a:lnTo>
                <a:lnTo>
                  <a:pt x="6" y="25"/>
                </a:lnTo>
                <a:lnTo>
                  <a:pt x="14" y="19"/>
                </a:lnTo>
                <a:lnTo>
                  <a:pt x="28" y="17"/>
                </a:lnTo>
                <a:lnTo>
                  <a:pt x="28" y="17"/>
                </a:lnTo>
                <a:lnTo>
                  <a:pt x="28" y="17"/>
                </a:lnTo>
                <a:lnTo>
                  <a:pt x="26" y="8"/>
                </a:lnTo>
                <a:lnTo>
                  <a:pt x="23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2" y="8"/>
                </a:lnTo>
                <a:lnTo>
                  <a:pt x="12" y="14"/>
                </a:lnTo>
                <a:lnTo>
                  <a:pt x="3" y="14"/>
                </a:lnTo>
                <a:lnTo>
                  <a:pt x="3" y="14"/>
                </a:lnTo>
                <a:lnTo>
                  <a:pt x="3" y="8"/>
                </a:lnTo>
                <a:lnTo>
                  <a:pt x="6" y="5"/>
                </a:lnTo>
                <a:lnTo>
                  <a:pt x="12" y="3"/>
                </a:lnTo>
                <a:lnTo>
                  <a:pt x="20" y="0"/>
                </a:lnTo>
                <a:lnTo>
                  <a:pt x="20" y="0"/>
                </a:lnTo>
                <a:lnTo>
                  <a:pt x="26" y="3"/>
                </a:lnTo>
                <a:lnTo>
                  <a:pt x="31" y="5"/>
                </a:lnTo>
                <a:lnTo>
                  <a:pt x="34" y="11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7" y="47"/>
                </a:lnTo>
                <a:lnTo>
                  <a:pt x="37" y="47"/>
                </a:lnTo>
                <a:lnTo>
                  <a:pt x="28" y="47"/>
                </a:lnTo>
                <a:lnTo>
                  <a:pt x="28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3" y="47"/>
                </a:lnTo>
                <a:lnTo>
                  <a:pt x="14" y="47"/>
                </a:lnTo>
                <a:lnTo>
                  <a:pt x="14" y="47"/>
                </a:lnTo>
                <a:lnTo>
                  <a:pt x="9" y="47"/>
                </a:lnTo>
                <a:lnTo>
                  <a:pt x="6" y="44"/>
                </a:lnTo>
                <a:lnTo>
                  <a:pt x="3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7" name="Freeform 669"/>
          <p:cNvSpPr>
            <a:spLocks/>
          </p:cNvSpPr>
          <p:nvPr/>
        </p:nvSpPr>
        <p:spPr bwMode="auto">
          <a:xfrm>
            <a:off x="2412076" y="4936287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9"/>
              </a:cxn>
              <a:cxn ang="0">
                <a:pos x="8" y="22"/>
              </a:cxn>
              <a:cxn ang="0">
                <a:pos x="8" y="22"/>
              </a:cxn>
              <a:cxn ang="0">
                <a:pos x="14" y="19"/>
              </a:cxn>
              <a:cxn ang="0">
                <a:pos x="19" y="17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3" y="6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3" y="19"/>
                </a:lnTo>
                <a:lnTo>
                  <a:pt x="8" y="22"/>
                </a:lnTo>
                <a:lnTo>
                  <a:pt x="8" y="22"/>
                </a:lnTo>
                <a:lnTo>
                  <a:pt x="14" y="19"/>
                </a:lnTo>
                <a:lnTo>
                  <a:pt x="19" y="17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3" y="6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8" name="Freeform 670"/>
          <p:cNvSpPr>
            <a:spLocks/>
          </p:cNvSpPr>
          <p:nvPr/>
        </p:nvSpPr>
        <p:spPr bwMode="auto">
          <a:xfrm>
            <a:off x="2748167" y="4904363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4" y="8"/>
              </a:cxn>
              <a:cxn ang="0">
                <a:pos x="14" y="8"/>
              </a:cxn>
              <a:cxn ang="0">
                <a:pos x="9" y="14"/>
              </a:cxn>
              <a:cxn ang="0">
                <a:pos x="9" y="47"/>
              </a:cxn>
              <a:cxn ang="0">
                <a:pos x="0" y="47"/>
              </a:cxn>
              <a:cxn ang="0">
                <a:pos x="0" y="3"/>
              </a:cxn>
              <a:cxn ang="0">
                <a:pos x="9" y="3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3"/>
              </a:cxn>
              <a:cxn ang="0">
                <a:pos x="37" y="5"/>
              </a:cxn>
              <a:cxn ang="0">
                <a:pos x="37" y="5"/>
              </a:cxn>
              <a:cxn ang="0">
                <a:pos x="37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4" y="8"/>
                </a:lnTo>
                <a:lnTo>
                  <a:pt x="14" y="8"/>
                </a:lnTo>
                <a:lnTo>
                  <a:pt x="9" y="14"/>
                </a:lnTo>
                <a:lnTo>
                  <a:pt x="9" y="47"/>
                </a:lnTo>
                <a:lnTo>
                  <a:pt x="0" y="47"/>
                </a:lnTo>
                <a:lnTo>
                  <a:pt x="0" y="3"/>
                </a:lnTo>
                <a:lnTo>
                  <a:pt x="9" y="3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3"/>
                </a:lnTo>
                <a:lnTo>
                  <a:pt x="37" y="5"/>
                </a:lnTo>
                <a:lnTo>
                  <a:pt x="37" y="5"/>
                </a:lnTo>
                <a:lnTo>
                  <a:pt x="37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9" name="Rectangle 671"/>
          <p:cNvSpPr>
            <a:spLocks noChangeArrowheads="1"/>
          </p:cNvSpPr>
          <p:nvPr/>
        </p:nvSpPr>
        <p:spPr bwMode="auto">
          <a:xfrm>
            <a:off x="2472202" y="4884048"/>
            <a:ext cx="12334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0" name="Freeform 672"/>
          <p:cNvSpPr>
            <a:spLocks noEditPoints="1"/>
          </p:cNvSpPr>
          <p:nvPr/>
        </p:nvSpPr>
        <p:spPr bwMode="auto">
          <a:xfrm>
            <a:off x="2308782" y="5049473"/>
            <a:ext cx="607430" cy="132050"/>
          </a:xfrm>
          <a:custGeom>
            <a:avLst/>
            <a:gdLst/>
            <a:ahLst/>
            <a:cxnLst>
              <a:cxn ang="0">
                <a:pos x="366" y="80"/>
              </a:cxn>
              <a:cxn ang="0">
                <a:pos x="378" y="86"/>
              </a:cxn>
              <a:cxn ang="0">
                <a:pos x="386" y="69"/>
              </a:cxn>
              <a:cxn ang="0">
                <a:pos x="375" y="69"/>
              </a:cxn>
              <a:cxn ang="0">
                <a:pos x="358" y="47"/>
              </a:cxn>
              <a:cxn ang="0">
                <a:pos x="378" y="22"/>
              </a:cxn>
              <a:cxn ang="0">
                <a:pos x="386" y="25"/>
              </a:cxn>
              <a:cxn ang="0">
                <a:pos x="389" y="86"/>
              </a:cxn>
              <a:cxn ang="0">
                <a:pos x="372" y="91"/>
              </a:cxn>
              <a:cxn ang="0">
                <a:pos x="366" y="55"/>
              </a:cxn>
              <a:cxn ang="0">
                <a:pos x="383" y="63"/>
              </a:cxn>
              <a:cxn ang="0">
                <a:pos x="378" y="27"/>
              </a:cxn>
              <a:cxn ang="0">
                <a:pos x="366" y="47"/>
              </a:cxn>
              <a:cxn ang="0">
                <a:pos x="257" y="25"/>
              </a:cxn>
              <a:cxn ang="0">
                <a:pos x="280" y="27"/>
              </a:cxn>
              <a:cxn ang="0">
                <a:pos x="271" y="66"/>
              </a:cxn>
              <a:cxn ang="0">
                <a:pos x="282" y="66"/>
              </a:cxn>
              <a:cxn ang="0">
                <a:pos x="260" y="63"/>
              </a:cxn>
              <a:cxn ang="0">
                <a:pos x="204" y="47"/>
              </a:cxn>
              <a:cxn ang="0">
                <a:pos x="218" y="25"/>
              </a:cxn>
              <a:cxn ang="0">
                <a:pos x="240" y="27"/>
              </a:cxn>
              <a:cxn ang="0">
                <a:pos x="215" y="55"/>
              </a:cxn>
              <a:cxn ang="0">
                <a:pos x="235" y="63"/>
              </a:cxn>
              <a:cxn ang="0">
                <a:pos x="240" y="66"/>
              </a:cxn>
              <a:cxn ang="0">
                <a:pos x="218" y="69"/>
              </a:cxn>
              <a:cxn ang="0">
                <a:pos x="238" y="36"/>
              </a:cxn>
              <a:cxn ang="0">
                <a:pos x="221" y="27"/>
              </a:cxn>
              <a:cxn ang="0">
                <a:pos x="72" y="58"/>
              </a:cxn>
              <a:cxn ang="0">
                <a:pos x="100" y="38"/>
              </a:cxn>
              <a:cxn ang="0">
                <a:pos x="92" y="27"/>
              </a:cxn>
              <a:cxn ang="0">
                <a:pos x="75" y="36"/>
              </a:cxn>
              <a:cxn ang="0">
                <a:pos x="92" y="22"/>
              </a:cxn>
              <a:cxn ang="0">
                <a:pos x="109" y="61"/>
              </a:cxn>
              <a:cxn ang="0">
                <a:pos x="103" y="69"/>
              </a:cxn>
              <a:cxn ang="0">
                <a:pos x="89" y="69"/>
              </a:cxn>
              <a:cxn ang="0">
                <a:pos x="72" y="58"/>
              </a:cxn>
              <a:cxn ang="0">
                <a:pos x="89" y="66"/>
              </a:cxn>
              <a:cxn ang="0">
                <a:pos x="92" y="47"/>
              </a:cxn>
              <a:cxn ang="0">
                <a:pos x="344" y="38"/>
              </a:cxn>
              <a:cxn ang="0">
                <a:pos x="338" y="27"/>
              </a:cxn>
              <a:cxn ang="0">
                <a:pos x="319" y="36"/>
              </a:cxn>
              <a:cxn ang="0">
                <a:pos x="319" y="30"/>
              </a:cxn>
              <a:cxn ang="0">
                <a:pos x="336" y="22"/>
              </a:cxn>
              <a:cxn ang="0">
                <a:pos x="350" y="30"/>
              </a:cxn>
              <a:cxn ang="0">
                <a:pos x="291" y="25"/>
              </a:cxn>
              <a:cxn ang="0">
                <a:pos x="173" y="47"/>
              </a:cxn>
              <a:cxn ang="0">
                <a:pos x="168" y="8"/>
              </a:cxn>
              <a:cxn ang="0">
                <a:pos x="168" y="44"/>
              </a:cxn>
              <a:cxn ang="0">
                <a:pos x="201" y="69"/>
              </a:cxn>
              <a:cxn ang="0">
                <a:pos x="128" y="30"/>
              </a:cxn>
              <a:cxn ang="0">
                <a:pos x="142" y="22"/>
              </a:cxn>
              <a:cxn ang="0">
                <a:pos x="151" y="30"/>
              </a:cxn>
              <a:cxn ang="0">
                <a:pos x="142" y="27"/>
              </a:cxn>
              <a:cxn ang="0">
                <a:pos x="120" y="69"/>
              </a:cxn>
              <a:cxn ang="0">
                <a:pos x="56" y="8"/>
              </a:cxn>
              <a:cxn ang="0">
                <a:pos x="5" y="8"/>
              </a:cxn>
              <a:cxn ang="0">
                <a:pos x="11" y="0"/>
              </a:cxn>
              <a:cxn ang="0">
                <a:pos x="53" y="0"/>
              </a:cxn>
              <a:cxn ang="0">
                <a:pos x="291" y="8"/>
              </a:cxn>
            </a:cxnLst>
            <a:rect l="0" t="0" r="r" b="b"/>
            <a:pathLst>
              <a:path w="394" h="91">
                <a:moveTo>
                  <a:pt x="366" y="88"/>
                </a:moveTo>
                <a:lnTo>
                  <a:pt x="366" y="88"/>
                </a:lnTo>
                <a:lnTo>
                  <a:pt x="364" y="86"/>
                </a:lnTo>
                <a:lnTo>
                  <a:pt x="361" y="80"/>
                </a:lnTo>
                <a:lnTo>
                  <a:pt x="366" y="80"/>
                </a:lnTo>
                <a:lnTo>
                  <a:pt x="366" y="80"/>
                </a:lnTo>
                <a:lnTo>
                  <a:pt x="372" y="86"/>
                </a:lnTo>
                <a:lnTo>
                  <a:pt x="372" y="86"/>
                </a:lnTo>
                <a:lnTo>
                  <a:pt x="378" y="86"/>
                </a:lnTo>
                <a:lnTo>
                  <a:pt x="378" y="86"/>
                </a:lnTo>
                <a:lnTo>
                  <a:pt x="380" y="86"/>
                </a:lnTo>
                <a:lnTo>
                  <a:pt x="383" y="83"/>
                </a:lnTo>
                <a:lnTo>
                  <a:pt x="383" y="83"/>
                </a:lnTo>
                <a:lnTo>
                  <a:pt x="386" y="77"/>
                </a:lnTo>
                <a:lnTo>
                  <a:pt x="386" y="69"/>
                </a:lnTo>
                <a:lnTo>
                  <a:pt x="386" y="66"/>
                </a:lnTo>
                <a:lnTo>
                  <a:pt x="386" y="66"/>
                </a:lnTo>
                <a:lnTo>
                  <a:pt x="386" y="66"/>
                </a:lnTo>
                <a:lnTo>
                  <a:pt x="383" y="69"/>
                </a:lnTo>
                <a:lnTo>
                  <a:pt x="375" y="69"/>
                </a:lnTo>
                <a:lnTo>
                  <a:pt x="375" y="69"/>
                </a:lnTo>
                <a:lnTo>
                  <a:pt x="369" y="69"/>
                </a:lnTo>
                <a:lnTo>
                  <a:pt x="364" y="63"/>
                </a:lnTo>
                <a:lnTo>
                  <a:pt x="361" y="58"/>
                </a:lnTo>
                <a:lnTo>
                  <a:pt x="358" y="47"/>
                </a:lnTo>
                <a:lnTo>
                  <a:pt x="358" y="47"/>
                </a:lnTo>
                <a:lnTo>
                  <a:pt x="361" y="36"/>
                </a:lnTo>
                <a:lnTo>
                  <a:pt x="364" y="30"/>
                </a:lnTo>
                <a:lnTo>
                  <a:pt x="369" y="25"/>
                </a:lnTo>
                <a:lnTo>
                  <a:pt x="378" y="22"/>
                </a:lnTo>
                <a:lnTo>
                  <a:pt x="378" y="22"/>
                </a:lnTo>
                <a:lnTo>
                  <a:pt x="383" y="25"/>
                </a:lnTo>
                <a:lnTo>
                  <a:pt x="386" y="27"/>
                </a:lnTo>
                <a:lnTo>
                  <a:pt x="386" y="27"/>
                </a:lnTo>
                <a:lnTo>
                  <a:pt x="386" y="25"/>
                </a:lnTo>
                <a:lnTo>
                  <a:pt x="394" y="25"/>
                </a:lnTo>
                <a:lnTo>
                  <a:pt x="394" y="69"/>
                </a:lnTo>
                <a:lnTo>
                  <a:pt x="394" y="69"/>
                </a:lnTo>
                <a:lnTo>
                  <a:pt x="394" y="80"/>
                </a:lnTo>
                <a:lnTo>
                  <a:pt x="389" y="86"/>
                </a:lnTo>
                <a:lnTo>
                  <a:pt x="389" y="86"/>
                </a:lnTo>
                <a:lnTo>
                  <a:pt x="383" y="88"/>
                </a:lnTo>
                <a:lnTo>
                  <a:pt x="378" y="91"/>
                </a:lnTo>
                <a:lnTo>
                  <a:pt x="378" y="91"/>
                </a:lnTo>
                <a:lnTo>
                  <a:pt x="372" y="91"/>
                </a:lnTo>
                <a:lnTo>
                  <a:pt x="366" y="88"/>
                </a:lnTo>
                <a:close/>
                <a:moveTo>
                  <a:pt x="366" y="47"/>
                </a:moveTo>
                <a:lnTo>
                  <a:pt x="366" y="47"/>
                </a:lnTo>
                <a:lnTo>
                  <a:pt x="366" y="47"/>
                </a:lnTo>
                <a:lnTo>
                  <a:pt x="366" y="55"/>
                </a:lnTo>
                <a:lnTo>
                  <a:pt x="369" y="61"/>
                </a:lnTo>
                <a:lnTo>
                  <a:pt x="372" y="63"/>
                </a:lnTo>
                <a:lnTo>
                  <a:pt x="378" y="66"/>
                </a:lnTo>
                <a:lnTo>
                  <a:pt x="378" y="66"/>
                </a:lnTo>
                <a:lnTo>
                  <a:pt x="383" y="63"/>
                </a:lnTo>
                <a:lnTo>
                  <a:pt x="386" y="61"/>
                </a:lnTo>
                <a:lnTo>
                  <a:pt x="386" y="33"/>
                </a:lnTo>
                <a:lnTo>
                  <a:pt x="386" y="33"/>
                </a:lnTo>
                <a:lnTo>
                  <a:pt x="383" y="30"/>
                </a:lnTo>
                <a:lnTo>
                  <a:pt x="378" y="27"/>
                </a:lnTo>
                <a:lnTo>
                  <a:pt x="378" y="27"/>
                </a:lnTo>
                <a:lnTo>
                  <a:pt x="372" y="27"/>
                </a:lnTo>
                <a:lnTo>
                  <a:pt x="369" y="33"/>
                </a:lnTo>
                <a:lnTo>
                  <a:pt x="366" y="38"/>
                </a:lnTo>
                <a:lnTo>
                  <a:pt x="366" y="47"/>
                </a:lnTo>
                <a:close/>
                <a:moveTo>
                  <a:pt x="257" y="55"/>
                </a:moveTo>
                <a:lnTo>
                  <a:pt x="257" y="27"/>
                </a:lnTo>
                <a:lnTo>
                  <a:pt x="252" y="27"/>
                </a:lnTo>
                <a:lnTo>
                  <a:pt x="252" y="25"/>
                </a:lnTo>
                <a:lnTo>
                  <a:pt x="257" y="25"/>
                </a:lnTo>
                <a:lnTo>
                  <a:pt x="257" y="13"/>
                </a:lnTo>
                <a:lnTo>
                  <a:pt x="266" y="13"/>
                </a:lnTo>
                <a:lnTo>
                  <a:pt x="266" y="25"/>
                </a:lnTo>
                <a:lnTo>
                  <a:pt x="280" y="25"/>
                </a:lnTo>
                <a:lnTo>
                  <a:pt x="280" y="27"/>
                </a:lnTo>
                <a:lnTo>
                  <a:pt x="266" y="27"/>
                </a:lnTo>
                <a:lnTo>
                  <a:pt x="266" y="52"/>
                </a:lnTo>
                <a:lnTo>
                  <a:pt x="266" y="52"/>
                </a:lnTo>
                <a:lnTo>
                  <a:pt x="268" y="63"/>
                </a:lnTo>
                <a:lnTo>
                  <a:pt x="271" y="66"/>
                </a:lnTo>
                <a:lnTo>
                  <a:pt x="274" y="66"/>
                </a:lnTo>
                <a:lnTo>
                  <a:pt x="274" y="66"/>
                </a:lnTo>
                <a:lnTo>
                  <a:pt x="280" y="63"/>
                </a:lnTo>
                <a:lnTo>
                  <a:pt x="282" y="66"/>
                </a:lnTo>
                <a:lnTo>
                  <a:pt x="282" y="66"/>
                </a:lnTo>
                <a:lnTo>
                  <a:pt x="271" y="69"/>
                </a:lnTo>
                <a:lnTo>
                  <a:pt x="271" y="69"/>
                </a:lnTo>
                <a:lnTo>
                  <a:pt x="266" y="69"/>
                </a:lnTo>
                <a:lnTo>
                  <a:pt x="263" y="66"/>
                </a:lnTo>
                <a:lnTo>
                  <a:pt x="260" y="63"/>
                </a:lnTo>
                <a:lnTo>
                  <a:pt x="257" y="55"/>
                </a:lnTo>
                <a:close/>
                <a:moveTo>
                  <a:pt x="212" y="63"/>
                </a:moveTo>
                <a:lnTo>
                  <a:pt x="212" y="63"/>
                </a:lnTo>
                <a:lnTo>
                  <a:pt x="207" y="58"/>
                </a:lnTo>
                <a:lnTo>
                  <a:pt x="204" y="47"/>
                </a:lnTo>
                <a:lnTo>
                  <a:pt x="204" y="47"/>
                </a:lnTo>
                <a:lnTo>
                  <a:pt x="207" y="36"/>
                </a:lnTo>
                <a:lnTo>
                  <a:pt x="212" y="27"/>
                </a:lnTo>
                <a:lnTo>
                  <a:pt x="212" y="27"/>
                </a:lnTo>
                <a:lnTo>
                  <a:pt x="218" y="25"/>
                </a:lnTo>
                <a:lnTo>
                  <a:pt x="226" y="22"/>
                </a:lnTo>
                <a:lnTo>
                  <a:pt x="226" y="22"/>
                </a:lnTo>
                <a:lnTo>
                  <a:pt x="235" y="25"/>
                </a:lnTo>
                <a:lnTo>
                  <a:pt x="240" y="27"/>
                </a:lnTo>
                <a:lnTo>
                  <a:pt x="240" y="27"/>
                </a:lnTo>
                <a:lnTo>
                  <a:pt x="246" y="36"/>
                </a:lnTo>
                <a:lnTo>
                  <a:pt x="246" y="47"/>
                </a:lnTo>
                <a:lnTo>
                  <a:pt x="212" y="47"/>
                </a:lnTo>
                <a:lnTo>
                  <a:pt x="212" y="47"/>
                </a:lnTo>
                <a:lnTo>
                  <a:pt x="215" y="55"/>
                </a:lnTo>
                <a:lnTo>
                  <a:pt x="218" y="63"/>
                </a:lnTo>
                <a:lnTo>
                  <a:pt x="221" y="66"/>
                </a:lnTo>
                <a:lnTo>
                  <a:pt x="226" y="66"/>
                </a:lnTo>
                <a:lnTo>
                  <a:pt x="226" y="66"/>
                </a:lnTo>
                <a:lnTo>
                  <a:pt x="235" y="63"/>
                </a:lnTo>
                <a:lnTo>
                  <a:pt x="238" y="58"/>
                </a:lnTo>
                <a:lnTo>
                  <a:pt x="246" y="58"/>
                </a:lnTo>
                <a:lnTo>
                  <a:pt x="246" y="58"/>
                </a:lnTo>
                <a:lnTo>
                  <a:pt x="243" y="63"/>
                </a:lnTo>
                <a:lnTo>
                  <a:pt x="240" y="66"/>
                </a:lnTo>
                <a:lnTo>
                  <a:pt x="240" y="66"/>
                </a:lnTo>
                <a:lnTo>
                  <a:pt x="235" y="69"/>
                </a:lnTo>
                <a:lnTo>
                  <a:pt x="226" y="69"/>
                </a:lnTo>
                <a:lnTo>
                  <a:pt x="226" y="69"/>
                </a:lnTo>
                <a:lnTo>
                  <a:pt x="218" y="69"/>
                </a:lnTo>
                <a:lnTo>
                  <a:pt x="212" y="63"/>
                </a:lnTo>
                <a:close/>
                <a:moveTo>
                  <a:pt x="212" y="44"/>
                </a:moveTo>
                <a:lnTo>
                  <a:pt x="238" y="44"/>
                </a:lnTo>
                <a:lnTo>
                  <a:pt x="238" y="44"/>
                </a:lnTo>
                <a:lnTo>
                  <a:pt x="238" y="36"/>
                </a:lnTo>
                <a:lnTo>
                  <a:pt x="235" y="30"/>
                </a:lnTo>
                <a:lnTo>
                  <a:pt x="232" y="27"/>
                </a:lnTo>
                <a:lnTo>
                  <a:pt x="226" y="27"/>
                </a:lnTo>
                <a:lnTo>
                  <a:pt x="226" y="27"/>
                </a:lnTo>
                <a:lnTo>
                  <a:pt x="221" y="27"/>
                </a:lnTo>
                <a:lnTo>
                  <a:pt x="218" y="30"/>
                </a:lnTo>
                <a:lnTo>
                  <a:pt x="215" y="36"/>
                </a:lnTo>
                <a:lnTo>
                  <a:pt x="212" y="44"/>
                </a:lnTo>
                <a:close/>
                <a:moveTo>
                  <a:pt x="72" y="58"/>
                </a:moveTo>
                <a:lnTo>
                  <a:pt x="72" y="58"/>
                </a:lnTo>
                <a:lnTo>
                  <a:pt x="75" y="52"/>
                </a:lnTo>
                <a:lnTo>
                  <a:pt x="81" y="47"/>
                </a:lnTo>
                <a:lnTo>
                  <a:pt x="86" y="41"/>
                </a:lnTo>
                <a:lnTo>
                  <a:pt x="100" y="38"/>
                </a:lnTo>
                <a:lnTo>
                  <a:pt x="100" y="38"/>
                </a:lnTo>
                <a:lnTo>
                  <a:pt x="100" y="38"/>
                </a:lnTo>
                <a:lnTo>
                  <a:pt x="98" y="30"/>
                </a:lnTo>
                <a:lnTo>
                  <a:pt x="95" y="27"/>
                </a:lnTo>
                <a:lnTo>
                  <a:pt x="92" y="27"/>
                </a:lnTo>
                <a:lnTo>
                  <a:pt x="92" y="27"/>
                </a:lnTo>
                <a:lnTo>
                  <a:pt x="89" y="27"/>
                </a:lnTo>
                <a:lnTo>
                  <a:pt x="86" y="30"/>
                </a:lnTo>
                <a:lnTo>
                  <a:pt x="84" y="36"/>
                </a:lnTo>
                <a:lnTo>
                  <a:pt x="75" y="36"/>
                </a:lnTo>
                <a:lnTo>
                  <a:pt x="75" y="36"/>
                </a:lnTo>
                <a:lnTo>
                  <a:pt x="78" y="30"/>
                </a:lnTo>
                <a:lnTo>
                  <a:pt x="81" y="27"/>
                </a:lnTo>
                <a:lnTo>
                  <a:pt x="84" y="25"/>
                </a:lnTo>
                <a:lnTo>
                  <a:pt x="92" y="22"/>
                </a:lnTo>
                <a:lnTo>
                  <a:pt x="92" y="22"/>
                </a:lnTo>
                <a:lnTo>
                  <a:pt x="98" y="25"/>
                </a:lnTo>
                <a:lnTo>
                  <a:pt x="103" y="27"/>
                </a:lnTo>
                <a:lnTo>
                  <a:pt x="106" y="33"/>
                </a:lnTo>
                <a:lnTo>
                  <a:pt x="109" y="38"/>
                </a:lnTo>
                <a:lnTo>
                  <a:pt x="109" y="61"/>
                </a:lnTo>
                <a:lnTo>
                  <a:pt x="109" y="61"/>
                </a:lnTo>
                <a:lnTo>
                  <a:pt x="109" y="69"/>
                </a:lnTo>
                <a:lnTo>
                  <a:pt x="109" y="69"/>
                </a:lnTo>
                <a:lnTo>
                  <a:pt x="103" y="69"/>
                </a:lnTo>
                <a:lnTo>
                  <a:pt x="103" y="69"/>
                </a:lnTo>
                <a:lnTo>
                  <a:pt x="100" y="66"/>
                </a:lnTo>
                <a:lnTo>
                  <a:pt x="100" y="66"/>
                </a:lnTo>
                <a:lnTo>
                  <a:pt x="100" y="66"/>
                </a:lnTo>
                <a:lnTo>
                  <a:pt x="95" y="69"/>
                </a:lnTo>
                <a:lnTo>
                  <a:pt x="89" y="69"/>
                </a:lnTo>
                <a:lnTo>
                  <a:pt x="89" y="69"/>
                </a:lnTo>
                <a:lnTo>
                  <a:pt x="81" y="69"/>
                </a:lnTo>
                <a:lnTo>
                  <a:pt x="78" y="66"/>
                </a:lnTo>
                <a:lnTo>
                  <a:pt x="75" y="63"/>
                </a:lnTo>
                <a:lnTo>
                  <a:pt x="72" y="58"/>
                </a:lnTo>
                <a:close/>
                <a:moveTo>
                  <a:pt x="81" y="58"/>
                </a:moveTo>
                <a:lnTo>
                  <a:pt x="81" y="58"/>
                </a:lnTo>
                <a:lnTo>
                  <a:pt x="84" y="63"/>
                </a:lnTo>
                <a:lnTo>
                  <a:pt x="89" y="66"/>
                </a:lnTo>
                <a:lnTo>
                  <a:pt x="89" y="66"/>
                </a:lnTo>
                <a:lnTo>
                  <a:pt x="95" y="63"/>
                </a:lnTo>
                <a:lnTo>
                  <a:pt x="100" y="61"/>
                </a:lnTo>
                <a:lnTo>
                  <a:pt x="100" y="44"/>
                </a:lnTo>
                <a:lnTo>
                  <a:pt x="100" y="44"/>
                </a:lnTo>
                <a:lnTo>
                  <a:pt x="92" y="47"/>
                </a:lnTo>
                <a:lnTo>
                  <a:pt x="86" y="49"/>
                </a:lnTo>
                <a:lnTo>
                  <a:pt x="81" y="52"/>
                </a:lnTo>
                <a:lnTo>
                  <a:pt x="81" y="58"/>
                </a:lnTo>
                <a:close/>
                <a:moveTo>
                  <a:pt x="344" y="69"/>
                </a:moveTo>
                <a:lnTo>
                  <a:pt x="344" y="38"/>
                </a:lnTo>
                <a:lnTo>
                  <a:pt x="344" y="38"/>
                </a:lnTo>
                <a:lnTo>
                  <a:pt x="341" y="33"/>
                </a:lnTo>
                <a:lnTo>
                  <a:pt x="341" y="30"/>
                </a:lnTo>
                <a:lnTo>
                  <a:pt x="341" y="30"/>
                </a:lnTo>
                <a:lnTo>
                  <a:pt x="338" y="27"/>
                </a:lnTo>
                <a:lnTo>
                  <a:pt x="333" y="27"/>
                </a:lnTo>
                <a:lnTo>
                  <a:pt x="333" y="27"/>
                </a:lnTo>
                <a:lnTo>
                  <a:pt x="327" y="30"/>
                </a:lnTo>
                <a:lnTo>
                  <a:pt x="327" y="30"/>
                </a:lnTo>
                <a:lnTo>
                  <a:pt x="319" y="36"/>
                </a:lnTo>
                <a:lnTo>
                  <a:pt x="319" y="69"/>
                </a:lnTo>
                <a:lnTo>
                  <a:pt x="310" y="69"/>
                </a:lnTo>
                <a:lnTo>
                  <a:pt x="310" y="25"/>
                </a:lnTo>
                <a:lnTo>
                  <a:pt x="319" y="25"/>
                </a:lnTo>
                <a:lnTo>
                  <a:pt x="319" y="30"/>
                </a:lnTo>
                <a:lnTo>
                  <a:pt x="319" y="30"/>
                </a:lnTo>
                <a:lnTo>
                  <a:pt x="319" y="30"/>
                </a:lnTo>
                <a:lnTo>
                  <a:pt x="327" y="25"/>
                </a:lnTo>
                <a:lnTo>
                  <a:pt x="327" y="25"/>
                </a:lnTo>
                <a:lnTo>
                  <a:pt x="336" y="22"/>
                </a:lnTo>
                <a:lnTo>
                  <a:pt x="336" y="22"/>
                </a:lnTo>
                <a:lnTo>
                  <a:pt x="341" y="25"/>
                </a:lnTo>
                <a:lnTo>
                  <a:pt x="347" y="27"/>
                </a:lnTo>
                <a:lnTo>
                  <a:pt x="347" y="27"/>
                </a:lnTo>
                <a:lnTo>
                  <a:pt x="350" y="30"/>
                </a:lnTo>
                <a:lnTo>
                  <a:pt x="350" y="36"/>
                </a:lnTo>
                <a:lnTo>
                  <a:pt x="350" y="69"/>
                </a:lnTo>
                <a:lnTo>
                  <a:pt x="344" y="69"/>
                </a:lnTo>
                <a:close/>
                <a:moveTo>
                  <a:pt x="291" y="69"/>
                </a:moveTo>
                <a:lnTo>
                  <a:pt x="291" y="25"/>
                </a:lnTo>
                <a:lnTo>
                  <a:pt x="299" y="25"/>
                </a:lnTo>
                <a:lnTo>
                  <a:pt x="299" y="69"/>
                </a:lnTo>
                <a:lnTo>
                  <a:pt x="291" y="69"/>
                </a:lnTo>
                <a:close/>
                <a:moveTo>
                  <a:pt x="190" y="69"/>
                </a:moveTo>
                <a:lnTo>
                  <a:pt x="173" y="47"/>
                </a:lnTo>
                <a:lnTo>
                  <a:pt x="168" y="52"/>
                </a:lnTo>
                <a:lnTo>
                  <a:pt x="168" y="69"/>
                </a:lnTo>
                <a:lnTo>
                  <a:pt x="159" y="69"/>
                </a:lnTo>
                <a:lnTo>
                  <a:pt x="159" y="8"/>
                </a:lnTo>
                <a:lnTo>
                  <a:pt x="168" y="8"/>
                </a:lnTo>
                <a:lnTo>
                  <a:pt x="168" y="33"/>
                </a:lnTo>
                <a:lnTo>
                  <a:pt x="168" y="33"/>
                </a:lnTo>
                <a:lnTo>
                  <a:pt x="168" y="44"/>
                </a:lnTo>
                <a:lnTo>
                  <a:pt x="168" y="44"/>
                </a:lnTo>
                <a:lnTo>
                  <a:pt x="168" y="44"/>
                </a:lnTo>
                <a:lnTo>
                  <a:pt x="179" y="33"/>
                </a:lnTo>
                <a:lnTo>
                  <a:pt x="187" y="25"/>
                </a:lnTo>
                <a:lnTo>
                  <a:pt x="196" y="25"/>
                </a:lnTo>
                <a:lnTo>
                  <a:pt x="179" y="41"/>
                </a:lnTo>
                <a:lnTo>
                  <a:pt x="201" y="69"/>
                </a:lnTo>
                <a:lnTo>
                  <a:pt x="190" y="69"/>
                </a:lnTo>
                <a:close/>
                <a:moveTo>
                  <a:pt x="120" y="69"/>
                </a:moveTo>
                <a:lnTo>
                  <a:pt x="120" y="25"/>
                </a:lnTo>
                <a:lnTo>
                  <a:pt x="128" y="25"/>
                </a:lnTo>
                <a:lnTo>
                  <a:pt x="128" y="30"/>
                </a:lnTo>
                <a:lnTo>
                  <a:pt x="128" y="30"/>
                </a:lnTo>
                <a:lnTo>
                  <a:pt x="128" y="30"/>
                </a:lnTo>
                <a:lnTo>
                  <a:pt x="134" y="25"/>
                </a:lnTo>
                <a:lnTo>
                  <a:pt x="134" y="25"/>
                </a:lnTo>
                <a:lnTo>
                  <a:pt x="142" y="22"/>
                </a:lnTo>
                <a:lnTo>
                  <a:pt x="142" y="22"/>
                </a:lnTo>
                <a:lnTo>
                  <a:pt x="148" y="25"/>
                </a:lnTo>
                <a:lnTo>
                  <a:pt x="148" y="25"/>
                </a:lnTo>
                <a:lnTo>
                  <a:pt x="151" y="25"/>
                </a:lnTo>
                <a:lnTo>
                  <a:pt x="151" y="30"/>
                </a:lnTo>
                <a:lnTo>
                  <a:pt x="151" y="30"/>
                </a:lnTo>
                <a:lnTo>
                  <a:pt x="148" y="27"/>
                </a:lnTo>
                <a:lnTo>
                  <a:pt x="148" y="27"/>
                </a:lnTo>
                <a:lnTo>
                  <a:pt x="142" y="27"/>
                </a:lnTo>
                <a:lnTo>
                  <a:pt x="142" y="27"/>
                </a:lnTo>
                <a:lnTo>
                  <a:pt x="134" y="30"/>
                </a:lnTo>
                <a:lnTo>
                  <a:pt x="134" y="30"/>
                </a:lnTo>
                <a:lnTo>
                  <a:pt x="128" y="36"/>
                </a:lnTo>
                <a:lnTo>
                  <a:pt x="128" y="69"/>
                </a:lnTo>
                <a:lnTo>
                  <a:pt x="120" y="69"/>
                </a:lnTo>
                <a:close/>
                <a:moveTo>
                  <a:pt x="56" y="69"/>
                </a:moveTo>
                <a:lnTo>
                  <a:pt x="56" y="69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36" y="69"/>
                </a:lnTo>
                <a:lnTo>
                  <a:pt x="28" y="69"/>
                </a:lnTo>
                <a:lnTo>
                  <a:pt x="28" y="69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0" y="61"/>
                </a:lnTo>
                <a:lnTo>
                  <a:pt x="30" y="61"/>
                </a:lnTo>
                <a:lnTo>
                  <a:pt x="30" y="61"/>
                </a:lnTo>
                <a:lnTo>
                  <a:pt x="53" y="0"/>
                </a:lnTo>
                <a:lnTo>
                  <a:pt x="64" y="0"/>
                </a:lnTo>
                <a:lnTo>
                  <a:pt x="64" y="69"/>
                </a:lnTo>
                <a:lnTo>
                  <a:pt x="56" y="69"/>
                </a:lnTo>
                <a:close/>
                <a:moveTo>
                  <a:pt x="291" y="13"/>
                </a:moveTo>
                <a:lnTo>
                  <a:pt x="291" y="8"/>
                </a:lnTo>
                <a:lnTo>
                  <a:pt x="299" y="8"/>
                </a:lnTo>
                <a:lnTo>
                  <a:pt x="299" y="13"/>
                </a:lnTo>
                <a:lnTo>
                  <a:pt x="291" y="1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1" name="Freeform 673"/>
          <p:cNvSpPr>
            <a:spLocks/>
          </p:cNvSpPr>
          <p:nvPr/>
        </p:nvSpPr>
        <p:spPr bwMode="auto">
          <a:xfrm>
            <a:off x="2860711" y="5081398"/>
            <a:ext cx="55501" cy="100126"/>
          </a:xfrm>
          <a:custGeom>
            <a:avLst/>
            <a:gdLst/>
            <a:ahLst/>
            <a:cxnLst>
              <a:cxn ang="0">
                <a:pos x="8" y="66"/>
              </a:cxn>
              <a:cxn ang="0">
                <a:pos x="8" y="66"/>
              </a:cxn>
              <a:cxn ang="0">
                <a:pos x="6" y="64"/>
              </a:cxn>
              <a:cxn ang="0">
                <a:pos x="3" y="58"/>
              </a:cxn>
              <a:cxn ang="0">
                <a:pos x="8" y="58"/>
              </a:cxn>
              <a:cxn ang="0">
                <a:pos x="8" y="58"/>
              </a:cxn>
              <a:cxn ang="0">
                <a:pos x="14" y="64"/>
              </a:cxn>
              <a:cxn ang="0">
                <a:pos x="14" y="64"/>
              </a:cxn>
              <a:cxn ang="0">
                <a:pos x="20" y="64"/>
              </a:cxn>
              <a:cxn ang="0">
                <a:pos x="20" y="64"/>
              </a:cxn>
              <a:cxn ang="0">
                <a:pos x="22" y="64"/>
              </a:cxn>
              <a:cxn ang="0">
                <a:pos x="25" y="61"/>
              </a:cxn>
              <a:cxn ang="0">
                <a:pos x="25" y="61"/>
              </a:cxn>
              <a:cxn ang="0">
                <a:pos x="28" y="55"/>
              </a:cxn>
              <a:cxn ang="0">
                <a:pos x="28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11" y="47"/>
              </a:cxn>
              <a:cxn ang="0">
                <a:pos x="6" y="41"/>
              </a:cxn>
              <a:cxn ang="0">
                <a:pos x="3" y="36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6" y="8"/>
              </a:cxn>
              <a:cxn ang="0">
                <a:pos x="11" y="3"/>
              </a:cxn>
              <a:cxn ang="0">
                <a:pos x="20" y="0"/>
              </a:cxn>
              <a:cxn ang="0">
                <a:pos x="20" y="0"/>
              </a:cxn>
              <a:cxn ang="0">
                <a:pos x="25" y="3"/>
              </a:cxn>
              <a:cxn ang="0">
                <a:pos x="28" y="5"/>
              </a:cxn>
              <a:cxn ang="0">
                <a:pos x="28" y="5"/>
              </a:cxn>
              <a:cxn ang="0">
                <a:pos x="28" y="3"/>
              </a:cxn>
              <a:cxn ang="0">
                <a:pos x="36" y="3"/>
              </a:cxn>
              <a:cxn ang="0">
                <a:pos x="36" y="47"/>
              </a:cxn>
              <a:cxn ang="0">
                <a:pos x="36" y="47"/>
              </a:cxn>
              <a:cxn ang="0">
                <a:pos x="36" y="58"/>
              </a:cxn>
              <a:cxn ang="0">
                <a:pos x="31" y="64"/>
              </a:cxn>
              <a:cxn ang="0">
                <a:pos x="31" y="64"/>
              </a:cxn>
              <a:cxn ang="0">
                <a:pos x="25" y="66"/>
              </a:cxn>
              <a:cxn ang="0">
                <a:pos x="20" y="69"/>
              </a:cxn>
              <a:cxn ang="0">
                <a:pos x="20" y="69"/>
              </a:cxn>
              <a:cxn ang="0">
                <a:pos x="14" y="69"/>
              </a:cxn>
              <a:cxn ang="0">
                <a:pos x="8" y="66"/>
              </a:cxn>
            </a:cxnLst>
            <a:rect l="0" t="0" r="r" b="b"/>
            <a:pathLst>
              <a:path w="36" h="69">
                <a:moveTo>
                  <a:pt x="8" y="66"/>
                </a:moveTo>
                <a:lnTo>
                  <a:pt x="8" y="66"/>
                </a:lnTo>
                <a:lnTo>
                  <a:pt x="6" y="64"/>
                </a:lnTo>
                <a:lnTo>
                  <a:pt x="3" y="58"/>
                </a:lnTo>
                <a:lnTo>
                  <a:pt x="8" y="58"/>
                </a:lnTo>
                <a:lnTo>
                  <a:pt x="8" y="58"/>
                </a:lnTo>
                <a:lnTo>
                  <a:pt x="14" y="64"/>
                </a:lnTo>
                <a:lnTo>
                  <a:pt x="14" y="64"/>
                </a:lnTo>
                <a:lnTo>
                  <a:pt x="20" y="64"/>
                </a:lnTo>
                <a:lnTo>
                  <a:pt x="20" y="64"/>
                </a:lnTo>
                <a:lnTo>
                  <a:pt x="22" y="64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11" y="47"/>
                </a:lnTo>
                <a:lnTo>
                  <a:pt x="6" y="41"/>
                </a:lnTo>
                <a:lnTo>
                  <a:pt x="3" y="36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6" y="8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5" y="3"/>
                </a:lnTo>
                <a:lnTo>
                  <a:pt x="28" y="5"/>
                </a:lnTo>
                <a:lnTo>
                  <a:pt x="28" y="5"/>
                </a:lnTo>
                <a:lnTo>
                  <a:pt x="28" y="3"/>
                </a:lnTo>
                <a:lnTo>
                  <a:pt x="36" y="3"/>
                </a:lnTo>
                <a:lnTo>
                  <a:pt x="36" y="47"/>
                </a:lnTo>
                <a:lnTo>
                  <a:pt x="36" y="47"/>
                </a:lnTo>
                <a:lnTo>
                  <a:pt x="36" y="58"/>
                </a:lnTo>
                <a:lnTo>
                  <a:pt x="31" y="64"/>
                </a:lnTo>
                <a:lnTo>
                  <a:pt x="31" y="64"/>
                </a:lnTo>
                <a:lnTo>
                  <a:pt x="25" y="66"/>
                </a:lnTo>
                <a:lnTo>
                  <a:pt x="20" y="69"/>
                </a:lnTo>
                <a:lnTo>
                  <a:pt x="20" y="69"/>
                </a:lnTo>
                <a:lnTo>
                  <a:pt x="14" y="69"/>
                </a:lnTo>
                <a:lnTo>
                  <a:pt x="8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2" name="Freeform 674"/>
          <p:cNvSpPr>
            <a:spLocks/>
          </p:cNvSpPr>
          <p:nvPr/>
        </p:nvSpPr>
        <p:spPr bwMode="auto">
          <a:xfrm>
            <a:off x="2873045" y="5088653"/>
            <a:ext cx="30834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28"/>
              </a:cxn>
              <a:cxn ang="0">
                <a:pos x="3" y="34"/>
              </a:cxn>
              <a:cxn ang="0">
                <a:pos x="6" y="36"/>
              </a:cxn>
              <a:cxn ang="0">
                <a:pos x="12" y="39"/>
              </a:cxn>
              <a:cxn ang="0">
                <a:pos x="12" y="39"/>
              </a:cxn>
              <a:cxn ang="0">
                <a:pos x="17" y="36"/>
              </a:cxn>
              <a:cxn ang="0">
                <a:pos x="20" y="34"/>
              </a:cxn>
              <a:cxn ang="0">
                <a:pos x="20" y="6"/>
              </a:cxn>
              <a:cxn ang="0">
                <a:pos x="20" y="6"/>
              </a:cxn>
              <a:cxn ang="0">
                <a:pos x="17" y="3"/>
              </a:cxn>
              <a:cxn ang="0">
                <a:pos x="12" y="0"/>
              </a:cxn>
              <a:cxn ang="0">
                <a:pos x="12" y="0"/>
              </a:cxn>
              <a:cxn ang="0">
                <a:pos x="6" y="0"/>
              </a:cxn>
              <a:cxn ang="0">
                <a:pos x="3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0" h="39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28"/>
                </a:lnTo>
                <a:lnTo>
                  <a:pt x="3" y="34"/>
                </a:lnTo>
                <a:lnTo>
                  <a:pt x="6" y="36"/>
                </a:lnTo>
                <a:lnTo>
                  <a:pt x="12" y="39"/>
                </a:lnTo>
                <a:lnTo>
                  <a:pt x="12" y="39"/>
                </a:lnTo>
                <a:lnTo>
                  <a:pt x="17" y="36"/>
                </a:lnTo>
                <a:lnTo>
                  <a:pt x="20" y="34"/>
                </a:lnTo>
                <a:lnTo>
                  <a:pt x="20" y="6"/>
                </a:lnTo>
                <a:lnTo>
                  <a:pt x="20" y="6"/>
                </a:lnTo>
                <a:lnTo>
                  <a:pt x="17" y="3"/>
                </a:lnTo>
                <a:lnTo>
                  <a:pt x="12" y="0"/>
                </a:lnTo>
                <a:lnTo>
                  <a:pt x="12" y="0"/>
                </a:lnTo>
                <a:lnTo>
                  <a:pt x="6" y="0"/>
                </a:lnTo>
                <a:lnTo>
                  <a:pt x="3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3" name="Freeform 675"/>
          <p:cNvSpPr>
            <a:spLocks/>
          </p:cNvSpPr>
          <p:nvPr/>
        </p:nvSpPr>
        <p:spPr bwMode="auto">
          <a:xfrm>
            <a:off x="2697291" y="5068338"/>
            <a:ext cx="46251" cy="8126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14"/>
              </a:cxn>
              <a:cxn ang="0">
                <a:pos x="0" y="14"/>
              </a:cxn>
              <a:cxn ang="0">
                <a:pos x="0" y="12"/>
              </a:cxn>
              <a:cxn ang="0">
                <a:pos x="5" y="12"/>
              </a:cxn>
              <a:cxn ang="0">
                <a:pos x="5" y="0"/>
              </a:cxn>
              <a:cxn ang="0">
                <a:pos x="14" y="0"/>
              </a:cxn>
              <a:cxn ang="0">
                <a:pos x="14" y="12"/>
              </a:cxn>
              <a:cxn ang="0">
                <a:pos x="28" y="12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6" y="50"/>
              </a:cxn>
              <a:cxn ang="0">
                <a:pos x="19" y="53"/>
              </a:cxn>
              <a:cxn ang="0">
                <a:pos x="22" y="53"/>
              </a:cxn>
              <a:cxn ang="0">
                <a:pos x="22" y="53"/>
              </a:cxn>
              <a:cxn ang="0">
                <a:pos x="28" y="50"/>
              </a:cxn>
              <a:cxn ang="0">
                <a:pos x="30" y="53"/>
              </a:cxn>
              <a:cxn ang="0">
                <a:pos x="30" y="53"/>
              </a:cxn>
              <a:cxn ang="0">
                <a:pos x="19" y="56"/>
              </a:cxn>
              <a:cxn ang="0">
                <a:pos x="19" y="56"/>
              </a:cxn>
              <a:cxn ang="0">
                <a:pos x="14" y="56"/>
              </a:cxn>
              <a:cxn ang="0">
                <a:pos x="11" y="53"/>
              </a:cxn>
              <a:cxn ang="0">
                <a:pos x="8" y="50"/>
              </a:cxn>
              <a:cxn ang="0">
                <a:pos x="5" y="42"/>
              </a:cxn>
            </a:cxnLst>
            <a:rect l="0" t="0" r="r" b="b"/>
            <a:pathLst>
              <a:path w="30" h="56">
                <a:moveTo>
                  <a:pt x="5" y="42"/>
                </a:moveTo>
                <a:lnTo>
                  <a:pt x="5" y="14"/>
                </a:lnTo>
                <a:lnTo>
                  <a:pt x="0" y="14"/>
                </a:lnTo>
                <a:lnTo>
                  <a:pt x="0" y="12"/>
                </a:lnTo>
                <a:lnTo>
                  <a:pt x="5" y="12"/>
                </a:lnTo>
                <a:lnTo>
                  <a:pt x="5" y="0"/>
                </a:lnTo>
                <a:lnTo>
                  <a:pt x="14" y="0"/>
                </a:lnTo>
                <a:lnTo>
                  <a:pt x="14" y="12"/>
                </a:lnTo>
                <a:lnTo>
                  <a:pt x="28" y="12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6" y="50"/>
                </a:lnTo>
                <a:lnTo>
                  <a:pt x="19" y="53"/>
                </a:lnTo>
                <a:lnTo>
                  <a:pt x="22" y="53"/>
                </a:lnTo>
                <a:lnTo>
                  <a:pt x="22" y="53"/>
                </a:lnTo>
                <a:lnTo>
                  <a:pt x="28" y="50"/>
                </a:lnTo>
                <a:lnTo>
                  <a:pt x="30" y="53"/>
                </a:lnTo>
                <a:lnTo>
                  <a:pt x="30" y="53"/>
                </a:lnTo>
                <a:lnTo>
                  <a:pt x="19" y="56"/>
                </a:lnTo>
                <a:lnTo>
                  <a:pt x="19" y="56"/>
                </a:lnTo>
                <a:lnTo>
                  <a:pt x="14" y="56"/>
                </a:lnTo>
                <a:lnTo>
                  <a:pt x="11" y="53"/>
                </a:lnTo>
                <a:lnTo>
                  <a:pt x="8" y="50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" name="Freeform 676"/>
          <p:cNvSpPr>
            <a:spLocks/>
          </p:cNvSpPr>
          <p:nvPr/>
        </p:nvSpPr>
        <p:spPr bwMode="auto">
          <a:xfrm>
            <a:off x="2623289" y="5081398"/>
            <a:ext cx="64751" cy="68202"/>
          </a:xfrm>
          <a:custGeom>
            <a:avLst/>
            <a:gdLst/>
            <a:ahLst/>
            <a:cxnLst>
              <a:cxn ang="0">
                <a:pos x="8" y="41"/>
              </a:cxn>
              <a:cxn ang="0">
                <a:pos x="8" y="41"/>
              </a:cxn>
              <a:cxn ang="0">
                <a:pos x="3" y="36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8" y="5"/>
              </a:cxn>
              <a:cxn ang="0">
                <a:pos x="8" y="5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1" y="3"/>
              </a:cxn>
              <a:cxn ang="0">
                <a:pos x="36" y="5"/>
              </a:cxn>
              <a:cxn ang="0">
                <a:pos x="36" y="5"/>
              </a:cxn>
              <a:cxn ang="0">
                <a:pos x="42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11" y="33"/>
              </a:cxn>
              <a:cxn ang="0">
                <a:pos x="14" y="41"/>
              </a:cxn>
              <a:cxn ang="0">
                <a:pos x="17" y="44"/>
              </a:cxn>
              <a:cxn ang="0">
                <a:pos x="22" y="44"/>
              </a:cxn>
              <a:cxn ang="0">
                <a:pos x="22" y="44"/>
              </a:cxn>
              <a:cxn ang="0">
                <a:pos x="31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9" y="41"/>
              </a:cxn>
              <a:cxn ang="0">
                <a:pos x="36" y="44"/>
              </a:cxn>
              <a:cxn ang="0">
                <a:pos x="36" y="44"/>
              </a:cxn>
              <a:cxn ang="0">
                <a:pos x="31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7"/>
              </a:cxn>
              <a:cxn ang="0">
                <a:pos x="8" y="41"/>
              </a:cxn>
            </a:cxnLst>
            <a:rect l="0" t="0" r="r" b="b"/>
            <a:pathLst>
              <a:path w="42" h="47">
                <a:moveTo>
                  <a:pt x="8" y="41"/>
                </a:moveTo>
                <a:lnTo>
                  <a:pt x="8" y="41"/>
                </a:lnTo>
                <a:lnTo>
                  <a:pt x="3" y="36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8" y="5"/>
                </a:lnTo>
                <a:lnTo>
                  <a:pt x="8" y="5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1" y="3"/>
                </a:lnTo>
                <a:lnTo>
                  <a:pt x="36" y="5"/>
                </a:lnTo>
                <a:lnTo>
                  <a:pt x="36" y="5"/>
                </a:lnTo>
                <a:lnTo>
                  <a:pt x="42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11" y="33"/>
                </a:lnTo>
                <a:lnTo>
                  <a:pt x="14" y="41"/>
                </a:lnTo>
                <a:lnTo>
                  <a:pt x="17" y="44"/>
                </a:lnTo>
                <a:lnTo>
                  <a:pt x="22" y="44"/>
                </a:lnTo>
                <a:lnTo>
                  <a:pt x="22" y="44"/>
                </a:lnTo>
                <a:lnTo>
                  <a:pt x="31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9" y="41"/>
                </a:lnTo>
                <a:lnTo>
                  <a:pt x="36" y="44"/>
                </a:lnTo>
                <a:lnTo>
                  <a:pt x="36" y="44"/>
                </a:lnTo>
                <a:lnTo>
                  <a:pt x="31" y="47"/>
                </a:lnTo>
                <a:lnTo>
                  <a:pt x="22" y="47"/>
                </a:lnTo>
                <a:lnTo>
                  <a:pt x="22" y="47"/>
                </a:lnTo>
                <a:lnTo>
                  <a:pt x="14" y="47"/>
                </a:lnTo>
                <a:lnTo>
                  <a:pt x="8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5" name="Freeform 677"/>
          <p:cNvSpPr>
            <a:spLocks/>
          </p:cNvSpPr>
          <p:nvPr/>
        </p:nvSpPr>
        <p:spPr bwMode="auto">
          <a:xfrm>
            <a:off x="2635623" y="5088653"/>
            <a:ext cx="40084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6" y="17"/>
              </a:cxn>
              <a:cxn ang="0">
                <a:pos x="26" y="17"/>
              </a:cxn>
              <a:cxn ang="0">
                <a:pos x="26" y="9"/>
              </a:cxn>
              <a:cxn ang="0">
                <a:pos x="23" y="3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3"/>
              </a:cxn>
              <a:cxn ang="0">
                <a:pos x="3" y="9"/>
              </a:cxn>
              <a:cxn ang="0">
                <a:pos x="0" y="17"/>
              </a:cxn>
            </a:cxnLst>
            <a:rect l="0" t="0" r="r" b="b"/>
            <a:pathLst>
              <a:path w="26" h="17">
                <a:moveTo>
                  <a:pt x="0" y="17"/>
                </a:moveTo>
                <a:lnTo>
                  <a:pt x="26" y="17"/>
                </a:lnTo>
                <a:lnTo>
                  <a:pt x="26" y="17"/>
                </a:lnTo>
                <a:lnTo>
                  <a:pt x="26" y="9"/>
                </a:lnTo>
                <a:lnTo>
                  <a:pt x="23" y="3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3"/>
                </a:lnTo>
                <a:lnTo>
                  <a:pt x="3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6" name="Freeform 678"/>
          <p:cNvSpPr>
            <a:spLocks/>
          </p:cNvSpPr>
          <p:nvPr/>
        </p:nvSpPr>
        <p:spPr bwMode="auto">
          <a:xfrm>
            <a:off x="2419784" y="5081398"/>
            <a:ext cx="57043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30"/>
              </a:cxn>
              <a:cxn ang="0">
                <a:pos x="9" y="25"/>
              </a:cxn>
              <a:cxn ang="0">
                <a:pos x="14" y="19"/>
              </a:cxn>
              <a:cxn ang="0">
                <a:pos x="28" y="16"/>
              </a:cxn>
              <a:cxn ang="0">
                <a:pos x="28" y="16"/>
              </a:cxn>
              <a:cxn ang="0">
                <a:pos x="28" y="16"/>
              </a:cxn>
              <a:cxn ang="0">
                <a:pos x="26" y="8"/>
              </a:cxn>
              <a:cxn ang="0">
                <a:pos x="23" y="5"/>
              </a:cxn>
              <a:cxn ang="0">
                <a:pos x="20" y="5"/>
              </a:cxn>
              <a:cxn ang="0">
                <a:pos x="20" y="5"/>
              </a:cxn>
              <a:cxn ang="0">
                <a:pos x="17" y="5"/>
              </a:cxn>
              <a:cxn ang="0">
                <a:pos x="14" y="8"/>
              </a:cxn>
              <a:cxn ang="0">
                <a:pos x="12" y="14"/>
              </a:cxn>
              <a:cxn ang="0">
                <a:pos x="3" y="14"/>
              </a:cxn>
              <a:cxn ang="0">
                <a:pos x="3" y="14"/>
              </a:cxn>
              <a:cxn ang="0">
                <a:pos x="6" y="8"/>
              </a:cxn>
              <a:cxn ang="0">
                <a:pos x="9" y="5"/>
              </a:cxn>
              <a:cxn ang="0">
                <a:pos x="12" y="3"/>
              </a:cxn>
              <a:cxn ang="0">
                <a:pos x="20" y="0"/>
              </a:cxn>
              <a:cxn ang="0">
                <a:pos x="20" y="0"/>
              </a:cxn>
              <a:cxn ang="0">
                <a:pos x="26" y="3"/>
              </a:cxn>
              <a:cxn ang="0">
                <a:pos x="31" y="5"/>
              </a:cxn>
              <a:cxn ang="0">
                <a:pos x="34" y="11"/>
              </a:cxn>
              <a:cxn ang="0">
                <a:pos x="37" y="16"/>
              </a:cxn>
              <a:cxn ang="0">
                <a:pos x="37" y="39"/>
              </a:cxn>
              <a:cxn ang="0">
                <a:pos x="37" y="39"/>
              </a:cxn>
              <a:cxn ang="0">
                <a:pos x="37" y="47"/>
              </a:cxn>
              <a:cxn ang="0">
                <a:pos x="37" y="47"/>
              </a:cxn>
              <a:cxn ang="0">
                <a:pos x="31" y="47"/>
              </a:cxn>
              <a:cxn ang="0">
                <a:pos x="31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9" y="47"/>
              </a:cxn>
              <a:cxn ang="0">
                <a:pos x="6" y="44"/>
              </a:cxn>
              <a:cxn ang="0">
                <a:pos x="3" y="41"/>
              </a:cxn>
              <a:cxn ang="0">
                <a:pos x="0" y="36"/>
              </a:cxn>
            </a:cxnLst>
            <a:rect l="0" t="0" r="r" b="b"/>
            <a:pathLst>
              <a:path w="37" h="47">
                <a:moveTo>
                  <a:pt x="0" y="36"/>
                </a:moveTo>
                <a:lnTo>
                  <a:pt x="0" y="36"/>
                </a:lnTo>
                <a:lnTo>
                  <a:pt x="3" y="30"/>
                </a:lnTo>
                <a:lnTo>
                  <a:pt x="9" y="25"/>
                </a:lnTo>
                <a:lnTo>
                  <a:pt x="14" y="19"/>
                </a:lnTo>
                <a:lnTo>
                  <a:pt x="28" y="16"/>
                </a:lnTo>
                <a:lnTo>
                  <a:pt x="28" y="16"/>
                </a:lnTo>
                <a:lnTo>
                  <a:pt x="28" y="16"/>
                </a:lnTo>
                <a:lnTo>
                  <a:pt x="26" y="8"/>
                </a:lnTo>
                <a:lnTo>
                  <a:pt x="23" y="5"/>
                </a:lnTo>
                <a:lnTo>
                  <a:pt x="20" y="5"/>
                </a:lnTo>
                <a:lnTo>
                  <a:pt x="20" y="5"/>
                </a:lnTo>
                <a:lnTo>
                  <a:pt x="17" y="5"/>
                </a:lnTo>
                <a:lnTo>
                  <a:pt x="14" y="8"/>
                </a:lnTo>
                <a:lnTo>
                  <a:pt x="12" y="14"/>
                </a:lnTo>
                <a:lnTo>
                  <a:pt x="3" y="14"/>
                </a:lnTo>
                <a:lnTo>
                  <a:pt x="3" y="14"/>
                </a:lnTo>
                <a:lnTo>
                  <a:pt x="6" y="8"/>
                </a:lnTo>
                <a:lnTo>
                  <a:pt x="9" y="5"/>
                </a:lnTo>
                <a:lnTo>
                  <a:pt x="12" y="3"/>
                </a:lnTo>
                <a:lnTo>
                  <a:pt x="20" y="0"/>
                </a:lnTo>
                <a:lnTo>
                  <a:pt x="20" y="0"/>
                </a:lnTo>
                <a:lnTo>
                  <a:pt x="26" y="3"/>
                </a:lnTo>
                <a:lnTo>
                  <a:pt x="31" y="5"/>
                </a:lnTo>
                <a:lnTo>
                  <a:pt x="34" y="11"/>
                </a:lnTo>
                <a:lnTo>
                  <a:pt x="37" y="16"/>
                </a:lnTo>
                <a:lnTo>
                  <a:pt x="37" y="39"/>
                </a:lnTo>
                <a:lnTo>
                  <a:pt x="37" y="39"/>
                </a:lnTo>
                <a:lnTo>
                  <a:pt x="37" y="47"/>
                </a:lnTo>
                <a:lnTo>
                  <a:pt x="37" y="47"/>
                </a:lnTo>
                <a:lnTo>
                  <a:pt x="31" y="47"/>
                </a:lnTo>
                <a:lnTo>
                  <a:pt x="31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9" y="47"/>
                </a:lnTo>
                <a:lnTo>
                  <a:pt x="6" y="44"/>
                </a:lnTo>
                <a:lnTo>
                  <a:pt x="3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7" name="Freeform 679"/>
          <p:cNvSpPr>
            <a:spLocks/>
          </p:cNvSpPr>
          <p:nvPr/>
        </p:nvSpPr>
        <p:spPr bwMode="auto">
          <a:xfrm>
            <a:off x="2433660" y="5113322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9"/>
              </a:cxn>
              <a:cxn ang="0">
                <a:pos x="8" y="22"/>
              </a:cxn>
              <a:cxn ang="0">
                <a:pos x="8" y="22"/>
              </a:cxn>
              <a:cxn ang="0">
                <a:pos x="14" y="19"/>
              </a:cxn>
              <a:cxn ang="0">
                <a:pos x="19" y="17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3" y="19"/>
                </a:lnTo>
                <a:lnTo>
                  <a:pt x="8" y="22"/>
                </a:lnTo>
                <a:lnTo>
                  <a:pt x="8" y="22"/>
                </a:lnTo>
                <a:lnTo>
                  <a:pt x="14" y="19"/>
                </a:lnTo>
                <a:lnTo>
                  <a:pt x="19" y="17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8" name="Freeform 680"/>
          <p:cNvSpPr>
            <a:spLocks/>
          </p:cNvSpPr>
          <p:nvPr/>
        </p:nvSpPr>
        <p:spPr bwMode="auto">
          <a:xfrm>
            <a:off x="2786709" y="5081398"/>
            <a:ext cx="61668" cy="68202"/>
          </a:xfrm>
          <a:custGeom>
            <a:avLst/>
            <a:gdLst/>
            <a:ahLst/>
            <a:cxnLst>
              <a:cxn ang="0">
                <a:pos x="34" y="47"/>
              </a:cxn>
              <a:cxn ang="0">
                <a:pos x="34" y="16"/>
              </a:cxn>
              <a:cxn ang="0">
                <a:pos x="34" y="16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7" y="8"/>
              </a:cxn>
              <a:cxn ang="0">
                <a:pos x="17" y="8"/>
              </a:cxn>
              <a:cxn ang="0">
                <a:pos x="9" y="14"/>
              </a:cxn>
              <a:cxn ang="0">
                <a:pos x="9" y="47"/>
              </a:cxn>
              <a:cxn ang="0">
                <a:pos x="0" y="47"/>
              </a:cxn>
              <a:cxn ang="0">
                <a:pos x="0" y="3"/>
              </a:cxn>
              <a:cxn ang="0">
                <a:pos x="9" y="3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7" y="3"/>
              </a:cxn>
              <a:cxn ang="0">
                <a:pos x="17" y="3"/>
              </a:cxn>
              <a:cxn ang="0">
                <a:pos x="26" y="0"/>
              </a:cxn>
              <a:cxn ang="0">
                <a:pos x="26" y="0"/>
              </a:cxn>
              <a:cxn ang="0">
                <a:pos x="31" y="3"/>
              </a:cxn>
              <a:cxn ang="0">
                <a:pos x="37" y="5"/>
              </a:cxn>
              <a:cxn ang="0">
                <a:pos x="37" y="5"/>
              </a:cxn>
              <a:cxn ang="0">
                <a:pos x="40" y="8"/>
              </a:cxn>
              <a:cxn ang="0">
                <a:pos x="40" y="14"/>
              </a:cxn>
              <a:cxn ang="0">
                <a:pos x="40" y="47"/>
              </a:cxn>
              <a:cxn ang="0">
                <a:pos x="34" y="47"/>
              </a:cxn>
            </a:cxnLst>
            <a:rect l="0" t="0" r="r" b="b"/>
            <a:pathLst>
              <a:path w="40" h="47">
                <a:moveTo>
                  <a:pt x="34" y="47"/>
                </a:moveTo>
                <a:lnTo>
                  <a:pt x="34" y="16"/>
                </a:lnTo>
                <a:lnTo>
                  <a:pt x="34" y="16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7" y="8"/>
                </a:lnTo>
                <a:lnTo>
                  <a:pt x="17" y="8"/>
                </a:lnTo>
                <a:lnTo>
                  <a:pt x="9" y="14"/>
                </a:lnTo>
                <a:lnTo>
                  <a:pt x="9" y="47"/>
                </a:lnTo>
                <a:lnTo>
                  <a:pt x="0" y="47"/>
                </a:lnTo>
                <a:lnTo>
                  <a:pt x="0" y="3"/>
                </a:lnTo>
                <a:lnTo>
                  <a:pt x="9" y="3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7" y="3"/>
                </a:lnTo>
                <a:lnTo>
                  <a:pt x="17" y="3"/>
                </a:lnTo>
                <a:lnTo>
                  <a:pt x="26" y="0"/>
                </a:lnTo>
                <a:lnTo>
                  <a:pt x="26" y="0"/>
                </a:lnTo>
                <a:lnTo>
                  <a:pt x="31" y="3"/>
                </a:lnTo>
                <a:lnTo>
                  <a:pt x="37" y="5"/>
                </a:lnTo>
                <a:lnTo>
                  <a:pt x="37" y="5"/>
                </a:lnTo>
                <a:lnTo>
                  <a:pt x="40" y="8"/>
                </a:lnTo>
                <a:lnTo>
                  <a:pt x="40" y="14"/>
                </a:lnTo>
                <a:lnTo>
                  <a:pt x="40" y="47"/>
                </a:lnTo>
                <a:lnTo>
                  <a:pt x="34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9" name="Rectangle 681"/>
          <p:cNvSpPr>
            <a:spLocks noChangeArrowheads="1"/>
          </p:cNvSpPr>
          <p:nvPr/>
        </p:nvSpPr>
        <p:spPr bwMode="auto">
          <a:xfrm>
            <a:off x="2757417" y="5085751"/>
            <a:ext cx="12334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0" name="Freeform 682"/>
          <p:cNvSpPr>
            <a:spLocks/>
          </p:cNvSpPr>
          <p:nvPr/>
        </p:nvSpPr>
        <p:spPr bwMode="auto">
          <a:xfrm>
            <a:off x="2553912" y="5061082"/>
            <a:ext cx="64751" cy="88517"/>
          </a:xfrm>
          <a:custGeom>
            <a:avLst/>
            <a:gdLst/>
            <a:ahLst/>
            <a:cxnLst>
              <a:cxn ang="0">
                <a:pos x="31" y="61"/>
              </a:cxn>
              <a:cxn ang="0">
                <a:pos x="14" y="39"/>
              </a:cxn>
              <a:cxn ang="0">
                <a:pos x="9" y="44"/>
              </a:cxn>
              <a:cxn ang="0">
                <a:pos x="9" y="61"/>
              </a:cxn>
              <a:cxn ang="0">
                <a:pos x="0" y="61"/>
              </a:cxn>
              <a:cxn ang="0">
                <a:pos x="0" y="0"/>
              </a:cxn>
              <a:cxn ang="0">
                <a:pos x="9" y="0"/>
              </a:cxn>
              <a:cxn ang="0">
                <a:pos x="9" y="25"/>
              </a:cxn>
              <a:cxn ang="0">
                <a:pos x="9" y="25"/>
              </a:cxn>
              <a:cxn ang="0">
                <a:pos x="9" y="36"/>
              </a:cxn>
              <a:cxn ang="0">
                <a:pos x="9" y="36"/>
              </a:cxn>
              <a:cxn ang="0">
                <a:pos x="9" y="36"/>
              </a:cxn>
              <a:cxn ang="0">
                <a:pos x="20" y="25"/>
              </a:cxn>
              <a:cxn ang="0">
                <a:pos x="28" y="17"/>
              </a:cxn>
              <a:cxn ang="0">
                <a:pos x="37" y="17"/>
              </a:cxn>
              <a:cxn ang="0">
                <a:pos x="20" y="33"/>
              </a:cxn>
              <a:cxn ang="0">
                <a:pos x="42" y="61"/>
              </a:cxn>
              <a:cxn ang="0">
                <a:pos x="31" y="61"/>
              </a:cxn>
            </a:cxnLst>
            <a:rect l="0" t="0" r="r" b="b"/>
            <a:pathLst>
              <a:path w="42" h="61">
                <a:moveTo>
                  <a:pt x="31" y="61"/>
                </a:moveTo>
                <a:lnTo>
                  <a:pt x="14" y="39"/>
                </a:lnTo>
                <a:lnTo>
                  <a:pt x="9" y="44"/>
                </a:lnTo>
                <a:lnTo>
                  <a:pt x="9" y="61"/>
                </a:lnTo>
                <a:lnTo>
                  <a:pt x="0" y="61"/>
                </a:lnTo>
                <a:lnTo>
                  <a:pt x="0" y="0"/>
                </a:lnTo>
                <a:lnTo>
                  <a:pt x="9" y="0"/>
                </a:lnTo>
                <a:lnTo>
                  <a:pt x="9" y="25"/>
                </a:lnTo>
                <a:lnTo>
                  <a:pt x="9" y="25"/>
                </a:lnTo>
                <a:lnTo>
                  <a:pt x="9" y="36"/>
                </a:lnTo>
                <a:lnTo>
                  <a:pt x="9" y="36"/>
                </a:lnTo>
                <a:lnTo>
                  <a:pt x="9" y="36"/>
                </a:lnTo>
                <a:lnTo>
                  <a:pt x="20" y="25"/>
                </a:lnTo>
                <a:lnTo>
                  <a:pt x="28" y="17"/>
                </a:lnTo>
                <a:lnTo>
                  <a:pt x="37" y="17"/>
                </a:lnTo>
                <a:lnTo>
                  <a:pt x="20" y="33"/>
                </a:lnTo>
                <a:lnTo>
                  <a:pt x="42" y="61"/>
                </a:lnTo>
                <a:lnTo>
                  <a:pt x="31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1" name="Freeform 683"/>
          <p:cNvSpPr>
            <a:spLocks/>
          </p:cNvSpPr>
          <p:nvPr/>
        </p:nvSpPr>
        <p:spPr bwMode="auto">
          <a:xfrm>
            <a:off x="2493786" y="5081398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3"/>
              </a:cxn>
              <a:cxn ang="0">
                <a:pos x="28" y="3"/>
              </a:cxn>
              <a:cxn ang="0">
                <a:pos x="31" y="3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4" y="8"/>
              </a:cxn>
              <a:cxn ang="0">
                <a:pos x="14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3"/>
                </a:lnTo>
                <a:lnTo>
                  <a:pt x="28" y="3"/>
                </a:lnTo>
                <a:lnTo>
                  <a:pt x="31" y="3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4" y="8"/>
                </a:lnTo>
                <a:lnTo>
                  <a:pt x="14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2" name="Freeform 684"/>
          <p:cNvSpPr>
            <a:spLocks/>
          </p:cNvSpPr>
          <p:nvPr/>
        </p:nvSpPr>
        <p:spPr bwMode="auto">
          <a:xfrm>
            <a:off x="2308782" y="5049473"/>
            <a:ext cx="98669" cy="100126"/>
          </a:xfrm>
          <a:custGeom>
            <a:avLst/>
            <a:gdLst/>
            <a:ahLst/>
            <a:cxnLst>
              <a:cxn ang="0">
                <a:pos x="56" y="69"/>
              </a:cxn>
              <a:cxn ang="0">
                <a:pos x="56" y="69"/>
              </a:cxn>
              <a:cxn ang="0">
                <a:pos x="56" y="8"/>
              </a:cxn>
              <a:cxn ang="0">
                <a:pos x="56" y="8"/>
              </a:cxn>
              <a:cxn ang="0">
                <a:pos x="56" y="8"/>
              </a:cxn>
              <a:cxn ang="0">
                <a:pos x="36" y="69"/>
              </a:cxn>
              <a:cxn ang="0">
                <a:pos x="28" y="69"/>
              </a:cxn>
              <a:cxn ang="0">
                <a:pos x="28" y="69"/>
              </a:cxn>
              <a:cxn ang="0">
                <a:pos x="5" y="8"/>
              </a:cxn>
              <a:cxn ang="0">
                <a:pos x="5" y="8"/>
              </a:cxn>
              <a:cxn ang="0">
                <a:pos x="5" y="8"/>
              </a:cxn>
              <a:cxn ang="0">
                <a:pos x="5" y="69"/>
              </a:cxn>
              <a:cxn ang="0">
                <a:pos x="0" y="69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30" y="61"/>
              </a:cxn>
              <a:cxn ang="0">
                <a:pos x="30" y="61"/>
              </a:cxn>
              <a:cxn ang="0">
                <a:pos x="30" y="61"/>
              </a:cxn>
              <a:cxn ang="0">
                <a:pos x="53" y="0"/>
              </a:cxn>
              <a:cxn ang="0">
                <a:pos x="64" y="0"/>
              </a:cxn>
              <a:cxn ang="0">
                <a:pos x="64" y="69"/>
              </a:cxn>
              <a:cxn ang="0">
                <a:pos x="56" y="69"/>
              </a:cxn>
            </a:cxnLst>
            <a:rect l="0" t="0" r="r" b="b"/>
            <a:pathLst>
              <a:path w="64" h="69">
                <a:moveTo>
                  <a:pt x="56" y="69"/>
                </a:moveTo>
                <a:lnTo>
                  <a:pt x="56" y="69"/>
                </a:lnTo>
                <a:lnTo>
                  <a:pt x="56" y="8"/>
                </a:lnTo>
                <a:lnTo>
                  <a:pt x="56" y="8"/>
                </a:lnTo>
                <a:lnTo>
                  <a:pt x="56" y="8"/>
                </a:lnTo>
                <a:lnTo>
                  <a:pt x="36" y="69"/>
                </a:lnTo>
                <a:lnTo>
                  <a:pt x="28" y="69"/>
                </a:lnTo>
                <a:lnTo>
                  <a:pt x="28" y="69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69"/>
                </a:lnTo>
                <a:lnTo>
                  <a:pt x="0" y="69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0" y="61"/>
                </a:lnTo>
                <a:lnTo>
                  <a:pt x="30" y="61"/>
                </a:lnTo>
                <a:lnTo>
                  <a:pt x="30" y="61"/>
                </a:lnTo>
                <a:lnTo>
                  <a:pt x="53" y="0"/>
                </a:lnTo>
                <a:lnTo>
                  <a:pt x="64" y="0"/>
                </a:lnTo>
                <a:lnTo>
                  <a:pt x="64" y="69"/>
                </a:lnTo>
                <a:lnTo>
                  <a:pt x="56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3" name="Rectangle 685"/>
          <p:cNvSpPr>
            <a:spLocks noChangeArrowheads="1"/>
          </p:cNvSpPr>
          <p:nvPr/>
        </p:nvSpPr>
        <p:spPr bwMode="auto">
          <a:xfrm>
            <a:off x="2757417" y="5061082"/>
            <a:ext cx="12334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" name="Freeform 686"/>
          <p:cNvSpPr>
            <a:spLocks noEditPoints="1"/>
          </p:cNvSpPr>
          <p:nvPr/>
        </p:nvSpPr>
        <p:spPr bwMode="auto">
          <a:xfrm>
            <a:off x="3175218" y="4872439"/>
            <a:ext cx="867978" cy="132050"/>
          </a:xfrm>
          <a:custGeom>
            <a:avLst/>
            <a:gdLst/>
            <a:ahLst/>
            <a:cxnLst>
              <a:cxn ang="0">
                <a:pos x="541" y="86"/>
              </a:cxn>
              <a:cxn ang="0">
                <a:pos x="555" y="77"/>
              </a:cxn>
              <a:cxn ang="0">
                <a:pos x="546" y="69"/>
              </a:cxn>
              <a:cxn ang="0">
                <a:pos x="532" y="30"/>
              </a:cxn>
              <a:cxn ang="0">
                <a:pos x="557" y="25"/>
              </a:cxn>
              <a:cxn ang="0">
                <a:pos x="555" y="88"/>
              </a:cxn>
              <a:cxn ang="0">
                <a:pos x="535" y="47"/>
              </a:cxn>
              <a:cxn ang="0">
                <a:pos x="557" y="61"/>
              </a:cxn>
              <a:cxn ang="0">
                <a:pos x="538" y="33"/>
              </a:cxn>
              <a:cxn ang="0">
                <a:pos x="367" y="25"/>
              </a:cxn>
              <a:cxn ang="0">
                <a:pos x="381" y="63"/>
              </a:cxn>
              <a:cxn ang="0">
                <a:pos x="406" y="25"/>
              </a:cxn>
              <a:cxn ang="0">
                <a:pos x="392" y="66"/>
              </a:cxn>
              <a:cxn ang="0">
                <a:pos x="331" y="27"/>
              </a:cxn>
              <a:cxn ang="0">
                <a:pos x="359" y="27"/>
              </a:cxn>
              <a:cxn ang="0">
                <a:pos x="353" y="66"/>
              </a:cxn>
              <a:cxn ang="0">
                <a:pos x="342" y="66"/>
              </a:cxn>
              <a:cxn ang="0">
                <a:pos x="300" y="25"/>
              </a:cxn>
              <a:cxn ang="0">
                <a:pos x="317" y="33"/>
              </a:cxn>
              <a:cxn ang="0">
                <a:pos x="294" y="47"/>
              </a:cxn>
              <a:cxn ang="0">
                <a:pos x="314" y="63"/>
              </a:cxn>
              <a:cxn ang="0">
                <a:pos x="308" y="69"/>
              </a:cxn>
              <a:cxn ang="0">
                <a:pos x="244" y="58"/>
              </a:cxn>
              <a:cxn ang="0">
                <a:pos x="269" y="30"/>
              </a:cxn>
              <a:cxn ang="0">
                <a:pos x="247" y="36"/>
              </a:cxn>
              <a:cxn ang="0">
                <a:pos x="269" y="25"/>
              </a:cxn>
              <a:cxn ang="0">
                <a:pos x="280" y="69"/>
              </a:cxn>
              <a:cxn ang="0">
                <a:pos x="261" y="69"/>
              </a:cxn>
              <a:cxn ang="0">
                <a:pos x="252" y="58"/>
              </a:cxn>
              <a:cxn ang="0">
                <a:pos x="272" y="44"/>
              </a:cxn>
              <a:cxn ang="0">
                <a:pos x="174" y="63"/>
              </a:cxn>
              <a:cxn ang="0">
                <a:pos x="182" y="63"/>
              </a:cxn>
              <a:cxn ang="0">
                <a:pos x="202" y="58"/>
              </a:cxn>
              <a:cxn ang="0">
                <a:pos x="202" y="63"/>
              </a:cxn>
              <a:cxn ang="0">
                <a:pos x="76" y="58"/>
              </a:cxn>
              <a:cxn ang="0">
                <a:pos x="101" y="39"/>
              </a:cxn>
              <a:cxn ang="0">
                <a:pos x="84" y="36"/>
              </a:cxn>
              <a:cxn ang="0">
                <a:pos x="93" y="22"/>
              </a:cxn>
              <a:cxn ang="0">
                <a:pos x="112" y="69"/>
              </a:cxn>
              <a:cxn ang="0">
                <a:pos x="98" y="69"/>
              </a:cxn>
              <a:cxn ang="0">
                <a:pos x="84" y="58"/>
              </a:cxn>
              <a:cxn ang="0">
                <a:pos x="101" y="44"/>
              </a:cxn>
              <a:cxn ang="0">
                <a:pos x="513" y="39"/>
              </a:cxn>
              <a:cxn ang="0">
                <a:pos x="504" y="27"/>
              </a:cxn>
              <a:cxn ang="0">
                <a:pos x="487" y="25"/>
              </a:cxn>
              <a:cxn ang="0">
                <a:pos x="504" y="22"/>
              </a:cxn>
              <a:cxn ang="0">
                <a:pos x="513" y="69"/>
              </a:cxn>
              <a:cxn ang="0">
                <a:pos x="420" y="25"/>
              </a:cxn>
              <a:cxn ang="0">
                <a:pos x="443" y="22"/>
              </a:cxn>
              <a:cxn ang="0">
                <a:pos x="445" y="27"/>
              </a:cxn>
              <a:cxn ang="0">
                <a:pos x="426" y="69"/>
              </a:cxn>
              <a:cxn ang="0">
                <a:pos x="222" y="22"/>
              </a:cxn>
              <a:cxn ang="0">
                <a:pos x="241" y="8"/>
              </a:cxn>
              <a:cxn ang="0">
                <a:pos x="238" y="11"/>
              </a:cxn>
              <a:cxn ang="0">
                <a:pos x="238" y="27"/>
              </a:cxn>
              <a:cxn ang="0">
                <a:pos x="152" y="33"/>
              </a:cxn>
              <a:cxn ang="0">
                <a:pos x="138" y="30"/>
              </a:cxn>
              <a:cxn ang="0">
                <a:pos x="129" y="30"/>
              </a:cxn>
              <a:cxn ang="0">
                <a:pos x="157" y="27"/>
              </a:cxn>
              <a:cxn ang="0">
                <a:pos x="59" y="69"/>
              </a:cxn>
              <a:cxn ang="0">
                <a:pos x="9" y="5"/>
              </a:cxn>
              <a:cxn ang="0">
                <a:pos x="12" y="0"/>
              </a:cxn>
              <a:cxn ang="0">
                <a:pos x="59" y="69"/>
              </a:cxn>
            </a:cxnLst>
            <a:rect l="0" t="0" r="r" b="b"/>
            <a:pathLst>
              <a:path w="563" h="91">
                <a:moveTo>
                  <a:pt x="535" y="88"/>
                </a:moveTo>
                <a:lnTo>
                  <a:pt x="535" y="88"/>
                </a:lnTo>
                <a:lnTo>
                  <a:pt x="532" y="86"/>
                </a:lnTo>
                <a:lnTo>
                  <a:pt x="529" y="80"/>
                </a:lnTo>
                <a:lnTo>
                  <a:pt x="538" y="80"/>
                </a:lnTo>
                <a:lnTo>
                  <a:pt x="538" y="80"/>
                </a:lnTo>
                <a:lnTo>
                  <a:pt x="541" y="86"/>
                </a:lnTo>
                <a:lnTo>
                  <a:pt x="541" y="86"/>
                </a:lnTo>
                <a:lnTo>
                  <a:pt x="546" y="86"/>
                </a:lnTo>
                <a:lnTo>
                  <a:pt x="546" y="86"/>
                </a:lnTo>
                <a:lnTo>
                  <a:pt x="549" y="86"/>
                </a:lnTo>
                <a:lnTo>
                  <a:pt x="555" y="83"/>
                </a:lnTo>
                <a:lnTo>
                  <a:pt x="555" y="83"/>
                </a:lnTo>
                <a:lnTo>
                  <a:pt x="555" y="77"/>
                </a:lnTo>
                <a:lnTo>
                  <a:pt x="557" y="69"/>
                </a:lnTo>
                <a:lnTo>
                  <a:pt x="557" y="66"/>
                </a:lnTo>
                <a:lnTo>
                  <a:pt x="555" y="66"/>
                </a:lnTo>
                <a:lnTo>
                  <a:pt x="555" y="66"/>
                </a:lnTo>
                <a:lnTo>
                  <a:pt x="552" y="69"/>
                </a:lnTo>
                <a:lnTo>
                  <a:pt x="546" y="69"/>
                </a:lnTo>
                <a:lnTo>
                  <a:pt x="546" y="69"/>
                </a:lnTo>
                <a:lnTo>
                  <a:pt x="538" y="69"/>
                </a:lnTo>
                <a:lnTo>
                  <a:pt x="532" y="63"/>
                </a:lnTo>
                <a:lnTo>
                  <a:pt x="529" y="58"/>
                </a:lnTo>
                <a:lnTo>
                  <a:pt x="529" y="47"/>
                </a:lnTo>
                <a:lnTo>
                  <a:pt x="529" y="47"/>
                </a:lnTo>
                <a:lnTo>
                  <a:pt x="529" y="36"/>
                </a:lnTo>
                <a:lnTo>
                  <a:pt x="532" y="30"/>
                </a:lnTo>
                <a:lnTo>
                  <a:pt x="538" y="25"/>
                </a:lnTo>
                <a:lnTo>
                  <a:pt x="546" y="22"/>
                </a:lnTo>
                <a:lnTo>
                  <a:pt x="546" y="22"/>
                </a:lnTo>
                <a:lnTo>
                  <a:pt x="552" y="25"/>
                </a:lnTo>
                <a:lnTo>
                  <a:pt x="557" y="27"/>
                </a:lnTo>
                <a:lnTo>
                  <a:pt x="557" y="27"/>
                </a:lnTo>
                <a:lnTo>
                  <a:pt x="557" y="25"/>
                </a:lnTo>
                <a:lnTo>
                  <a:pt x="563" y="25"/>
                </a:lnTo>
                <a:lnTo>
                  <a:pt x="563" y="69"/>
                </a:lnTo>
                <a:lnTo>
                  <a:pt x="563" y="69"/>
                </a:lnTo>
                <a:lnTo>
                  <a:pt x="563" y="80"/>
                </a:lnTo>
                <a:lnTo>
                  <a:pt x="560" y="86"/>
                </a:lnTo>
                <a:lnTo>
                  <a:pt x="560" y="86"/>
                </a:lnTo>
                <a:lnTo>
                  <a:pt x="555" y="88"/>
                </a:lnTo>
                <a:lnTo>
                  <a:pt x="546" y="91"/>
                </a:lnTo>
                <a:lnTo>
                  <a:pt x="546" y="91"/>
                </a:lnTo>
                <a:lnTo>
                  <a:pt x="541" y="91"/>
                </a:lnTo>
                <a:lnTo>
                  <a:pt x="535" y="88"/>
                </a:lnTo>
                <a:close/>
                <a:moveTo>
                  <a:pt x="535" y="47"/>
                </a:moveTo>
                <a:lnTo>
                  <a:pt x="535" y="47"/>
                </a:lnTo>
                <a:lnTo>
                  <a:pt x="535" y="47"/>
                </a:lnTo>
                <a:lnTo>
                  <a:pt x="535" y="55"/>
                </a:lnTo>
                <a:lnTo>
                  <a:pt x="538" y="61"/>
                </a:lnTo>
                <a:lnTo>
                  <a:pt x="541" y="63"/>
                </a:lnTo>
                <a:lnTo>
                  <a:pt x="546" y="66"/>
                </a:lnTo>
                <a:lnTo>
                  <a:pt x="546" y="66"/>
                </a:lnTo>
                <a:lnTo>
                  <a:pt x="552" y="63"/>
                </a:lnTo>
                <a:lnTo>
                  <a:pt x="557" y="61"/>
                </a:lnTo>
                <a:lnTo>
                  <a:pt x="557" y="33"/>
                </a:lnTo>
                <a:lnTo>
                  <a:pt x="557" y="33"/>
                </a:lnTo>
                <a:lnTo>
                  <a:pt x="552" y="30"/>
                </a:lnTo>
                <a:lnTo>
                  <a:pt x="546" y="27"/>
                </a:lnTo>
                <a:lnTo>
                  <a:pt x="546" y="27"/>
                </a:lnTo>
                <a:lnTo>
                  <a:pt x="541" y="27"/>
                </a:lnTo>
                <a:lnTo>
                  <a:pt x="538" y="33"/>
                </a:lnTo>
                <a:lnTo>
                  <a:pt x="535" y="39"/>
                </a:lnTo>
                <a:lnTo>
                  <a:pt x="535" y="47"/>
                </a:lnTo>
                <a:close/>
                <a:moveTo>
                  <a:pt x="373" y="66"/>
                </a:moveTo>
                <a:lnTo>
                  <a:pt x="373" y="66"/>
                </a:lnTo>
                <a:lnTo>
                  <a:pt x="370" y="63"/>
                </a:lnTo>
                <a:lnTo>
                  <a:pt x="367" y="55"/>
                </a:lnTo>
                <a:lnTo>
                  <a:pt x="367" y="25"/>
                </a:lnTo>
                <a:lnTo>
                  <a:pt x="375" y="25"/>
                </a:lnTo>
                <a:lnTo>
                  <a:pt x="375" y="55"/>
                </a:lnTo>
                <a:lnTo>
                  <a:pt x="375" y="55"/>
                </a:lnTo>
                <a:lnTo>
                  <a:pt x="375" y="58"/>
                </a:lnTo>
                <a:lnTo>
                  <a:pt x="378" y="63"/>
                </a:lnTo>
                <a:lnTo>
                  <a:pt x="378" y="63"/>
                </a:lnTo>
                <a:lnTo>
                  <a:pt x="381" y="63"/>
                </a:lnTo>
                <a:lnTo>
                  <a:pt x="384" y="66"/>
                </a:lnTo>
                <a:lnTo>
                  <a:pt x="384" y="66"/>
                </a:lnTo>
                <a:lnTo>
                  <a:pt x="392" y="63"/>
                </a:lnTo>
                <a:lnTo>
                  <a:pt x="392" y="63"/>
                </a:lnTo>
                <a:lnTo>
                  <a:pt x="398" y="58"/>
                </a:lnTo>
                <a:lnTo>
                  <a:pt x="398" y="25"/>
                </a:lnTo>
                <a:lnTo>
                  <a:pt x="406" y="25"/>
                </a:lnTo>
                <a:lnTo>
                  <a:pt x="406" y="69"/>
                </a:lnTo>
                <a:lnTo>
                  <a:pt x="398" y="69"/>
                </a:lnTo>
                <a:lnTo>
                  <a:pt x="398" y="63"/>
                </a:lnTo>
                <a:lnTo>
                  <a:pt x="398" y="63"/>
                </a:lnTo>
                <a:lnTo>
                  <a:pt x="398" y="63"/>
                </a:lnTo>
                <a:lnTo>
                  <a:pt x="392" y="66"/>
                </a:lnTo>
                <a:lnTo>
                  <a:pt x="392" y="66"/>
                </a:lnTo>
                <a:lnTo>
                  <a:pt x="381" y="69"/>
                </a:lnTo>
                <a:lnTo>
                  <a:pt x="381" y="69"/>
                </a:lnTo>
                <a:lnTo>
                  <a:pt x="375" y="69"/>
                </a:lnTo>
                <a:lnTo>
                  <a:pt x="373" y="66"/>
                </a:lnTo>
                <a:close/>
                <a:moveTo>
                  <a:pt x="336" y="55"/>
                </a:moveTo>
                <a:lnTo>
                  <a:pt x="336" y="27"/>
                </a:lnTo>
                <a:lnTo>
                  <a:pt x="331" y="27"/>
                </a:lnTo>
                <a:lnTo>
                  <a:pt x="331" y="25"/>
                </a:lnTo>
                <a:lnTo>
                  <a:pt x="336" y="25"/>
                </a:lnTo>
                <a:lnTo>
                  <a:pt x="336" y="14"/>
                </a:lnTo>
                <a:lnTo>
                  <a:pt x="345" y="14"/>
                </a:lnTo>
                <a:lnTo>
                  <a:pt x="345" y="25"/>
                </a:lnTo>
                <a:lnTo>
                  <a:pt x="359" y="25"/>
                </a:lnTo>
                <a:lnTo>
                  <a:pt x="359" y="27"/>
                </a:lnTo>
                <a:lnTo>
                  <a:pt x="345" y="27"/>
                </a:lnTo>
                <a:lnTo>
                  <a:pt x="345" y="52"/>
                </a:lnTo>
                <a:lnTo>
                  <a:pt x="345" y="52"/>
                </a:lnTo>
                <a:lnTo>
                  <a:pt x="347" y="63"/>
                </a:lnTo>
                <a:lnTo>
                  <a:pt x="350" y="66"/>
                </a:lnTo>
                <a:lnTo>
                  <a:pt x="353" y="66"/>
                </a:lnTo>
                <a:lnTo>
                  <a:pt x="353" y="66"/>
                </a:lnTo>
                <a:lnTo>
                  <a:pt x="359" y="63"/>
                </a:lnTo>
                <a:lnTo>
                  <a:pt x="361" y="66"/>
                </a:lnTo>
                <a:lnTo>
                  <a:pt x="361" y="66"/>
                </a:lnTo>
                <a:lnTo>
                  <a:pt x="350" y="69"/>
                </a:lnTo>
                <a:lnTo>
                  <a:pt x="350" y="69"/>
                </a:lnTo>
                <a:lnTo>
                  <a:pt x="345" y="69"/>
                </a:lnTo>
                <a:lnTo>
                  <a:pt x="342" y="66"/>
                </a:lnTo>
                <a:lnTo>
                  <a:pt x="339" y="63"/>
                </a:lnTo>
                <a:lnTo>
                  <a:pt x="336" y="55"/>
                </a:lnTo>
                <a:close/>
                <a:moveTo>
                  <a:pt x="289" y="47"/>
                </a:moveTo>
                <a:lnTo>
                  <a:pt x="289" y="47"/>
                </a:lnTo>
                <a:lnTo>
                  <a:pt x="289" y="36"/>
                </a:lnTo>
                <a:lnTo>
                  <a:pt x="294" y="27"/>
                </a:lnTo>
                <a:lnTo>
                  <a:pt x="300" y="25"/>
                </a:lnTo>
                <a:lnTo>
                  <a:pt x="308" y="22"/>
                </a:lnTo>
                <a:lnTo>
                  <a:pt x="308" y="22"/>
                </a:lnTo>
                <a:lnTo>
                  <a:pt x="314" y="25"/>
                </a:lnTo>
                <a:lnTo>
                  <a:pt x="319" y="25"/>
                </a:lnTo>
                <a:lnTo>
                  <a:pt x="325" y="33"/>
                </a:lnTo>
                <a:lnTo>
                  <a:pt x="317" y="33"/>
                </a:lnTo>
                <a:lnTo>
                  <a:pt x="317" y="33"/>
                </a:lnTo>
                <a:lnTo>
                  <a:pt x="314" y="30"/>
                </a:lnTo>
                <a:lnTo>
                  <a:pt x="308" y="27"/>
                </a:lnTo>
                <a:lnTo>
                  <a:pt x="308" y="27"/>
                </a:lnTo>
                <a:lnTo>
                  <a:pt x="303" y="27"/>
                </a:lnTo>
                <a:lnTo>
                  <a:pt x="300" y="33"/>
                </a:lnTo>
                <a:lnTo>
                  <a:pt x="297" y="39"/>
                </a:lnTo>
                <a:lnTo>
                  <a:pt x="294" y="47"/>
                </a:lnTo>
                <a:lnTo>
                  <a:pt x="294" y="47"/>
                </a:lnTo>
                <a:lnTo>
                  <a:pt x="297" y="55"/>
                </a:lnTo>
                <a:lnTo>
                  <a:pt x="300" y="61"/>
                </a:lnTo>
                <a:lnTo>
                  <a:pt x="303" y="66"/>
                </a:lnTo>
                <a:lnTo>
                  <a:pt x="308" y="66"/>
                </a:lnTo>
                <a:lnTo>
                  <a:pt x="308" y="66"/>
                </a:lnTo>
                <a:lnTo>
                  <a:pt x="314" y="63"/>
                </a:lnTo>
                <a:lnTo>
                  <a:pt x="319" y="58"/>
                </a:lnTo>
                <a:lnTo>
                  <a:pt x="325" y="58"/>
                </a:lnTo>
                <a:lnTo>
                  <a:pt x="325" y="58"/>
                </a:lnTo>
                <a:lnTo>
                  <a:pt x="322" y="63"/>
                </a:lnTo>
                <a:lnTo>
                  <a:pt x="319" y="66"/>
                </a:lnTo>
                <a:lnTo>
                  <a:pt x="314" y="69"/>
                </a:lnTo>
                <a:lnTo>
                  <a:pt x="308" y="69"/>
                </a:lnTo>
                <a:lnTo>
                  <a:pt x="308" y="69"/>
                </a:lnTo>
                <a:lnTo>
                  <a:pt x="300" y="69"/>
                </a:lnTo>
                <a:lnTo>
                  <a:pt x="294" y="63"/>
                </a:lnTo>
                <a:lnTo>
                  <a:pt x="289" y="58"/>
                </a:lnTo>
                <a:lnTo>
                  <a:pt x="289" y="47"/>
                </a:lnTo>
                <a:close/>
                <a:moveTo>
                  <a:pt x="244" y="58"/>
                </a:moveTo>
                <a:lnTo>
                  <a:pt x="244" y="58"/>
                </a:lnTo>
                <a:lnTo>
                  <a:pt x="247" y="52"/>
                </a:lnTo>
                <a:lnTo>
                  <a:pt x="249" y="47"/>
                </a:lnTo>
                <a:lnTo>
                  <a:pt x="258" y="41"/>
                </a:lnTo>
                <a:lnTo>
                  <a:pt x="272" y="39"/>
                </a:lnTo>
                <a:lnTo>
                  <a:pt x="272" y="39"/>
                </a:lnTo>
                <a:lnTo>
                  <a:pt x="272" y="39"/>
                </a:lnTo>
                <a:lnTo>
                  <a:pt x="269" y="30"/>
                </a:lnTo>
                <a:lnTo>
                  <a:pt x="266" y="27"/>
                </a:lnTo>
                <a:lnTo>
                  <a:pt x="263" y="27"/>
                </a:lnTo>
                <a:lnTo>
                  <a:pt x="263" y="27"/>
                </a:lnTo>
                <a:lnTo>
                  <a:pt x="258" y="27"/>
                </a:lnTo>
                <a:lnTo>
                  <a:pt x="255" y="30"/>
                </a:lnTo>
                <a:lnTo>
                  <a:pt x="255" y="36"/>
                </a:lnTo>
                <a:lnTo>
                  <a:pt x="247" y="36"/>
                </a:lnTo>
                <a:lnTo>
                  <a:pt x="247" y="36"/>
                </a:lnTo>
                <a:lnTo>
                  <a:pt x="249" y="30"/>
                </a:lnTo>
                <a:lnTo>
                  <a:pt x="252" y="27"/>
                </a:lnTo>
                <a:lnTo>
                  <a:pt x="255" y="25"/>
                </a:lnTo>
                <a:lnTo>
                  <a:pt x="263" y="22"/>
                </a:lnTo>
                <a:lnTo>
                  <a:pt x="263" y="22"/>
                </a:lnTo>
                <a:lnTo>
                  <a:pt x="269" y="25"/>
                </a:lnTo>
                <a:lnTo>
                  <a:pt x="275" y="27"/>
                </a:lnTo>
                <a:lnTo>
                  <a:pt x="277" y="33"/>
                </a:lnTo>
                <a:lnTo>
                  <a:pt x="277" y="39"/>
                </a:lnTo>
                <a:lnTo>
                  <a:pt x="277" y="61"/>
                </a:lnTo>
                <a:lnTo>
                  <a:pt x="277" y="61"/>
                </a:lnTo>
                <a:lnTo>
                  <a:pt x="280" y="69"/>
                </a:lnTo>
                <a:lnTo>
                  <a:pt x="280" y="69"/>
                </a:lnTo>
                <a:lnTo>
                  <a:pt x="272" y="69"/>
                </a:lnTo>
                <a:lnTo>
                  <a:pt x="272" y="69"/>
                </a:lnTo>
                <a:lnTo>
                  <a:pt x="272" y="66"/>
                </a:lnTo>
                <a:lnTo>
                  <a:pt x="272" y="66"/>
                </a:lnTo>
                <a:lnTo>
                  <a:pt x="272" y="66"/>
                </a:lnTo>
                <a:lnTo>
                  <a:pt x="266" y="69"/>
                </a:lnTo>
                <a:lnTo>
                  <a:pt x="261" y="69"/>
                </a:lnTo>
                <a:lnTo>
                  <a:pt x="261" y="69"/>
                </a:lnTo>
                <a:lnTo>
                  <a:pt x="252" y="69"/>
                </a:lnTo>
                <a:lnTo>
                  <a:pt x="249" y="66"/>
                </a:lnTo>
                <a:lnTo>
                  <a:pt x="247" y="63"/>
                </a:lnTo>
                <a:lnTo>
                  <a:pt x="244" y="58"/>
                </a:lnTo>
                <a:close/>
                <a:moveTo>
                  <a:pt x="252" y="58"/>
                </a:moveTo>
                <a:lnTo>
                  <a:pt x="252" y="58"/>
                </a:lnTo>
                <a:lnTo>
                  <a:pt x="255" y="63"/>
                </a:lnTo>
                <a:lnTo>
                  <a:pt x="261" y="66"/>
                </a:lnTo>
                <a:lnTo>
                  <a:pt x="261" y="66"/>
                </a:lnTo>
                <a:lnTo>
                  <a:pt x="266" y="63"/>
                </a:lnTo>
                <a:lnTo>
                  <a:pt x="272" y="61"/>
                </a:lnTo>
                <a:lnTo>
                  <a:pt x="272" y="44"/>
                </a:lnTo>
                <a:lnTo>
                  <a:pt x="272" y="44"/>
                </a:lnTo>
                <a:lnTo>
                  <a:pt x="263" y="47"/>
                </a:lnTo>
                <a:lnTo>
                  <a:pt x="258" y="50"/>
                </a:lnTo>
                <a:lnTo>
                  <a:pt x="252" y="52"/>
                </a:lnTo>
                <a:lnTo>
                  <a:pt x="252" y="58"/>
                </a:lnTo>
                <a:close/>
                <a:moveTo>
                  <a:pt x="174" y="66"/>
                </a:moveTo>
                <a:lnTo>
                  <a:pt x="174" y="66"/>
                </a:lnTo>
                <a:lnTo>
                  <a:pt x="174" y="63"/>
                </a:lnTo>
                <a:lnTo>
                  <a:pt x="171" y="55"/>
                </a:lnTo>
                <a:lnTo>
                  <a:pt x="171" y="25"/>
                </a:lnTo>
                <a:lnTo>
                  <a:pt x="180" y="25"/>
                </a:lnTo>
                <a:lnTo>
                  <a:pt x="180" y="55"/>
                </a:lnTo>
                <a:lnTo>
                  <a:pt x="180" y="55"/>
                </a:lnTo>
                <a:lnTo>
                  <a:pt x="180" y="58"/>
                </a:lnTo>
                <a:lnTo>
                  <a:pt x="182" y="63"/>
                </a:lnTo>
                <a:lnTo>
                  <a:pt x="182" y="63"/>
                </a:lnTo>
                <a:lnTo>
                  <a:pt x="182" y="63"/>
                </a:lnTo>
                <a:lnTo>
                  <a:pt x="188" y="66"/>
                </a:lnTo>
                <a:lnTo>
                  <a:pt x="188" y="66"/>
                </a:lnTo>
                <a:lnTo>
                  <a:pt x="196" y="63"/>
                </a:lnTo>
                <a:lnTo>
                  <a:pt x="196" y="63"/>
                </a:lnTo>
                <a:lnTo>
                  <a:pt x="202" y="58"/>
                </a:lnTo>
                <a:lnTo>
                  <a:pt x="202" y="25"/>
                </a:lnTo>
                <a:lnTo>
                  <a:pt x="210" y="25"/>
                </a:lnTo>
                <a:lnTo>
                  <a:pt x="210" y="69"/>
                </a:lnTo>
                <a:lnTo>
                  <a:pt x="202" y="69"/>
                </a:lnTo>
                <a:lnTo>
                  <a:pt x="202" y="63"/>
                </a:lnTo>
                <a:lnTo>
                  <a:pt x="202" y="63"/>
                </a:lnTo>
                <a:lnTo>
                  <a:pt x="202" y="63"/>
                </a:lnTo>
                <a:lnTo>
                  <a:pt x="196" y="66"/>
                </a:lnTo>
                <a:lnTo>
                  <a:pt x="196" y="66"/>
                </a:lnTo>
                <a:lnTo>
                  <a:pt x="185" y="69"/>
                </a:lnTo>
                <a:lnTo>
                  <a:pt x="185" y="69"/>
                </a:lnTo>
                <a:lnTo>
                  <a:pt x="180" y="69"/>
                </a:lnTo>
                <a:lnTo>
                  <a:pt x="174" y="66"/>
                </a:lnTo>
                <a:close/>
                <a:moveTo>
                  <a:pt x="76" y="58"/>
                </a:moveTo>
                <a:lnTo>
                  <a:pt x="76" y="58"/>
                </a:lnTo>
                <a:lnTo>
                  <a:pt x="76" y="52"/>
                </a:lnTo>
                <a:lnTo>
                  <a:pt x="82" y="47"/>
                </a:lnTo>
                <a:lnTo>
                  <a:pt x="90" y="41"/>
                </a:lnTo>
                <a:lnTo>
                  <a:pt x="101" y="39"/>
                </a:lnTo>
                <a:lnTo>
                  <a:pt x="101" y="39"/>
                </a:lnTo>
                <a:lnTo>
                  <a:pt x="101" y="39"/>
                </a:lnTo>
                <a:lnTo>
                  <a:pt x="101" y="30"/>
                </a:lnTo>
                <a:lnTo>
                  <a:pt x="98" y="27"/>
                </a:lnTo>
                <a:lnTo>
                  <a:pt x="93" y="27"/>
                </a:lnTo>
                <a:lnTo>
                  <a:pt x="93" y="27"/>
                </a:lnTo>
                <a:lnTo>
                  <a:pt x="90" y="27"/>
                </a:lnTo>
                <a:lnTo>
                  <a:pt x="87" y="30"/>
                </a:lnTo>
                <a:lnTo>
                  <a:pt x="84" y="36"/>
                </a:lnTo>
                <a:lnTo>
                  <a:pt x="79" y="36"/>
                </a:lnTo>
                <a:lnTo>
                  <a:pt x="79" y="36"/>
                </a:lnTo>
                <a:lnTo>
                  <a:pt x="79" y="30"/>
                </a:lnTo>
                <a:lnTo>
                  <a:pt x="82" y="27"/>
                </a:lnTo>
                <a:lnTo>
                  <a:pt x="87" y="25"/>
                </a:lnTo>
                <a:lnTo>
                  <a:pt x="93" y="22"/>
                </a:lnTo>
                <a:lnTo>
                  <a:pt x="93" y="22"/>
                </a:lnTo>
                <a:lnTo>
                  <a:pt x="101" y="25"/>
                </a:lnTo>
                <a:lnTo>
                  <a:pt x="107" y="27"/>
                </a:lnTo>
                <a:lnTo>
                  <a:pt x="110" y="33"/>
                </a:lnTo>
                <a:lnTo>
                  <a:pt x="110" y="39"/>
                </a:lnTo>
                <a:lnTo>
                  <a:pt x="110" y="61"/>
                </a:lnTo>
                <a:lnTo>
                  <a:pt x="110" y="61"/>
                </a:lnTo>
                <a:lnTo>
                  <a:pt x="112" y="69"/>
                </a:lnTo>
                <a:lnTo>
                  <a:pt x="112" y="69"/>
                </a:lnTo>
                <a:lnTo>
                  <a:pt x="104" y="69"/>
                </a:lnTo>
                <a:lnTo>
                  <a:pt x="104" y="69"/>
                </a:lnTo>
                <a:lnTo>
                  <a:pt x="104" y="66"/>
                </a:lnTo>
                <a:lnTo>
                  <a:pt x="104" y="66"/>
                </a:lnTo>
                <a:lnTo>
                  <a:pt x="104" y="66"/>
                </a:lnTo>
                <a:lnTo>
                  <a:pt x="98" y="69"/>
                </a:lnTo>
                <a:lnTo>
                  <a:pt x="90" y="69"/>
                </a:lnTo>
                <a:lnTo>
                  <a:pt x="90" y="69"/>
                </a:lnTo>
                <a:lnTo>
                  <a:pt x="84" y="69"/>
                </a:lnTo>
                <a:lnTo>
                  <a:pt x="79" y="66"/>
                </a:lnTo>
                <a:lnTo>
                  <a:pt x="76" y="63"/>
                </a:lnTo>
                <a:lnTo>
                  <a:pt x="76" y="58"/>
                </a:lnTo>
                <a:close/>
                <a:moveTo>
                  <a:pt x="84" y="58"/>
                </a:moveTo>
                <a:lnTo>
                  <a:pt x="84" y="58"/>
                </a:lnTo>
                <a:lnTo>
                  <a:pt x="84" y="63"/>
                </a:lnTo>
                <a:lnTo>
                  <a:pt x="93" y="66"/>
                </a:lnTo>
                <a:lnTo>
                  <a:pt x="93" y="66"/>
                </a:lnTo>
                <a:lnTo>
                  <a:pt x="98" y="63"/>
                </a:lnTo>
                <a:lnTo>
                  <a:pt x="101" y="61"/>
                </a:lnTo>
                <a:lnTo>
                  <a:pt x="101" y="44"/>
                </a:lnTo>
                <a:lnTo>
                  <a:pt x="101" y="44"/>
                </a:lnTo>
                <a:lnTo>
                  <a:pt x="93" y="47"/>
                </a:lnTo>
                <a:lnTo>
                  <a:pt x="87" y="50"/>
                </a:lnTo>
                <a:lnTo>
                  <a:pt x="84" y="52"/>
                </a:lnTo>
                <a:lnTo>
                  <a:pt x="84" y="58"/>
                </a:lnTo>
                <a:close/>
                <a:moveTo>
                  <a:pt x="513" y="69"/>
                </a:moveTo>
                <a:lnTo>
                  <a:pt x="513" y="39"/>
                </a:lnTo>
                <a:lnTo>
                  <a:pt x="513" y="39"/>
                </a:lnTo>
                <a:lnTo>
                  <a:pt x="513" y="33"/>
                </a:lnTo>
                <a:lnTo>
                  <a:pt x="510" y="30"/>
                </a:lnTo>
                <a:lnTo>
                  <a:pt x="510" y="30"/>
                </a:lnTo>
                <a:lnTo>
                  <a:pt x="507" y="27"/>
                </a:lnTo>
                <a:lnTo>
                  <a:pt x="504" y="27"/>
                </a:lnTo>
                <a:lnTo>
                  <a:pt x="504" y="27"/>
                </a:lnTo>
                <a:lnTo>
                  <a:pt x="496" y="30"/>
                </a:lnTo>
                <a:lnTo>
                  <a:pt x="496" y="30"/>
                </a:lnTo>
                <a:lnTo>
                  <a:pt x="487" y="36"/>
                </a:lnTo>
                <a:lnTo>
                  <a:pt x="487" y="69"/>
                </a:lnTo>
                <a:lnTo>
                  <a:pt x="482" y="69"/>
                </a:lnTo>
                <a:lnTo>
                  <a:pt x="482" y="25"/>
                </a:lnTo>
                <a:lnTo>
                  <a:pt x="487" y="25"/>
                </a:lnTo>
                <a:lnTo>
                  <a:pt x="487" y="30"/>
                </a:lnTo>
                <a:lnTo>
                  <a:pt x="487" y="30"/>
                </a:lnTo>
                <a:lnTo>
                  <a:pt x="487" y="30"/>
                </a:lnTo>
                <a:lnTo>
                  <a:pt x="496" y="25"/>
                </a:lnTo>
                <a:lnTo>
                  <a:pt x="496" y="25"/>
                </a:lnTo>
                <a:lnTo>
                  <a:pt x="504" y="22"/>
                </a:lnTo>
                <a:lnTo>
                  <a:pt x="504" y="22"/>
                </a:lnTo>
                <a:lnTo>
                  <a:pt x="513" y="25"/>
                </a:lnTo>
                <a:lnTo>
                  <a:pt x="515" y="27"/>
                </a:lnTo>
                <a:lnTo>
                  <a:pt x="515" y="27"/>
                </a:lnTo>
                <a:lnTo>
                  <a:pt x="518" y="30"/>
                </a:lnTo>
                <a:lnTo>
                  <a:pt x="518" y="36"/>
                </a:lnTo>
                <a:lnTo>
                  <a:pt x="518" y="69"/>
                </a:lnTo>
                <a:lnTo>
                  <a:pt x="513" y="69"/>
                </a:lnTo>
                <a:close/>
                <a:moveTo>
                  <a:pt x="459" y="69"/>
                </a:moveTo>
                <a:lnTo>
                  <a:pt x="459" y="25"/>
                </a:lnTo>
                <a:lnTo>
                  <a:pt x="468" y="25"/>
                </a:lnTo>
                <a:lnTo>
                  <a:pt x="468" y="69"/>
                </a:lnTo>
                <a:lnTo>
                  <a:pt x="459" y="69"/>
                </a:lnTo>
                <a:close/>
                <a:moveTo>
                  <a:pt x="420" y="69"/>
                </a:moveTo>
                <a:lnTo>
                  <a:pt x="420" y="25"/>
                </a:lnTo>
                <a:lnTo>
                  <a:pt x="426" y="25"/>
                </a:lnTo>
                <a:lnTo>
                  <a:pt x="426" y="30"/>
                </a:lnTo>
                <a:lnTo>
                  <a:pt x="429" y="30"/>
                </a:lnTo>
                <a:lnTo>
                  <a:pt x="429" y="30"/>
                </a:lnTo>
                <a:lnTo>
                  <a:pt x="434" y="25"/>
                </a:lnTo>
                <a:lnTo>
                  <a:pt x="434" y="25"/>
                </a:lnTo>
                <a:lnTo>
                  <a:pt x="443" y="22"/>
                </a:lnTo>
                <a:lnTo>
                  <a:pt x="443" y="22"/>
                </a:lnTo>
                <a:lnTo>
                  <a:pt x="448" y="25"/>
                </a:lnTo>
                <a:lnTo>
                  <a:pt x="448" y="25"/>
                </a:lnTo>
                <a:lnTo>
                  <a:pt x="451" y="25"/>
                </a:lnTo>
                <a:lnTo>
                  <a:pt x="448" y="30"/>
                </a:lnTo>
                <a:lnTo>
                  <a:pt x="448" y="30"/>
                </a:lnTo>
                <a:lnTo>
                  <a:pt x="445" y="27"/>
                </a:lnTo>
                <a:lnTo>
                  <a:pt x="445" y="27"/>
                </a:lnTo>
                <a:lnTo>
                  <a:pt x="443" y="27"/>
                </a:lnTo>
                <a:lnTo>
                  <a:pt x="443" y="27"/>
                </a:lnTo>
                <a:lnTo>
                  <a:pt x="434" y="30"/>
                </a:lnTo>
                <a:lnTo>
                  <a:pt x="434" y="30"/>
                </a:lnTo>
                <a:lnTo>
                  <a:pt x="426" y="36"/>
                </a:lnTo>
                <a:lnTo>
                  <a:pt x="426" y="69"/>
                </a:lnTo>
                <a:lnTo>
                  <a:pt x="420" y="69"/>
                </a:lnTo>
                <a:close/>
                <a:moveTo>
                  <a:pt x="222" y="69"/>
                </a:moveTo>
                <a:lnTo>
                  <a:pt x="222" y="27"/>
                </a:lnTo>
                <a:lnTo>
                  <a:pt x="219" y="27"/>
                </a:lnTo>
                <a:lnTo>
                  <a:pt x="219" y="25"/>
                </a:lnTo>
                <a:lnTo>
                  <a:pt x="222" y="25"/>
                </a:lnTo>
                <a:lnTo>
                  <a:pt x="222" y="22"/>
                </a:lnTo>
                <a:lnTo>
                  <a:pt x="222" y="22"/>
                </a:lnTo>
                <a:lnTo>
                  <a:pt x="224" y="14"/>
                </a:lnTo>
                <a:lnTo>
                  <a:pt x="227" y="8"/>
                </a:lnTo>
                <a:lnTo>
                  <a:pt x="227" y="8"/>
                </a:lnTo>
                <a:lnTo>
                  <a:pt x="236" y="8"/>
                </a:lnTo>
                <a:lnTo>
                  <a:pt x="236" y="8"/>
                </a:lnTo>
                <a:lnTo>
                  <a:pt x="241" y="8"/>
                </a:lnTo>
                <a:lnTo>
                  <a:pt x="241" y="8"/>
                </a:lnTo>
                <a:lnTo>
                  <a:pt x="244" y="8"/>
                </a:lnTo>
                <a:lnTo>
                  <a:pt x="244" y="14"/>
                </a:lnTo>
                <a:lnTo>
                  <a:pt x="241" y="11"/>
                </a:lnTo>
                <a:lnTo>
                  <a:pt x="241" y="11"/>
                </a:lnTo>
                <a:lnTo>
                  <a:pt x="238" y="11"/>
                </a:lnTo>
                <a:lnTo>
                  <a:pt x="238" y="11"/>
                </a:lnTo>
                <a:lnTo>
                  <a:pt x="233" y="11"/>
                </a:lnTo>
                <a:lnTo>
                  <a:pt x="233" y="11"/>
                </a:lnTo>
                <a:lnTo>
                  <a:pt x="230" y="16"/>
                </a:lnTo>
                <a:lnTo>
                  <a:pt x="230" y="22"/>
                </a:lnTo>
                <a:lnTo>
                  <a:pt x="230" y="25"/>
                </a:lnTo>
                <a:lnTo>
                  <a:pt x="238" y="25"/>
                </a:lnTo>
                <a:lnTo>
                  <a:pt x="238" y="27"/>
                </a:lnTo>
                <a:lnTo>
                  <a:pt x="230" y="27"/>
                </a:lnTo>
                <a:lnTo>
                  <a:pt x="230" y="69"/>
                </a:lnTo>
                <a:lnTo>
                  <a:pt x="222" y="69"/>
                </a:lnTo>
                <a:close/>
                <a:moveTo>
                  <a:pt x="152" y="69"/>
                </a:moveTo>
                <a:lnTo>
                  <a:pt x="152" y="39"/>
                </a:lnTo>
                <a:lnTo>
                  <a:pt x="152" y="39"/>
                </a:lnTo>
                <a:lnTo>
                  <a:pt x="152" y="33"/>
                </a:lnTo>
                <a:lnTo>
                  <a:pt x="152" y="30"/>
                </a:lnTo>
                <a:lnTo>
                  <a:pt x="152" y="30"/>
                </a:lnTo>
                <a:lnTo>
                  <a:pt x="149" y="27"/>
                </a:lnTo>
                <a:lnTo>
                  <a:pt x="143" y="27"/>
                </a:lnTo>
                <a:lnTo>
                  <a:pt x="143" y="27"/>
                </a:lnTo>
                <a:lnTo>
                  <a:pt x="138" y="30"/>
                </a:lnTo>
                <a:lnTo>
                  <a:pt x="138" y="30"/>
                </a:lnTo>
                <a:lnTo>
                  <a:pt x="129" y="36"/>
                </a:lnTo>
                <a:lnTo>
                  <a:pt x="129" y="69"/>
                </a:lnTo>
                <a:lnTo>
                  <a:pt x="121" y="69"/>
                </a:lnTo>
                <a:lnTo>
                  <a:pt x="121" y="25"/>
                </a:lnTo>
                <a:lnTo>
                  <a:pt x="129" y="25"/>
                </a:lnTo>
                <a:lnTo>
                  <a:pt x="129" y="30"/>
                </a:lnTo>
                <a:lnTo>
                  <a:pt x="129" y="30"/>
                </a:lnTo>
                <a:lnTo>
                  <a:pt x="129" y="30"/>
                </a:lnTo>
                <a:lnTo>
                  <a:pt x="138" y="25"/>
                </a:lnTo>
                <a:lnTo>
                  <a:pt x="138" y="25"/>
                </a:lnTo>
                <a:lnTo>
                  <a:pt x="146" y="22"/>
                </a:lnTo>
                <a:lnTo>
                  <a:pt x="146" y="22"/>
                </a:lnTo>
                <a:lnTo>
                  <a:pt x="152" y="25"/>
                </a:lnTo>
                <a:lnTo>
                  <a:pt x="157" y="27"/>
                </a:lnTo>
                <a:lnTo>
                  <a:pt x="157" y="27"/>
                </a:lnTo>
                <a:lnTo>
                  <a:pt x="160" y="30"/>
                </a:lnTo>
                <a:lnTo>
                  <a:pt x="160" y="36"/>
                </a:lnTo>
                <a:lnTo>
                  <a:pt x="160" y="69"/>
                </a:lnTo>
                <a:lnTo>
                  <a:pt x="152" y="69"/>
                </a:lnTo>
                <a:close/>
                <a:moveTo>
                  <a:pt x="59" y="69"/>
                </a:moveTo>
                <a:lnTo>
                  <a:pt x="59" y="69"/>
                </a:lnTo>
                <a:lnTo>
                  <a:pt x="59" y="5"/>
                </a:lnTo>
                <a:lnTo>
                  <a:pt x="59" y="5"/>
                </a:lnTo>
                <a:lnTo>
                  <a:pt x="59" y="5"/>
                </a:lnTo>
                <a:lnTo>
                  <a:pt x="37" y="69"/>
                </a:lnTo>
                <a:lnTo>
                  <a:pt x="28" y="69"/>
                </a:lnTo>
                <a:lnTo>
                  <a:pt x="28" y="69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4" y="0"/>
                </a:lnTo>
                <a:lnTo>
                  <a:pt x="65" y="0"/>
                </a:lnTo>
                <a:lnTo>
                  <a:pt x="65" y="69"/>
                </a:lnTo>
                <a:lnTo>
                  <a:pt x="59" y="69"/>
                </a:lnTo>
                <a:close/>
                <a:moveTo>
                  <a:pt x="459" y="14"/>
                </a:moveTo>
                <a:lnTo>
                  <a:pt x="459" y="8"/>
                </a:lnTo>
                <a:lnTo>
                  <a:pt x="468" y="8"/>
                </a:lnTo>
                <a:lnTo>
                  <a:pt x="468" y="14"/>
                </a:lnTo>
                <a:lnTo>
                  <a:pt x="459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5" name="Freeform 687"/>
          <p:cNvSpPr>
            <a:spLocks/>
          </p:cNvSpPr>
          <p:nvPr/>
        </p:nvSpPr>
        <p:spPr bwMode="auto">
          <a:xfrm>
            <a:off x="3990778" y="4904363"/>
            <a:ext cx="52418" cy="100126"/>
          </a:xfrm>
          <a:custGeom>
            <a:avLst/>
            <a:gdLst/>
            <a:ahLst/>
            <a:cxnLst>
              <a:cxn ang="0">
                <a:pos x="6" y="66"/>
              </a:cxn>
              <a:cxn ang="0">
                <a:pos x="6" y="66"/>
              </a:cxn>
              <a:cxn ang="0">
                <a:pos x="3" y="64"/>
              </a:cxn>
              <a:cxn ang="0">
                <a:pos x="0" y="58"/>
              </a:cxn>
              <a:cxn ang="0">
                <a:pos x="9" y="58"/>
              </a:cxn>
              <a:cxn ang="0">
                <a:pos x="9" y="58"/>
              </a:cxn>
              <a:cxn ang="0">
                <a:pos x="12" y="64"/>
              </a:cxn>
              <a:cxn ang="0">
                <a:pos x="12" y="64"/>
              </a:cxn>
              <a:cxn ang="0">
                <a:pos x="17" y="64"/>
              </a:cxn>
              <a:cxn ang="0">
                <a:pos x="17" y="64"/>
              </a:cxn>
              <a:cxn ang="0">
                <a:pos x="20" y="64"/>
              </a:cxn>
              <a:cxn ang="0">
                <a:pos x="26" y="61"/>
              </a:cxn>
              <a:cxn ang="0">
                <a:pos x="26" y="61"/>
              </a:cxn>
              <a:cxn ang="0">
                <a:pos x="26" y="55"/>
              </a:cxn>
              <a:cxn ang="0">
                <a:pos x="28" y="47"/>
              </a:cxn>
              <a:cxn ang="0">
                <a:pos x="28" y="44"/>
              </a:cxn>
              <a:cxn ang="0">
                <a:pos x="26" y="44"/>
              </a:cxn>
              <a:cxn ang="0">
                <a:pos x="26" y="44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9" y="47"/>
              </a:cxn>
              <a:cxn ang="0">
                <a:pos x="3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3" y="8"/>
              </a:cxn>
              <a:cxn ang="0">
                <a:pos x="9" y="3"/>
              </a:cxn>
              <a:cxn ang="0">
                <a:pos x="17" y="0"/>
              </a:cxn>
              <a:cxn ang="0">
                <a:pos x="17" y="0"/>
              </a:cxn>
              <a:cxn ang="0">
                <a:pos x="23" y="3"/>
              </a:cxn>
              <a:cxn ang="0">
                <a:pos x="28" y="5"/>
              </a:cxn>
              <a:cxn ang="0">
                <a:pos x="28" y="5"/>
              </a:cxn>
              <a:cxn ang="0">
                <a:pos x="28" y="3"/>
              </a:cxn>
              <a:cxn ang="0">
                <a:pos x="34" y="3"/>
              </a:cxn>
              <a:cxn ang="0">
                <a:pos x="34" y="47"/>
              </a:cxn>
              <a:cxn ang="0">
                <a:pos x="34" y="47"/>
              </a:cxn>
              <a:cxn ang="0">
                <a:pos x="34" y="58"/>
              </a:cxn>
              <a:cxn ang="0">
                <a:pos x="31" y="64"/>
              </a:cxn>
              <a:cxn ang="0">
                <a:pos x="31" y="64"/>
              </a:cxn>
              <a:cxn ang="0">
                <a:pos x="26" y="66"/>
              </a:cxn>
              <a:cxn ang="0">
                <a:pos x="17" y="69"/>
              </a:cxn>
              <a:cxn ang="0">
                <a:pos x="17" y="69"/>
              </a:cxn>
              <a:cxn ang="0">
                <a:pos x="12" y="69"/>
              </a:cxn>
              <a:cxn ang="0">
                <a:pos x="6" y="66"/>
              </a:cxn>
            </a:cxnLst>
            <a:rect l="0" t="0" r="r" b="b"/>
            <a:pathLst>
              <a:path w="34" h="69">
                <a:moveTo>
                  <a:pt x="6" y="66"/>
                </a:moveTo>
                <a:lnTo>
                  <a:pt x="6" y="66"/>
                </a:lnTo>
                <a:lnTo>
                  <a:pt x="3" y="64"/>
                </a:lnTo>
                <a:lnTo>
                  <a:pt x="0" y="58"/>
                </a:lnTo>
                <a:lnTo>
                  <a:pt x="9" y="58"/>
                </a:lnTo>
                <a:lnTo>
                  <a:pt x="9" y="58"/>
                </a:lnTo>
                <a:lnTo>
                  <a:pt x="12" y="64"/>
                </a:lnTo>
                <a:lnTo>
                  <a:pt x="12" y="64"/>
                </a:lnTo>
                <a:lnTo>
                  <a:pt x="17" y="64"/>
                </a:lnTo>
                <a:lnTo>
                  <a:pt x="17" y="64"/>
                </a:lnTo>
                <a:lnTo>
                  <a:pt x="20" y="64"/>
                </a:lnTo>
                <a:lnTo>
                  <a:pt x="26" y="61"/>
                </a:lnTo>
                <a:lnTo>
                  <a:pt x="26" y="61"/>
                </a:lnTo>
                <a:lnTo>
                  <a:pt x="26" y="55"/>
                </a:lnTo>
                <a:lnTo>
                  <a:pt x="28" y="47"/>
                </a:lnTo>
                <a:lnTo>
                  <a:pt x="28" y="44"/>
                </a:lnTo>
                <a:lnTo>
                  <a:pt x="26" y="44"/>
                </a:lnTo>
                <a:lnTo>
                  <a:pt x="26" y="44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9" y="47"/>
                </a:lnTo>
                <a:lnTo>
                  <a:pt x="3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3" y="8"/>
                </a:lnTo>
                <a:lnTo>
                  <a:pt x="9" y="3"/>
                </a:lnTo>
                <a:lnTo>
                  <a:pt x="17" y="0"/>
                </a:lnTo>
                <a:lnTo>
                  <a:pt x="17" y="0"/>
                </a:lnTo>
                <a:lnTo>
                  <a:pt x="23" y="3"/>
                </a:lnTo>
                <a:lnTo>
                  <a:pt x="28" y="5"/>
                </a:lnTo>
                <a:lnTo>
                  <a:pt x="28" y="5"/>
                </a:lnTo>
                <a:lnTo>
                  <a:pt x="28" y="3"/>
                </a:lnTo>
                <a:lnTo>
                  <a:pt x="34" y="3"/>
                </a:lnTo>
                <a:lnTo>
                  <a:pt x="34" y="47"/>
                </a:lnTo>
                <a:lnTo>
                  <a:pt x="34" y="47"/>
                </a:lnTo>
                <a:lnTo>
                  <a:pt x="34" y="58"/>
                </a:lnTo>
                <a:lnTo>
                  <a:pt x="31" y="64"/>
                </a:lnTo>
                <a:lnTo>
                  <a:pt x="31" y="64"/>
                </a:lnTo>
                <a:lnTo>
                  <a:pt x="26" y="66"/>
                </a:lnTo>
                <a:lnTo>
                  <a:pt x="17" y="69"/>
                </a:lnTo>
                <a:lnTo>
                  <a:pt x="17" y="69"/>
                </a:lnTo>
                <a:lnTo>
                  <a:pt x="12" y="69"/>
                </a:lnTo>
                <a:lnTo>
                  <a:pt x="6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6" name="Freeform 688"/>
          <p:cNvSpPr>
            <a:spLocks/>
          </p:cNvSpPr>
          <p:nvPr/>
        </p:nvSpPr>
        <p:spPr bwMode="auto">
          <a:xfrm>
            <a:off x="4000028" y="4911619"/>
            <a:ext cx="33917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28"/>
              </a:cxn>
              <a:cxn ang="0">
                <a:pos x="3" y="34"/>
              </a:cxn>
              <a:cxn ang="0">
                <a:pos x="6" y="36"/>
              </a:cxn>
              <a:cxn ang="0">
                <a:pos x="11" y="39"/>
              </a:cxn>
              <a:cxn ang="0">
                <a:pos x="11" y="39"/>
              </a:cxn>
              <a:cxn ang="0">
                <a:pos x="17" y="36"/>
              </a:cxn>
              <a:cxn ang="0">
                <a:pos x="22" y="34"/>
              </a:cxn>
              <a:cxn ang="0">
                <a:pos x="22" y="6"/>
              </a:cxn>
              <a:cxn ang="0">
                <a:pos x="22" y="6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3" y="6"/>
              </a:cxn>
              <a:cxn ang="0">
                <a:pos x="0" y="12"/>
              </a:cxn>
              <a:cxn ang="0">
                <a:pos x="0" y="20"/>
              </a:cxn>
            </a:cxnLst>
            <a:rect l="0" t="0" r="r" b="b"/>
            <a:pathLst>
              <a:path w="22" h="39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28"/>
                </a:lnTo>
                <a:lnTo>
                  <a:pt x="3" y="34"/>
                </a:lnTo>
                <a:lnTo>
                  <a:pt x="6" y="36"/>
                </a:lnTo>
                <a:lnTo>
                  <a:pt x="11" y="39"/>
                </a:lnTo>
                <a:lnTo>
                  <a:pt x="11" y="39"/>
                </a:lnTo>
                <a:lnTo>
                  <a:pt x="17" y="36"/>
                </a:lnTo>
                <a:lnTo>
                  <a:pt x="22" y="34"/>
                </a:lnTo>
                <a:lnTo>
                  <a:pt x="22" y="6"/>
                </a:lnTo>
                <a:lnTo>
                  <a:pt x="22" y="6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3" y="6"/>
                </a:lnTo>
                <a:lnTo>
                  <a:pt x="0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7" name="Freeform 689"/>
          <p:cNvSpPr>
            <a:spLocks/>
          </p:cNvSpPr>
          <p:nvPr/>
        </p:nvSpPr>
        <p:spPr bwMode="auto">
          <a:xfrm>
            <a:off x="3741022" y="4908717"/>
            <a:ext cx="60126" cy="63848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8"/>
              </a:cxn>
              <a:cxn ang="0">
                <a:pos x="0" y="30"/>
              </a:cxn>
              <a:cxn ang="0">
                <a:pos x="0" y="0"/>
              </a:cxn>
              <a:cxn ang="0">
                <a:pos x="8" y="0"/>
              </a:cxn>
              <a:cxn ang="0">
                <a:pos x="8" y="30"/>
              </a:cxn>
              <a:cxn ang="0">
                <a:pos x="8" y="30"/>
              </a:cxn>
              <a:cxn ang="0">
                <a:pos x="8" y="33"/>
              </a:cxn>
              <a:cxn ang="0">
                <a:pos x="11" y="38"/>
              </a:cxn>
              <a:cxn ang="0">
                <a:pos x="11" y="38"/>
              </a:cxn>
              <a:cxn ang="0">
                <a:pos x="14" y="38"/>
              </a:cxn>
              <a:cxn ang="0">
                <a:pos x="17" y="41"/>
              </a:cxn>
              <a:cxn ang="0">
                <a:pos x="17" y="41"/>
              </a:cxn>
              <a:cxn ang="0">
                <a:pos x="25" y="38"/>
              </a:cxn>
              <a:cxn ang="0">
                <a:pos x="25" y="38"/>
              </a:cxn>
              <a:cxn ang="0">
                <a:pos x="31" y="33"/>
              </a:cxn>
              <a:cxn ang="0">
                <a:pos x="31" y="0"/>
              </a:cxn>
              <a:cxn ang="0">
                <a:pos x="39" y="0"/>
              </a:cxn>
              <a:cxn ang="0">
                <a:pos x="39" y="44"/>
              </a:cxn>
              <a:cxn ang="0">
                <a:pos x="31" y="44"/>
              </a:cxn>
              <a:cxn ang="0">
                <a:pos x="31" y="38"/>
              </a:cxn>
              <a:cxn ang="0">
                <a:pos x="31" y="38"/>
              </a:cxn>
              <a:cxn ang="0">
                <a:pos x="31" y="38"/>
              </a:cxn>
              <a:cxn ang="0">
                <a:pos x="25" y="41"/>
              </a:cxn>
              <a:cxn ang="0">
                <a:pos x="25" y="41"/>
              </a:cxn>
              <a:cxn ang="0">
                <a:pos x="14" y="44"/>
              </a:cxn>
              <a:cxn ang="0">
                <a:pos x="14" y="44"/>
              </a:cxn>
              <a:cxn ang="0">
                <a:pos x="8" y="44"/>
              </a:cxn>
              <a:cxn ang="0">
                <a:pos x="6" y="41"/>
              </a:cxn>
            </a:cxnLst>
            <a:rect l="0" t="0" r="r" b="b"/>
            <a:pathLst>
              <a:path w="39" h="44">
                <a:moveTo>
                  <a:pt x="6" y="41"/>
                </a:moveTo>
                <a:lnTo>
                  <a:pt x="6" y="41"/>
                </a:lnTo>
                <a:lnTo>
                  <a:pt x="3" y="38"/>
                </a:lnTo>
                <a:lnTo>
                  <a:pt x="0" y="30"/>
                </a:lnTo>
                <a:lnTo>
                  <a:pt x="0" y="0"/>
                </a:lnTo>
                <a:lnTo>
                  <a:pt x="8" y="0"/>
                </a:lnTo>
                <a:lnTo>
                  <a:pt x="8" y="30"/>
                </a:lnTo>
                <a:lnTo>
                  <a:pt x="8" y="30"/>
                </a:lnTo>
                <a:lnTo>
                  <a:pt x="8" y="33"/>
                </a:lnTo>
                <a:lnTo>
                  <a:pt x="11" y="38"/>
                </a:lnTo>
                <a:lnTo>
                  <a:pt x="11" y="38"/>
                </a:lnTo>
                <a:lnTo>
                  <a:pt x="14" y="38"/>
                </a:lnTo>
                <a:lnTo>
                  <a:pt x="17" y="41"/>
                </a:lnTo>
                <a:lnTo>
                  <a:pt x="17" y="41"/>
                </a:lnTo>
                <a:lnTo>
                  <a:pt x="25" y="38"/>
                </a:lnTo>
                <a:lnTo>
                  <a:pt x="25" y="38"/>
                </a:lnTo>
                <a:lnTo>
                  <a:pt x="31" y="33"/>
                </a:lnTo>
                <a:lnTo>
                  <a:pt x="31" y="0"/>
                </a:lnTo>
                <a:lnTo>
                  <a:pt x="39" y="0"/>
                </a:lnTo>
                <a:lnTo>
                  <a:pt x="39" y="44"/>
                </a:lnTo>
                <a:lnTo>
                  <a:pt x="31" y="44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25" y="41"/>
                </a:lnTo>
                <a:lnTo>
                  <a:pt x="25" y="41"/>
                </a:lnTo>
                <a:lnTo>
                  <a:pt x="14" y="44"/>
                </a:lnTo>
                <a:lnTo>
                  <a:pt x="14" y="44"/>
                </a:lnTo>
                <a:lnTo>
                  <a:pt x="8" y="44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8" name="Freeform 690"/>
          <p:cNvSpPr>
            <a:spLocks/>
          </p:cNvSpPr>
          <p:nvPr/>
        </p:nvSpPr>
        <p:spPr bwMode="auto">
          <a:xfrm>
            <a:off x="3685521" y="4892754"/>
            <a:ext cx="46251" cy="79811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13"/>
              </a:cxn>
              <a:cxn ang="0">
                <a:pos x="0" y="13"/>
              </a:cxn>
              <a:cxn ang="0">
                <a:pos x="0" y="11"/>
              </a:cxn>
              <a:cxn ang="0">
                <a:pos x="5" y="11"/>
              </a:cxn>
              <a:cxn ang="0">
                <a:pos x="5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6" y="49"/>
              </a:cxn>
              <a:cxn ang="0">
                <a:pos x="19" y="52"/>
              </a:cxn>
              <a:cxn ang="0">
                <a:pos x="22" y="52"/>
              </a:cxn>
              <a:cxn ang="0">
                <a:pos x="22" y="52"/>
              </a:cxn>
              <a:cxn ang="0">
                <a:pos x="28" y="49"/>
              </a:cxn>
              <a:cxn ang="0">
                <a:pos x="30" y="52"/>
              </a:cxn>
              <a:cxn ang="0">
                <a:pos x="30" y="52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11" y="52"/>
              </a:cxn>
              <a:cxn ang="0">
                <a:pos x="8" y="49"/>
              </a:cxn>
              <a:cxn ang="0">
                <a:pos x="5" y="41"/>
              </a:cxn>
            </a:cxnLst>
            <a:rect l="0" t="0" r="r" b="b"/>
            <a:pathLst>
              <a:path w="30" h="55">
                <a:moveTo>
                  <a:pt x="5" y="41"/>
                </a:moveTo>
                <a:lnTo>
                  <a:pt x="5" y="13"/>
                </a:lnTo>
                <a:lnTo>
                  <a:pt x="0" y="13"/>
                </a:lnTo>
                <a:lnTo>
                  <a:pt x="0" y="11"/>
                </a:lnTo>
                <a:lnTo>
                  <a:pt x="5" y="11"/>
                </a:lnTo>
                <a:lnTo>
                  <a:pt x="5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6" y="49"/>
                </a:lnTo>
                <a:lnTo>
                  <a:pt x="19" y="52"/>
                </a:lnTo>
                <a:lnTo>
                  <a:pt x="22" y="52"/>
                </a:lnTo>
                <a:lnTo>
                  <a:pt x="22" y="52"/>
                </a:lnTo>
                <a:lnTo>
                  <a:pt x="28" y="49"/>
                </a:lnTo>
                <a:lnTo>
                  <a:pt x="30" y="52"/>
                </a:lnTo>
                <a:lnTo>
                  <a:pt x="30" y="52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11" y="52"/>
                </a:lnTo>
                <a:lnTo>
                  <a:pt x="8" y="49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9" name="Freeform 691"/>
          <p:cNvSpPr>
            <a:spLocks/>
          </p:cNvSpPr>
          <p:nvPr/>
        </p:nvSpPr>
        <p:spPr bwMode="auto">
          <a:xfrm>
            <a:off x="3620770" y="4904363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0" y="3"/>
              </a:cxn>
              <a:cxn ang="0">
                <a:pos x="36" y="11"/>
              </a:cxn>
              <a:cxn ang="0">
                <a:pos x="28" y="11"/>
              </a:cxn>
              <a:cxn ang="0">
                <a:pos x="28" y="11"/>
              </a:cxn>
              <a:cxn ang="0">
                <a:pos x="25" y="8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1" y="11"/>
              </a:cxn>
              <a:cxn ang="0">
                <a:pos x="8" y="17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4"/>
              </a:cxn>
              <a:cxn ang="0">
                <a:pos x="19" y="44"/>
              </a:cxn>
              <a:cxn ang="0">
                <a:pos x="19" y="44"/>
              </a:cxn>
              <a:cxn ang="0">
                <a:pos x="25" y="41"/>
              </a:cxn>
              <a:cxn ang="0">
                <a:pos x="30" y="36"/>
              </a:cxn>
              <a:cxn ang="0">
                <a:pos x="36" y="36"/>
              </a:cxn>
              <a:cxn ang="0">
                <a:pos x="36" y="36"/>
              </a:cxn>
              <a:cxn ang="0">
                <a:pos x="33" y="41"/>
              </a:cxn>
              <a:cxn ang="0">
                <a:pos x="30" y="44"/>
              </a:cxn>
              <a:cxn ang="0">
                <a:pos x="25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1"/>
              </a:cxn>
              <a:cxn ang="0">
                <a:pos x="0" y="36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0" y="3"/>
                </a:lnTo>
                <a:lnTo>
                  <a:pt x="36" y="11"/>
                </a:lnTo>
                <a:lnTo>
                  <a:pt x="28" y="11"/>
                </a:lnTo>
                <a:lnTo>
                  <a:pt x="28" y="11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1" y="11"/>
                </a:lnTo>
                <a:lnTo>
                  <a:pt x="8" y="17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4" y="44"/>
                </a:lnTo>
                <a:lnTo>
                  <a:pt x="19" y="44"/>
                </a:lnTo>
                <a:lnTo>
                  <a:pt x="19" y="44"/>
                </a:lnTo>
                <a:lnTo>
                  <a:pt x="25" y="41"/>
                </a:lnTo>
                <a:lnTo>
                  <a:pt x="30" y="36"/>
                </a:lnTo>
                <a:lnTo>
                  <a:pt x="36" y="36"/>
                </a:lnTo>
                <a:lnTo>
                  <a:pt x="36" y="36"/>
                </a:lnTo>
                <a:lnTo>
                  <a:pt x="33" y="41"/>
                </a:lnTo>
                <a:lnTo>
                  <a:pt x="30" y="44"/>
                </a:lnTo>
                <a:lnTo>
                  <a:pt x="25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1"/>
                </a:lnTo>
                <a:lnTo>
                  <a:pt x="0" y="36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0" name="Freeform 692"/>
          <p:cNvSpPr>
            <a:spLocks/>
          </p:cNvSpPr>
          <p:nvPr/>
        </p:nvSpPr>
        <p:spPr bwMode="auto">
          <a:xfrm>
            <a:off x="3551393" y="4904363"/>
            <a:ext cx="55501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30"/>
              </a:cxn>
              <a:cxn ang="0">
                <a:pos x="5" y="25"/>
              </a:cxn>
              <a:cxn ang="0">
                <a:pos x="14" y="19"/>
              </a:cxn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25" y="8"/>
              </a:cxn>
              <a:cxn ang="0">
                <a:pos x="22" y="5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1" y="8"/>
              </a:cxn>
              <a:cxn ang="0">
                <a:pos x="11" y="14"/>
              </a:cxn>
              <a:cxn ang="0">
                <a:pos x="3" y="14"/>
              </a:cxn>
              <a:cxn ang="0">
                <a:pos x="3" y="14"/>
              </a:cxn>
              <a:cxn ang="0">
                <a:pos x="5" y="8"/>
              </a:cxn>
              <a:cxn ang="0">
                <a:pos x="8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1" y="5"/>
              </a:cxn>
              <a:cxn ang="0">
                <a:pos x="33" y="11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6" y="47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8" y="47"/>
              </a:cxn>
              <a:cxn ang="0">
                <a:pos x="5" y="44"/>
              </a:cxn>
              <a:cxn ang="0">
                <a:pos x="3" y="41"/>
              </a:cxn>
              <a:cxn ang="0">
                <a:pos x="0" y="36"/>
              </a:cxn>
            </a:cxnLst>
            <a:rect l="0" t="0" r="r" b="b"/>
            <a:pathLst>
              <a:path w="36" h="47">
                <a:moveTo>
                  <a:pt x="0" y="36"/>
                </a:moveTo>
                <a:lnTo>
                  <a:pt x="0" y="36"/>
                </a:lnTo>
                <a:lnTo>
                  <a:pt x="3" y="30"/>
                </a:lnTo>
                <a:lnTo>
                  <a:pt x="5" y="25"/>
                </a:lnTo>
                <a:lnTo>
                  <a:pt x="14" y="19"/>
                </a:lnTo>
                <a:lnTo>
                  <a:pt x="28" y="17"/>
                </a:lnTo>
                <a:lnTo>
                  <a:pt x="28" y="17"/>
                </a:lnTo>
                <a:lnTo>
                  <a:pt x="28" y="17"/>
                </a:lnTo>
                <a:lnTo>
                  <a:pt x="25" y="8"/>
                </a:lnTo>
                <a:lnTo>
                  <a:pt x="22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1" y="8"/>
                </a:lnTo>
                <a:lnTo>
                  <a:pt x="11" y="14"/>
                </a:lnTo>
                <a:lnTo>
                  <a:pt x="3" y="14"/>
                </a:lnTo>
                <a:lnTo>
                  <a:pt x="3" y="14"/>
                </a:lnTo>
                <a:lnTo>
                  <a:pt x="5" y="8"/>
                </a:lnTo>
                <a:lnTo>
                  <a:pt x="8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1" y="5"/>
                </a:lnTo>
                <a:lnTo>
                  <a:pt x="33" y="11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6" y="47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8" y="47"/>
                </a:lnTo>
                <a:lnTo>
                  <a:pt x="5" y="44"/>
                </a:lnTo>
                <a:lnTo>
                  <a:pt x="3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1" name="Freeform 693"/>
          <p:cNvSpPr>
            <a:spLocks/>
          </p:cNvSpPr>
          <p:nvPr/>
        </p:nvSpPr>
        <p:spPr bwMode="auto">
          <a:xfrm>
            <a:off x="3563727" y="4936287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9"/>
              </a:cxn>
              <a:cxn ang="0">
                <a:pos x="9" y="22"/>
              </a:cxn>
              <a:cxn ang="0">
                <a:pos x="9" y="22"/>
              </a:cxn>
              <a:cxn ang="0">
                <a:pos x="14" y="19"/>
              </a:cxn>
              <a:cxn ang="0">
                <a:pos x="20" y="17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19"/>
                </a:lnTo>
                <a:lnTo>
                  <a:pt x="9" y="22"/>
                </a:lnTo>
                <a:lnTo>
                  <a:pt x="9" y="22"/>
                </a:lnTo>
                <a:lnTo>
                  <a:pt x="14" y="19"/>
                </a:lnTo>
                <a:lnTo>
                  <a:pt x="20" y="17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2" name="Freeform 694"/>
          <p:cNvSpPr>
            <a:spLocks/>
          </p:cNvSpPr>
          <p:nvPr/>
        </p:nvSpPr>
        <p:spPr bwMode="auto">
          <a:xfrm>
            <a:off x="3438849" y="4908717"/>
            <a:ext cx="60126" cy="63848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3" y="41"/>
              </a:cxn>
              <a:cxn ang="0">
                <a:pos x="3" y="38"/>
              </a:cxn>
              <a:cxn ang="0">
                <a:pos x="0" y="30"/>
              </a:cxn>
              <a:cxn ang="0">
                <a:pos x="0" y="0"/>
              </a:cxn>
              <a:cxn ang="0">
                <a:pos x="9" y="0"/>
              </a:cxn>
              <a:cxn ang="0">
                <a:pos x="9" y="30"/>
              </a:cxn>
              <a:cxn ang="0">
                <a:pos x="9" y="30"/>
              </a:cxn>
              <a:cxn ang="0">
                <a:pos x="9" y="33"/>
              </a:cxn>
              <a:cxn ang="0">
                <a:pos x="11" y="38"/>
              </a:cxn>
              <a:cxn ang="0">
                <a:pos x="11" y="38"/>
              </a:cxn>
              <a:cxn ang="0">
                <a:pos x="11" y="38"/>
              </a:cxn>
              <a:cxn ang="0">
                <a:pos x="17" y="41"/>
              </a:cxn>
              <a:cxn ang="0">
                <a:pos x="17" y="41"/>
              </a:cxn>
              <a:cxn ang="0">
                <a:pos x="25" y="38"/>
              </a:cxn>
              <a:cxn ang="0">
                <a:pos x="25" y="38"/>
              </a:cxn>
              <a:cxn ang="0">
                <a:pos x="31" y="33"/>
              </a:cxn>
              <a:cxn ang="0">
                <a:pos x="31" y="0"/>
              </a:cxn>
              <a:cxn ang="0">
                <a:pos x="39" y="0"/>
              </a:cxn>
              <a:cxn ang="0">
                <a:pos x="39" y="44"/>
              </a:cxn>
              <a:cxn ang="0">
                <a:pos x="31" y="44"/>
              </a:cxn>
              <a:cxn ang="0">
                <a:pos x="31" y="38"/>
              </a:cxn>
              <a:cxn ang="0">
                <a:pos x="31" y="38"/>
              </a:cxn>
              <a:cxn ang="0">
                <a:pos x="31" y="38"/>
              </a:cxn>
              <a:cxn ang="0">
                <a:pos x="25" y="41"/>
              </a:cxn>
              <a:cxn ang="0">
                <a:pos x="25" y="41"/>
              </a:cxn>
              <a:cxn ang="0">
                <a:pos x="14" y="44"/>
              </a:cxn>
              <a:cxn ang="0">
                <a:pos x="14" y="44"/>
              </a:cxn>
              <a:cxn ang="0">
                <a:pos x="9" y="44"/>
              </a:cxn>
              <a:cxn ang="0">
                <a:pos x="3" y="41"/>
              </a:cxn>
            </a:cxnLst>
            <a:rect l="0" t="0" r="r" b="b"/>
            <a:pathLst>
              <a:path w="39" h="44">
                <a:moveTo>
                  <a:pt x="3" y="41"/>
                </a:moveTo>
                <a:lnTo>
                  <a:pt x="3" y="41"/>
                </a:lnTo>
                <a:lnTo>
                  <a:pt x="3" y="38"/>
                </a:lnTo>
                <a:lnTo>
                  <a:pt x="0" y="30"/>
                </a:lnTo>
                <a:lnTo>
                  <a:pt x="0" y="0"/>
                </a:lnTo>
                <a:lnTo>
                  <a:pt x="9" y="0"/>
                </a:lnTo>
                <a:lnTo>
                  <a:pt x="9" y="30"/>
                </a:lnTo>
                <a:lnTo>
                  <a:pt x="9" y="30"/>
                </a:lnTo>
                <a:lnTo>
                  <a:pt x="9" y="33"/>
                </a:lnTo>
                <a:lnTo>
                  <a:pt x="11" y="38"/>
                </a:lnTo>
                <a:lnTo>
                  <a:pt x="11" y="38"/>
                </a:lnTo>
                <a:lnTo>
                  <a:pt x="11" y="38"/>
                </a:lnTo>
                <a:lnTo>
                  <a:pt x="17" y="41"/>
                </a:lnTo>
                <a:lnTo>
                  <a:pt x="17" y="41"/>
                </a:lnTo>
                <a:lnTo>
                  <a:pt x="25" y="38"/>
                </a:lnTo>
                <a:lnTo>
                  <a:pt x="25" y="38"/>
                </a:lnTo>
                <a:lnTo>
                  <a:pt x="31" y="33"/>
                </a:lnTo>
                <a:lnTo>
                  <a:pt x="31" y="0"/>
                </a:lnTo>
                <a:lnTo>
                  <a:pt x="39" y="0"/>
                </a:lnTo>
                <a:lnTo>
                  <a:pt x="39" y="44"/>
                </a:lnTo>
                <a:lnTo>
                  <a:pt x="31" y="44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25" y="41"/>
                </a:lnTo>
                <a:lnTo>
                  <a:pt x="25" y="41"/>
                </a:lnTo>
                <a:lnTo>
                  <a:pt x="14" y="44"/>
                </a:lnTo>
                <a:lnTo>
                  <a:pt x="14" y="44"/>
                </a:lnTo>
                <a:lnTo>
                  <a:pt x="9" y="44"/>
                </a:lnTo>
                <a:lnTo>
                  <a:pt x="3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3" name="Freeform 695"/>
          <p:cNvSpPr>
            <a:spLocks/>
          </p:cNvSpPr>
          <p:nvPr/>
        </p:nvSpPr>
        <p:spPr bwMode="auto">
          <a:xfrm>
            <a:off x="3292387" y="4904363"/>
            <a:ext cx="55501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0"/>
              </a:cxn>
              <a:cxn ang="0">
                <a:pos x="6" y="25"/>
              </a:cxn>
              <a:cxn ang="0">
                <a:pos x="14" y="19"/>
              </a:cxn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8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14" y="5"/>
              </a:cxn>
              <a:cxn ang="0">
                <a:pos x="11" y="8"/>
              </a:cxn>
              <a:cxn ang="0">
                <a:pos x="8" y="14"/>
              </a:cxn>
              <a:cxn ang="0">
                <a:pos x="3" y="14"/>
              </a:cxn>
              <a:cxn ang="0">
                <a:pos x="3" y="14"/>
              </a:cxn>
              <a:cxn ang="0">
                <a:pos x="3" y="8"/>
              </a:cxn>
              <a:cxn ang="0">
                <a:pos x="6" y="5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31" y="5"/>
              </a:cxn>
              <a:cxn ang="0">
                <a:pos x="34" y="11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6" y="47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3" y="44"/>
              </a:cxn>
              <a:cxn ang="0">
                <a:pos x="0" y="41"/>
              </a:cxn>
              <a:cxn ang="0">
                <a:pos x="0" y="36"/>
              </a:cxn>
            </a:cxnLst>
            <a:rect l="0" t="0" r="r" b="b"/>
            <a:pathLst>
              <a:path w="36" h="47">
                <a:moveTo>
                  <a:pt x="0" y="36"/>
                </a:moveTo>
                <a:lnTo>
                  <a:pt x="0" y="36"/>
                </a:lnTo>
                <a:lnTo>
                  <a:pt x="0" y="30"/>
                </a:lnTo>
                <a:lnTo>
                  <a:pt x="6" y="25"/>
                </a:lnTo>
                <a:lnTo>
                  <a:pt x="14" y="19"/>
                </a:lnTo>
                <a:lnTo>
                  <a:pt x="25" y="17"/>
                </a:lnTo>
                <a:lnTo>
                  <a:pt x="25" y="17"/>
                </a:lnTo>
                <a:lnTo>
                  <a:pt x="25" y="17"/>
                </a:lnTo>
                <a:lnTo>
                  <a:pt x="25" y="8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14" y="5"/>
                </a:lnTo>
                <a:lnTo>
                  <a:pt x="11" y="8"/>
                </a:lnTo>
                <a:lnTo>
                  <a:pt x="8" y="14"/>
                </a:lnTo>
                <a:lnTo>
                  <a:pt x="3" y="14"/>
                </a:lnTo>
                <a:lnTo>
                  <a:pt x="3" y="14"/>
                </a:lnTo>
                <a:lnTo>
                  <a:pt x="3" y="8"/>
                </a:lnTo>
                <a:lnTo>
                  <a:pt x="6" y="5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31" y="5"/>
                </a:lnTo>
                <a:lnTo>
                  <a:pt x="34" y="11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6" y="47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3" y="44"/>
                </a:lnTo>
                <a:lnTo>
                  <a:pt x="0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4" name="Freeform 696"/>
          <p:cNvSpPr>
            <a:spLocks/>
          </p:cNvSpPr>
          <p:nvPr/>
        </p:nvSpPr>
        <p:spPr bwMode="auto">
          <a:xfrm>
            <a:off x="3304721" y="4936287"/>
            <a:ext cx="26209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9"/>
              </a:cxn>
              <a:cxn ang="0">
                <a:pos x="9" y="22"/>
              </a:cxn>
              <a:cxn ang="0">
                <a:pos x="9" y="22"/>
              </a:cxn>
              <a:cxn ang="0">
                <a:pos x="14" y="19"/>
              </a:cxn>
              <a:cxn ang="0">
                <a:pos x="17" y="17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3" y="6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17" h="22">
                <a:moveTo>
                  <a:pt x="0" y="14"/>
                </a:moveTo>
                <a:lnTo>
                  <a:pt x="0" y="14"/>
                </a:lnTo>
                <a:lnTo>
                  <a:pt x="0" y="19"/>
                </a:lnTo>
                <a:lnTo>
                  <a:pt x="9" y="22"/>
                </a:lnTo>
                <a:lnTo>
                  <a:pt x="9" y="22"/>
                </a:lnTo>
                <a:lnTo>
                  <a:pt x="14" y="19"/>
                </a:lnTo>
                <a:lnTo>
                  <a:pt x="17" y="17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3" y="6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5" name="Freeform 697"/>
          <p:cNvSpPr>
            <a:spLocks/>
          </p:cNvSpPr>
          <p:nvPr/>
        </p:nvSpPr>
        <p:spPr bwMode="auto">
          <a:xfrm>
            <a:off x="3918318" y="4904363"/>
            <a:ext cx="55501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8"/>
              </a:cxn>
              <a:cxn ang="0">
                <a:pos x="14" y="8"/>
              </a:cxn>
              <a:cxn ang="0">
                <a:pos x="5" y="14"/>
              </a:cxn>
              <a:cxn ang="0">
                <a:pos x="5" y="47"/>
              </a:cxn>
              <a:cxn ang="0">
                <a:pos x="0" y="47"/>
              </a:cxn>
              <a:cxn ang="0">
                <a:pos x="0" y="3"/>
              </a:cxn>
              <a:cxn ang="0">
                <a:pos x="5" y="3"/>
              </a:cxn>
              <a:cxn ang="0">
                <a:pos x="5" y="8"/>
              </a:cxn>
              <a:cxn ang="0">
                <a:pos x="5" y="8"/>
              </a:cxn>
              <a:cxn ang="0">
                <a:pos x="5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1" y="3"/>
              </a:cxn>
              <a:cxn ang="0">
                <a:pos x="33" y="5"/>
              </a:cxn>
              <a:cxn ang="0">
                <a:pos x="33" y="5"/>
              </a:cxn>
              <a:cxn ang="0">
                <a:pos x="36" y="8"/>
              </a:cxn>
              <a:cxn ang="0">
                <a:pos x="36" y="14"/>
              </a:cxn>
              <a:cxn ang="0">
                <a:pos x="36" y="47"/>
              </a:cxn>
              <a:cxn ang="0">
                <a:pos x="31" y="47"/>
              </a:cxn>
            </a:cxnLst>
            <a:rect l="0" t="0" r="r" b="b"/>
            <a:pathLst>
              <a:path w="36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8"/>
                </a:lnTo>
                <a:lnTo>
                  <a:pt x="14" y="8"/>
                </a:lnTo>
                <a:lnTo>
                  <a:pt x="5" y="14"/>
                </a:lnTo>
                <a:lnTo>
                  <a:pt x="5" y="47"/>
                </a:lnTo>
                <a:lnTo>
                  <a:pt x="0" y="47"/>
                </a:lnTo>
                <a:lnTo>
                  <a:pt x="0" y="3"/>
                </a:lnTo>
                <a:lnTo>
                  <a:pt x="5" y="3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1" y="3"/>
                </a:lnTo>
                <a:lnTo>
                  <a:pt x="33" y="5"/>
                </a:lnTo>
                <a:lnTo>
                  <a:pt x="33" y="5"/>
                </a:lnTo>
                <a:lnTo>
                  <a:pt x="36" y="8"/>
                </a:lnTo>
                <a:lnTo>
                  <a:pt x="36" y="14"/>
                </a:lnTo>
                <a:lnTo>
                  <a:pt x="36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6" name="Rectangle 698"/>
          <p:cNvSpPr>
            <a:spLocks noChangeArrowheads="1"/>
          </p:cNvSpPr>
          <p:nvPr/>
        </p:nvSpPr>
        <p:spPr bwMode="auto">
          <a:xfrm>
            <a:off x="3882859" y="4908717"/>
            <a:ext cx="13875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7" name="Freeform 699"/>
          <p:cNvSpPr>
            <a:spLocks/>
          </p:cNvSpPr>
          <p:nvPr/>
        </p:nvSpPr>
        <p:spPr bwMode="auto">
          <a:xfrm>
            <a:off x="3822732" y="4904363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28" y="3"/>
              </a:cxn>
              <a:cxn ang="0">
                <a:pos x="31" y="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5" y="5"/>
              </a:cxn>
              <a:cxn ang="0">
                <a:pos x="23" y="5"/>
              </a:cxn>
              <a:cxn ang="0">
                <a:pos x="23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28" y="3"/>
                </a:lnTo>
                <a:lnTo>
                  <a:pt x="31" y="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5" y="5"/>
                </a:lnTo>
                <a:lnTo>
                  <a:pt x="23" y="5"/>
                </a:lnTo>
                <a:lnTo>
                  <a:pt x="23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8" name="Freeform 700"/>
          <p:cNvSpPr>
            <a:spLocks/>
          </p:cNvSpPr>
          <p:nvPr/>
        </p:nvSpPr>
        <p:spPr bwMode="auto">
          <a:xfrm>
            <a:off x="3512850" y="4884048"/>
            <a:ext cx="38543" cy="88517"/>
          </a:xfrm>
          <a:custGeom>
            <a:avLst/>
            <a:gdLst/>
            <a:ahLst/>
            <a:cxnLst>
              <a:cxn ang="0">
                <a:pos x="3" y="61"/>
              </a:cxn>
              <a:cxn ang="0">
                <a:pos x="3" y="19"/>
              </a:cxn>
              <a:cxn ang="0">
                <a:pos x="0" y="19"/>
              </a:cxn>
              <a:cxn ang="0">
                <a:pos x="0" y="17"/>
              </a:cxn>
              <a:cxn ang="0">
                <a:pos x="3" y="17"/>
              </a:cxn>
              <a:cxn ang="0">
                <a:pos x="3" y="14"/>
              </a:cxn>
              <a:cxn ang="0">
                <a:pos x="3" y="14"/>
              </a:cxn>
              <a:cxn ang="0">
                <a:pos x="5" y="6"/>
              </a:cxn>
              <a:cxn ang="0">
                <a:pos x="8" y="0"/>
              </a:cxn>
              <a:cxn ang="0">
                <a:pos x="8" y="0"/>
              </a:cxn>
              <a:cxn ang="0">
                <a:pos x="17" y="0"/>
              </a:cxn>
              <a:cxn ang="0">
                <a:pos x="17" y="0"/>
              </a:cxn>
              <a:cxn ang="0">
                <a:pos x="22" y="0"/>
              </a:cxn>
              <a:cxn ang="0">
                <a:pos x="22" y="0"/>
              </a:cxn>
              <a:cxn ang="0">
                <a:pos x="25" y="0"/>
              </a:cxn>
              <a:cxn ang="0">
                <a:pos x="25" y="6"/>
              </a:cxn>
              <a:cxn ang="0">
                <a:pos x="22" y="3"/>
              </a:cxn>
              <a:cxn ang="0">
                <a:pos x="22" y="3"/>
              </a:cxn>
              <a:cxn ang="0">
                <a:pos x="19" y="3"/>
              </a:cxn>
              <a:cxn ang="0">
                <a:pos x="19" y="3"/>
              </a:cxn>
              <a:cxn ang="0">
                <a:pos x="14" y="3"/>
              </a:cxn>
              <a:cxn ang="0">
                <a:pos x="14" y="3"/>
              </a:cxn>
              <a:cxn ang="0">
                <a:pos x="11" y="8"/>
              </a:cxn>
              <a:cxn ang="0">
                <a:pos x="11" y="14"/>
              </a:cxn>
              <a:cxn ang="0">
                <a:pos x="11" y="17"/>
              </a:cxn>
              <a:cxn ang="0">
                <a:pos x="19" y="17"/>
              </a:cxn>
              <a:cxn ang="0">
                <a:pos x="19" y="19"/>
              </a:cxn>
              <a:cxn ang="0">
                <a:pos x="11" y="19"/>
              </a:cxn>
              <a:cxn ang="0">
                <a:pos x="11" y="61"/>
              </a:cxn>
              <a:cxn ang="0">
                <a:pos x="3" y="61"/>
              </a:cxn>
            </a:cxnLst>
            <a:rect l="0" t="0" r="r" b="b"/>
            <a:pathLst>
              <a:path w="25" h="61">
                <a:moveTo>
                  <a:pt x="3" y="61"/>
                </a:moveTo>
                <a:lnTo>
                  <a:pt x="3" y="19"/>
                </a:lnTo>
                <a:lnTo>
                  <a:pt x="0" y="19"/>
                </a:lnTo>
                <a:lnTo>
                  <a:pt x="0" y="17"/>
                </a:lnTo>
                <a:lnTo>
                  <a:pt x="3" y="17"/>
                </a:lnTo>
                <a:lnTo>
                  <a:pt x="3" y="14"/>
                </a:lnTo>
                <a:lnTo>
                  <a:pt x="3" y="14"/>
                </a:lnTo>
                <a:lnTo>
                  <a:pt x="5" y="6"/>
                </a:lnTo>
                <a:lnTo>
                  <a:pt x="8" y="0"/>
                </a:lnTo>
                <a:lnTo>
                  <a:pt x="8" y="0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2" y="0"/>
                </a:lnTo>
                <a:lnTo>
                  <a:pt x="25" y="0"/>
                </a:lnTo>
                <a:lnTo>
                  <a:pt x="25" y="6"/>
                </a:lnTo>
                <a:lnTo>
                  <a:pt x="22" y="3"/>
                </a:lnTo>
                <a:lnTo>
                  <a:pt x="22" y="3"/>
                </a:lnTo>
                <a:lnTo>
                  <a:pt x="19" y="3"/>
                </a:lnTo>
                <a:lnTo>
                  <a:pt x="19" y="3"/>
                </a:lnTo>
                <a:lnTo>
                  <a:pt x="14" y="3"/>
                </a:lnTo>
                <a:lnTo>
                  <a:pt x="14" y="3"/>
                </a:lnTo>
                <a:lnTo>
                  <a:pt x="11" y="8"/>
                </a:lnTo>
                <a:lnTo>
                  <a:pt x="11" y="14"/>
                </a:lnTo>
                <a:lnTo>
                  <a:pt x="11" y="17"/>
                </a:lnTo>
                <a:lnTo>
                  <a:pt x="19" y="17"/>
                </a:lnTo>
                <a:lnTo>
                  <a:pt x="19" y="19"/>
                </a:lnTo>
                <a:lnTo>
                  <a:pt x="11" y="19"/>
                </a:lnTo>
                <a:lnTo>
                  <a:pt x="11" y="61"/>
                </a:lnTo>
                <a:lnTo>
                  <a:pt x="3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9" name="Freeform 701"/>
          <p:cNvSpPr>
            <a:spLocks/>
          </p:cNvSpPr>
          <p:nvPr/>
        </p:nvSpPr>
        <p:spPr bwMode="auto">
          <a:xfrm>
            <a:off x="3361764" y="4904363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8"/>
              </a:cxn>
              <a:cxn ang="0">
                <a:pos x="17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3"/>
              </a:cxn>
              <a:cxn ang="0">
                <a:pos x="36" y="5"/>
              </a:cxn>
              <a:cxn ang="0">
                <a:pos x="36" y="5"/>
              </a:cxn>
              <a:cxn ang="0">
                <a:pos x="39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8"/>
                </a:lnTo>
                <a:lnTo>
                  <a:pt x="17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3"/>
                </a:lnTo>
                <a:lnTo>
                  <a:pt x="36" y="5"/>
                </a:lnTo>
                <a:lnTo>
                  <a:pt x="36" y="5"/>
                </a:lnTo>
                <a:lnTo>
                  <a:pt x="39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0" name="Freeform 702"/>
          <p:cNvSpPr>
            <a:spLocks/>
          </p:cNvSpPr>
          <p:nvPr/>
        </p:nvSpPr>
        <p:spPr bwMode="auto">
          <a:xfrm>
            <a:off x="3175218" y="4872439"/>
            <a:ext cx="100211" cy="100126"/>
          </a:xfrm>
          <a:custGeom>
            <a:avLst/>
            <a:gdLst/>
            <a:ahLst/>
            <a:cxnLst>
              <a:cxn ang="0">
                <a:pos x="59" y="69"/>
              </a:cxn>
              <a:cxn ang="0">
                <a:pos x="59" y="69"/>
              </a:cxn>
              <a:cxn ang="0">
                <a:pos x="59" y="5"/>
              </a:cxn>
              <a:cxn ang="0">
                <a:pos x="59" y="5"/>
              </a:cxn>
              <a:cxn ang="0">
                <a:pos x="59" y="5"/>
              </a:cxn>
              <a:cxn ang="0">
                <a:pos x="37" y="69"/>
              </a:cxn>
              <a:cxn ang="0">
                <a:pos x="28" y="69"/>
              </a:cxn>
              <a:cxn ang="0">
                <a:pos x="28" y="69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9" y="69"/>
              </a:cxn>
              <a:cxn ang="0">
                <a:pos x="0" y="69"/>
              </a:cxn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34" y="61"/>
              </a:cxn>
              <a:cxn ang="0">
                <a:pos x="34" y="61"/>
              </a:cxn>
              <a:cxn ang="0">
                <a:pos x="34" y="61"/>
              </a:cxn>
              <a:cxn ang="0">
                <a:pos x="54" y="0"/>
              </a:cxn>
              <a:cxn ang="0">
                <a:pos x="65" y="0"/>
              </a:cxn>
              <a:cxn ang="0">
                <a:pos x="65" y="69"/>
              </a:cxn>
              <a:cxn ang="0">
                <a:pos x="59" y="69"/>
              </a:cxn>
            </a:cxnLst>
            <a:rect l="0" t="0" r="r" b="b"/>
            <a:pathLst>
              <a:path w="65" h="69">
                <a:moveTo>
                  <a:pt x="59" y="69"/>
                </a:moveTo>
                <a:lnTo>
                  <a:pt x="59" y="69"/>
                </a:lnTo>
                <a:lnTo>
                  <a:pt x="59" y="5"/>
                </a:lnTo>
                <a:lnTo>
                  <a:pt x="59" y="5"/>
                </a:lnTo>
                <a:lnTo>
                  <a:pt x="59" y="5"/>
                </a:lnTo>
                <a:lnTo>
                  <a:pt x="37" y="69"/>
                </a:lnTo>
                <a:lnTo>
                  <a:pt x="28" y="69"/>
                </a:lnTo>
                <a:lnTo>
                  <a:pt x="28" y="69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4" y="0"/>
                </a:lnTo>
                <a:lnTo>
                  <a:pt x="65" y="0"/>
                </a:lnTo>
                <a:lnTo>
                  <a:pt x="65" y="69"/>
                </a:lnTo>
                <a:lnTo>
                  <a:pt x="59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1" name="Rectangle 703"/>
          <p:cNvSpPr>
            <a:spLocks noChangeArrowheads="1"/>
          </p:cNvSpPr>
          <p:nvPr/>
        </p:nvSpPr>
        <p:spPr bwMode="auto">
          <a:xfrm>
            <a:off x="3882859" y="4884048"/>
            <a:ext cx="13875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2" name="Freeform 704"/>
          <p:cNvSpPr>
            <a:spLocks noEditPoints="1"/>
          </p:cNvSpPr>
          <p:nvPr/>
        </p:nvSpPr>
        <p:spPr bwMode="auto">
          <a:xfrm>
            <a:off x="5683565" y="4872439"/>
            <a:ext cx="703016" cy="132050"/>
          </a:xfrm>
          <a:custGeom>
            <a:avLst/>
            <a:gdLst/>
            <a:ahLst/>
            <a:cxnLst>
              <a:cxn ang="0">
                <a:pos x="428" y="80"/>
              </a:cxn>
              <a:cxn ang="0">
                <a:pos x="445" y="83"/>
              </a:cxn>
              <a:cxn ang="0">
                <a:pos x="448" y="66"/>
              </a:cxn>
              <a:cxn ang="0">
                <a:pos x="420" y="58"/>
              </a:cxn>
              <a:cxn ang="0">
                <a:pos x="437" y="22"/>
              </a:cxn>
              <a:cxn ang="0">
                <a:pos x="456" y="25"/>
              </a:cxn>
              <a:cxn ang="0">
                <a:pos x="445" y="88"/>
              </a:cxn>
              <a:cxn ang="0">
                <a:pos x="428" y="47"/>
              </a:cxn>
              <a:cxn ang="0">
                <a:pos x="439" y="66"/>
              </a:cxn>
              <a:cxn ang="0">
                <a:pos x="439" y="27"/>
              </a:cxn>
              <a:cxn ang="0">
                <a:pos x="319" y="55"/>
              </a:cxn>
              <a:cxn ang="0">
                <a:pos x="327" y="14"/>
              </a:cxn>
              <a:cxn ang="0">
                <a:pos x="327" y="52"/>
              </a:cxn>
              <a:cxn ang="0">
                <a:pos x="344" y="66"/>
              </a:cxn>
              <a:cxn ang="0">
                <a:pos x="319" y="63"/>
              </a:cxn>
              <a:cxn ang="0">
                <a:pos x="215" y="25"/>
              </a:cxn>
              <a:cxn ang="0">
                <a:pos x="224" y="63"/>
              </a:cxn>
              <a:cxn ang="0">
                <a:pos x="246" y="58"/>
              </a:cxn>
              <a:cxn ang="0">
                <a:pos x="246" y="63"/>
              </a:cxn>
              <a:cxn ang="0">
                <a:pos x="224" y="69"/>
              </a:cxn>
              <a:cxn ang="0">
                <a:pos x="173" y="25"/>
              </a:cxn>
              <a:cxn ang="0">
                <a:pos x="204" y="47"/>
              </a:cxn>
              <a:cxn ang="0">
                <a:pos x="182" y="69"/>
              </a:cxn>
              <a:cxn ang="0">
                <a:pos x="165" y="47"/>
              </a:cxn>
              <a:cxn ang="0">
                <a:pos x="182" y="66"/>
              </a:cxn>
              <a:cxn ang="0">
                <a:pos x="196" y="39"/>
              </a:cxn>
              <a:cxn ang="0">
                <a:pos x="171" y="30"/>
              </a:cxn>
              <a:cxn ang="0">
                <a:pos x="120" y="27"/>
              </a:cxn>
              <a:cxn ang="0">
                <a:pos x="148" y="30"/>
              </a:cxn>
              <a:cxn ang="0">
                <a:pos x="134" y="27"/>
              </a:cxn>
              <a:cxn ang="0">
                <a:pos x="123" y="55"/>
              </a:cxn>
              <a:cxn ang="0">
                <a:pos x="143" y="58"/>
              </a:cxn>
              <a:cxn ang="0">
                <a:pos x="134" y="69"/>
              </a:cxn>
              <a:cxn ang="0">
                <a:pos x="70" y="47"/>
              </a:cxn>
              <a:cxn ang="0">
                <a:pos x="89" y="22"/>
              </a:cxn>
              <a:cxn ang="0">
                <a:pos x="98" y="33"/>
              </a:cxn>
              <a:cxn ang="0">
                <a:pos x="78" y="39"/>
              </a:cxn>
              <a:cxn ang="0">
                <a:pos x="89" y="66"/>
              </a:cxn>
              <a:cxn ang="0">
                <a:pos x="103" y="63"/>
              </a:cxn>
              <a:cxn ang="0">
                <a:pos x="75" y="63"/>
              </a:cxn>
              <a:cxn ang="0">
                <a:pos x="403" y="33"/>
              </a:cxn>
              <a:cxn ang="0">
                <a:pos x="389" y="30"/>
              </a:cxn>
              <a:cxn ang="0">
                <a:pos x="381" y="25"/>
              </a:cxn>
              <a:cxn ang="0">
                <a:pos x="397" y="22"/>
              </a:cxn>
              <a:cxn ang="0">
                <a:pos x="411" y="36"/>
              </a:cxn>
              <a:cxn ang="0">
                <a:pos x="358" y="69"/>
              </a:cxn>
              <a:cxn ang="0">
                <a:pos x="297" y="30"/>
              </a:cxn>
              <a:cxn ang="0">
                <a:pos x="283" y="30"/>
              </a:cxn>
              <a:cxn ang="0">
                <a:pos x="274" y="30"/>
              </a:cxn>
              <a:cxn ang="0">
                <a:pos x="291" y="22"/>
              </a:cxn>
              <a:cxn ang="0">
                <a:pos x="305" y="69"/>
              </a:cxn>
              <a:cxn ang="0">
                <a:pos x="0" y="69"/>
              </a:cxn>
              <a:cxn ang="0">
                <a:pos x="19" y="41"/>
              </a:cxn>
              <a:cxn ang="0">
                <a:pos x="31" y="5"/>
              </a:cxn>
              <a:cxn ang="0">
                <a:pos x="353" y="14"/>
              </a:cxn>
            </a:cxnLst>
            <a:rect l="0" t="0" r="r" b="b"/>
            <a:pathLst>
              <a:path w="456" h="91">
                <a:moveTo>
                  <a:pt x="428" y="88"/>
                </a:moveTo>
                <a:lnTo>
                  <a:pt x="428" y="88"/>
                </a:lnTo>
                <a:lnTo>
                  <a:pt x="423" y="86"/>
                </a:lnTo>
                <a:lnTo>
                  <a:pt x="420" y="80"/>
                </a:lnTo>
                <a:lnTo>
                  <a:pt x="428" y="80"/>
                </a:lnTo>
                <a:lnTo>
                  <a:pt x="428" y="80"/>
                </a:lnTo>
                <a:lnTo>
                  <a:pt x="431" y="86"/>
                </a:lnTo>
                <a:lnTo>
                  <a:pt x="431" y="86"/>
                </a:lnTo>
                <a:lnTo>
                  <a:pt x="437" y="86"/>
                </a:lnTo>
                <a:lnTo>
                  <a:pt x="437" y="86"/>
                </a:lnTo>
                <a:lnTo>
                  <a:pt x="442" y="86"/>
                </a:lnTo>
                <a:lnTo>
                  <a:pt x="445" y="83"/>
                </a:lnTo>
                <a:lnTo>
                  <a:pt x="445" y="83"/>
                </a:lnTo>
                <a:lnTo>
                  <a:pt x="448" y="77"/>
                </a:lnTo>
                <a:lnTo>
                  <a:pt x="448" y="69"/>
                </a:lnTo>
                <a:lnTo>
                  <a:pt x="448" y="66"/>
                </a:lnTo>
                <a:lnTo>
                  <a:pt x="448" y="66"/>
                </a:lnTo>
                <a:lnTo>
                  <a:pt x="448" y="66"/>
                </a:lnTo>
                <a:lnTo>
                  <a:pt x="442" y="69"/>
                </a:lnTo>
                <a:lnTo>
                  <a:pt x="437" y="69"/>
                </a:lnTo>
                <a:lnTo>
                  <a:pt x="437" y="69"/>
                </a:lnTo>
                <a:lnTo>
                  <a:pt x="431" y="69"/>
                </a:lnTo>
                <a:lnTo>
                  <a:pt x="425" y="63"/>
                </a:lnTo>
                <a:lnTo>
                  <a:pt x="420" y="58"/>
                </a:lnTo>
                <a:lnTo>
                  <a:pt x="420" y="47"/>
                </a:lnTo>
                <a:lnTo>
                  <a:pt x="420" y="47"/>
                </a:lnTo>
                <a:lnTo>
                  <a:pt x="420" y="36"/>
                </a:lnTo>
                <a:lnTo>
                  <a:pt x="425" y="30"/>
                </a:lnTo>
                <a:lnTo>
                  <a:pt x="428" y="25"/>
                </a:lnTo>
                <a:lnTo>
                  <a:pt x="437" y="22"/>
                </a:lnTo>
                <a:lnTo>
                  <a:pt x="437" y="22"/>
                </a:lnTo>
                <a:lnTo>
                  <a:pt x="442" y="25"/>
                </a:lnTo>
                <a:lnTo>
                  <a:pt x="448" y="27"/>
                </a:lnTo>
                <a:lnTo>
                  <a:pt x="448" y="27"/>
                </a:lnTo>
                <a:lnTo>
                  <a:pt x="448" y="25"/>
                </a:lnTo>
                <a:lnTo>
                  <a:pt x="456" y="25"/>
                </a:lnTo>
                <a:lnTo>
                  <a:pt x="456" y="69"/>
                </a:lnTo>
                <a:lnTo>
                  <a:pt x="456" y="69"/>
                </a:lnTo>
                <a:lnTo>
                  <a:pt x="453" y="80"/>
                </a:lnTo>
                <a:lnTo>
                  <a:pt x="451" y="86"/>
                </a:lnTo>
                <a:lnTo>
                  <a:pt x="451" y="86"/>
                </a:lnTo>
                <a:lnTo>
                  <a:pt x="445" y="88"/>
                </a:lnTo>
                <a:lnTo>
                  <a:pt x="437" y="91"/>
                </a:lnTo>
                <a:lnTo>
                  <a:pt x="437" y="91"/>
                </a:lnTo>
                <a:lnTo>
                  <a:pt x="431" y="91"/>
                </a:lnTo>
                <a:lnTo>
                  <a:pt x="428" y="88"/>
                </a:lnTo>
                <a:close/>
                <a:moveTo>
                  <a:pt x="428" y="47"/>
                </a:moveTo>
                <a:lnTo>
                  <a:pt x="428" y="47"/>
                </a:lnTo>
                <a:lnTo>
                  <a:pt x="428" y="47"/>
                </a:lnTo>
                <a:lnTo>
                  <a:pt x="428" y="55"/>
                </a:lnTo>
                <a:lnTo>
                  <a:pt x="431" y="61"/>
                </a:lnTo>
                <a:lnTo>
                  <a:pt x="434" y="63"/>
                </a:lnTo>
                <a:lnTo>
                  <a:pt x="439" y="66"/>
                </a:lnTo>
                <a:lnTo>
                  <a:pt x="439" y="66"/>
                </a:lnTo>
                <a:lnTo>
                  <a:pt x="445" y="63"/>
                </a:lnTo>
                <a:lnTo>
                  <a:pt x="448" y="61"/>
                </a:lnTo>
                <a:lnTo>
                  <a:pt x="448" y="33"/>
                </a:lnTo>
                <a:lnTo>
                  <a:pt x="448" y="33"/>
                </a:lnTo>
                <a:lnTo>
                  <a:pt x="445" y="30"/>
                </a:lnTo>
                <a:lnTo>
                  <a:pt x="439" y="27"/>
                </a:lnTo>
                <a:lnTo>
                  <a:pt x="439" y="27"/>
                </a:lnTo>
                <a:lnTo>
                  <a:pt x="434" y="27"/>
                </a:lnTo>
                <a:lnTo>
                  <a:pt x="431" y="33"/>
                </a:lnTo>
                <a:lnTo>
                  <a:pt x="428" y="39"/>
                </a:lnTo>
                <a:lnTo>
                  <a:pt x="428" y="47"/>
                </a:lnTo>
                <a:close/>
                <a:moveTo>
                  <a:pt x="319" y="55"/>
                </a:moveTo>
                <a:lnTo>
                  <a:pt x="319" y="27"/>
                </a:lnTo>
                <a:lnTo>
                  <a:pt x="313" y="27"/>
                </a:lnTo>
                <a:lnTo>
                  <a:pt x="313" y="25"/>
                </a:lnTo>
                <a:lnTo>
                  <a:pt x="319" y="25"/>
                </a:lnTo>
                <a:lnTo>
                  <a:pt x="319" y="14"/>
                </a:lnTo>
                <a:lnTo>
                  <a:pt x="327" y="14"/>
                </a:lnTo>
                <a:lnTo>
                  <a:pt x="327" y="25"/>
                </a:lnTo>
                <a:lnTo>
                  <a:pt x="339" y="25"/>
                </a:lnTo>
                <a:lnTo>
                  <a:pt x="339" y="27"/>
                </a:lnTo>
                <a:lnTo>
                  <a:pt x="327" y="27"/>
                </a:lnTo>
                <a:lnTo>
                  <a:pt x="327" y="52"/>
                </a:lnTo>
                <a:lnTo>
                  <a:pt x="327" y="52"/>
                </a:lnTo>
                <a:lnTo>
                  <a:pt x="327" y="63"/>
                </a:lnTo>
                <a:lnTo>
                  <a:pt x="330" y="66"/>
                </a:lnTo>
                <a:lnTo>
                  <a:pt x="333" y="66"/>
                </a:lnTo>
                <a:lnTo>
                  <a:pt x="333" y="66"/>
                </a:lnTo>
                <a:lnTo>
                  <a:pt x="341" y="63"/>
                </a:lnTo>
                <a:lnTo>
                  <a:pt x="344" y="66"/>
                </a:lnTo>
                <a:lnTo>
                  <a:pt x="344" y="66"/>
                </a:lnTo>
                <a:lnTo>
                  <a:pt x="333" y="69"/>
                </a:lnTo>
                <a:lnTo>
                  <a:pt x="333" y="69"/>
                </a:lnTo>
                <a:lnTo>
                  <a:pt x="327" y="69"/>
                </a:lnTo>
                <a:lnTo>
                  <a:pt x="322" y="66"/>
                </a:lnTo>
                <a:lnTo>
                  <a:pt x="319" y="63"/>
                </a:lnTo>
                <a:lnTo>
                  <a:pt x="319" y="55"/>
                </a:lnTo>
                <a:close/>
                <a:moveTo>
                  <a:pt x="218" y="66"/>
                </a:moveTo>
                <a:lnTo>
                  <a:pt x="218" y="66"/>
                </a:lnTo>
                <a:lnTo>
                  <a:pt x="215" y="63"/>
                </a:lnTo>
                <a:lnTo>
                  <a:pt x="215" y="55"/>
                </a:lnTo>
                <a:lnTo>
                  <a:pt x="215" y="25"/>
                </a:lnTo>
                <a:lnTo>
                  <a:pt x="224" y="25"/>
                </a:lnTo>
                <a:lnTo>
                  <a:pt x="224" y="55"/>
                </a:lnTo>
                <a:lnTo>
                  <a:pt x="224" y="55"/>
                </a:lnTo>
                <a:lnTo>
                  <a:pt x="224" y="58"/>
                </a:lnTo>
                <a:lnTo>
                  <a:pt x="224" y="63"/>
                </a:lnTo>
                <a:lnTo>
                  <a:pt x="224" y="63"/>
                </a:lnTo>
                <a:lnTo>
                  <a:pt x="227" y="63"/>
                </a:lnTo>
                <a:lnTo>
                  <a:pt x="232" y="66"/>
                </a:lnTo>
                <a:lnTo>
                  <a:pt x="232" y="66"/>
                </a:lnTo>
                <a:lnTo>
                  <a:pt x="238" y="63"/>
                </a:lnTo>
                <a:lnTo>
                  <a:pt x="238" y="63"/>
                </a:lnTo>
                <a:lnTo>
                  <a:pt x="246" y="58"/>
                </a:lnTo>
                <a:lnTo>
                  <a:pt x="246" y="25"/>
                </a:lnTo>
                <a:lnTo>
                  <a:pt x="255" y="25"/>
                </a:lnTo>
                <a:lnTo>
                  <a:pt x="255" y="69"/>
                </a:lnTo>
                <a:lnTo>
                  <a:pt x="246" y="69"/>
                </a:lnTo>
                <a:lnTo>
                  <a:pt x="246" y="63"/>
                </a:lnTo>
                <a:lnTo>
                  <a:pt x="246" y="63"/>
                </a:lnTo>
                <a:lnTo>
                  <a:pt x="246" y="63"/>
                </a:lnTo>
                <a:lnTo>
                  <a:pt x="238" y="66"/>
                </a:lnTo>
                <a:lnTo>
                  <a:pt x="238" y="66"/>
                </a:lnTo>
                <a:lnTo>
                  <a:pt x="229" y="69"/>
                </a:lnTo>
                <a:lnTo>
                  <a:pt x="229" y="69"/>
                </a:lnTo>
                <a:lnTo>
                  <a:pt x="224" y="69"/>
                </a:lnTo>
                <a:lnTo>
                  <a:pt x="218" y="66"/>
                </a:lnTo>
                <a:close/>
                <a:moveTo>
                  <a:pt x="159" y="47"/>
                </a:moveTo>
                <a:lnTo>
                  <a:pt x="159" y="47"/>
                </a:lnTo>
                <a:lnTo>
                  <a:pt x="159" y="36"/>
                </a:lnTo>
                <a:lnTo>
                  <a:pt x="165" y="27"/>
                </a:lnTo>
                <a:lnTo>
                  <a:pt x="173" y="25"/>
                </a:lnTo>
                <a:lnTo>
                  <a:pt x="182" y="22"/>
                </a:lnTo>
                <a:lnTo>
                  <a:pt x="182" y="22"/>
                </a:lnTo>
                <a:lnTo>
                  <a:pt x="190" y="25"/>
                </a:lnTo>
                <a:lnTo>
                  <a:pt x="199" y="27"/>
                </a:lnTo>
                <a:lnTo>
                  <a:pt x="204" y="36"/>
                </a:lnTo>
                <a:lnTo>
                  <a:pt x="204" y="47"/>
                </a:lnTo>
                <a:lnTo>
                  <a:pt x="204" y="47"/>
                </a:lnTo>
                <a:lnTo>
                  <a:pt x="204" y="55"/>
                </a:lnTo>
                <a:lnTo>
                  <a:pt x="199" y="63"/>
                </a:lnTo>
                <a:lnTo>
                  <a:pt x="193" y="69"/>
                </a:lnTo>
                <a:lnTo>
                  <a:pt x="182" y="69"/>
                </a:lnTo>
                <a:lnTo>
                  <a:pt x="182" y="69"/>
                </a:lnTo>
                <a:lnTo>
                  <a:pt x="171" y="69"/>
                </a:lnTo>
                <a:lnTo>
                  <a:pt x="165" y="63"/>
                </a:lnTo>
                <a:lnTo>
                  <a:pt x="159" y="55"/>
                </a:lnTo>
                <a:lnTo>
                  <a:pt x="159" y="47"/>
                </a:lnTo>
                <a:close/>
                <a:moveTo>
                  <a:pt x="165" y="47"/>
                </a:moveTo>
                <a:lnTo>
                  <a:pt x="165" y="47"/>
                </a:lnTo>
                <a:lnTo>
                  <a:pt x="168" y="55"/>
                </a:lnTo>
                <a:lnTo>
                  <a:pt x="171" y="61"/>
                </a:lnTo>
                <a:lnTo>
                  <a:pt x="176" y="63"/>
                </a:lnTo>
                <a:lnTo>
                  <a:pt x="182" y="66"/>
                </a:lnTo>
                <a:lnTo>
                  <a:pt x="182" y="66"/>
                </a:lnTo>
                <a:lnTo>
                  <a:pt x="182" y="66"/>
                </a:lnTo>
                <a:lnTo>
                  <a:pt x="187" y="63"/>
                </a:lnTo>
                <a:lnTo>
                  <a:pt x="193" y="61"/>
                </a:lnTo>
                <a:lnTo>
                  <a:pt x="196" y="55"/>
                </a:lnTo>
                <a:lnTo>
                  <a:pt x="199" y="47"/>
                </a:lnTo>
                <a:lnTo>
                  <a:pt x="199" y="47"/>
                </a:lnTo>
                <a:lnTo>
                  <a:pt x="196" y="39"/>
                </a:lnTo>
                <a:lnTo>
                  <a:pt x="193" y="30"/>
                </a:lnTo>
                <a:lnTo>
                  <a:pt x="187" y="27"/>
                </a:lnTo>
                <a:lnTo>
                  <a:pt x="182" y="27"/>
                </a:lnTo>
                <a:lnTo>
                  <a:pt x="182" y="27"/>
                </a:lnTo>
                <a:lnTo>
                  <a:pt x="176" y="27"/>
                </a:lnTo>
                <a:lnTo>
                  <a:pt x="171" y="30"/>
                </a:lnTo>
                <a:lnTo>
                  <a:pt x="168" y="39"/>
                </a:lnTo>
                <a:lnTo>
                  <a:pt x="165" y="47"/>
                </a:lnTo>
                <a:close/>
                <a:moveTo>
                  <a:pt x="115" y="47"/>
                </a:moveTo>
                <a:lnTo>
                  <a:pt x="115" y="47"/>
                </a:lnTo>
                <a:lnTo>
                  <a:pt x="115" y="36"/>
                </a:lnTo>
                <a:lnTo>
                  <a:pt x="120" y="27"/>
                </a:lnTo>
                <a:lnTo>
                  <a:pt x="126" y="25"/>
                </a:lnTo>
                <a:lnTo>
                  <a:pt x="134" y="22"/>
                </a:lnTo>
                <a:lnTo>
                  <a:pt x="134" y="22"/>
                </a:lnTo>
                <a:lnTo>
                  <a:pt x="140" y="25"/>
                </a:lnTo>
                <a:lnTo>
                  <a:pt x="145" y="25"/>
                </a:lnTo>
                <a:lnTo>
                  <a:pt x="148" y="30"/>
                </a:lnTo>
                <a:lnTo>
                  <a:pt x="151" y="33"/>
                </a:lnTo>
                <a:lnTo>
                  <a:pt x="143" y="33"/>
                </a:lnTo>
                <a:lnTo>
                  <a:pt x="143" y="33"/>
                </a:lnTo>
                <a:lnTo>
                  <a:pt x="140" y="30"/>
                </a:lnTo>
                <a:lnTo>
                  <a:pt x="134" y="27"/>
                </a:lnTo>
                <a:lnTo>
                  <a:pt x="134" y="27"/>
                </a:lnTo>
                <a:lnTo>
                  <a:pt x="129" y="27"/>
                </a:lnTo>
                <a:lnTo>
                  <a:pt x="126" y="33"/>
                </a:lnTo>
                <a:lnTo>
                  <a:pt x="123" y="39"/>
                </a:lnTo>
                <a:lnTo>
                  <a:pt x="120" y="47"/>
                </a:lnTo>
                <a:lnTo>
                  <a:pt x="120" y="47"/>
                </a:lnTo>
                <a:lnTo>
                  <a:pt x="123" y="55"/>
                </a:lnTo>
                <a:lnTo>
                  <a:pt x="126" y="61"/>
                </a:lnTo>
                <a:lnTo>
                  <a:pt x="129" y="66"/>
                </a:lnTo>
                <a:lnTo>
                  <a:pt x="134" y="66"/>
                </a:lnTo>
                <a:lnTo>
                  <a:pt x="134" y="66"/>
                </a:lnTo>
                <a:lnTo>
                  <a:pt x="140" y="63"/>
                </a:lnTo>
                <a:lnTo>
                  <a:pt x="143" y="58"/>
                </a:lnTo>
                <a:lnTo>
                  <a:pt x="151" y="58"/>
                </a:lnTo>
                <a:lnTo>
                  <a:pt x="151" y="58"/>
                </a:lnTo>
                <a:lnTo>
                  <a:pt x="148" y="63"/>
                </a:lnTo>
                <a:lnTo>
                  <a:pt x="145" y="66"/>
                </a:lnTo>
                <a:lnTo>
                  <a:pt x="140" y="69"/>
                </a:lnTo>
                <a:lnTo>
                  <a:pt x="134" y="69"/>
                </a:lnTo>
                <a:lnTo>
                  <a:pt x="134" y="69"/>
                </a:lnTo>
                <a:lnTo>
                  <a:pt x="126" y="69"/>
                </a:lnTo>
                <a:lnTo>
                  <a:pt x="120" y="63"/>
                </a:lnTo>
                <a:lnTo>
                  <a:pt x="115" y="58"/>
                </a:lnTo>
                <a:lnTo>
                  <a:pt x="115" y="47"/>
                </a:lnTo>
                <a:close/>
                <a:moveTo>
                  <a:pt x="70" y="47"/>
                </a:moveTo>
                <a:lnTo>
                  <a:pt x="70" y="47"/>
                </a:lnTo>
                <a:lnTo>
                  <a:pt x="70" y="36"/>
                </a:lnTo>
                <a:lnTo>
                  <a:pt x="75" y="27"/>
                </a:lnTo>
                <a:lnTo>
                  <a:pt x="81" y="25"/>
                </a:lnTo>
                <a:lnTo>
                  <a:pt x="89" y="22"/>
                </a:lnTo>
                <a:lnTo>
                  <a:pt x="89" y="22"/>
                </a:lnTo>
                <a:lnTo>
                  <a:pt x="95" y="25"/>
                </a:lnTo>
                <a:lnTo>
                  <a:pt x="101" y="25"/>
                </a:lnTo>
                <a:lnTo>
                  <a:pt x="103" y="30"/>
                </a:lnTo>
                <a:lnTo>
                  <a:pt x="106" y="33"/>
                </a:lnTo>
                <a:lnTo>
                  <a:pt x="98" y="33"/>
                </a:lnTo>
                <a:lnTo>
                  <a:pt x="98" y="33"/>
                </a:lnTo>
                <a:lnTo>
                  <a:pt x="95" y="30"/>
                </a:lnTo>
                <a:lnTo>
                  <a:pt x="89" y="27"/>
                </a:lnTo>
                <a:lnTo>
                  <a:pt x="89" y="27"/>
                </a:lnTo>
                <a:lnTo>
                  <a:pt x="84" y="27"/>
                </a:lnTo>
                <a:lnTo>
                  <a:pt x="81" y="33"/>
                </a:lnTo>
                <a:lnTo>
                  <a:pt x="78" y="39"/>
                </a:lnTo>
                <a:lnTo>
                  <a:pt x="75" y="47"/>
                </a:lnTo>
                <a:lnTo>
                  <a:pt x="75" y="47"/>
                </a:lnTo>
                <a:lnTo>
                  <a:pt x="78" y="55"/>
                </a:lnTo>
                <a:lnTo>
                  <a:pt x="81" y="61"/>
                </a:lnTo>
                <a:lnTo>
                  <a:pt x="84" y="66"/>
                </a:lnTo>
                <a:lnTo>
                  <a:pt x="89" y="66"/>
                </a:lnTo>
                <a:lnTo>
                  <a:pt x="89" y="66"/>
                </a:lnTo>
                <a:lnTo>
                  <a:pt x="95" y="63"/>
                </a:lnTo>
                <a:lnTo>
                  <a:pt x="101" y="58"/>
                </a:lnTo>
                <a:lnTo>
                  <a:pt x="106" y="58"/>
                </a:lnTo>
                <a:lnTo>
                  <a:pt x="106" y="58"/>
                </a:lnTo>
                <a:lnTo>
                  <a:pt x="103" y="63"/>
                </a:lnTo>
                <a:lnTo>
                  <a:pt x="101" y="66"/>
                </a:lnTo>
                <a:lnTo>
                  <a:pt x="95" y="69"/>
                </a:lnTo>
                <a:lnTo>
                  <a:pt x="89" y="69"/>
                </a:lnTo>
                <a:lnTo>
                  <a:pt x="89" y="69"/>
                </a:lnTo>
                <a:lnTo>
                  <a:pt x="81" y="69"/>
                </a:lnTo>
                <a:lnTo>
                  <a:pt x="75" y="63"/>
                </a:lnTo>
                <a:lnTo>
                  <a:pt x="70" y="58"/>
                </a:lnTo>
                <a:lnTo>
                  <a:pt x="70" y="47"/>
                </a:lnTo>
                <a:close/>
                <a:moveTo>
                  <a:pt x="403" y="69"/>
                </a:moveTo>
                <a:lnTo>
                  <a:pt x="403" y="39"/>
                </a:lnTo>
                <a:lnTo>
                  <a:pt x="403" y="39"/>
                </a:lnTo>
                <a:lnTo>
                  <a:pt x="403" y="33"/>
                </a:lnTo>
                <a:lnTo>
                  <a:pt x="400" y="30"/>
                </a:lnTo>
                <a:lnTo>
                  <a:pt x="400" y="30"/>
                </a:lnTo>
                <a:lnTo>
                  <a:pt x="400" y="27"/>
                </a:lnTo>
                <a:lnTo>
                  <a:pt x="395" y="27"/>
                </a:lnTo>
                <a:lnTo>
                  <a:pt x="395" y="27"/>
                </a:lnTo>
                <a:lnTo>
                  <a:pt x="389" y="30"/>
                </a:lnTo>
                <a:lnTo>
                  <a:pt x="389" y="30"/>
                </a:lnTo>
                <a:lnTo>
                  <a:pt x="381" y="36"/>
                </a:lnTo>
                <a:lnTo>
                  <a:pt x="381" y="69"/>
                </a:lnTo>
                <a:lnTo>
                  <a:pt x="372" y="69"/>
                </a:lnTo>
                <a:lnTo>
                  <a:pt x="372" y="25"/>
                </a:lnTo>
                <a:lnTo>
                  <a:pt x="381" y="25"/>
                </a:lnTo>
                <a:lnTo>
                  <a:pt x="381" y="30"/>
                </a:lnTo>
                <a:lnTo>
                  <a:pt x="381" y="30"/>
                </a:lnTo>
                <a:lnTo>
                  <a:pt x="381" y="30"/>
                </a:lnTo>
                <a:lnTo>
                  <a:pt x="389" y="25"/>
                </a:lnTo>
                <a:lnTo>
                  <a:pt x="389" y="25"/>
                </a:lnTo>
                <a:lnTo>
                  <a:pt x="397" y="22"/>
                </a:lnTo>
                <a:lnTo>
                  <a:pt x="397" y="22"/>
                </a:lnTo>
                <a:lnTo>
                  <a:pt x="403" y="25"/>
                </a:lnTo>
                <a:lnTo>
                  <a:pt x="409" y="27"/>
                </a:lnTo>
                <a:lnTo>
                  <a:pt x="409" y="27"/>
                </a:lnTo>
                <a:lnTo>
                  <a:pt x="409" y="30"/>
                </a:lnTo>
                <a:lnTo>
                  <a:pt x="411" y="36"/>
                </a:lnTo>
                <a:lnTo>
                  <a:pt x="411" y="69"/>
                </a:lnTo>
                <a:lnTo>
                  <a:pt x="403" y="69"/>
                </a:lnTo>
                <a:close/>
                <a:moveTo>
                  <a:pt x="353" y="69"/>
                </a:moveTo>
                <a:lnTo>
                  <a:pt x="353" y="25"/>
                </a:lnTo>
                <a:lnTo>
                  <a:pt x="358" y="25"/>
                </a:lnTo>
                <a:lnTo>
                  <a:pt x="358" y="69"/>
                </a:lnTo>
                <a:lnTo>
                  <a:pt x="353" y="69"/>
                </a:lnTo>
                <a:close/>
                <a:moveTo>
                  <a:pt x="297" y="69"/>
                </a:moveTo>
                <a:lnTo>
                  <a:pt x="297" y="39"/>
                </a:lnTo>
                <a:lnTo>
                  <a:pt x="297" y="39"/>
                </a:lnTo>
                <a:lnTo>
                  <a:pt x="297" y="33"/>
                </a:lnTo>
                <a:lnTo>
                  <a:pt x="297" y="30"/>
                </a:lnTo>
                <a:lnTo>
                  <a:pt x="297" y="30"/>
                </a:lnTo>
                <a:lnTo>
                  <a:pt x="294" y="27"/>
                </a:lnTo>
                <a:lnTo>
                  <a:pt x="288" y="27"/>
                </a:lnTo>
                <a:lnTo>
                  <a:pt x="288" y="27"/>
                </a:lnTo>
                <a:lnTo>
                  <a:pt x="283" y="30"/>
                </a:lnTo>
                <a:lnTo>
                  <a:pt x="283" y="30"/>
                </a:lnTo>
                <a:lnTo>
                  <a:pt x="274" y="36"/>
                </a:lnTo>
                <a:lnTo>
                  <a:pt x="274" y="69"/>
                </a:lnTo>
                <a:lnTo>
                  <a:pt x="266" y="69"/>
                </a:lnTo>
                <a:lnTo>
                  <a:pt x="266" y="25"/>
                </a:lnTo>
                <a:lnTo>
                  <a:pt x="274" y="25"/>
                </a:lnTo>
                <a:lnTo>
                  <a:pt x="274" y="30"/>
                </a:lnTo>
                <a:lnTo>
                  <a:pt x="274" y="30"/>
                </a:lnTo>
                <a:lnTo>
                  <a:pt x="274" y="30"/>
                </a:lnTo>
                <a:lnTo>
                  <a:pt x="283" y="25"/>
                </a:lnTo>
                <a:lnTo>
                  <a:pt x="283" y="25"/>
                </a:lnTo>
                <a:lnTo>
                  <a:pt x="291" y="22"/>
                </a:lnTo>
                <a:lnTo>
                  <a:pt x="291" y="22"/>
                </a:lnTo>
                <a:lnTo>
                  <a:pt x="297" y="25"/>
                </a:lnTo>
                <a:lnTo>
                  <a:pt x="302" y="27"/>
                </a:lnTo>
                <a:lnTo>
                  <a:pt x="302" y="27"/>
                </a:lnTo>
                <a:lnTo>
                  <a:pt x="305" y="30"/>
                </a:lnTo>
                <a:lnTo>
                  <a:pt x="305" y="36"/>
                </a:lnTo>
                <a:lnTo>
                  <a:pt x="305" y="69"/>
                </a:lnTo>
                <a:lnTo>
                  <a:pt x="297" y="69"/>
                </a:lnTo>
                <a:close/>
                <a:moveTo>
                  <a:pt x="56" y="69"/>
                </a:moveTo>
                <a:lnTo>
                  <a:pt x="47" y="47"/>
                </a:lnTo>
                <a:lnTo>
                  <a:pt x="17" y="47"/>
                </a:lnTo>
                <a:lnTo>
                  <a:pt x="8" y="69"/>
                </a:lnTo>
                <a:lnTo>
                  <a:pt x="0" y="69"/>
                </a:lnTo>
                <a:lnTo>
                  <a:pt x="28" y="0"/>
                </a:lnTo>
                <a:lnTo>
                  <a:pt x="36" y="0"/>
                </a:lnTo>
                <a:lnTo>
                  <a:pt x="64" y="69"/>
                </a:lnTo>
                <a:lnTo>
                  <a:pt x="56" y="69"/>
                </a:lnTo>
                <a:close/>
                <a:moveTo>
                  <a:pt x="25" y="25"/>
                </a:moveTo>
                <a:lnTo>
                  <a:pt x="19" y="41"/>
                </a:lnTo>
                <a:lnTo>
                  <a:pt x="45" y="41"/>
                </a:lnTo>
                <a:lnTo>
                  <a:pt x="39" y="25"/>
                </a:lnTo>
                <a:lnTo>
                  <a:pt x="39" y="25"/>
                </a:lnTo>
                <a:lnTo>
                  <a:pt x="33" y="5"/>
                </a:lnTo>
                <a:lnTo>
                  <a:pt x="31" y="5"/>
                </a:lnTo>
                <a:lnTo>
                  <a:pt x="31" y="5"/>
                </a:lnTo>
                <a:lnTo>
                  <a:pt x="25" y="25"/>
                </a:lnTo>
                <a:close/>
                <a:moveTo>
                  <a:pt x="353" y="14"/>
                </a:moveTo>
                <a:lnTo>
                  <a:pt x="353" y="8"/>
                </a:lnTo>
                <a:lnTo>
                  <a:pt x="358" y="8"/>
                </a:lnTo>
                <a:lnTo>
                  <a:pt x="358" y="14"/>
                </a:lnTo>
                <a:lnTo>
                  <a:pt x="353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3" name="Freeform 705"/>
          <p:cNvSpPr>
            <a:spLocks/>
          </p:cNvSpPr>
          <p:nvPr/>
        </p:nvSpPr>
        <p:spPr bwMode="auto">
          <a:xfrm>
            <a:off x="6331080" y="4904363"/>
            <a:ext cx="55501" cy="100126"/>
          </a:xfrm>
          <a:custGeom>
            <a:avLst/>
            <a:gdLst/>
            <a:ahLst/>
            <a:cxnLst>
              <a:cxn ang="0">
                <a:pos x="8" y="66"/>
              </a:cxn>
              <a:cxn ang="0">
                <a:pos x="8" y="66"/>
              </a:cxn>
              <a:cxn ang="0">
                <a:pos x="3" y="64"/>
              </a:cxn>
              <a:cxn ang="0">
                <a:pos x="0" y="58"/>
              </a:cxn>
              <a:cxn ang="0">
                <a:pos x="8" y="58"/>
              </a:cxn>
              <a:cxn ang="0">
                <a:pos x="8" y="58"/>
              </a:cxn>
              <a:cxn ang="0">
                <a:pos x="11" y="64"/>
              </a:cxn>
              <a:cxn ang="0">
                <a:pos x="11" y="64"/>
              </a:cxn>
              <a:cxn ang="0">
                <a:pos x="17" y="64"/>
              </a:cxn>
              <a:cxn ang="0">
                <a:pos x="17" y="64"/>
              </a:cxn>
              <a:cxn ang="0">
                <a:pos x="22" y="64"/>
              </a:cxn>
              <a:cxn ang="0">
                <a:pos x="25" y="61"/>
              </a:cxn>
              <a:cxn ang="0">
                <a:pos x="25" y="61"/>
              </a:cxn>
              <a:cxn ang="0">
                <a:pos x="28" y="55"/>
              </a:cxn>
              <a:cxn ang="0">
                <a:pos x="28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11" y="47"/>
              </a:cxn>
              <a:cxn ang="0">
                <a:pos x="5" y="41"/>
              </a:cxn>
              <a:cxn ang="0">
                <a:pos x="0" y="36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8"/>
              </a:cxn>
              <a:cxn ang="0">
                <a:pos x="8" y="3"/>
              </a:cxn>
              <a:cxn ang="0">
                <a:pos x="17" y="0"/>
              </a:cxn>
              <a:cxn ang="0">
                <a:pos x="17" y="0"/>
              </a:cxn>
              <a:cxn ang="0">
                <a:pos x="22" y="3"/>
              </a:cxn>
              <a:cxn ang="0">
                <a:pos x="28" y="5"/>
              </a:cxn>
              <a:cxn ang="0">
                <a:pos x="28" y="5"/>
              </a:cxn>
              <a:cxn ang="0">
                <a:pos x="28" y="3"/>
              </a:cxn>
              <a:cxn ang="0">
                <a:pos x="36" y="3"/>
              </a:cxn>
              <a:cxn ang="0">
                <a:pos x="36" y="47"/>
              </a:cxn>
              <a:cxn ang="0">
                <a:pos x="36" y="47"/>
              </a:cxn>
              <a:cxn ang="0">
                <a:pos x="33" y="58"/>
              </a:cxn>
              <a:cxn ang="0">
                <a:pos x="31" y="64"/>
              </a:cxn>
              <a:cxn ang="0">
                <a:pos x="31" y="64"/>
              </a:cxn>
              <a:cxn ang="0">
                <a:pos x="25" y="66"/>
              </a:cxn>
              <a:cxn ang="0">
                <a:pos x="17" y="69"/>
              </a:cxn>
              <a:cxn ang="0">
                <a:pos x="17" y="69"/>
              </a:cxn>
              <a:cxn ang="0">
                <a:pos x="11" y="69"/>
              </a:cxn>
              <a:cxn ang="0">
                <a:pos x="8" y="66"/>
              </a:cxn>
            </a:cxnLst>
            <a:rect l="0" t="0" r="r" b="b"/>
            <a:pathLst>
              <a:path w="36" h="69">
                <a:moveTo>
                  <a:pt x="8" y="66"/>
                </a:moveTo>
                <a:lnTo>
                  <a:pt x="8" y="66"/>
                </a:lnTo>
                <a:lnTo>
                  <a:pt x="3" y="64"/>
                </a:lnTo>
                <a:lnTo>
                  <a:pt x="0" y="58"/>
                </a:lnTo>
                <a:lnTo>
                  <a:pt x="8" y="58"/>
                </a:lnTo>
                <a:lnTo>
                  <a:pt x="8" y="58"/>
                </a:lnTo>
                <a:lnTo>
                  <a:pt x="11" y="64"/>
                </a:lnTo>
                <a:lnTo>
                  <a:pt x="11" y="64"/>
                </a:lnTo>
                <a:lnTo>
                  <a:pt x="17" y="64"/>
                </a:lnTo>
                <a:lnTo>
                  <a:pt x="17" y="64"/>
                </a:lnTo>
                <a:lnTo>
                  <a:pt x="22" y="64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11" y="47"/>
                </a:lnTo>
                <a:lnTo>
                  <a:pt x="5" y="41"/>
                </a:lnTo>
                <a:lnTo>
                  <a:pt x="0" y="36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5" y="8"/>
                </a:lnTo>
                <a:lnTo>
                  <a:pt x="8" y="3"/>
                </a:lnTo>
                <a:lnTo>
                  <a:pt x="17" y="0"/>
                </a:lnTo>
                <a:lnTo>
                  <a:pt x="17" y="0"/>
                </a:lnTo>
                <a:lnTo>
                  <a:pt x="22" y="3"/>
                </a:lnTo>
                <a:lnTo>
                  <a:pt x="28" y="5"/>
                </a:lnTo>
                <a:lnTo>
                  <a:pt x="28" y="5"/>
                </a:lnTo>
                <a:lnTo>
                  <a:pt x="28" y="3"/>
                </a:lnTo>
                <a:lnTo>
                  <a:pt x="36" y="3"/>
                </a:lnTo>
                <a:lnTo>
                  <a:pt x="36" y="47"/>
                </a:lnTo>
                <a:lnTo>
                  <a:pt x="36" y="47"/>
                </a:lnTo>
                <a:lnTo>
                  <a:pt x="33" y="58"/>
                </a:lnTo>
                <a:lnTo>
                  <a:pt x="31" y="64"/>
                </a:lnTo>
                <a:lnTo>
                  <a:pt x="31" y="64"/>
                </a:lnTo>
                <a:lnTo>
                  <a:pt x="25" y="66"/>
                </a:lnTo>
                <a:lnTo>
                  <a:pt x="17" y="69"/>
                </a:lnTo>
                <a:lnTo>
                  <a:pt x="17" y="69"/>
                </a:lnTo>
                <a:lnTo>
                  <a:pt x="11" y="69"/>
                </a:lnTo>
                <a:lnTo>
                  <a:pt x="8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4" name="Freeform 706"/>
          <p:cNvSpPr>
            <a:spLocks/>
          </p:cNvSpPr>
          <p:nvPr/>
        </p:nvSpPr>
        <p:spPr bwMode="auto">
          <a:xfrm>
            <a:off x="6343413" y="4911619"/>
            <a:ext cx="30834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28"/>
              </a:cxn>
              <a:cxn ang="0">
                <a:pos x="3" y="34"/>
              </a:cxn>
              <a:cxn ang="0">
                <a:pos x="6" y="36"/>
              </a:cxn>
              <a:cxn ang="0">
                <a:pos x="11" y="39"/>
              </a:cxn>
              <a:cxn ang="0">
                <a:pos x="11" y="39"/>
              </a:cxn>
              <a:cxn ang="0">
                <a:pos x="17" y="36"/>
              </a:cxn>
              <a:cxn ang="0">
                <a:pos x="20" y="34"/>
              </a:cxn>
              <a:cxn ang="0">
                <a:pos x="20" y="6"/>
              </a:cxn>
              <a:cxn ang="0">
                <a:pos x="20" y="6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3" y="6"/>
              </a:cxn>
              <a:cxn ang="0">
                <a:pos x="0" y="12"/>
              </a:cxn>
              <a:cxn ang="0">
                <a:pos x="0" y="20"/>
              </a:cxn>
            </a:cxnLst>
            <a:rect l="0" t="0" r="r" b="b"/>
            <a:pathLst>
              <a:path w="20" h="39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28"/>
                </a:lnTo>
                <a:lnTo>
                  <a:pt x="3" y="34"/>
                </a:lnTo>
                <a:lnTo>
                  <a:pt x="6" y="36"/>
                </a:lnTo>
                <a:lnTo>
                  <a:pt x="11" y="39"/>
                </a:lnTo>
                <a:lnTo>
                  <a:pt x="11" y="39"/>
                </a:lnTo>
                <a:lnTo>
                  <a:pt x="17" y="36"/>
                </a:lnTo>
                <a:lnTo>
                  <a:pt x="20" y="34"/>
                </a:lnTo>
                <a:lnTo>
                  <a:pt x="20" y="6"/>
                </a:lnTo>
                <a:lnTo>
                  <a:pt x="20" y="6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3" y="6"/>
                </a:lnTo>
                <a:lnTo>
                  <a:pt x="0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5" name="Freeform 707"/>
          <p:cNvSpPr>
            <a:spLocks/>
          </p:cNvSpPr>
          <p:nvPr/>
        </p:nvSpPr>
        <p:spPr bwMode="auto">
          <a:xfrm>
            <a:off x="6166118" y="4892754"/>
            <a:ext cx="47793" cy="79811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13"/>
              </a:cxn>
              <a:cxn ang="0">
                <a:pos x="0" y="13"/>
              </a:cxn>
              <a:cxn ang="0">
                <a:pos x="0" y="11"/>
              </a:cxn>
              <a:cxn ang="0">
                <a:pos x="6" y="11"/>
              </a:cxn>
              <a:cxn ang="0">
                <a:pos x="6" y="0"/>
              </a:cxn>
              <a:cxn ang="0">
                <a:pos x="14" y="0"/>
              </a:cxn>
              <a:cxn ang="0">
                <a:pos x="14" y="11"/>
              </a:cxn>
              <a:cxn ang="0">
                <a:pos x="26" y="11"/>
              </a:cxn>
              <a:cxn ang="0">
                <a:pos x="26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4" y="49"/>
              </a:cxn>
              <a:cxn ang="0">
                <a:pos x="17" y="52"/>
              </a:cxn>
              <a:cxn ang="0">
                <a:pos x="20" y="52"/>
              </a:cxn>
              <a:cxn ang="0">
                <a:pos x="20" y="52"/>
              </a:cxn>
              <a:cxn ang="0">
                <a:pos x="28" y="49"/>
              </a:cxn>
              <a:cxn ang="0">
                <a:pos x="31" y="52"/>
              </a:cxn>
              <a:cxn ang="0">
                <a:pos x="31" y="52"/>
              </a:cxn>
              <a:cxn ang="0">
                <a:pos x="20" y="55"/>
              </a:cxn>
              <a:cxn ang="0">
                <a:pos x="20" y="55"/>
              </a:cxn>
              <a:cxn ang="0">
                <a:pos x="14" y="55"/>
              </a:cxn>
              <a:cxn ang="0">
                <a:pos x="9" y="52"/>
              </a:cxn>
              <a:cxn ang="0">
                <a:pos x="6" y="49"/>
              </a:cxn>
              <a:cxn ang="0">
                <a:pos x="6" y="41"/>
              </a:cxn>
            </a:cxnLst>
            <a:rect l="0" t="0" r="r" b="b"/>
            <a:pathLst>
              <a:path w="31" h="55">
                <a:moveTo>
                  <a:pt x="6" y="41"/>
                </a:moveTo>
                <a:lnTo>
                  <a:pt x="6" y="13"/>
                </a:lnTo>
                <a:lnTo>
                  <a:pt x="0" y="13"/>
                </a:lnTo>
                <a:lnTo>
                  <a:pt x="0" y="11"/>
                </a:lnTo>
                <a:lnTo>
                  <a:pt x="6" y="11"/>
                </a:lnTo>
                <a:lnTo>
                  <a:pt x="6" y="0"/>
                </a:lnTo>
                <a:lnTo>
                  <a:pt x="14" y="0"/>
                </a:lnTo>
                <a:lnTo>
                  <a:pt x="14" y="11"/>
                </a:lnTo>
                <a:lnTo>
                  <a:pt x="26" y="11"/>
                </a:lnTo>
                <a:lnTo>
                  <a:pt x="26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4" y="49"/>
                </a:lnTo>
                <a:lnTo>
                  <a:pt x="17" y="52"/>
                </a:lnTo>
                <a:lnTo>
                  <a:pt x="20" y="52"/>
                </a:lnTo>
                <a:lnTo>
                  <a:pt x="20" y="52"/>
                </a:lnTo>
                <a:lnTo>
                  <a:pt x="28" y="49"/>
                </a:lnTo>
                <a:lnTo>
                  <a:pt x="31" y="52"/>
                </a:lnTo>
                <a:lnTo>
                  <a:pt x="31" y="52"/>
                </a:lnTo>
                <a:lnTo>
                  <a:pt x="20" y="55"/>
                </a:lnTo>
                <a:lnTo>
                  <a:pt x="20" y="55"/>
                </a:lnTo>
                <a:lnTo>
                  <a:pt x="14" y="55"/>
                </a:lnTo>
                <a:lnTo>
                  <a:pt x="9" y="52"/>
                </a:lnTo>
                <a:lnTo>
                  <a:pt x="6" y="49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6" name="Freeform 708"/>
          <p:cNvSpPr>
            <a:spLocks/>
          </p:cNvSpPr>
          <p:nvPr/>
        </p:nvSpPr>
        <p:spPr bwMode="auto">
          <a:xfrm>
            <a:off x="6015031" y="4908717"/>
            <a:ext cx="61668" cy="63848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3" y="41"/>
              </a:cxn>
              <a:cxn ang="0">
                <a:pos x="0" y="38"/>
              </a:cxn>
              <a:cxn ang="0">
                <a:pos x="0" y="30"/>
              </a:cxn>
              <a:cxn ang="0">
                <a:pos x="0" y="0"/>
              </a:cxn>
              <a:cxn ang="0">
                <a:pos x="9" y="0"/>
              </a:cxn>
              <a:cxn ang="0">
                <a:pos x="9" y="30"/>
              </a:cxn>
              <a:cxn ang="0">
                <a:pos x="9" y="30"/>
              </a:cxn>
              <a:cxn ang="0">
                <a:pos x="9" y="33"/>
              </a:cxn>
              <a:cxn ang="0">
                <a:pos x="9" y="38"/>
              </a:cxn>
              <a:cxn ang="0">
                <a:pos x="9" y="38"/>
              </a:cxn>
              <a:cxn ang="0">
                <a:pos x="12" y="38"/>
              </a:cxn>
              <a:cxn ang="0">
                <a:pos x="17" y="41"/>
              </a:cxn>
              <a:cxn ang="0">
                <a:pos x="17" y="41"/>
              </a:cxn>
              <a:cxn ang="0">
                <a:pos x="23" y="38"/>
              </a:cxn>
              <a:cxn ang="0">
                <a:pos x="23" y="38"/>
              </a:cxn>
              <a:cxn ang="0">
                <a:pos x="31" y="33"/>
              </a:cxn>
              <a:cxn ang="0">
                <a:pos x="31" y="0"/>
              </a:cxn>
              <a:cxn ang="0">
                <a:pos x="40" y="0"/>
              </a:cxn>
              <a:cxn ang="0">
                <a:pos x="40" y="44"/>
              </a:cxn>
              <a:cxn ang="0">
                <a:pos x="31" y="44"/>
              </a:cxn>
              <a:cxn ang="0">
                <a:pos x="31" y="38"/>
              </a:cxn>
              <a:cxn ang="0">
                <a:pos x="31" y="38"/>
              </a:cxn>
              <a:cxn ang="0">
                <a:pos x="31" y="38"/>
              </a:cxn>
              <a:cxn ang="0">
                <a:pos x="23" y="41"/>
              </a:cxn>
              <a:cxn ang="0">
                <a:pos x="23" y="41"/>
              </a:cxn>
              <a:cxn ang="0">
                <a:pos x="14" y="44"/>
              </a:cxn>
              <a:cxn ang="0">
                <a:pos x="14" y="44"/>
              </a:cxn>
              <a:cxn ang="0">
                <a:pos x="9" y="44"/>
              </a:cxn>
              <a:cxn ang="0">
                <a:pos x="3" y="41"/>
              </a:cxn>
            </a:cxnLst>
            <a:rect l="0" t="0" r="r" b="b"/>
            <a:pathLst>
              <a:path w="40" h="44">
                <a:moveTo>
                  <a:pt x="3" y="41"/>
                </a:moveTo>
                <a:lnTo>
                  <a:pt x="3" y="41"/>
                </a:lnTo>
                <a:lnTo>
                  <a:pt x="0" y="38"/>
                </a:lnTo>
                <a:lnTo>
                  <a:pt x="0" y="30"/>
                </a:lnTo>
                <a:lnTo>
                  <a:pt x="0" y="0"/>
                </a:lnTo>
                <a:lnTo>
                  <a:pt x="9" y="0"/>
                </a:lnTo>
                <a:lnTo>
                  <a:pt x="9" y="30"/>
                </a:lnTo>
                <a:lnTo>
                  <a:pt x="9" y="30"/>
                </a:lnTo>
                <a:lnTo>
                  <a:pt x="9" y="33"/>
                </a:lnTo>
                <a:lnTo>
                  <a:pt x="9" y="38"/>
                </a:lnTo>
                <a:lnTo>
                  <a:pt x="9" y="38"/>
                </a:lnTo>
                <a:lnTo>
                  <a:pt x="12" y="38"/>
                </a:lnTo>
                <a:lnTo>
                  <a:pt x="17" y="41"/>
                </a:lnTo>
                <a:lnTo>
                  <a:pt x="17" y="41"/>
                </a:lnTo>
                <a:lnTo>
                  <a:pt x="23" y="38"/>
                </a:lnTo>
                <a:lnTo>
                  <a:pt x="23" y="38"/>
                </a:lnTo>
                <a:lnTo>
                  <a:pt x="31" y="33"/>
                </a:lnTo>
                <a:lnTo>
                  <a:pt x="31" y="0"/>
                </a:lnTo>
                <a:lnTo>
                  <a:pt x="40" y="0"/>
                </a:lnTo>
                <a:lnTo>
                  <a:pt x="40" y="44"/>
                </a:lnTo>
                <a:lnTo>
                  <a:pt x="31" y="44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23" y="41"/>
                </a:lnTo>
                <a:lnTo>
                  <a:pt x="23" y="41"/>
                </a:lnTo>
                <a:lnTo>
                  <a:pt x="14" y="44"/>
                </a:lnTo>
                <a:lnTo>
                  <a:pt x="14" y="44"/>
                </a:lnTo>
                <a:lnTo>
                  <a:pt x="9" y="44"/>
                </a:lnTo>
                <a:lnTo>
                  <a:pt x="3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7" name="Freeform 709"/>
          <p:cNvSpPr>
            <a:spLocks/>
          </p:cNvSpPr>
          <p:nvPr/>
        </p:nvSpPr>
        <p:spPr bwMode="auto">
          <a:xfrm>
            <a:off x="5928696" y="4904363"/>
            <a:ext cx="69377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6" y="5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31" y="3"/>
              </a:cxn>
              <a:cxn ang="0">
                <a:pos x="40" y="5"/>
              </a:cxn>
              <a:cxn ang="0">
                <a:pos x="45" y="14"/>
              </a:cxn>
              <a:cxn ang="0">
                <a:pos x="45" y="25"/>
              </a:cxn>
              <a:cxn ang="0">
                <a:pos x="45" y="25"/>
              </a:cxn>
              <a:cxn ang="0">
                <a:pos x="45" y="33"/>
              </a:cxn>
              <a:cxn ang="0">
                <a:pos x="40" y="41"/>
              </a:cxn>
              <a:cxn ang="0">
                <a:pos x="34" y="47"/>
              </a:cxn>
              <a:cxn ang="0">
                <a:pos x="23" y="47"/>
              </a:cxn>
              <a:cxn ang="0">
                <a:pos x="23" y="47"/>
              </a:cxn>
              <a:cxn ang="0">
                <a:pos x="12" y="47"/>
              </a:cxn>
              <a:cxn ang="0">
                <a:pos x="6" y="41"/>
              </a:cxn>
              <a:cxn ang="0">
                <a:pos x="0" y="33"/>
              </a:cxn>
              <a:cxn ang="0">
                <a:pos x="0" y="25"/>
              </a:cxn>
            </a:cxnLst>
            <a:rect l="0" t="0" r="r" b="b"/>
            <a:pathLst>
              <a:path w="45" h="47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6" y="5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31" y="3"/>
                </a:lnTo>
                <a:lnTo>
                  <a:pt x="40" y="5"/>
                </a:lnTo>
                <a:lnTo>
                  <a:pt x="45" y="14"/>
                </a:lnTo>
                <a:lnTo>
                  <a:pt x="45" y="25"/>
                </a:lnTo>
                <a:lnTo>
                  <a:pt x="45" y="25"/>
                </a:lnTo>
                <a:lnTo>
                  <a:pt x="45" y="33"/>
                </a:lnTo>
                <a:lnTo>
                  <a:pt x="40" y="41"/>
                </a:lnTo>
                <a:lnTo>
                  <a:pt x="34" y="47"/>
                </a:lnTo>
                <a:lnTo>
                  <a:pt x="23" y="47"/>
                </a:lnTo>
                <a:lnTo>
                  <a:pt x="23" y="47"/>
                </a:lnTo>
                <a:lnTo>
                  <a:pt x="12" y="47"/>
                </a:lnTo>
                <a:lnTo>
                  <a:pt x="6" y="41"/>
                </a:lnTo>
                <a:lnTo>
                  <a:pt x="0" y="33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8" name="Freeform 710"/>
          <p:cNvSpPr>
            <a:spLocks/>
          </p:cNvSpPr>
          <p:nvPr/>
        </p:nvSpPr>
        <p:spPr bwMode="auto">
          <a:xfrm>
            <a:off x="5937946" y="4911619"/>
            <a:ext cx="52418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3" y="28"/>
              </a:cxn>
              <a:cxn ang="0">
                <a:pos x="6" y="34"/>
              </a:cxn>
              <a:cxn ang="0">
                <a:pos x="11" y="36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2" y="36"/>
              </a:cxn>
              <a:cxn ang="0">
                <a:pos x="28" y="34"/>
              </a:cxn>
              <a:cxn ang="0">
                <a:pos x="31" y="28"/>
              </a:cxn>
              <a:cxn ang="0">
                <a:pos x="34" y="20"/>
              </a:cxn>
              <a:cxn ang="0">
                <a:pos x="34" y="20"/>
              </a:cxn>
              <a:cxn ang="0">
                <a:pos x="31" y="12"/>
              </a:cxn>
              <a:cxn ang="0">
                <a:pos x="28" y="3"/>
              </a:cxn>
              <a:cxn ang="0">
                <a:pos x="22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3"/>
              </a:cxn>
              <a:cxn ang="0">
                <a:pos x="3" y="12"/>
              </a:cxn>
              <a:cxn ang="0">
                <a:pos x="0" y="20"/>
              </a:cxn>
            </a:cxnLst>
            <a:rect l="0" t="0" r="r" b="b"/>
            <a:pathLst>
              <a:path w="34" h="39">
                <a:moveTo>
                  <a:pt x="0" y="20"/>
                </a:moveTo>
                <a:lnTo>
                  <a:pt x="0" y="20"/>
                </a:lnTo>
                <a:lnTo>
                  <a:pt x="3" y="28"/>
                </a:lnTo>
                <a:lnTo>
                  <a:pt x="6" y="34"/>
                </a:lnTo>
                <a:lnTo>
                  <a:pt x="11" y="36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2" y="36"/>
                </a:lnTo>
                <a:lnTo>
                  <a:pt x="28" y="34"/>
                </a:lnTo>
                <a:lnTo>
                  <a:pt x="31" y="28"/>
                </a:lnTo>
                <a:lnTo>
                  <a:pt x="34" y="20"/>
                </a:lnTo>
                <a:lnTo>
                  <a:pt x="34" y="20"/>
                </a:lnTo>
                <a:lnTo>
                  <a:pt x="31" y="12"/>
                </a:lnTo>
                <a:lnTo>
                  <a:pt x="28" y="3"/>
                </a:lnTo>
                <a:lnTo>
                  <a:pt x="22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3"/>
                </a:lnTo>
                <a:lnTo>
                  <a:pt x="3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9" name="Freeform 711"/>
          <p:cNvSpPr>
            <a:spLocks/>
          </p:cNvSpPr>
          <p:nvPr/>
        </p:nvSpPr>
        <p:spPr bwMode="auto">
          <a:xfrm>
            <a:off x="5860861" y="4904363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0" y="3"/>
              </a:cxn>
              <a:cxn ang="0">
                <a:pos x="33" y="8"/>
              </a:cxn>
              <a:cxn ang="0">
                <a:pos x="36" y="11"/>
              </a:cxn>
              <a:cxn ang="0">
                <a:pos x="28" y="11"/>
              </a:cxn>
              <a:cxn ang="0">
                <a:pos x="28" y="11"/>
              </a:cxn>
              <a:cxn ang="0">
                <a:pos x="25" y="8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1" y="11"/>
              </a:cxn>
              <a:cxn ang="0">
                <a:pos x="8" y="17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4"/>
              </a:cxn>
              <a:cxn ang="0">
                <a:pos x="19" y="44"/>
              </a:cxn>
              <a:cxn ang="0">
                <a:pos x="19" y="44"/>
              </a:cxn>
              <a:cxn ang="0">
                <a:pos x="25" y="41"/>
              </a:cxn>
              <a:cxn ang="0">
                <a:pos x="28" y="36"/>
              </a:cxn>
              <a:cxn ang="0">
                <a:pos x="36" y="36"/>
              </a:cxn>
              <a:cxn ang="0">
                <a:pos x="36" y="36"/>
              </a:cxn>
              <a:cxn ang="0">
                <a:pos x="33" y="41"/>
              </a:cxn>
              <a:cxn ang="0">
                <a:pos x="30" y="44"/>
              </a:cxn>
              <a:cxn ang="0">
                <a:pos x="25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1"/>
              </a:cxn>
              <a:cxn ang="0">
                <a:pos x="0" y="36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0" y="3"/>
                </a:lnTo>
                <a:lnTo>
                  <a:pt x="33" y="8"/>
                </a:lnTo>
                <a:lnTo>
                  <a:pt x="36" y="11"/>
                </a:lnTo>
                <a:lnTo>
                  <a:pt x="28" y="11"/>
                </a:lnTo>
                <a:lnTo>
                  <a:pt x="28" y="11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1" y="11"/>
                </a:lnTo>
                <a:lnTo>
                  <a:pt x="8" y="17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4" y="44"/>
                </a:lnTo>
                <a:lnTo>
                  <a:pt x="19" y="44"/>
                </a:lnTo>
                <a:lnTo>
                  <a:pt x="19" y="44"/>
                </a:lnTo>
                <a:lnTo>
                  <a:pt x="25" y="41"/>
                </a:lnTo>
                <a:lnTo>
                  <a:pt x="28" y="36"/>
                </a:lnTo>
                <a:lnTo>
                  <a:pt x="36" y="36"/>
                </a:lnTo>
                <a:lnTo>
                  <a:pt x="36" y="36"/>
                </a:lnTo>
                <a:lnTo>
                  <a:pt x="33" y="41"/>
                </a:lnTo>
                <a:lnTo>
                  <a:pt x="30" y="44"/>
                </a:lnTo>
                <a:lnTo>
                  <a:pt x="25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1"/>
                </a:lnTo>
                <a:lnTo>
                  <a:pt x="0" y="36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0" name="Freeform 712"/>
          <p:cNvSpPr>
            <a:spLocks/>
          </p:cNvSpPr>
          <p:nvPr/>
        </p:nvSpPr>
        <p:spPr bwMode="auto">
          <a:xfrm>
            <a:off x="5791484" y="4904363"/>
            <a:ext cx="55501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1" y="3"/>
              </a:cxn>
              <a:cxn ang="0">
                <a:pos x="33" y="8"/>
              </a:cxn>
              <a:cxn ang="0">
                <a:pos x="36" y="11"/>
              </a:cxn>
              <a:cxn ang="0">
                <a:pos x="28" y="11"/>
              </a:cxn>
              <a:cxn ang="0">
                <a:pos x="28" y="11"/>
              </a:cxn>
              <a:cxn ang="0">
                <a:pos x="25" y="8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1" y="11"/>
              </a:cxn>
              <a:cxn ang="0">
                <a:pos x="8" y="17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4"/>
              </a:cxn>
              <a:cxn ang="0">
                <a:pos x="19" y="44"/>
              </a:cxn>
              <a:cxn ang="0">
                <a:pos x="19" y="44"/>
              </a:cxn>
              <a:cxn ang="0">
                <a:pos x="25" y="41"/>
              </a:cxn>
              <a:cxn ang="0">
                <a:pos x="31" y="36"/>
              </a:cxn>
              <a:cxn ang="0">
                <a:pos x="36" y="36"/>
              </a:cxn>
              <a:cxn ang="0">
                <a:pos x="36" y="36"/>
              </a:cxn>
              <a:cxn ang="0">
                <a:pos x="33" y="41"/>
              </a:cxn>
              <a:cxn ang="0">
                <a:pos x="31" y="44"/>
              </a:cxn>
              <a:cxn ang="0">
                <a:pos x="25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1"/>
              </a:cxn>
              <a:cxn ang="0">
                <a:pos x="0" y="36"/>
              </a:cxn>
              <a:cxn ang="0">
                <a:pos x="0" y="25"/>
              </a:cxn>
            </a:cxnLst>
            <a:rect l="0" t="0" r="r" b="b"/>
            <a:pathLst>
              <a:path w="36" h="47">
                <a:moveTo>
                  <a:pt x="0" y="25"/>
                </a:moveTo>
                <a:lnTo>
                  <a:pt x="0" y="25"/>
                </a:lnTo>
                <a:lnTo>
                  <a:pt x="0" y="14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1" y="3"/>
                </a:lnTo>
                <a:lnTo>
                  <a:pt x="33" y="8"/>
                </a:lnTo>
                <a:lnTo>
                  <a:pt x="36" y="11"/>
                </a:lnTo>
                <a:lnTo>
                  <a:pt x="28" y="11"/>
                </a:lnTo>
                <a:lnTo>
                  <a:pt x="28" y="11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1" y="11"/>
                </a:lnTo>
                <a:lnTo>
                  <a:pt x="8" y="17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4" y="44"/>
                </a:lnTo>
                <a:lnTo>
                  <a:pt x="19" y="44"/>
                </a:lnTo>
                <a:lnTo>
                  <a:pt x="19" y="44"/>
                </a:lnTo>
                <a:lnTo>
                  <a:pt x="25" y="41"/>
                </a:lnTo>
                <a:lnTo>
                  <a:pt x="31" y="36"/>
                </a:lnTo>
                <a:lnTo>
                  <a:pt x="36" y="36"/>
                </a:lnTo>
                <a:lnTo>
                  <a:pt x="36" y="36"/>
                </a:lnTo>
                <a:lnTo>
                  <a:pt x="33" y="41"/>
                </a:lnTo>
                <a:lnTo>
                  <a:pt x="31" y="44"/>
                </a:lnTo>
                <a:lnTo>
                  <a:pt x="25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1"/>
                </a:lnTo>
                <a:lnTo>
                  <a:pt x="0" y="36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1" name="Freeform 713"/>
          <p:cNvSpPr>
            <a:spLocks/>
          </p:cNvSpPr>
          <p:nvPr/>
        </p:nvSpPr>
        <p:spPr bwMode="auto">
          <a:xfrm>
            <a:off x="6257078" y="4904363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7" y="8"/>
              </a:cxn>
              <a:cxn ang="0">
                <a:pos x="17" y="8"/>
              </a:cxn>
              <a:cxn ang="0">
                <a:pos x="9" y="14"/>
              </a:cxn>
              <a:cxn ang="0">
                <a:pos x="9" y="47"/>
              </a:cxn>
              <a:cxn ang="0">
                <a:pos x="0" y="47"/>
              </a:cxn>
              <a:cxn ang="0">
                <a:pos x="0" y="3"/>
              </a:cxn>
              <a:cxn ang="0">
                <a:pos x="9" y="3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3"/>
              </a:cxn>
              <a:cxn ang="0">
                <a:pos x="37" y="5"/>
              </a:cxn>
              <a:cxn ang="0">
                <a:pos x="37" y="5"/>
              </a:cxn>
              <a:cxn ang="0">
                <a:pos x="37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7" y="8"/>
                </a:lnTo>
                <a:lnTo>
                  <a:pt x="17" y="8"/>
                </a:lnTo>
                <a:lnTo>
                  <a:pt x="9" y="14"/>
                </a:lnTo>
                <a:lnTo>
                  <a:pt x="9" y="47"/>
                </a:lnTo>
                <a:lnTo>
                  <a:pt x="0" y="47"/>
                </a:lnTo>
                <a:lnTo>
                  <a:pt x="0" y="3"/>
                </a:lnTo>
                <a:lnTo>
                  <a:pt x="9" y="3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3"/>
                </a:lnTo>
                <a:lnTo>
                  <a:pt x="37" y="5"/>
                </a:lnTo>
                <a:lnTo>
                  <a:pt x="37" y="5"/>
                </a:lnTo>
                <a:lnTo>
                  <a:pt x="37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2" name="Rectangle 714"/>
          <p:cNvSpPr>
            <a:spLocks noChangeArrowheads="1"/>
          </p:cNvSpPr>
          <p:nvPr/>
        </p:nvSpPr>
        <p:spPr bwMode="auto">
          <a:xfrm>
            <a:off x="6227786" y="4908717"/>
            <a:ext cx="7709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3" name="Freeform 715"/>
          <p:cNvSpPr>
            <a:spLocks/>
          </p:cNvSpPr>
          <p:nvPr/>
        </p:nvSpPr>
        <p:spPr bwMode="auto">
          <a:xfrm>
            <a:off x="6093658" y="4904363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8"/>
              </a:cxn>
              <a:cxn ang="0">
                <a:pos x="17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3"/>
              </a:cxn>
              <a:cxn ang="0">
                <a:pos x="36" y="5"/>
              </a:cxn>
              <a:cxn ang="0">
                <a:pos x="36" y="5"/>
              </a:cxn>
              <a:cxn ang="0">
                <a:pos x="39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8"/>
                </a:lnTo>
                <a:lnTo>
                  <a:pt x="17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3"/>
                </a:lnTo>
                <a:lnTo>
                  <a:pt x="36" y="5"/>
                </a:lnTo>
                <a:lnTo>
                  <a:pt x="36" y="5"/>
                </a:lnTo>
                <a:lnTo>
                  <a:pt x="39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4" name="Freeform 716"/>
          <p:cNvSpPr>
            <a:spLocks/>
          </p:cNvSpPr>
          <p:nvPr/>
        </p:nvSpPr>
        <p:spPr bwMode="auto">
          <a:xfrm>
            <a:off x="5683565" y="4872439"/>
            <a:ext cx="98669" cy="100126"/>
          </a:xfrm>
          <a:custGeom>
            <a:avLst/>
            <a:gdLst/>
            <a:ahLst/>
            <a:cxnLst>
              <a:cxn ang="0">
                <a:pos x="56" y="69"/>
              </a:cxn>
              <a:cxn ang="0">
                <a:pos x="47" y="47"/>
              </a:cxn>
              <a:cxn ang="0">
                <a:pos x="17" y="47"/>
              </a:cxn>
              <a:cxn ang="0">
                <a:pos x="8" y="69"/>
              </a:cxn>
              <a:cxn ang="0">
                <a:pos x="0" y="69"/>
              </a:cxn>
              <a:cxn ang="0">
                <a:pos x="28" y="0"/>
              </a:cxn>
              <a:cxn ang="0">
                <a:pos x="36" y="0"/>
              </a:cxn>
              <a:cxn ang="0">
                <a:pos x="64" y="69"/>
              </a:cxn>
              <a:cxn ang="0">
                <a:pos x="56" y="69"/>
              </a:cxn>
            </a:cxnLst>
            <a:rect l="0" t="0" r="r" b="b"/>
            <a:pathLst>
              <a:path w="64" h="69">
                <a:moveTo>
                  <a:pt x="56" y="69"/>
                </a:moveTo>
                <a:lnTo>
                  <a:pt x="47" y="47"/>
                </a:lnTo>
                <a:lnTo>
                  <a:pt x="17" y="47"/>
                </a:lnTo>
                <a:lnTo>
                  <a:pt x="8" y="69"/>
                </a:lnTo>
                <a:lnTo>
                  <a:pt x="0" y="69"/>
                </a:lnTo>
                <a:lnTo>
                  <a:pt x="28" y="0"/>
                </a:lnTo>
                <a:lnTo>
                  <a:pt x="36" y="0"/>
                </a:lnTo>
                <a:lnTo>
                  <a:pt x="64" y="69"/>
                </a:lnTo>
                <a:lnTo>
                  <a:pt x="56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" name="Freeform 717"/>
          <p:cNvSpPr>
            <a:spLocks/>
          </p:cNvSpPr>
          <p:nvPr/>
        </p:nvSpPr>
        <p:spPr bwMode="auto">
          <a:xfrm>
            <a:off x="5712858" y="4879695"/>
            <a:ext cx="40084" cy="52240"/>
          </a:xfrm>
          <a:custGeom>
            <a:avLst/>
            <a:gdLst/>
            <a:ahLst/>
            <a:cxnLst>
              <a:cxn ang="0">
                <a:pos x="6" y="20"/>
              </a:cxn>
              <a:cxn ang="0">
                <a:pos x="0" y="36"/>
              </a:cxn>
              <a:cxn ang="0">
                <a:pos x="26" y="36"/>
              </a:cxn>
              <a:cxn ang="0">
                <a:pos x="20" y="20"/>
              </a:cxn>
              <a:cxn ang="0">
                <a:pos x="20" y="20"/>
              </a:cxn>
              <a:cxn ang="0">
                <a:pos x="14" y="0"/>
              </a:cxn>
              <a:cxn ang="0">
                <a:pos x="12" y="0"/>
              </a:cxn>
              <a:cxn ang="0">
                <a:pos x="12" y="0"/>
              </a:cxn>
              <a:cxn ang="0">
                <a:pos x="6" y="20"/>
              </a:cxn>
            </a:cxnLst>
            <a:rect l="0" t="0" r="r" b="b"/>
            <a:pathLst>
              <a:path w="26" h="36">
                <a:moveTo>
                  <a:pt x="6" y="20"/>
                </a:moveTo>
                <a:lnTo>
                  <a:pt x="0" y="36"/>
                </a:lnTo>
                <a:lnTo>
                  <a:pt x="26" y="36"/>
                </a:lnTo>
                <a:lnTo>
                  <a:pt x="20" y="20"/>
                </a:lnTo>
                <a:lnTo>
                  <a:pt x="20" y="20"/>
                </a:lnTo>
                <a:lnTo>
                  <a:pt x="14" y="0"/>
                </a:lnTo>
                <a:lnTo>
                  <a:pt x="12" y="0"/>
                </a:lnTo>
                <a:lnTo>
                  <a:pt x="12" y="0"/>
                </a:lnTo>
                <a:lnTo>
                  <a:pt x="6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6" name="Rectangle 718"/>
          <p:cNvSpPr>
            <a:spLocks noChangeArrowheads="1"/>
          </p:cNvSpPr>
          <p:nvPr/>
        </p:nvSpPr>
        <p:spPr bwMode="auto">
          <a:xfrm>
            <a:off x="6227786" y="4884048"/>
            <a:ext cx="7709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7" name="Freeform 719"/>
          <p:cNvSpPr>
            <a:spLocks noEditPoints="1"/>
          </p:cNvSpPr>
          <p:nvPr/>
        </p:nvSpPr>
        <p:spPr bwMode="auto">
          <a:xfrm>
            <a:off x="6810549" y="4872439"/>
            <a:ext cx="427051" cy="100126"/>
          </a:xfrm>
          <a:custGeom>
            <a:avLst/>
            <a:gdLst/>
            <a:ahLst/>
            <a:cxnLst>
              <a:cxn ang="0">
                <a:pos x="196" y="52"/>
              </a:cxn>
              <a:cxn ang="0">
                <a:pos x="221" y="39"/>
              </a:cxn>
              <a:cxn ang="0">
                <a:pos x="218" y="30"/>
              </a:cxn>
              <a:cxn ang="0">
                <a:pos x="212" y="27"/>
              </a:cxn>
              <a:cxn ang="0">
                <a:pos x="204" y="36"/>
              </a:cxn>
              <a:cxn ang="0">
                <a:pos x="198" y="30"/>
              </a:cxn>
              <a:cxn ang="0">
                <a:pos x="212" y="22"/>
              </a:cxn>
              <a:cxn ang="0">
                <a:pos x="224" y="27"/>
              </a:cxn>
              <a:cxn ang="0">
                <a:pos x="226" y="61"/>
              </a:cxn>
              <a:cxn ang="0">
                <a:pos x="229" y="69"/>
              </a:cxn>
              <a:cxn ang="0">
                <a:pos x="221" y="66"/>
              </a:cxn>
              <a:cxn ang="0">
                <a:pos x="215" y="69"/>
              </a:cxn>
              <a:cxn ang="0">
                <a:pos x="201" y="69"/>
              </a:cxn>
              <a:cxn ang="0">
                <a:pos x="193" y="58"/>
              </a:cxn>
              <a:cxn ang="0">
                <a:pos x="204" y="63"/>
              </a:cxn>
              <a:cxn ang="0">
                <a:pos x="215" y="63"/>
              </a:cxn>
              <a:cxn ang="0">
                <a:pos x="221" y="44"/>
              </a:cxn>
              <a:cxn ang="0">
                <a:pos x="201" y="52"/>
              </a:cxn>
              <a:cxn ang="0">
                <a:pos x="72" y="66"/>
              </a:cxn>
              <a:cxn ang="0">
                <a:pos x="70" y="25"/>
              </a:cxn>
              <a:cxn ang="0">
                <a:pos x="75" y="55"/>
              </a:cxn>
              <a:cxn ang="0">
                <a:pos x="78" y="63"/>
              </a:cxn>
              <a:cxn ang="0">
                <a:pos x="84" y="66"/>
              </a:cxn>
              <a:cxn ang="0">
                <a:pos x="100" y="58"/>
              </a:cxn>
              <a:cxn ang="0">
                <a:pos x="106" y="69"/>
              </a:cxn>
              <a:cxn ang="0">
                <a:pos x="100" y="63"/>
              </a:cxn>
              <a:cxn ang="0">
                <a:pos x="92" y="66"/>
              </a:cxn>
              <a:cxn ang="0">
                <a:pos x="75" y="69"/>
              </a:cxn>
              <a:cxn ang="0">
                <a:pos x="271" y="39"/>
              </a:cxn>
              <a:cxn ang="0">
                <a:pos x="268" y="30"/>
              </a:cxn>
              <a:cxn ang="0">
                <a:pos x="263" y="27"/>
              </a:cxn>
              <a:cxn ang="0">
                <a:pos x="254" y="30"/>
              </a:cxn>
              <a:cxn ang="0">
                <a:pos x="240" y="69"/>
              </a:cxn>
              <a:cxn ang="0">
                <a:pos x="246" y="30"/>
              </a:cxn>
              <a:cxn ang="0">
                <a:pos x="254" y="25"/>
              </a:cxn>
              <a:cxn ang="0">
                <a:pos x="266" y="22"/>
              </a:cxn>
              <a:cxn ang="0">
                <a:pos x="274" y="27"/>
              </a:cxn>
              <a:cxn ang="0">
                <a:pos x="277" y="69"/>
              </a:cxn>
              <a:cxn ang="0">
                <a:pos x="176" y="39"/>
              </a:cxn>
              <a:cxn ang="0">
                <a:pos x="176" y="30"/>
              </a:cxn>
              <a:cxn ang="0">
                <a:pos x="162" y="30"/>
              </a:cxn>
              <a:cxn ang="0">
                <a:pos x="156" y="69"/>
              </a:cxn>
              <a:cxn ang="0">
                <a:pos x="148" y="39"/>
              </a:cxn>
              <a:cxn ang="0">
                <a:pos x="140" y="27"/>
              </a:cxn>
              <a:cxn ang="0">
                <a:pos x="134" y="30"/>
              </a:cxn>
              <a:cxn ang="0">
                <a:pos x="120" y="69"/>
              </a:cxn>
              <a:cxn ang="0">
                <a:pos x="126" y="30"/>
              </a:cxn>
              <a:cxn ang="0">
                <a:pos x="134" y="25"/>
              </a:cxn>
              <a:cxn ang="0">
                <a:pos x="142" y="22"/>
              </a:cxn>
              <a:cxn ang="0">
                <a:pos x="154" y="30"/>
              </a:cxn>
              <a:cxn ang="0">
                <a:pos x="162" y="25"/>
              </a:cxn>
              <a:cxn ang="0">
                <a:pos x="173" y="22"/>
              </a:cxn>
              <a:cxn ang="0">
                <a:pos x="182" y="27"/>
              </a:cxn>
              <a:cxn ang="0">
                <a:pos x="184" y="69"/>
              </a:cxn>
              <a:cxn ang="0">
                <a:pos x="44" y="36"/>
              </a:cxn>
              <a:cxn ang="0">
                <a:pos x="0" y="69"/>
              </a:cxn>
              <a:cxn ang="0">
                <a:pos x="5" y="30"/>
              </a:cxn>
              <a:cxn ang="0">
                <a:pos x="53" y="0"/>
              </a:cxn>
            </a:cxnLst>
            <a:rect l="0" t="0" r="r" b="b"/>
            <a:pathLst>
              <a:path w="277" h="69">
                <a:moveTo>
                  <a:pt x="193" y="58"/>
                </a:moveTo>
                <a:lnTo>
                  <a:pt x="193" y="58"/>
                </a:lnTo>
                <a:lnTo>
                  <a:pt x="196" y="52"/>
                </a:lnTo>
                <a:lnTo>
                  <a:pt x="198" y="47"/>
                </a:lnTo>
                <a:lnTo>
                  <a:pt x="207" y="41"/>
                </a:lnTo>
                <a:lnTo>
                  <a:pt x="221" y="39"/>
                </a:lnTo>
                <a:lnTo>
                  <a:pt x="221" y="39"/>
                </a:lnTo>
                <a:lnTo>
                  <a:pt x="221" y="39"/>
                </a:lnTo>
                <a:lnTo>
                  <a:pt x="218" y="30"/>
                </a:lnTo>
                <a:lnTo>
                  <a:pt x="215" y="27"/>
                </a:lnTo>
                <a:lnTo>
                  <a:pt x="212" y="27"/>
                </a:lnTo>
                <a:lnTo>
                  <a:pt x="212" y="27"/>
                </a:lnTo>
                <a:lnTo>
                  <a:pt x="207" y="27"/>
                </a:lnTo>
                <a:lnTo>
                  <a:pt x="207" y="30"/>
                </a:lnTo>
                <a:lnTo>
                  <a:pt x="204" y="36"/>
                </a:lnTo>
                <a:lnTo>
                  <a:pt x="196" y="36"/>
                </a:lnTo>
                <a:lnTo>
                  <a:pt x="196" y="36"/>
                </a:lnTo>
                <a:lnTo>
                  <a:pt x="198" y="30"/>
                </a:lnTo>
                <a:lnTo>
                  <a:pt x="201" y="27"/>
                </a:lnTo>
                <a:lnTo>
                  <a:pt x="204" y="25"/>
                </a:lnTo>
                <a:lnTo>
                  <a:pt x="212" y="22"/>
                </a:lnTo>
                <a:lnTo>
                  <a:pt x="212" y="22"/>
                </a:lnTo>
                <a:lnTo>
                  <a:pt x="218" y="25"/>
                </a:lnTo>
                <a:lnTo>
                  <a:pt x="224" y="27"/>
                </a:lnTo>
                <a:lnTo>
                  <a:pt x="226" y="33"/>
                </a:lnTo>
                <a:lnTo>
                  <a:pt x="226" y="39"/>
                </a:lnTo>
                <a:lnTo>
                  <a:pt x="226" y="61"/>
                </a:lnTo>
                <a:lnTo>
                  <a:pt x="226" y="61"/>
                </a:lnTo>
                <a:lnTo>
                  <a:pt x="229" y="69"/>
                </a:lnTo>
                <a:lnTo>
                  <a:pt x="229" y="69"/>
                </a:lnTo>
                <a:lnTo>
                  <a:pt x="221" y="69"/>
                </a:lnTo>
                <a:lnTo>
                  <a:pt x="221" y="69"/>
                </a:lnTo>
                <a:lnTo>
                  <a:pt x="221" y="66"/>
                </a:lnTo>
                <a:lnTo>
                  <a:pt x="221" y="66"/>
                </a:lnTo>
                <a:lnTo>
                  <a:pt x="221" y="66"/>
                </a:lnTo>
                <a:lnTo>
                  <a:pt x="215" y="69"/>
                </a:lnTo>
                <a:lnTo>
                  <a:pt x="210" y="69"/>
                </a:lnTo>
                <a:lnTo>
                  <a:pt x="210" y="69"/>
                </a:lnTo>
                <a:lnTo>
                  <a:pt x="201" y="69"/>
                </a:lnTo>
                <a:lnTo>
                  <a:pt x="198" y="66"/>
                </a:lnTo>
                <a:lnTo>
                  <a:pt x="196" y="63"/>
                </a:lnTo>
                <a:lnTo>
                  <a:pt x="193" y="58"/>
                </a:lnTo>
                <a:close/>
                <a:moveTo>
                  <a:pt x="201" y="58"/>
                </a:moveTo>
                <a:lnTo>
                  <a:pt x="201" y="58"/>
                </a:lnTo>
                <a:lnTo>
                  <a:pt x="204" y="63"/>
                </a:lnTo>
                <a:lnTo>
                  <a:pt x="210" y="66"/>
                </a:lnTo>
                <a:lnTo>
                  <a:pt x="210" y="66"/>
                </a:lnTo>
                <a:lnTo>
                  <a:pt x="215" y="63"/>
                </a:lnTo>
                <a:lnTo>
                  <a:pt x="221" y="61"/>
                </a:lnTo>
                <a:lnTo>
                  <a:pt x="221" y="44"/>
                </a:lnTo>
                <a:lnTo>
                  <a:pt x="221" y="44"/>
                </a:lnTo>
                <a:lnTo>
                  <a:pt x="212" y="47"/>
                </a:lnTo>
                <a:lnTo>
                  <a:pt x="207" y="50"/>
                </a:lnTo>
                <a:lnTo>
                  <a:pt x="201" y="52"/>
                </a:lnTo>
                <a:lnTo>
                  <a:pt x="201" y="58"/>
                </a:lnTo>
                <a:close/>
                <a:moveTo>
                  <a:pt x="72" y="66"/>
                </a:moveTo>
                <a:lnTo>
                  <a:pt x="72" y="66"/>
                </a:lnTo>
                <a:lnTo>
                  <a:pt x="70" y="63"/>
                </a:lnTo>
                <a:lnTo>
                  <a:pt x="70" y="55"/>
                </a:lnTo>
                <a:lnTo>
                  <a:pt x="70" y="25"/>
                </a:lnTo>
                <a:lnTo>
                  <a:pt x="75" y="25"/>
                </a:lnTo>
                <a:lnTo>
                  <a:pt x="75" y="55"/>
                </a:lnTo>
                <a:lnTo>
                  <a:pt x="75" y="55"/>
                </a:lnTo>
                <a:lnTo>
                  <a:pt x="75" y="58"/>
                </a:lnTo>
                <a:lnTo>
                  <a:pt x="78" y="63"/>
                </a:lnTo>
                <a:lnTo>
                  <a:pt x="78" y="63"/>
                </a:lnTo>
                <a:lnTo>
                  <a:pt x="81" y="63"/>
                </a:lnTo>
                <a:lnTo>
                  <a:pt x="84" y="66"/>
                </a:lnTo>
                <a:lnTo>
                  <a:pt x="84" y="66"/>
                </a:lnTo>
                <a:lnTo>
                  <a:pt x="92" y="63"/>
                </a:lnTo>
                <a:lnTo>
                  <a:pt x="92" y="63"/>
                </a:lnTo>
                <a:lnTo>
                  <a:pt x="100" y="58"/>
                </a:lnTo>
                <a:lnTo>
                  <a:pt x="100" y="25"/>
                </a:lnTo>
                <a:lnTo>
                  <a:pt x="106" y="25"/>
                </a:lnTo>
                <a:lnTo>
                  <a:pt x="106" y="69"/>
                </a:lnTo>
                <a:lnTo>
                  <a:pt x="100" y="69"/>
                </a:lnTo>
                <a:lnTo>
                  <a:pt x="100" y="63"/>
                </a:lnTo>
                <a:lnTo>
                  <a:pt x="100" y="63"/>
                </a:lnTo>
                <a:lnTo>
                  <a:pt x="100" y="63"/>
                </a:lnTo>
                <a:lnTo>
                  <a:pt x="92" y="66"/>
                </a:lnTo>
                <a:lnTo>
                  <a:pt x="92" y="66"/>
                </a:lnTo>
                <a:lnTo>
                  <a:pt x="81" y="69"/>
                </a:lnTo>
                <a:lnTo>
                  <a:pt x="81" y="69"/>
                </a:lnTo>
                <a:lnTo>
                  <a:pt x="75" y="69"/>
                </a:lnTo>
                <a:lnTo>
                  <a:pt x="72" y="66"/>
                </a:lnTo>
                <a:close/>
                <a:moveTo>
                  <a:pt x="271" y="69"/>
                </a:moveTo>
                <a:lnTo>
                  <a:pt x="271" y="39"/>
                </a:lnTo>
                <a:lnTo>
                  <a:pt x="271" y="39"/>
                </a:lnTo>
                <a:lnTo>
                  <a:pt x="271" y="33"/>
                </a:lnTo>
                <a:lnTo>
                  <a:pt x="268" y="30"/>
                </a:lnTo>
                <a:lnTo>
                  <a:pt x="268" y="30"/>
                </a:lnTo>
                <a:lnTo>
                  <a:pt x="266" y="27"/>
                </a:lnTo>
                <a:lnTo>
                  <a:pt x="263" y="27"/>
                </a:lnTo>
                <a:lnTo>
                  <a:pt x="263" y="27"/>
                </a:lnTo>
                <a:lnTo>
                  <a:pt x="254" y="30"/>
                </a:lnTo>
                <a:lnTo>
                  <a:pt x="254" y="30"/>
                </a:lnTo>
                <a:lnTo>
                  <a:pt x="246" y="36"/>
                </a:lnTo>
                <a:lnTo>
                  <a:pt x="246" y="69"/>
                </a:lnTo>
                <a:lnTo>
                  <a:pt x="240" y="69"/>
                </a:lnTo>
                <a:lnTo>
                  <a:pt x="240" y="25"/>
                </a:lnTo>
                <a:lnTo>
                  <a:pt x="246" y="25"/>
                </a:lnTo>
                <a:lnTo>
                  <a:pt x="246" y="30"/>
                </a:lnTo>
                <a:lnTo>
                  <a:pt x="249" y="30"/>
                </a:lnTo>
                <a:lnTo>
                  <a:pt x="249" y="30"/>
                </a:lnTo>
                <a:lnTo>
                  <a:pt x="254" y="25"/>
                </a:lnTo>
                <a:lnTo>
                  <a:pt x="254" y="25"/>
                </a:lnTo>
                <a:lnTo>
                  <a:pt x="266" y="22"/>
                </a:lnTo>
                <a:lnTo>
                  <a:pt x="266" y="22"/>
                </a:lnTo>
                <a:lnTo>
                  <a:pt x="271" y="25"/>
                </a:lnTo>
                <a:lnTo>
                  <a:pt x="274" y="27"/>
                </a:lnTo>
                <a:lnTo>
                  <a:pt x="274" y="27"/>
                </a:lnTo>
                <a:lnTo>
                  <a:pt x="277" y="30"/>
                </a:lnTo>
                <a:lnTo>
                  <a:pt x="277" y="36"/>
                </a:lnTo>
                <a:lnTo>
                  <a:pt x="277" y="69"/>
                </a:lnTo>
                <a:lnTo>
                  <a:pt x="271" y="69"/>
                </a:lnTo>
                <a:close/>
                <a:moveTo>
                  <a:pt x="176" y="69"/>
                </a:moveTo>
                <a:lnTo>
                  <a:pt x="176" y="39"/>
                </a:lnTo>
                <a:lnTo>
                  <a:pt x="176" y="39"/>
                </a:lnTo>
                <a:lnTo>
                  <a:pt x="176" y="30"/>
                </a:lnTo>
                <a:lnTo>
                  <a:pt x="176" y="30"/>
                </a:lnTo>
                <a:lnTo>
                  <a:pt x="170" y="27"/>
                </a:lnTo>
                <a:lnTo>
                  <a:pt x="170" y="27"/>
                </a:lnTo>
                <a:lnTo>
                  <a:pt x="162" y="30"/>
                </a:lnTo>
                <a:lnTo>
                  <a:pt x="162" y="30"/>
                </a:lnTo>
                <a:lnTo>
                  <a:pt x="156" y="36"/>
                </a:lnTo>
                <a:lnTo>
                  <a:pt x="156" y="69"/>
                </a:lnTo>
                <a:lnTo>
                  <a:pt x="148" y="69"/>
                </a:lnTo>
                <a:lnTo>
                  <a:pt x="148" y="39"/>
                </a:lnTo>
                <a:lnTo>
                  <a:pt x="148" y="39"/>
                </a:lnTo>
                <a:lnTo>
                  <a:pt x="145" y="30"/>
                </a:lnTo>
                <a:lnTo>
                  <a:pt x="145" y="30"/>
                </a:lnTo>
                <a:lnTo>
                  <a:pt x="140" y="27"/>
                </a:lnTo>
                <a:lnTo>
                  <a:pt x="140" y="27"/>
                </a:lnTo>
                <a:lnTo>
                  <a:pt x="134" y="30"/>
                </a:lnTo>
                <a:lnTo>
                  <a:pt x="134" y="30"/>
                </a:lnTo>
                <a:lnTo>
                  <a:pt x="126" y="36"/>
                </a:lnTo>
                <a:lnTo>
                  <a:pt x="126" y="69"/>
                </a:lnTo>
                <a:lnTo>
                  <a:pt x="120" y="69"/>
                </a:lnTo>
                <a:lnTo>
                  <a:pt x="120" y="25"/>
                </a:lnTo>
                <a:lnTo>
                  <a:pt x="126" y="25"/>
                </a:lnTo>
                <a:lnTo>
                  <a:pt x="126" y="30"/>
                </a:lnTo>
                <a:lnTo>
                  <a:pt x="126" y="30"/>
                </a:lnTo>
                <a:lnTo>
                  <a:pt x="126" y="30"/>
                </a:lnTo>
                <a:lnTo>
                  <a:pt x="134" y="25"/>
                </a:lnTo>
                <a:lnTo>
                  <a:pt x="134" y="25"/>
                </a:lnTo>
                <a:lnTo>
                  <a:pt x="142" y="22"/>
                </a:lnTo>
                <a:lnTo>
                  <a:pt x="142" y="22"/>
                </a:lnTo>
                <a:lnTo>
                  <a:pt x="151" y="25"/>
                </a:lnTo>
                <a:lnTo>
                  <a:pt x="151" y="25"/>
                </a:lnTo>
                <a:lnTo>
                  <a:pt x="154" y="30"/>
                </a:lnTo>
                <a:lnTo>
                  <a:pt x="156" y="30"/>
                </a:lnTo>
                <a:lnTo>
                  <a:pt x="156" y="30"/>
                </a:lnTo>
                <a:lnTo>
                  <a:pt x="162" y="25"/>
                </a:lnTo>
                <a:lnTo>
                  <a:pt x="162" y="25"/>
                </a:lnTo>
                <a:lnTo>
                  <a:pt x="173" y="22"/>
                </a:lnTo>
                <a:lnTo>
                  <a:pt x="173" y="22"/>
                </a:lnTo>
                <a:lnTo>
                  <a:pt x="176" y="25"/>
                </a:lnTo>
                <a:lnTo>
                  <a:pt x="182" y="27"/>
                </a:lnTo>
                <a:lnTo>
                  <a:pt x="182" y="27"/>
                </a:lnTo>
                <a:lnTo>
                  <a:pt x="184" y="30"/>
                </a:lnTo>
                <a:lnTo>
                  <a:pt x="184" y="36"/>
                </a:lnTo>
                <a:lnTo>
                  <a:pt x="184" y="69"/>
                </a:lnTo>
                <a:lnTo>
                  <a:pt x="176" y="69"/>
                </a:lnTo>
                <a:close/>
                <a:moveTo>
                  <a:pt x="44" y="69"/>
                </a:moveTo>
                <a:lnTo>
                  <a:pt x="44" y="36"/>
                </a:lnTo>
                <a:lnTo>
                  <a:pt x="5" y="36"/>
                </a:lnTo>
                <a:lnTo>
                  <a:pt x="5" y="69"/>
                </a:lnTo>
                <a:lnTo>
                  <a:pt x="0" y="69"/>
                </a:lnTo>
                <a:lnTo>
                  <a:pt x="0" y="0"/>
                </a:lnTo>
                <a:lnTo>
                  <a:pt x="5" y="0"/>
                </a:lnTo>
                <a:lnTo>
                  <a:pt x="5" y="30"/>
                </a:lnTo>
                <a:lnTo>
                  <a:pt x="44" y="30"/>
                </a:lnTo>
                <a:lnTo>
                  <a:pt x="44" y="0"/>
                </a:lnTo>
                <a:lnTo>
                  <a:pt x="53" y="0"/>
                </a:lnTo>
                <a:lnTo>
                  <a:pt x="53" y="69"/>
                </a:lnTo>
                <a:lnTo>
                  <a:pt x="44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8" name="Freeform 720"/>
          <p:cNvSpPr>
            <a:spLocks/>
          </p:cNvSpPr>
          <p:nvPr/>
        </p:nvSpPr>
        <p:spPr bwMode="auto">
          <a:xfrm>
            <a:off x="7108097" y="4904363"/>
            <a:ext cx="55501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30"/>
              </a:cxn>
              <a:cxn ang="0">
                <a:pos x="5" y="25"/>
              </a:cxn>
              <a:cxn ang="0">
                <a:pos x="14" y="19"/>
              </a:cxn>
              <a:cxn ang="0">
                <a:pos x="28" y="17"/>
              </a:cxn>
              <a:cxn ang="0">
                <a:pos x="28" y="17"/>
              </a:cxn>
              <a:cxn ang="0">
                <a:pos x="28" y="17"/>
              </a:cxn>
              <a:cxn ang="0">
                <a:pos x="25" y="8"/>
              </a:cxn>
              <a:cxn ang="0">
                <a:pos x="22" y="5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4" y="8"/>
              </a:cxn>
              <a:cxn ang="0">
                <a:pos x="11" y="14"/>
              </a:cxn>
              <a:cxn ang="0">
                <a:pos x="3" y="14"/>
              </a:cxn>
              <a:cxn ang="0">
                <a:pos x="3" y="14"/>
              </a:cxn>
              <a:cxn ang="0">
                <a:pos x="5" y="8"/>
              </a:cxn>
              <a:cxn ang="0">
                <a:pos x="8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1" y="5"/>
              </a:cxn>
              <a:cxn ang="0">
                <a:pos x="33" y="11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6" y="47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8" y="47"/>
              </a:cxn>
              <a:cxn ang="0">
                <a:pos x="5" y="44"/>
              </a:cxn>
              <a:cxn ang="0">
                <a:pos x="3" y="41"/>
              </a:cxn>
              <a:cxn ang="0">
                <a:pos x="0" y="36"/>
              </a:cxn>
            </a:cxnLst>
            <a:rect l="0" t="0" r="r" b="b"/>
            <a:pathLst>
              <a:path w="36" h="47">
                <a:moveTo>
                  <a:pt x="0" y="36"/>
                </a:moveTo>
                <a:lnTo>
                  <a:pt x="0" y="36"/>
                </a:lnTo>
                <a:lnTo>
                  <a:pt x="3" y="30"/>
                </a:lnTo>
                <a:lnTo>
                  <a:pt x="5" y="25"/>
                </a:lnTo>
                <a:lnTo>
                  <a:pt x="14" y="19"/>
                </a:lnTo>
                <a:lnTo>
                  <a:pt x="28" y="17"/>
                </a:lnTo>
                <a:lnTo>
                  <a:pt x="28" y="17"/>
                </a:lnTo>
                <a:lnTo>
                  <a:pt x="28" y="17"/>
                </a:lnTo>
                <a:lnTo>
                  <a:pt x="25" y="8"/>
                </a:lnTo>
                <a:lnTo>
                  <a:pt x="22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4" y="8"/>
                </a:lnTo>
                <a:lnTo>
                  <a:pt x="11" y="14"/>
                </a:lnTo>
                <a:lnTo>
                  <a:pt x="3" y="14"/>
                </a:lnTo>
                <a:lnTo>
                  <a:pt x="3" y="14"/>
                </a:lnTo>
                <a:lnTo>
                  <a:pt x="5" y="8"/>
                </a:lnTo>
                <a:lnTo>
                  <a:pt x="8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1" y="5"/>
                </a:lnTo>
                <a:lnTo>
                  <a:pt x="33" y="11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6" y="47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4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8" y="47"/>
                </a:lnTo>
                <a:lnTo>
                  <a:pt x="5" y="44"/>
                </a:lnTo>
                <a:lnTo>
                  <a:pt x="3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9" name="Freeform 721"/>
          <p:cNvSpPr>
            <a:spLocks/>
          </p:cNvSpPr>
          <p:nvPr/>
        </p:nvSpPr>
        <p:spPr bwMode="auto">
          <a:xfrm>
            <a:off x="7120431" y="4936287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19"/>
              </a:cxn>
              <a:cxn ang="0">
                <a:pos x="9" y="22"/>
              </a:cxn>
              <a:cxn ang="0">
                <a:pos x="9" y="22"/>
              </a:cxn>
              <a:cxn ang="0">
                <a:pos x="14" y="19"/>
              </a:cxn>
              <a:cxn ang="0">
                <a:pos x="20" y="17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19"/>
                </a:lnTo>
                <a:lnTo>
                  <a:pt x="9" y="22"/>
                </a:lnTo>
                <a:lnTo>
                  <a:pt x="9" y="22"/>
                </a:lnTo>
                <a:lnTo>
                  <a:pt x="14" y="19"/>
                </a:lnTo>
                <a:lnTo>
                  <a:pt x="20" y="17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0" name="Freeform 722"/>
          <p:cNvSpPr>
            <a:spLocks/>
          </p:cNvSpPr>
          <p:nvPr/>
        </p:nvSpPr>
        <p:spPr bwMode="auto">
          <a:xfrm>
            <a:off x="6918468" y="4908717"/>
            <a:ext cx="55501" cy="63848"/>
          </a:xfrm>
          <a:custGeom>
            <a:avLst/>
            <a:gdLst/>
            <a:ahLst/>
            <a:cxnLst>
              <a:cxn ang="0">
                <a:pos x="2" y="41"/>
              </a:cxn>
              <a:cxn ang="0">
                <a:pos x="2" y="41"/>
              </a:cxn>
              <a:cxn ang="0">
                <a:pos x="0" y="38"/>
              </a:cxn>
              <a:cxn ang="0">
                <a:pos x="0" y="30"/>
              </a:cxn>
              <a:cxn ang="0">
                <a:pos x="0" y="0"/>
              </a:cxn>
              <a:cxn ang="0">
                <a:pos x="5" y="0"/>
              </a:cxn>
              <a:cxn ang="0">
                <a:pos x="5" y="30"/>
              </a:cxn>
              <a:cxn ang="0">
                <a:pos x="5" y="30"/>
              </a:cxn>
              <a:cxn ang="0">
                <a:pos x="5" y="33"/>
              </a:cxn>
              <a:cxn ang="0">
                <a:pos x="8" y="38"/>
              </a:cxn>
              <a:cxn ang="0">
                <a:pos x="8" y="38"/>
              </a:cxn>
              <a:cxn ang="0">
                <a:pos x="11" y="38"/>
              </a:cxn>
              <a:cxn ang="0">
                <a:pos x="14" y="41"/>
              </a:cxn>
              <a:cxn ang="0">
                <a:pos x="14" y="41"/>
              </a:cxn>
              <a:cxn ang="0">
                <a:pos x="22" y="38"/>
              </a:cxn>
              <a:cxn ang="0">
                <a:pos x="22" y="38"/>
              </a:cxn>
              <a:cxn ang="0">
                <a:pos x="30" y="33"/>
              </a:cxn>
              <a:cxn ang="0">
                <a:pos x="30" y="0"/>
              </a:cxn>
              <a:cxn ang="0">
                <a:pos x="36" y="0"/>
              </a:cxn>
              <a:cxn ang="0">
                <a:pos x="36" y="44"/>
              </a:cxn>
              <a:cxn ang="0">
                <a:pos x="30" y="44"/>
              </a:cxn>
              <a:cxn ang="0">
                <a:pos x="30" y="38"/>
              </a:cxn>
              <a:cxn ang="0">
                <a:pos x="30" y="38"/>
              </a:cxn>
              <a:cxn ang="0">
                <a:pos x="30" y="38"/>
              </a:cxn>
              <a:cxn ang="0">
                <a:pos x="22" y="41"/>
              </a:cxn>
              <a:cxn ang="0">
                <a:pos x="22" y="41"/>
              </a:cxn>
              <a:cxn ang="0">
                <a:pos x="11" y="44"/>
              </a:cxn>
              <a:cxn ang="0">
                <a:pos x="11" y="44"/>
              </a:cxn>
              <a:cxn ang="0">
                <a:pos x="5" y="44"/>
              </a:cxn>
              <a:cxn ang="0">
                <a:pos x="2" y="41"/>
              </a:cxn>
            </a:cxnLst>
            <a:rect l="0" t="0" r="r" b="b"/>
            <a:pathLst>
              <a:path w="36" h="44">
                <a:moveTo>
                  <a:pt x="2" y="41"/>
                </a:moveTo>
                <a:lnTo>
                  <a:pt x="2" y="41"/>
                </a:lnTo>
                <a:lnTo>
                  <a:pt x="0" y="38"/>
                </a:lnTo>
                <a:lnTo>
                  <a:pt x="0" y="30"/>
                </a:lnTo>
                <a:lnTo>
                  <a:pt x="0" y="0"/>
                </a:lnTo>
                <a:lnTo>
                  <a:pt x="5" y="0"/>
                </a:lnTo>
                <a:lnTo>
                  <a:pt x="5" y="30"/>
                </a:lnTo>
                <a:lnTo>
                  <a:pt x="5" y="30"/>
                </a:lnTo>
                <a:lnTo>
                  <a:pt x="5" y="33"/>
                </a:lnTo>
                <a:lnTo>
                  <a:pt x="8" y="38"/>
                </a:lnTo>
                <a:lnTo>
                  <a:pt x="8" y="38"/>
                </a:lnTo>
                <a:lnTo>
                  <a:pt x="11" y="38"/>
                </a:lnTo>
                <a:lnTo>
                  <a:pt x="14" y="41"/>
                </a:lnTo>
                <a:lnTo>
                  <a:pt x="14" y="41"/>
                </a:lnTo>
                <a:lnTo>
                  <a:pt x="22" y="38"/>
                </a:lnTo>
                <a:lnTo>
                  <a:pt x="22" y="38"/>
                </a:lnTo>
                <a:lnTo>
                  <a:pt x="30" y="33"/>
                </a:lnTo>
                <a:lnTo>
                  <a:pt x="30" y="0"/>
                </a:lnTo>
                <a:lnTo>
                  <a:pt x="36" y="0"/>
                </a:lnTo>
                <a:lnTo>
                  <a:pt x="36" y="44"/>
                </a:lnTo>
                <a:lnTo>
                  <a:pt x="30" y="44"/>
                </a:lnTo>
                <a:lnTo>
                  <a:pt x="30" y="38"/>
                </a:lnTo>
                <a:lnTo>
                  <a:pt x="30" y="38"/>
                </a:lnTo>
                <a:lnTo>
                  <a:pt x="30" y="38"/>
                </a:lnTo>
                <a:lnTo>
                  <a:pt x="22" y="41"/>
                </a:lnTo>
                <a:lnTo>
                  <a:pt x="22" y="41"/>
                </a:lnTo>
                <a:lnTo>
                  <a:pt x="11" y="44"/>
                </a:lnTo>
                <a:lnTo>
                  <a:pt x="11" y="44"/>
                </a:lnTo>
                <a:lnTo>
                  <a:pt x="5" y="44"/>
                </a:lnTo>
                <a:lnTo>
                  <a:pt x="2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1" name="Freeform 723"/>
          <p:cNvSpPr>
            <a:spLocks/>
          </p:cNvSpPr>
          <p:nvPr/>
        </p:nvSpPr>
        <p:spPr bwMode="auto">
          <a:xfrm>
            <a:off x="7180557" y="4904363"/>
            <a:ext cx="57043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6" y="5"/>
              </a:cxn>
              <a:cxn ang="0">
                <a:pos x="23" y="5"/>
              </a:cxn>
              <a:cxn ang="0">
                <a:pos x="23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14" y="3"/>
              </a:cxn>
              <a:cxn ang="0">
                <a:pos x="26" y="0"/>
              </a:cxn>
              <a:cxn ang="0">
                <a:pos x="26" y="0"/>
              </a:cxn>
              <a:cxn ang="0">
                <a:pos x="31" y="3"/>
              </a:cxn>
              <a:cxn ang="0">
                <a:pos x="34" y="5"/>
              </a:cxn>
              <a:cxn ang="0">
                <a:pos x="34" y="5"/>
              </a:cxn>
              <a:cxn ang="0">
                <a:pos x="37" y="8"/>
              </a:cxn>
              <a:cxn ang="0">
                <a:pos x="37" y="14"/>
              </a:cxn>
              <a:cxn ang="0">
                <a:pos x="37" y="47"/>
              </a:cxn>
              <a:cxn ang="0">
                <a:pos x="31" y="47"/>
              </a:cxn>
            </a:cxnLst>
            <a:rect l="0" t="0" r="r" b="b"/>
            <a:pathLst>
              <a:path w="37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6" y="5"/>
                </a:lnTo>
                <a:lnTo>
                  <a:pt x="23" y="5"/>
                </a:lnTo>
                <a:lnTo>
                  <a:pt x="23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14" y="3"/>
                </a:lnTo>
                <a:lnTo>
                  <a:pt x="26" y="0"/>
                </a:lnTo>
                <a:lnTo>
                  <a:pt x="26" y="0"/>
                </a:lnTo>
                <a:lnTo>
                  <a:pt x="31" y="3"/>
                </a:lnTo>
                <a:lnTo>
                  <a:pt x="34" y="5"/>
                </a:lnTo>
                <a:lnTo>
                  <a:pt x="34" y="5"/>
                </a:lnTo>
                <a:lnTo>
                  <a:pt x="37" y="8"/>
                </a:lnTo>
                <a:lnTo>
                  <a:pt x="37" y="14"/>
                </a:lnTo>
                <a:lnTo>
                  <a:pt x="37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2" name="Freeform 724"/>
          <p:cNvSpPr>
            <a:spLocks/>
          </p:cNvSpPr>
          <p:nvPr/>
        </p:nvSpPr>
        <p:spPr bwMode="auto">
          <a:xfrm>
            <a:off x="6995553" y="4904363"/>
            <a:ext cx="98669" cy="68202"/>
          </a:xfrm>
          <a:custGeom>
            <a:avLst/>
            <a:gdLst/>
            <a:ahLst/>
            <a:cxnLst>
              <a:cxn ang="0">
                <a:pos x="56" y="47"/>
              </a:cxn>
              <a:cxn ang="0">
                <a:pos x="56" y="17"/>
              </a:cxn>
              <a:cxn ang="0">
                <a:pos x="56" y="17"/>
              </a:cxn>
              <a:cxn ang="0">
                <a:pos x="56" y="8"/>
              </a:cxn>
              <a:cxn ang="0">
                <a:pos x="56" y="8"/>
              </a:cxn>
              <a:cxn ang="0">
                <a:pos x="50" y="5"/>
              </a:cxn>
              <a:cxn ang="0">
                <a:pos x="50" y="5"/>
              </a:cxn>
              <a:cxn ang="0">
                <a:pos x="42" y="8"/>
              </a:cxn>
              <a:cxn ang="0">
                <a:pos x="42" y="8"/>
              </a:cxn>
              <a:cxn ang="0">
                <a:pos x="36" y="14"/>
              </a:cxn>
              <a:cxn ang="0">
                <a:pos x="36" y="47"/>
              </a:cxn>
              <a:cxn ang="0">
                <a:pos x="28" y="47"/>
              </a:cxn>
              <a:cxn ang="0">
                <a:pos x="28" y="17"/>
              </a:cxn>
              <a:cxn ang="0">
                <a:pos x="28" y="17"/>
              </a:cxn>
              <a:cxn ang="0">
                <a:pos x="25" y="8"/>
              </a:cxn>
              <a:cxn ang="0">
                <a:pos x="25" y="8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4" y="8"/>
              </a:cxn>
              <a:cxn ang="0">
                <a:pos x="6" y="14"/>
              </a:cxn>
              <a:cxn ang="0">
                <a:pos x="6" y="47"/>
              </a:cxn>
              <a:cxn ang="0">
                <a:pos x="0" y="47"/>
              </a:cxn>
              <a:cxn ang="0">
                <a:pos x="0" y="3"/>
              </a:cxn>
              <a:cxn ang="0">
                <a:pos x="6" y="3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1" y="3"/>
              </a:cxn>
              <a:cxn ang="0">
                <a:pos x="31" y="3"/>
              </a:cxn>
              <a:cxn ang="0">
                <a:pos x="34" y="8"/>
              </a:cxn>
              <a:cxn ang="0">
                <a:pos x="36" y="8"/>
              </a:cxn>
              <a:cxn ang="0">
                <a:pos x="36" y="8"/>
              </a:cxn>
              <a:cxn ang="0">
                <a:pos x="42" y="3"/>
              </a:cxn>
              <a:cxn ang="0">
                <a:pos x="42" y="3"/>
              </a:cxn>
              <a:cxn ang="0">
                <a:pos x="53" y="0"/>
              </a:cxn>
              <a:cxn ang="0">
                <a:pos x="53" y="0"/>
              </a:cxn>
              <a:cxn ang="0">
                <a:pos x="56" y="3"/>
              </a:cxn>
              <a:cxn ang="0">
                <a:pos x="62" y="5"/>
              </a:cxn>
              <a:cxn ang="0">
                <a:pos x="62" y="5"/>
              </a:cxn>
              <a:cxn ang="0">
                <a:pos x="64" y="8"/>
              </a:cxn>
              <a:cxn ang="0">
                <a:pos x="64" y="14"/>
              </a:cxn>
              <a:cxn ang="0">
                <a:pos x="64" y="47"/>
              </a:cxn>
              <a:cxn ang="0">
                <a:pos x="56" y="47"/>
              </a:cxn>
            </a:cxnLst>
            <a:rect l="0" t="0" r="r" b="b"/>
            <a:pathLst>
              <a:path w="64" h="47">
                <a:moveTo>
                  <a:pt x="56" y="47"/>
                </a:moveTo>
                <a:lnTo>
                  <a:pt x="56" y="17"/>
                </a:lnTo>
                <a:lnTo>
                  <a:pt x="56" y="17"/>
                </a:lnTo>
                <a:lnTo>
                  <a:pt x="56" y="8"/>
                </a:lnTo>
                <a:lnTo>
                  <a:pt x="56" y="8"/>
                </a:lnTo>
                <a:lnTo>
                  <a:pt x="50" y="5"/>
                </a:lnTo>
                <a:lnTo>
                  <a:pt x="50" y="5"/>
                </a:lnTo>
                <a:lnTo>
                  <a:pt x="42" y="8"/>
                </a:lnTo>
                <a:lnTo>
                  <a:pt x="42" y="8"/>
                </a:lnTo>
                <a:lnTo>
                  <a:pt x="36" y="14"/>
                </a:lnTo>
                <a:lnTo>
                  <a:pt x="36" y="47"/>
                </a:lnTo>
                <a:lnTo>
                  <a:pt x="28" y="47"/>
                </a:lnTo>
                <a:lnTo>
                  <a:pt x="28" y="17"/>
                </a:lnTo>
                <a:lnTo>
                  <a:pt x="28" y="17"/>
                </a:lnTo>
                <a:lnTo>
                  <a:pt x="25" y="8"/>
                </a:lnTo>
                <a:lnTo>
                  <a:pt x="25" y="8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4" y="8"/>
                </a:lnTo>
                <a:lnTo>
                  <a:pt x="6" y="14"/>
                </a:lnTo>
                <a:lnTo>
                  <a:pt x="6" y="47"/>
                </a:lnTo>
                <a:lnTo>
                  <a:pt x="0" y="47"/>
                </a:lnTo>
                <a:lnTo>
                  <a:pt x="0" y="3"/>
                </a:lnTo>
                <a:lnTo>
                  <a:pt x="6" y="3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1" y="3"/>
                </a:lnTo>
                <a:lnTo>
                  <a:pt x="31" y="3"/>
                </a:lnTo>
                <a:lnTo>
                  <a:pt x="34" y="8"/>
                </a:lnTo>
                <a:lnTo>
                  <a:pt x="36" y="8"/>
                </a:lnTo>
                <a:lnTo>
                  <a:pt x="36" y="8"/>
                </a:lnTo>
                <a:lnTo>
                  <a:pt x="42" y="3"/>
                </a:lnTo>
                <a:lnTo>
                  <a:pt x="42" y="3"/>
                </a:lnTo>
                <a:lnTo>
                  <a:pt x="53" y="0"/>
                </a:lnTo>
                <a:lnTo>
                  <a:pt x="53" y="0"/>
                </a:lnTo>
                <a:lnTo>
                  <a:pt x="56" y="3"/>
                </a:lnTo>
                <a:lnTo>
                  <a:pt x="62" y="5"/>
                </a:lnTo>
                <a:lnTo>
                  <a:pt x="62" y="5"/>
                </a:lnTo>
                <a:lnTo>
                  <a:pt x="64" y="8"/>
                </a:lnTo>
                <a:lnTo>
                  <a:pt x="64" y="14"/>
                </a:lnTo>
                <a:lnTo>
                  <a:pt x="64" y="47"/>
                </a:lnTo>
                <a:lnTo>
                  <a:pt x="5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3" name="Freeform 725"/>
          <p:cNvSpPr>
            <a:spLocks/>
          </p:cNvSpPr>
          <p:nvPr/>
        </p:nvSpPr>
        <p:spPr bwMode="auto">
          <a:xfrm>
            <a:off x="6810549" y="4872439"/>
            <a:ext cx="81710" cy="100126"/>
          </a:xfrm>
          <a:custGeom>
            <a:avLst/>
            <a:gdLst/>
            <a:ahLst/>
            <a:cxnLst>
              <a:cxn ang="0">
                <a:pos x="44" y="69"/>
              </a:cxn>
              <a:cxn ang="0">
                <a:pos x="44" y="36"/>
              </a:cxn>
              <a:cxn ang="0">
                <a:pos x="5" y="36"/>
              </a:cxn>
              <a:cxn ang="0">
                <a:pos x="5" y="69"/>
              </a:cxn>
              <a:cxn ang="0">
                <a:pos x="0" y="69"/>
              </a:cxn>
              <a:cxn ang="0">
                <a:pos x="0" y="0"/>
              </a:cxn>
              <a:cxn ang="0">
                <a:pos x="5" y="0"/>
              </a:cxn>
              <a:cxn ang="0">
                <a:pos x="5" y="30"/>
              </a:cxn>
              <a:cxn ang="0">
                <a:pos x="44" y="30"/>
              </a:cxn>
              <a:cxn ang="0">
                <a:pos x="44" y="0"/>
              </a:cxn>
              <a:cxn ang="0">
                <a:pos x="53" y="0"/>
              </a:cxn>
              <a:cxn ang="0">
                <a:pos x="53" y="69"/>
              </a:cxn>
              <a:cxn ang="0">
                <a:pos x="44" y="69"/>
              </a:cxn>
            </a:cxnLst>
            <a:rect l="0" t="0" r="r" b="b"/>
            <a:pathLst>
              <a:path w="53" h="69">
                <a:moveTo>
                  <a:pt x="44" y="69"/>
                </a:moveTo>
                <a:lnTo>
                  <a:pt x="44" y="36"/>
                </a:lnTo>
                <a:lnTo>
                  <a:pt x="5" y="36"/>
                </a:lnTo>
                <a:lnTo>
                  <a:pt x="5" y="69"/>
                </a:lnTo>
                <a:lnTo>
                  <a:pt x="0" y="69"/>
                </a:lnTo>
                <a:lnTo>
                  <a:pt x="0" y="0"/>
                </a:lnTo>
                <a:lnTo>
                  <a:pt x="5" y="0"/>
                </a:lnTo>
                <a:lnTo>
                  <a:pt x="5" y="30"/>
                </a:lnTo>
                <a:lnTo>
                  <a:pt x="44" y="30"/>
                </a:lnTo>
                <a:lnTo>
                  <a:pt x="44" y="0"/>
                </a:lnTo>
                <a:lnTo>
                  <a:pt x="53" y="0"/>
                </a:lnTo>
                <a:lnTo>
                  <a:pt x="53" y="69"/>
                </a:lnTo>
                <a:lnTo>
                  <a:pt x="44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4" name="Freeform 726"/>
          <p:cNvSpPr>
            <a:spLocks noEditPoints="1"/>
          </p:cNvSpPr>
          <p:nvPr/>
        </p:nvSpPr>
        <p:spPr bwMode="auto">
          <a:xfrm>
            <a:off x="6705713" y="5049473"/>
            <a:ext cx="639806" cy="100126"/>
          </a:xfrm>
          <a:custGeom>
            <a:avLst/>
            <a:gdLst/>
            <a:ahLst/>
            <a:cxnLst>
              <a:cxn ang="0">
                <a:pos x="387" y="61"/>
              </a:cxn>
              <a:cxn ang="0">
                <a:pos x="406" y="58"/>
              </a:cxn>
              <a:cxn ang="0">
                <a:pos x="390" y="44"/>
              </a:cxn>
              <a:cxn ang="0">
                <a:pos x="387" y="25"/>
              </a:cxn>
              <a:cxn ang="0">
                <a:pos x="409" y="25"/>
              </a:cxn>
              <a:cxn ang="0">
                <a:pos x="398" y="27"/>
              </a:cxn>
              <a:cxn ang="0">
                <a:pos x="392" y="38"/>
              </a:cxn>
              <a:cxn ang="0">
                <a:pos x="415" y="55"/>
              </a:cxn>
              <a:cxn ang="0">
                <a:pos x="398" y="69"/>
              </a:cxn>
              <a:cxn ang="0">
                <a:pos x="334" y="47"/>
              </a:cxn>
              <a:cxn ang="0">
                <a:pos x="356" y="22"/>
              </a:cxn>
              <a:cxn ang="0">
                <a:pos x="376" y="47"/>
              </a:cxn>
              <a:cxn ang="0">
                <a:pos x="356" y="66"/>
              </a:cxn>
              <a:cxn ang="0">
                <a:pos x="370" y="66"/>
              </a:cxn>
              <a:cxn ang="0">
                <a:pos x="339" y="63"/>
              </a:cxn>
              <a:cxn ang="0">
                <a:pos x="359" y="27"/>
              </a:cxn>
              <a:cxn ang="0">
                <a:pos x="342" y="44"/>
              </a:cxn>
              <a:cxn ang="0">
                <a:pos x="308" y="22"/>
              </a:cxn>
              <a:cxn ang="0">
                <a:pos x="320" y="33"/>
              </a:cxn>
              <a:cxn ang="0">
                <a:pos x="297" y="38"/>
              </a:cxn>
              <a:cxn ang="0">
                <a:pos x="308" y="66"/>
              </a:cxn>
              <a:cxn ang="0">
                <a:pos x="325" y="63"/>
              </a:cxn>
              <a:cxn ang="0">
                <a:pos x="294" y="63"/>
              </a:cxn>
              <a:cxn ang="0">
                <a:pos x="202" y="55"/>
              </a:cxn>
              <a:cxn ang="0">
                <a:pos x="210" y="63"/>
              </a:cxn>
              <a:cxn ang="0">
                <a:pos x="224" y="63"/>
              </a:cxn>
              <a:cxn ang="0">
                <a:pos x="233" y="63"/>
              </a:cxn>
              <a:cxn ang="0">
                <a:pos x="216" y="69"/>
              </a:cxn>
              <a:cxn ang="0">
                <a:pos x="152" y="27"/>
              </a:cxn>
              <a:cxn ang="0">
                <a:pos x="191" y="36"/>
              </a:cxn>
              <a:cxn ang="0">
                <a:pos x="177" y="69"/>
              </a:cxn>
              <a:cxn ang="0">
                <a:pos x="143" y="47"/>
              </a:cxn>
              <a:cxn ang="0">
                <a:pos x="168" y="66"/>
              </a:cxn>
              <a:cxn ang="0">
                <a:pos x="182" y="47"/>
              </a:cxn>
              <a:cxn ang="0">
                <a:pos x="168" y="27"/>
              </a:cxn>
              <a:cxn ang="0">
                <a:pos x="110" y="69"/>
              </a:cxn>
              <a:cxn ang="0">
                <a:pos x="121" y="66"/>
              </a:cxn>
              <a:cxn ang="0">
                <a:pos x="126" y="52"/>
              </a:cxn>
              <a:cxn ang="0">
                <a:pos x="107" y="41"/>
              </a:cxn>
              <a:cxn ang="0">
                <a:pos x="115" y="25"/>
              </a:cxn>
              <a:cxn ang="0">
                <a:pos x="129" y="30"/>
              </a:cxn>
              <a:cxn ang="0">
                <a:pos x="115" y="27"/>
              </a:cxn>
              <a:cxn ang="0">
                <a:pos x="124" y="44"/>
              </a:cxn>
              <a:cxn ang="0">
                <a:pos x="135" y="61"/>
              </a:cxn>
              <a:cxn ang="0">
                <a:pos x="110" y="69"/>
              </a:cxn>
              <a:cxn ang="0">
                <a:pos x="59" y="36"/>
              </a:cxn>
              <a:cxn ang="0">
                <a:pos x="84" y="25"/>
              </a:cxn>
              <a:cxn ang="0">
                <a:pos x="65" y="47"/>
              </a:cxn>
              <a:cxn ang="0">
                <a:pos x="84" y="63"/>
              </a:cxn>
              <a:cxn ang="0">
                <a:pos x="84" y="69"/>
              </a:cxn>
              <a:cxn ang="0">
                <a:pos x="90" y="44"/>
              </a:cxn>
              <a:cxn ang="0">
                <a:pos x="79" y="27"/>
              </a:cxn>
              <a:cxn ang="0">
                <a:pos x="252" y="25"/>
              </a:cxn>
              <a:cxn ang="0">
                <a:pos x="266" y="25"/>
              </a:cxn>
              <a:cxn ang="0">
                <a:pos x="283" y="30"/>
              </a:cxn>
              <a:cxn ang="0">
                <a:pos x="266" y="30"/>
              </a:cxn>
              <a:cxn ang="0">
                <a:pos x="20" y="41"/>
              </a:cxn>
              <a:cxn ang="0">
                <a:pos x="20" y="0"/>
              </a:cxn>
              <a:cxn ang="0">
                <a:pos x="45" y="27"/>
              </a:cxn>
              <a:cxn ang="0">
                <a:pos x="9" y="36"/>
              </a:cxn>
              <a:cxn ang="0">
                <a:pos x="40" y="19"/>
              </a:cxn>
              <a:cxn ang="0">
                <a:pos x="9" y="5"/>
              </a:cxn>
            </a:cxnLst>
            <a:rect l="0" t="0" r="r" b="b"/>
            <a:pathLst>
              <a:path w="415" h="69">
                <a:moveTo>
                  <a:pt x="387" y="69"/>
                </a:moveTo>
                <a:lnTo>
                  <a:pt x="387" y="69"/>
                </a:lnTo>
                <a:lnTo>
                  <a:pt x="384" y="66"/>
                </a:lnTo>
                <a:lnTo>
                  <a:pt x="381" y="61"/>
                </a:lnTo>
                <a:lnTo>
                  <a:pt x="387" y="61"/>
                </a:lnTo>
                <a:lnTo>
                  <a:pt x="387" y="61"/>
                </a:lnTo>
                <a:lnTo>
                  <a:pt x="392" y="63"/>
                </a:lnTo>
                <a:lnTo>
                  <a:pt x="398" y="66"/>
                </a:lnTo>
                <a:lnTo>
                  <a:pt x="398" y="66"/>
                </a:lnTo>
                <a:lnTo>
                  <a:pt x="404" y="63"/>
                </a:lnTo>
                <a:lnTo>
                  <a:pt x="404" y="63"/>
                </a:lnTo>
                <a:lnTo>
                  <a:pt x="406" y="58"/>
                </a:lnTo>
                <a:lnTo>
                  <a:pt x="406" y="58"/>
                </a:lnTo>
                <a:lnTo>
                  <a:pt x="404" y="52"/>
                </a:lnTo>
                <a:lnTo>
                  <a:pt x="404" y="52"/>
                </a:lnTo>
                <a:lnTo>
                  <a:pt x="395" y="47"/>
                </a:lnTo>
                <a:lnTo>
                  <a:pt x="395" y="47"/>
                </a:lnTo>
                <a:lnTo>
                  <a:pt x="390" y="44"/>
                </a:lnTo>
                <a:lnTo>
                  <a:pt x="384" y="41"/>
                </a:lnTo>
                <a:lnTo>
                  <a:pt x="384" y="41"/>
                </a:lnTo>
                <a:lnTo>
                  <a:pt x="381" y="33"/>
                </a:lnTo>
                <a:lnTo>
                  <a:pt x="381" y="33"/>
                </a:lnTo>
                <a:lnTo>
                  <a:pt x="384" y="30"/>
                </a:lnTo>
                <a:lnTo>
                  <a:pt x="387" y="25"/>
                </a:lnTo>
                <a:lnTo>
                  <a:pt x="387" y="25"/>
                </a:lnTo>
                <a:lnTo>
                  <a:pt x="392" y="25"/>
                </a:lnTo>
                <a:lnTo>
                  <a:pt x="398" y="22"/>
                </a:lnTo>
                <a:lnTo>
                  <a:pt x="398" y="22"/>
                </a:lnTo>
                <a:lnTo>
                  <a:pt x="409" y="25"/>
                </a:lnTo>
                <a:lnTo>
                  <a:pt x="409" y="25"/>
                </a:lnTo>
                <a:lnTo>
                  <a:pt x="412" y="30"/>
                </a:lnTo>
                <a:lnTo>
                  <a:pt x="406" y="30"/>
                </a:lnTo>
                <a:lnTo>
                  <a:pt x="406" y="30"/>
                </a:lnTo>
                <a:lnTo>
                  <a:pt x="404" y="27"/>
                </a:lnTo>
                <a:lnTo>
                  <a:pt x="398" y="27"/>
                </a:lnTo>
                <a:lnTo>
                  <a:pt x="398" y="27"/>
                </a:lnTo>
                <a:lnTo>
                  <a:pt x="392" y="27"/>
                </a:lnTo>
                <a:lnTo>
                  <a:pt x="392" y="27"/>
                </a:lnTo>
                <a:lnTo>
                  <a:pt x="390" y="33"/>
                </a:lnTo>
                <a:lnTo>
                  <a:pt x="390" y="33"/>
                </a:lnTo>
                <a:lnTo>
                  <a:pt x="392" y="38"/>
                </a:lnTo>
                <a:lnTo>
                  <a:pt x="392" y="38"/>
                </a:lnTo>
                <a:lnTo>
                  <a:pt x="401" y="44"/>
                </a:lnTo>
                <a:lnTo>
                  <a:pt x="401" y="44"/>
                </a:lnTo>
                <a:lnTo>
                  <a:pt x="412" y="49"/>
                </a:lnTo>
                <a:lnTo>
                  <a:pt x="412" y="49"/>
                </a:lnTo>
                <a:lnTo>
                  <a:pt x="415" y="52"/>
                </a:lnTo>
                <a:lnTo>
                  <a:pt x="415" y="55"/>
                </a:lnTo>
                <a:lnTo>
                  <a:pt x="415" y="55"/>
                </a:lnTo>
                <a:lnTo>
                  <a:pt x="412" y="61"/>
                </a:lnTo>
                <a:lnTo>
                  <a:pt x="409" y="66"/>
                </a:lnTo>
                <a:lnTo>
                  <a:pt x="409" y="66"/>
                </a:lnTo>
                <a:lnTo>
                  <a:pt x="404" y="69"/>
                </a:lnTo>
                <a:lnTo>
                  <a:pt x="398" y="69"/>
                </a:lnTo>
                <a:lnTo>
                  <a:pt x="398" y="69"/>
                </a:lnTo>
                <a:lnTo>
                  <a:pt x="387" y="69"/>
                </a:lnTo>
                <a:close/>
                <a:moveTo>
                  <a:pt x="339" y="63"/>
                </a:moveTo>
                <a:lnTo>
                  <a:pt x="339" y="63"/>
                </a:lnTo>
                <a:lnTo>
                  <a:pt x="336" y="58"/>
                </a:lnTo>
                <a:lnTo>
                  <a:pt x="334" y="47"/>
                </a:lnTo>
                <a:lnTo>
                  <a:pt x="334" y="47"/>
                </a:lnTo>
                <a:lnTo>
                  <a:pt x="336" y="36"/>
                </a:lnTo>
                <a:lnTo>
                  <a:pt x="339" y="27"/>
                </a:lnTo>
                <a:lnTo>
                  <a:pt x="339" y="27"/>
                </a:lnTo>
                <a:lnTo>
                  <a:pt x="348" y="25"/>
                </a:lnTo>
                <a:lnTo>
                  <a:pt x="356" y="22"/>
                </a:lnTo>
                <a:lnTo>
                  <a:pt x="356" y="22"/>
                </a:lnTo>
                <a:lnTo>
                  <a:pt x="362" y="25"/>
                </a:lnTo>
                <a:lnTo>
                  <a:pt x="370" y="27"/>
                </a:lnTo>
                <a:lnTo>
                  <a:pt x="370" y="27"/>
                </a:lnTo>
                <a:lnTo>
                  <a:pt x="373" y="36"/>
                </a:lnTo>
                <a:lnTo>
                  <a:pt x="376" y="47"/>
                </a:lnTo>
                <a:lnTo>
                  <a:pt x="342" y="47"/>
                </a:lnTo>
                <a:lnTo>
                  <a:pt x="342" y="47"/>
                </a:lnTo>
                <a:lnTo>
                  <a:pt x="342" y="55"/>
                </a:lnTo>
                <a:lnTo>
                  <a:pt x="345" y="63"/>
                </a:lnTo>
                <a:lnTo>
                  <a:pt x="350" y="66"/>
                </a:lnTo>
                <a:lnTo>
                  <a:pt x="356" y="66"/>
                </a:lnTo>
                <a:lnTo>
                  <a:pt x="356" y="66"/>
                </a:lnTo>
                <a:lnTo>
                  <a:pt x="362" y="63"/>
                </a:lnTo>
                <a:lnTo>
                  <a:pt x="367" y="58"/>
                </a:lnTo>
                <a:lnTo>
                  <a:pt x="376" y="58"/>
                </a:lnTo>
                <a:lnTo>
                  <a:pt x="376" y="58"/>
                </a:lnTo>
                <a:lnTo>
                  <a:pt x="370" y="66"/>
                </a:lnTo>
                <a:lnTo>
                  <a:pt x="370" y="66"/>
                </a:lnTo>
                <a:lnTo>
                  <a:pt x="362" y="69"/>
                </a:lnTo>
                <a:lnTo>
                  <a:pt x="356" y="69"/>
                </a:lnTo>
                <a:lnTo>
                  <a:pt x="356" y="69"/>
                </a:lnTo>
                <a:lnTo>
                  <a:pt x="348" y="69"/>
                </a:lnTo>
                <a:lnTo>
                  <a:pt x="339" y="63"/>
                </a:lnTo>
                <a:close/>
                <a:moveTo>
                  <a:pt x="342" y="44"/>
                </a:moveTo>
                <a:lnTo>
                  <a:pt x="367" y="44"/>
                </a:lnTo>
                <a:lnTo>
                  <a:pt x="367" y="44"/>
                </a:lnTo>
                <a:lnTo>
                  <a:pt x="367" y="36"/>
                </a:lnTo>
                <a:lnTo>
                  <a:pt x="364" y="30"/>
                </a:lnTo>
                <a:lnTo>
                  <a:pt x="359" y="27"/>
                </a:lnTo>
                <a:lnTo>
                  <a:pt x="356" y="27"/>
                </a:lnTo>
                <a:lnTo>
                  <a:pt x="356" y="27"/>
                </a:lnTo>
                <a:lnTo>
                  <a:pt x="350" y="27"/>
                </a:lnTo>
                <a:lnTo>
                  <a:pt x="345" y="30"/>
                </a:lnTo>
                <a:lnTo>
                  <a:pt x="342" y="36"/>
                </a:lnTo>
                <a:lnTo>
                  <a:pt x="342" y="44"/>
                </a:lnTo>
                <a:close/>
                <a:moveTo>
                  <a:pt x="289" y="47"/>
                </a:moveTo>
                <a:lnTo>
                  <a:pt x="289" y="47"/>
                </a:lnTo>
                <a:lnTo>
                  <a:pt x="292" y="36"/>
                </a:lnTo>
                <a:lnTo>
                  <a:pt x="294" y="27"/>
                </a:lnTo>
                <a:lnTo>
                  <a:pt x="303" y="25"/>
                </a:lnTo>
                <a:lnTo>
                  <a:pt x="308" y="22"/>
                </a:lnTo>
                <a:lnTo>
                  <a:pt x="308" y="22"/>
                </a:lnTo>
                <a:lnTo>
                  <a:pt x="317" y="25"/>
                </a:lnTo>
                <a:lnTo>
                  <a:pt x="320" y="25"/>
                </a:lnTo>
                <a:lnTo>
                  <a:pt x="325" y="33"/>
                </a:lnTo>
                <a:lnTo>
                  <a:pt x="320" y="33"/>
                </a:lnTo>
                <a:lnTo>
                  <a:pt x="320" y="33"/>
                </a:lnTo>
                <a:lnTo>
                  <a:pt x="317" y="30"/>
                </a:lnTo>
                <a:lnTo>
                  <a:pt x="308" y="27"/>
                </a:lnTo>
                <a:lnTo>
                  <a:pt x="308" y="27"/>
                </a:lnTo>
                <a:lnTo>
                  <a:pt x="306" y="27"/>
                </a:lnTo>
                <a:lnTo>
                  <a:pt x="300" y="33"/>
                </a:lnTo>
                <a:lnTo>
                  <a:pt x="297" y="38"/>
                </a:lnTo>
                <a:lnTo>
                  <a:pt x="297" y="47"/>
                </a:lnTo>
                <a:lnTo>
                  <a:pt x="297" y="47"/>
                </a:lnTo>
                <a:lnTo>
                  <a:pt x="297" y="55"/>
                </a:lnTo>
                <a:lnTo>
                  <a:pt x="300" y="61"/>
                </a:lnTo>
                <a:lnTo>
                  <a:pt x="306" y="66"/>
                </a:lnTo>
                <a:lnTo>
                  <a:pt x="308" y="66"/>
                </a:lnTo>
                <a:lnTo>
                  <a:pt x="308" y="66"/>
                </a:lnTo>
                <a:lnTo>
                  <a:pt x="317" y="63"/>
                </a:lnTo>
                <a:lnTo>
                  <a:pt x="320" y="58"/>
                </a:lnTo>
                <a:lnTo>
                  <a:pt x="328" y="58"/>
                </a:lnTo>
                <a:lnTo>
                  <a:pt x="328" y="58"/>
                </a:lnTo>
                <a:lnTo>
                  <a:pt x="325" y="63"/>
                </a:lnTo>
                <a:lnTo>
                  <a:pt x="322" y="66"/>
                </a:lnTo>
                <a:lnTo>
                  <a:pt x="317" y="69"/>
                </a:lnTo>
                <a:lnTo>
                  <a:pt x="308" y="69"/>
                </a:lnTo>
                <a:lnTo>
                  <a:pt x="308" y="69"/>
                </a:lnTo>
                <a:lnTo>
                  <a:pt x="300" y="69"/>
                </a:lnTo>
                <a:lnTo>
                  <a:pt x="294" y="63"/>
                </a:lnTo>
                <a:lnTo>
                  <a:pt x="292" y="58"/>
                </a:lnTo>
                <a:lnTo>
                  <a:pt x="289" y="47"/>
                </a:lnTo>
                <a:close/>
                <a:moveTo>
                  <a:pt x="205" y="66"/>
                </a:moveTo>
                <a:lnTo>
                  <a:pt x="205" y="66"/>
                </a:lnTo>
                <a:lnTo>
                  <a:pt x="202" y="63"/>
                </a:lnTo>
                <a:lnTo>
                  <a:pt x="202" y="55"/>
                </a:lnTo>
                <a:lnTo>
                  <a:pt x="202" y="25"/>
                </a:lnTo>
                <a:lnTo>
                  <a:pt x="208" y="25"/>
                </a:lnTo>
                <a:lnTo>
                  <a:pt x="208" y="55"/>
                </a:lnTo>
                <a:lnTo>
                  <a:pt x="208" y="55"/>
                </a:lnTo>
                <a:lnTo>
                  <a:pt x="208" y="58"/>
                </a:lnTo>
                <a:lnTo>
                  <a:pt x="210" y="63"/>
                </a:lnTo>
                <a:lnTo>
                  <a:pt x="210" y="63"/>
                </a:lnTo>
                <a:lnTo>
                  <a:pt x="213" y="63"/>
                </a:lnTo>
                <a:lnTo>
                  <a:pt x="216" y="66"/>
                </a:lnTo>
                <a:lnTo>
                  <a:pt x="216" y="66"/>
                </a:lnTo>
                <a:lnTo>
                  <a:pt x="224" y="63"/>
                </a:lnTo>
                <a:lnTo>
                  <a:pt x="224" y="63"/>
                </a:lnTo>
                <a:lnTo>
                  <a:pt x="233" y="58"/>
                </a:lnTo>
                <a:lnTo>
                  <a:pt x="233" y="25"/>
                </a:lnTo>
                <a:lnTo>
                  <a:pt x="238" y="25"/>
                </a:lnTo>
                <a:lnTo>
                  <a:pt x="238" y="69"/>
                </a:lnTo>
                <a:lnTo>
                  <a:pt x="233" y="69"/>
                </a:lnTo>
                <a:lnTo>
                  <a:pt x="233" y="63"/>
                </a:lnTo>
                <a:lnTo>
                  <a:pt x="233" y="63"/>
                </a:lnTo>
                <a:lnTo>
                  <a:pt x="233" y="63"/>
                </a:lnTo>
                <a:lnTo>
                  <a:pt x="224" y="66"/>
                </a:lnTo>
                <a:lnTo>
                  <a:pt x="224" y="66"/>
                </a:lnTo>
                <a:lnTo>
                  <a:pt x="216" y="69"/>
                </a:lnTo>
                <a:lnTo>
                  <a:pt x="216" y="69"/>
                </a:lnTo>
                <a:lnTo>
                  <a:pt x="210" y="69"/>
                </a:lnTo>
                <a:lnTo>
                  <a:pt x="205" y="66"/>
                </a:lnTo>
                <a:close/>
                <a:moveTo>
                  <a:pt x="143" y="47"/>
                </a:moveTo>
                <a:lnTo>
                  <a:pt x="143" y="47"/>
                </a:lnTo>
                <a:lnTo>
                  <a:pt x="146" y="36"/>
                </a:lnTo>
                <a:lnTo>
                  <a:pt x="152" y="27"/>
                </a:lnTo>
                <a:lnTo>
                  <a:pt x="157" y="25"/>
                </a:lnTo>
                <a:lnTo>
                  <a:pt x="168" y="22"/>
                </a:lnTo>
                <a:lnTo>
                  <a:pt x="168" y="22"/>
                </a:lnTo>
                <a:lnTo>
                  <a:pt x="177" y="25"/>
                </a:lnTo>
                <a:lnTo>
                  <a:pt x="185" y="27"/>
                </a:lnTo>
                <a:lnTo>
                  <a:pt x="191" y="36"/>
                </a:lnTo>
                <a:lnTo>
                  <a:pt x="191" y="47"/>
                </a:lnTo>
                <a:lnTo>
                  <a:pt x="191" y="47"/>
                </a:lnTo>
                <a:lnTo>
                  <a:pt x="191" y="47"/>
                </a:lnTo>
                <a:lnTo>
                  <a:pt x="191" y="55"/>
                </a:lnTo>
                <a:lnTo>
                  <a:pt x="185" y="63"/>
                </a:lnTo>
                <a:lnTo>
                  <a:pt x="177" y="69"/>
                </a:lnTo>
                <a:lnTo>
                  <a:pt x="168" y="69"/>
                </a:lnTo>
                <a:lnTo>
                  <a:pt x="168" y="69"/>
                </a:lnTo>
                <a:lnTo>
                  <a:pt x="157" y="69"/>
                </a:lnTo>
                <a:lnTo>
                  <a:pt x="149" y="63"/>
                </a:lnTo>
                <a:lnTo>
                  <a:pt x="146" y="55"/>
                </a:lnTo>
                <a:lnTo>
                  <a:pt x="143" y="47"/>
                </a:lnTo>
                <a:close/>
                <a:moveTo>
                  <a:pt x="152" y="47"/>
                </a:moveTo>
                <a:lnTo>
                  <a:pt x="152" y="47"/>
                </a:lnTo>
                <a:lnTo>
                  <a:pt x="152" y="55"/>
                </a:lnTo>
                <a:lnTo>
                  <a:pt x="157" y="61"/>
                </a:lnTo>
                <a:lnTo>
                  <a:pt x="160" y="63"/>
                </a:lnTo>
                <a:lnTo>
                  <a:pt x="168" y="66"/>
                </a:lnTo>
                <a:lnTo>
                  <a:pt x="168" y="66"/>
                </a:lnTo>
                <a:lnTo>
                  <a:pt x="168" y="66"/>
                </a:lnTo>
                <a:lnTo>
                  <a:pt x="174" y="63"/>
                </a:lnTo>
                <a:lnTo>
                  <a:pt x="180" y="61"/>
                </a:lnTo>
                <a:lnTo>
                  <a:pt x="182" y="55"/>
                </a:lnTo>
                <a:lnTo>
                  <a:pt x="182" y="47"/>
                </a:lnTo>
                <a:lnTo>
                  <a:pt x="182" y="47"/>
                </a:lnTo>
                <a:lnTo>
                  <a:pt x="182" y="38"/>
                </a:lnTo>
                <a:lnTo>
                  <a:pt x="180" y="30"/>
                </a:lnTo>
                <a:lnTo>
                  <a:pt x="174" y="27"/>
                </a:lnTo>
                <a:lnTo>
                  <a:pt x="168" y="27"/>
                </a:lnTo>
                <a:lnTo>
                  <a:pt x="168" y="27"/>
                </a:lnTo>
                <a:lnTo>
                  <a:pt x="163" y="27"/>
                </a:lnTo>
                <a:lnTo>
                  <a:pt x="157" y="30"/>
                </a:lnTo>
                <a:lnTo>
                  <a:pt x="152" y="38"/>
                </a:lnTo>
                <a:lnTo>
                  <a:pt x="152" y="47"/>
                </a:lnTo>
                <a:close/>
                <a:moveTo>
                  <a:pt x="110" y="69"/>
                </a:moveTo>
                <a:lnTo>
                  <a:pt x="110" y="69"/>
                </a:lnTo>
                <a:lnTo>
                  <a:pt x="107" y="66"/>
                </a:lnTo>
                <a:lnTo>
                  <a:pt x="104" y="61"/>
                </a:lnTo>
                <a:lnTo>
                  <a:pt x="110" y="61"/>
                </a:lnTo>
                <a:lnTo>
                  <a:pt x="110" y="61"/>
                </a:lnTo>
                <a:lnTo>
                  <a:pt x="115" y="63"/>
                </a:lnTo>
                <a:lnTo>
                  <a:pt x="121" y="66"/>
                </a:lnTo>
                <a:lnTo>
                  <a:pt x="121" y="66"/>
                </a:lnTo>
                <a:lnTo>
                  <a:pt x="126" y="63"/>
                </a:lnTo>
                <a:lnTo>
                  <a:pt x="126" y="63"/>
                </a:lnTo>
                <a:lnTo>
                  <a:pt x="129" y="58"/>
                </a:lnTo>
                <a:lnTo>
                  <a:pt x="129" y="58"/>
                </a:lnTo>
                <a:lnTo>
                  <a:pt x="126" y="52"/>
                </a:lnTo>
                <a:lnTo>
                  <a:pt x="126" y="52"/>
                </a:lnTo>
                <a:lnTo>
                  <a:pt x="118" y="47"/>
                </a:lnTo>
                <a:lnTo>
                  <a:pt x="118" y="47"/>
                </a:lnTo>
                <a:lnTo>
                  <a:pt x="112" y="44"/>
                </a:lnTo>
                <a:lnTo>
                  <a:pt x="107" y="41"/>
                </a:lnTo>
                <a:lnTo>
                  <a:pt x="107" y="41"/>
                </a:lnTo>
                <a:lnTo>
                  <a:pt x="104" y="33"/>
                </a:lnTo>
                <a:lnTo>
                  <a:pt x="104" y="33"/>
                </a:lnTo>
                <a:lnTo>
                  <a:pt x="107" y="30"/>
                </a:lnTo>
                <a:lnTo>
                  <a:pt x="110" y="25"/>
                </a:lnTo>
                <a:lnTo>
                  <a:pt x="110" y="25"/>
                </a:lnTo>
                <a:lnTo>
                  <a:pt x="115" y="25"/>
                </a:lnTo>
                <a:lnTo>
                  <a:pt x="121" y="22"/>
                </a:lnTo>
                <a:lnTo>
                  <a:pt x="121" y="22"/>
                </a:lnTo>
                <a:lnTo>
                  <a:pt x="132" y="25"/>
                </a:lnTo>
                <a:lnTo>
                  <a:pt x="132" y="25"/>
                </a:lnTo>
                <a:lnTo>
                  <a:pt x="135" y="30"/>
                </a:lnTo>
                <a:lnTo>
                  <a:pt x="129" y="30"/>
                </a:lnTo>
                <a:lnTo>
                  <a:pt x="129" y="30"/>
                </a:lnTo>
                <a:lnTo>
                  <a:pt x="126" y="27"/>
                </a:lnTo>
                <a:lnTo>
                  <a:pt x="121" y="27"/>
                </a:lnTo>
                <a:lnTo>
                  <a:pt x="121" y="27"/>
                </a:lnTo>
                <a:lnTo>
                  <a:pt x="115" y="27"/>
                </a:lnTo>
                <a:lnTo>
                  <a:pt x="115" y="27"/>
                </a:lnTo>
                <a:lnTo>
                  <a:pt x="112" y="33"/>
                </a:lnTo>
                <a:lnTo>
                  <a:pt x="112" y="33"/>
                </a:lnTo>
                <a:lnTo>
                  <a:pt x="115" y="38"/>
                </a:lnTo>
                <a:lnTo>
                  <a:pt x="115" y="38"/>
                </a:lnTo>
                <a:lnTo>
                  <a:pt x="124" y="44"/>
                </a:lnTo>
                <a:lnTo>
                  <a:pt x="124" y="44"/>
                </a:lnTo>
                <a:lnTo>
                  <a:pt x="135" y="49"/>
                </a:lnTo>
                <a:lnTo>
                  <a:pt x="135" y="49"/>
                </a:lnTo>
                <a:lnTo>
                  <a:pt x="138" y="52"/>
                </a:lnTo>
                <a:lnTo>
                  <a:pt x="138" y="55"/>
                </a:lnTo>
                <a:lnTo>
                  <a:pt x="138" y="55"/>
                </a:lnTo>
                <a:lnTo>
                  <a:pt x="135" y="61"/>
                </a:lnTo>
                <a:lnTo>
                  <a:pt x="132" y="66"/>
                </a:lnTo>
                <a:lnTo>
                  <a:pt x="132" y="66"/>
                </a:lnTo>
                <a:lnTo>
                  <a:pt x="126" y="69"/>
                </a:lnTo>
                <a:lnTo>
                  <a:pt x="121" y="69"/>
                </a:lnTo>
                <a:lnTo>
                  <a:pt x="121" y="69"/>
                </a:lnTo>
                <a:lnTo>
                  <a:pt x="110" y="69"/>
                </a:lnTo>
                <a:close/>
                <a:moveTo>
                  <a:pt x="62" y="63"/>
                </a:moveTo>
                <a:lnTo>
                  <a:pt x="62" y="63"/>
                </a:lnTo>
                <a:lnTo>
                  <a:pt x="59" y="58"/>
                </a:lnTo>
                <a:lnTo>
                  <a:pt x="56" y="47"/>
                </a:lnTo>
                <a:lnTo>
                  <a:pt x="56" y="47"/>
                </a:lnTo>
                <a:lnTo>
                  <a:pt x="59" y="36"/>
                </a:lnTo>
                <a:lnTo>
                  <a:pt x="62" y="27"/>
                </a:lnTo>
                <a:lnTo>
                  <a:pt x="62" y="27"/>
                </a:lnTo>
                <a:lnTo>
                  <a:pt x="70" y="25"/>
                </a:lnTo>
                <a:lnTo>
                  <a:pt x="79" y="22"/>
                </a:lnTo>
                <a:lnTo>
                  <a:pt x="79" y="22"/>
                </a:lnTo>
                <a:lnTo>
                  <a:pt x="84" y="25"/>
                </a:lnTo>
                <a:lnTo>
                  <a:pt x="93" y="27"/>
                </a:lnTo>
                <a:lnTo>
                  <a:pt x="93" y="27"/>
                </a:lnTo>
                <a:lnTo>
                  <a:pt x="96" y="36"/>
                </a:lnTo>
                <a:lnTo>
                  <a:pt x="98" y="47"/>
                </a:lnTo>
                <a:lnTo>
                  <a:pt x="65" y="47"/>
                </a:lnTo>
                <a:lnTo>
                  <a:pt x="65" y="47"/>
                </a:lnTo>
                <a:lnTo>
                  <a:pt x="65" y="55"/>
                </a:lnTo>
                <a:lnTo>
                  <a:pt x="68" y="63"/>
                </a:lnTo>
                <a:lnTo>
                  <a:pt x="73" y="66"/>
                </a:lnTo>
                <a:lnTo>
                  <a:pt x="79" y="66"/>
                </a:lnTo>
                <a:lnTo>
                  <a:pt x="79" y="66"/>
                </a:lnTo>
                <a:lnTo>
                  <a:pt x="84" y="63"/>
                </a:lnTo>
                <a:lnTo>
                  <a:pt x="90" y="58"/>
                </a:lnTo>
                <a:lnTo>
                  <a:pt x="98" y="58"/>
                </a:lnTo>
                <a:lnTo>
                  <a:pt x="98" y="58"/>
                </a:lnTo>
                <a:lnTo>
                  <a:pt x="93" y="66"/>
                </a:lnTo>
                <a:lnTo>
                  <a:pt x="93" y="66"/>
                </a:lnTo>
                <a:lnTo>
                  <a:pt x="84" y="69"/>
                </a:lnTo>
                <a:lnTo>
                  <a:pt x="79" y="69"/>
                </a:lnTo>
                <a:lnTo>
                  <a:pt x="79" y="69"/>
                </a:lnTo>
                <a:lnTo>
                  <a:pt x="70" y="69"/>
                </a:lnTo>
                <a:lnTo>
                  <a:pt x="62" y="63"/>
                </a:lnTo>
                <a:close/>
                <a:moveTo>
                  <a:pt x="65" y="44"/>
                </a:moveTo>
                <a:lnTo>
                  <a:pt x="90" y="44"/>
                </a:lnTo>
                <a:lnTo>
                  <a:pt x="90" y="44"/>
                </a:lnTo>
                <a:lnTo>
                  <a:pt x="90" y="36"/>
                </a:lnTo>
                <a:lnTo>
                  <a:pt x="87" y="30"/>
                </a:lnTo>
                <a:lnTo>
                  <a:pt x="82" y="27"/>
                </a:lnTo>
                <a:lnTo>
                  <a:pt x="79" y="27"/>
                </a:lnTo>
                <a:lnTo>
                  <a:pt x="79" y="27"/>
                </a:lnTo>
                <a:lnTo>
                  <a:pt x="73" y="27"/>
                </a:lnTo>
                <a:lnTo>
                  <a:pt x="68" y="30"/>
                </a:lnTo>
                <a:lnTo>
                  <a:pt x="65" y="36"/>
                </a:lnTo>
                <a:lnTo>
                  <a:pt x="65" y="44"/>
                </a:lnTo>
                <a:close/>
                <a:moveTo>
                  <a:pt x="252" y="69"/>
                </a:moveTo>
                <a:lnTo>
                  <a:pt x="252" y="25"/>
                </a:lnTo>
                <a:lnTo>
                  <a:pt x="261" y="25"/>
                </a:lnTo>
                <a:lnTo>
                  <a:pt x="261" y="30"/>
                </a:lnTo>
                <a:lnTo>
                  <a:pt x="261" y="30"/>
                </a:lnTo>
                <a:lnTo>
                  <a:pt x="261" y="30"/>
                </a:lnTo>
                <a:lnTo>
                  <a:pt x="266" y="25"/>
                </a:lnTo>
                <a:lnTo>
                  <a:pt x="266" y="25"/>
                </a:lnTo>
                <a:lnTo>
                  <a:pt x="275" y="22"/>
                </a:lnTo>
                <a:lnTo>
                  <a:pt x="275" y="22"/>
                </a:lnTo>
                <a:lnTo>
                  <a:pt x="280" y="25"/>
                </a:lnTo>
                <a:lnTo>
                  <a:pt x="280" y="25"/>
                </a:lnTo>
                <a:lnTo>
                  <a:pt x="283" y="25"/>
                </a:lnTo>
                <a:lnTo>
                  <a:pt x="283" y="30"/>
                </a:lnTo>
                <a:lnTo>
                  <a:pt x="283" y="30"/>
                </a:lnTo>
                <a:lnTo>
                  <a:pt x="280" y="27"/>
                </a:lnTo>
                <a:lnTo>
                  <a:pt x="280" y="27"/>
                </a:lnTo>
                <a:lnTo>
                  <a:pt x="275" y="27"/>
                </a:lnTo>
                <a:lnTo>
                  <a:pt x="275" y="27"/>
                </a:lnTo>
                <a:lnTo>
                  <a:pt x="266" y="30"/>
                </a:lnTo>
                <a:lnTo>
                  <a:pt x="266" y="30"/>
                </a:lnTo>
                <a:lnTo>
                  <a:pt x="261" y="36"/>
                </a:lnTo>
                <a:lnTo>
                  <a:pt x="261" y="69"/>
                </a:lnTo>
                <a:lnTo>
                  <a:pt x="252" y="69"/>
                </a:lnTo>
                <a:close/>
                <a:moveTo>
                  <a:pt x="42" y="69"/>
                </a:moveTo>
                <a:lnTo>
                  <a:pt x="20" y="41"/>
                </a:lnTo>
                <a:lnTo>
                  <a:pt x="9" y="41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20" y="0"/>
                </a:lnTo>
                <a:lnTo>
                  <a:pt x="20" y="0"/>
                </a:lnTo>
                <a:lnTo>
                  <a:pt x="31" y="2"/>
                </a:lnTo>
                <a:lnTo>
                  <a:pt x="40" y="5"/>
                </a:lnTo>
                <a:lnTo>
                  <a:pt x="45" y="11"/>
                </a:lnTo>
                <a:lnTo>
                  <a:pt x="48" y="19"/>
                </a:lnTo>
                <a:lnTo>
                  <a:pt x="48" y="19"/>
                </a:lnTo>
                <a:lnTo>
                  <a:pt x="45" y="27"/>
                </a:lnTo>
                <a:lnTo>
                  <a:pt x="42" y="33"/>
                </a:lnTo>
                <a:lnTo>
                  <a:pt x="37" y="38"/>
                </a:lnTo>
                <a:lnTo>
                  <a:pt x="28" y="38"/>
                </a:lnTo>
                <a:lnTo>
                  <a:pt x="51" y="69"/>
                </a:lnTo>
                <a:lnTo>
                  <a:pt x="42" y="69"/>
                </a:lnTo>
                <a:close/>
                <a:moveTo>
                  <a:pt x="9" y="36"/>
                </a:moveTo>
                <a:lnTo>
                  <a:pt x="23" y="36"/>
                </a:lnTo>
                <a:lnTo>
                  <a:pt x="23" y="36"/>
                </a:lnTo>
                <a:lnTo>
                  <a:pt x="28" y="33"/>
                </a:lnTo>
                <a:lnTo>
                  <a:pt x="34" y="30"/>
                </a:lnTo>
                <a:lnTo>
                  <a:pt x="40" y="27"/>
                </a:lnTo>
                <a:lnTo>
                  <a:pt x="40" y="19"/>
                </a:lnTo>
                <a:lnTo>
                  <a:pt x="40" y="19"/>
                </a:lnTo>
                <a:lnTo>
                  <a:pt x="40" y="13"/>
                </a:lnTo>
                <a:lnTo>
                  <a:pt x="34" y="11"/>
                </a:lnTo>
                <a:lnTo>
                  <a:pt x="28" y="8"/>
                </a:lnTo>
                <a:lnTo>
                  <a:pt x="20" y="5"/>
                </a:lnTo>
                <a:lnTo>
                  <a:pt x="9" y="5"/>
                </a:lnTo>
                <a:lnTo>
                  <a:pt x="9" y="3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5" name="Freeform 727"/>
          <p:cNvSpPr>
            <a:spLocks/>
          </p:cNvSpPr>
          <p:nvPr/>
        </p:nvSpPr>
        <p:spPr bwMode="auto">
          <a:xfrm>
            <a:off x="7293101" y="5081398"/>
            <a:ext cx="52418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3" y="44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6"/>
              </a:cxn>
              <a:cxn ang="0">
                <a:pos x="25" y="36"/>
              </a:cxn>
              <a:cxn ang="0">
                <a:pos x="23" y="30"/>
              </a:cxn>
              <a:cxn ang="0">
                <a:pos x="23" y="30"/>
              </a:cxn>
              <a:cxn ang="0">
                <a:pos x="14" y="25"/>
              </a:cxn>
              <a:cxn ang="0">
                <a:pos x="14" y="25"/>
              </a:cxn>
              <a:cxn ang="0">
                <a:pos x="9" y="22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6" y="3"/>
              </a:cxn>
              <a:cxn ang="0">
                <a:pos x="6" y="3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8" y="3"/>
              </a:cxn>
              <a:cxn ang="0">
                <a:pos x="28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11" y="5"/>
              </a:cxn>
              <a:cxn ang="0">
                <a:pos x="11" y="5"/>
              </a:cxn>
              <a:cxn ang="0">
                <a:pos x="9" y="11"/>
              </a:cxn>
              <a:cxn ang="0">
                <a:pos x="9" y="11"/>
              </a:cxn>
              <a:cxn ang="0">
                <a:pos x="11" y="16"/>
              </a:cxn>
              <a:cxn ang="0">
                <a:pos x="11" y="16"/>
              </a:cxn>
              <a:cxn ang="0">
                <a:pos x="20" y="22"/>
              </a:cxn>
              <a:cxn ang="0">
                <a:pos x="20" y="22"/>
              </a:cxn>
              <a:cxn ang="0">
                <a:pos x="31" y="27"/>
              </a:cxn>
              <a:cxn ang="0">
                <a:pos x="31" y="27"/>
              </a:cxn>
              <a:cxn ang="0">
                <a:pos x="34" y="30"/>
              </a:cxn>
              <a:cxn ang="0">
                <a:pos x="34" y="33"/>
              </a:cxn>
              <a:cxn ang="0">
                <a:pos x="34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7"/>
              </a:cxn>
            </a:cxnLst>
            <a:rect l="0" t="0" r="r" b="b"/>
            <a:pathLst>
              <a:path w="34" h="47">
                <a:moveTo>
                  <a:pt x="6" y="47"/>
                </a:moveTo>
                <a:lnTo>
                  <a:pt x="6" y="47"/>
                </a:lnTo>
                <a:lnTo>
                  <a:pt x="3" y="44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5" y="36"/>
                </a:lnTo>
                <a:lnTo>
                  <a:pt x="25" y="36"/>
                </a:lnTo>
                <a:lnTo>
                  <a:pt x="23" y="30"/>
                </a:lnTo>
                <a:lnTo>
                  <a:pt x="23" y="30"/>
                </a:lnTo>
                <a:lnTo>
                  <a:pt x="14" y="25"/>
                </a:lnTo>
                <a:lnTo>
                  <a:pt x="14" y="25"/>
                </a:lnTo>
                <a:lnTo>
                  <a:pt x="9" y="22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6" y="3"/>
                </a:lnTo>
                <a:lnTo>
                  <a:pt x="6" y="3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8" y="3"/>
                </a:lnTo>
                <a:lnTo>
                  <a:pt x="28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11" y="5"/>
                </a:lnTo>
                <a:lnTo>
                  <a:pt x="11" y="5"/>
                </a:lnTo>
                <a:lnTo>
                  <a:pt x="9" y="11"/>
                </a:lnTo>
                <a:lnTo>
                  <a:pt x="9" y="11"/>
                </a:lnTo>
                <a:lnTo>
                  <a:pt x="11" y="16"/>
                </a:lnTo>
                <a:lnTo>
                  <a:pt x="11" y="16"/>
                </a:lnTo>
                <a:lnTo>
                  <a:pt x="20" y="22"/>
                </a:lnTo>
                <a:lnTo>
                  <a:pt x="20" y="22"/>
                </a:lnTo>
                <a:lnTo>
                  <a:pt x="31" y="27"/>
                </a:lnTo>
                <a:lnTo>
                  <a:pt x="31" y="27"/>
                </a:lnTo>
                <a:lnTo>
                  <a:pt x="34" y="30"/>
                </a:lnTo>
                <a:lnTo>
                  <a:pt x="34" y="33"/>
                </a:lnTo>
                <a:lnTo>
                  <a:pt x="34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6" name="Freeform 728"/>
          <p:cNvSpPr>
            <a:spLocks/>
          </p:cNvSpPr>
          <p:nvPr/>
        </p:nvSpPr>
        <p:spPr bwMode="auto">
          <a:xfrm>
            <a:off x="7220641" y="5081398"/>
            <a:ext cx="64751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2" y="36"/>
              </a:cxn>
              <a:cxn ang="0">
                <a:pos x="0" y="25"/>
              </a:cxn>
              <a:cxn ang="0">
                <a:pos x="0" y="25"/>
              </a:cxn>
              <a:cxn ang="0">
                <a:pos x="2" y="14"/>
              </a:cxn>
              <a:cxn ang="0">
                <a:pos x="5" y="5"/>
              </a:cxn>
              <a:cxn ang="0">
                <a:pos x="5" y="5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3"/>
              </a:cxn>
              <a:cxn ang="0">
                <a:pos x="36" y="5"/>
              </a:cxn>
              <a:cxn ang="0">
                <a:pos x="36" y="5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41"/>
              </a:cxn>
              <a:cxn ang="0">
                <a:pos x="16" y="44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6" y="44"/>
              </a:cxn>
              <a:cxn ang="0">
                <a:pos x="36" y="44"/>
              </a:cxn>
              <a:cxn ang="0">
                <a:pos x="28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7"/>
              </a:cxn>
              <a:cxn ang="0">
                <a:pos x="5" y="41"/>
              </a:cxn>
            </a:cxnLst>
            <a:rect l="0" t="0" r="r" b="b"/>
            <a:pathLst>
              <a:path w="42" h="47">
                <a:moveTo>
                  <a:pt x="5" y="41"/>
                </a:moveTo>
                <a:lnTo>
                  <a:pt x="5" y="41"/>
                </a:lnTo>
                <a:lnTo>
                  <a:pt x="2" y="36"/>
                </a:lnTo>
                <a:lnTo>
                  <a:pt x="0" y="25"/>
                </a:lnTo>
                <a:lnTo>
                  <a:pt x="0" y="25"/>
                </a:lnTo>
                <a:lnTo>
                  <a:pt x="2" y="14"/>
                </a:lnTo>
                <a:lnTo>
                  <a:pt x="5" y="5"/>
                </a:lnTo>
                <a:lnTo>
                  <a:pt x="5" y="5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3"/>
                </a:lnTo>
                <a:lnTo>
                  <a:pt x="36" y="5"/>
                </a:lnTo>
                <a:lnTo>
                  <a:pt x="36" y="5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41"/>
                </a:lnTo>
                <a:lnTo>
                  <a:pt x="16" y="44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6" y="44"/>
                </a:lnTo>
                <a:lnTo>
                  <a:pt x="36" y="44"/>
                </a:lnTo>
                <a:lnTo>
                  <a:pt x="28" y="47"/>
                </a:lnTo>
                <a:lnTo>
                  <a:pt x="22" y="47"/>
                </a:lnTo>
                <a:lnTo>
                  <a:pt x="22" y="47"/>
                </a:lnTo>
                <a:lnTo>
                  <a:pt x="14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7" name="Freeform 729"/>
          <p:cNvSpPr>
            <a:spLocks/>
          </p:cNvSpPr>
          <p:nvPr/>
        </p:nvSpPr>
        <p:spPr bwMode="auto">
          <a:xfrm>
            <a:off x="7232975" y="5088653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2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3" y="3"/>
              </a:cxn>
              <a:cxn ang="0">
                <a:pos x="0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2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3" y="3"/>
                </a:lnTo>
                <a:lnTo>
                  <a:pt x="0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8" name="Freeform 730"/>
          <p:cNvSpPr>
            <a:spLocks/>
          </p:cNvSpPr>
          <p:nvPr/>
        </p:nvSpPr>
        <p:spPr bwMode="auto">
          <a:xfrm>
            <a:off x="7151265" y="5081398"/>
            <a:ext cx="60126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5" y="5"/>
              </a:cxn>
              <a:cxn ang="0">
                <a:pos x="14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1" y="3"/>
              </a:cxn>
              <a:cxn ang="0">
                <a:pos x="36" y="11"/>
              </a:cxn>
              <a:cxn ang="0">
                <a:pos x="31" y="11"/>
              </a:cxn>
              <a:cxn ang="0">
                <a:pos x="31" y="11"/>
              </a:cxn>
              <a:cxn ang="0">
                <a:pos x="28" y="8"/>
              </a:cxn>
              <a:cxn ang="0">
                <a:pos x="19" y="5"/>
              </a:cxn>
              <a:cxn ang="0">
                <a:pos x="19" y="5"/>
              </a:cxn>
              <a:cxn ang="0">
                <a:pos x="17" y="5"/>
              </a:cxn>
              <a:cxn ang="0">
                <a:pos x="11" y="11"/>
              </a:cxn>
              <a:cxn ang="0">
                <a:pos x="8" y="16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7" y="44"/>
              </a:cxn>
              <a:cxn ang="0">
                <a:pos x="19" y="44"/>
              </a:cxn>
              <a:cxn ang="0">
                <a:pos x="19" y="44"/>
              </a:cxn>
              <a:cxn ang="0">
                <a:pos x="28" y="41"/>
              </a:cxn>
              <a:cxn ang="0">
                <a:pos x="31" y="36"/>
              </a:cxn>
              <a:cxn ang="0">
                <a:pos x="39" y="36"/>
              </a:cxn>
              <a:cxn ang="0">
                <a:pos x="39" y="36"/>
              </a:cxn>
              <a:cxn ang="0">
                <a:pos x="36" y="41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1"/>
              </a:cxn>
              <a:cxn ang="0">
                <a:pos x="3" y="36"/>
              </a:cxn>
              <a:cxn ang="0">
                <a:pos x="0" y="25"/>
              </a:cxn>
            </a:cxnLst>
            <a:rect l="0" t="0" r="r" b="b"/>
            <a:pathLst>
              <a:path w="39" h="47">
                <a:moveTo>
                  <a:pt x="0" y="25"/>
                </a:moveTo>
                <a:lnTo>
                  <a:pt x="0" y="25"/>
                </a:lnTo>
                <a:lnTo>
                  <a:pt x="3" y="14"/>
                </a:lnTo>
                <a:lnTo>
                  <a:pt x="5" y="5"/>
                </a:lnTo>
                <a:lnTo>
                  <a:pt x="14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1" y="3"/>
                </a:lnTo>
                <a:lnTo>
                  <a:pt x="36" y="11"/>
                </a:lnTo>
                <a:lnTo>
                  <a:pt x="31" y="11"/>
                </a:lnTo>
                <a:lnTo>
                  <a:pt x="31" y="11"/>
                </a:lnTo>
                <a:lnTo>
                  <a:pt x="28" y="8"/>
                </a:lnTo>
                <a:lnTo>
                  <a:pt x="19" y="5"/>
                </a:lnTo>
                <a:lnTo>
                  <a:pt x="19" y="5"/>
                </a:lnTo>
                <a:lnTo>
                  <a:pt x="17" y="5"/>
                </a:lnTo>
                <a:lnTo>
                  <a:pt x="11" y="11"/>
                </a:lnTo>
                <a:lnTo>
                  <a:pt x="8" y="16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7" y="44"/>
                </a:lnTo>
                <a:lnTo>
                  <a:pt x="19" y="44"/>
                </a:lnTo>
                <a:lnTo>
                  <a:pt x="19" y="44"/>
                </a:lnTo>
                <a:lnTo>
                  <a:pt x="28" y="41"/>
                </a:lnTo>
                <a:lnTo>
                  <a:pt x="31" y="36"/>
                </a:lnTo>
                <a:lnTo>
                  <a:pt x="39" y="36"/>
                </a:lnTo>
                <a:lnTo>
                  <a:pt x="39" y="36"/>
                </a:lnTo>
                <a:lnTo>
                  <a:pt x="36" y="41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1"/>
                </a:lnTo>
                <a:lnTo>
                  <a:pt x="3" y="36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39" name="Freeform 731"/>
          <p:cNvSpPr>
            <a:spLocks/>
          </p:cNvSpPr>
          <p:nvPr/>
        </p:nvSpPr>
        <p:spPr bwMode="auto">
          <a:xfrm>
            <a:off x="7017137" y="5085751"/>
            <a:ext cx="55501" cy="63848"/>
          </a:xfrm>
          <a:custGeom>
            <a:avLst/>
            <a:gdLst/>
            <a:ahLst/>
            <a:cxnLst>
              <a:cxn ang="0">
                <a:pos x="3" y="41"/>
              </a:cxn>
              <a:cxn ang="0">
                <a:pos x="3" y="41"/>
              </a:cxn>
              <a:cxn ang="0">
                <a:pos x="0" y="38"/>
              </a:cxn>
              <a:cxn ang="0">
                <a:pos x="0" y="30"/>
              </a:cxn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0"/>
              </a:cxn>
              <a:cxn ang="0">
                <a:pos x="6" y="33"/>
              </a:cxn>
              <a:cxn ang="0">
                <a:pos x="8" y="38"/>
              </a:cxn>
              <a:cxn ang="0">
                <a:pos x="8" y="38"/>
              </a:cxn>
              <a:cxn ang="0">
                <a:pos x="11" y="38"/>
              </a:cxn>
              <a:cxn ang="0">
                <a:pos x="14" y="41"/>
              </a:cxn>
              <a:cxn ang="0">
                <a:pos x="14" y="41"/>
              </a:cxn>
              <a:cxn ang="0">
                <a:pos x="22" y="38"/>
              </a:cxn>
              <a:cxn ang="0">
                <a:pos x="22" y="38"/>
              </a:cxn>
              <a:cxn ang="0">
                <a:pos x="31" y="33"/>
              </a:cxn>
              <a:cxn ang="0">
                <a:pos x="31" y="0"/>
              </a:cxn>
              <a:cxn ang="0">
                <a:pos x="36" y="0"/>
              </a:cxn>
              <a:cxn ang="0">
                <a:pos x="36" y="44"/>
              </a:cxn>
              <a:cxn ang="0">
                <a:pos x="31" y="44"/>
              </a:cxn>
              <a:cxn ang="0">
                <a:pos x="31" y="38"/>
              </a:cxn>
              <a:cxn ang="0">
                <a:pos x="31" y="38"/>
              </a:cxn>
              <a:cxn ang="0">
                <a:pos x="31" y="38"/>
              </a:cxn>
              <a:cxn ang="0">
                <a:pos x="22" y="41"/>
              </a:cxn>
              <a:cxn ang="0">
                <a:pos x="22" y="41"/>
              </a:cxn>
              <a:cxn ang="0">
                <a:pos x="14" y="44"/>
              </a:cxn>
              <a:cxn ang="0">
                <a:pos x="14" y="44"/>
              </a:cxn>
              <a:cxn ang="0">
                <a:pos x="8" y="44"/>
              </a:cxn>
              <a:cxn ang="0">
                <a:pos x="3" y="41"/>
              </a:cxn>
            </a:cxnLst>
            <a:rect l="0" t="0" r="r" b="b"/>
            <a:pathLst>
              <a:path w="36" h="44">
                <a:moveTo>
                  <a:pt x="3" y="41"/>
                </a:moveTo>
                <a:lnTo>
                  <a:pt x="3" y="41"/>
                </a:lnTo>
                <a:lnTo>
                  <a:pt x="0" y="38"/>
                </a:lnTo>
                <a:lnTo>
                  <a:pt x="0" y="30"/>
                </a:lnTo>
                <a:lnTo>
                  <a:pt x="0" y="0"/>
                </a:lnTo>
                <a:lnTo>
                  <a:pt x="6" y="0"/>
                </a:lnTo>
                <a:lnTo>
                  <a:pt x="6" y="30"/>
                </a:lnTo>
                <a:lnTo>
                  <a:pt x="6" y="30"/>
                </a:lnTo>
                <a:lnTo>
                  <a:pt x="6" y="33"/>
                </a:lnTo>
                <a:lnTo>
                  <a:pt x="8" y="38"/>
                </a:lnTo>
                <a:lnTo>
                  <a:pt x="8" y="38"/>
                </a:lnTo>
                <a:lnTo>
                  <a:pt x="11" y="38"/>
                </a:lnTo>
                <a:lnTo>
                  <a:pt x="14" y="41"/>
                </a:lnTo>
                <a:lnTo>
                  <a:pt x="14" y="41"/>
                </a:lnTo>
                <a:lnTo>
                  <a:pt x="22" y="38"/>
                </a:lnTo>
                <a:lnTo>
                  <a:pt x="22" y="38"/>
                </a:lnTo>
                <a:lnTo>
                  <a:pt x="31" y="33"/>
                </a:lnTo>
                <a:lnTo>
                  <a:pt x="31" y="0"/>
                </a:lnTo>
                <a:lnTo>
                  <a:pt x="36" y="0"/>
                </a:lnTo>
                <a:lnTo>
                  <a:pt x="36" y="44"/>
                </a:lnTo>
                <a:lnTo>
                  <a:pt x="31" y="44"/>
                </a:lnTo>
                <a:lnTo>
                  <a:pt x="31" y="38"/>
                </a:lnTo>
                <a:lnTo>
                  <a:pt x="31" y="38"/>
                </a:lnTo>
                <a:lnTo>
                  <a:pt x="31" y="38"/>
                </a:lnTo>
                <a:lnTo>
                  <a:pt x="22" y="41"/>
                </a:lnTo>
                <a:lnTo>
                  <a:pt x="22" y="41"/>
                </a:lnTo>
                <a:lnTo>
                  <a:pt x="14" y="44"/>
                </a:lnTo>
                <a:lnTo>
                  <a:pt x="14" y="44"/>
                </a:lnTo>
                <a:lnTo>
                  <a:pt x="8" y="44"/>
                </a:lnTo>
                <a:lnTo>
                  <a:pt x="3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0" name="Freeform 732"/>
          <p:cNvSpPr>
            <a:spLocks/>
          </p:cNvSpPr>
          <p:nvPr/>
        </p:nvSpPr>
        <p:spPr bwMode="auto">
          <a:xfrm>
            <a:off x="6926176" y="5081398"/>
            <a:ext cx="74002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9" y="5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4" y="3"/>
              </a:cxn>
              <a:cxn ang="0">
                <a:pos x="42" y="5"/>
              </a:cxn>
              <a:cxn ang="0">
                <a:pos x="48" y="14"/>
              </a:cxn>
              <a:cxn ang="0">
                <a:pos x="48" y="25"/>
              </a:cxn>
              <a:cxn ang="0">
                <a:pos x="48" y="25"/>
              </a:cxn>
              <a:cxn ang="0">
                <a:pos x="48" y="25"/>
              </a:cxn>
              <a:cxn ang="0">
                <a:pos x="48" y="33"/>
              </a:cxn>
              <a:cxn ang="0">
                <a:pos x="42" y="41"/>
              </a:cxn>
              <a:cxn ang="0">
                <a:pos x="34" y="47"/>
              </a:cxn>
              <a:cxn ang="0">
                <a:pos x="25" y="47"/>
              </a:cxn>
              <a:cxn ang="0">
                <a:pos x="25" y="47"/>
              </a:cxn>
              <a:cxn ang="0">
                <a:pos x="14" y="47"/>
              </a:cxn>
              <a:cxn ang="0">
                <a:pos x="6" y="41"/>
              </a:cxn>
              <a:cxn ang="0">
                <a:pos x="3" y="33"/>
              </a:cxn>
              <a:cxn ang="0">
                <a:pos x="0" y="25"/>
              </a:cxn>
            </a:cxnLst>
            <a:rect l="0" t="0" r="r" b="b"/>
            <a:pathLst>
              <a:path w="48" h="47">
                <a:moveTo>
                  <a:pt x="0" y="25"/>
                </a:moveTo>
                <a:lnTo>
                  <a:pt x="0" y="25"/>
                </a:lnTo>
                <a:lnTo>
                  <a:pt x="3" y="14"/>
                </a:lnTo>
                <a:lnTo>
                  <a:pt x="9" y="5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4" y="3"/>
                </a:lnTo>
                <a:lnTo>
                  <a:pt x="42" y="5"/>
                </a:lnTo>
                <a:lnTo>
                  <a:pt x="48" y="14"/>
                </a:lnTo>
                <a:lnTo>
                  <a:pt x="48" y="25"/>
                </a:lnTo>
                <a:lnTo>
                  <a:pt x="48" y="25"/>
                </a:lnTo>
                <a:lnTo>
                  <a:pt x="48" y="25"/>
                </a:lnTo>
                <a:lnTo>
                  <a:pt x="48" y="33"/>
                </a:lnTo>
                <a:lnTo>
                  <a:pt x="42" y="41"/>
                </a:lnTo>
                <a:lnTo>
                  <a:pt x="34" y="47"/>
                </a:lnTo>
                <a:lnTo>
                  <a:pt x="25" y="47"/>
                </a:lnTo>
                <a:lnTo>
                  <a:pt x="25" y="47"/>
                </a:lnTo>
                <a:lnTo>
                  <a:pt x="14" y="47"/>
                </a:lnTo>
                <a:lnTo>
                  <a:pt x="6" y="41"/>
                </a:lnTo>
                <a:lnTo>
                  <a:pt x="3" y="33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1" name="Freeform 733"/>
          <p:cNvSpPr>
            <a:spLocks/>
          </p:cNvSpPr>
          <p:nvPr/>
        </p:nvSpPr>
        <p:spPr bwMode="auto">
          <a:xfrm>
            <a:off x="6940052" y="5088653"/>
            <a:ext cx="46251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8"/>
              </a:cxn>
              <a:cxn ang="0">
                <a:pos x="5" y="34"/>
              </a:cxn>
              <a:cxn ang="0">
                <a:pos x="8" y="36"/>
              </a:cxn>
              <a:cxn ang="0">
                <a:pos x="16" y="39"/>
              </a:cxn>
              <a:cxn ang="0">
                <a:pos x="16" y="39"/>
              </a:cxn>
              <a:cxn ang="0">
                <a:pos x="16" y="39"/>
              </a:cxn>
              <a:cxn ang="0">
                <a:pos x="22" y="36"/>
              </a:cxn>
              <a:cxn ang="0">
                <a:pos x="28" y="34"/>
              </a:cxn>
              <a:cxn ang="0">
                <a:pos x="30" y="28"/>
              </a:cxn>
              <a:cxn ang="0">
                <a:pos x="30" y="20"/>
              </a:cxn>
              <a:cxn ang="0">
                <a:pos x="30" y="20"/>
              </a:cxn>
              <a:cxn ang="0">
                <a:pos x="30" y="11"/>
              </a:cxn>
              <a:cxn ang="0">
                <a:pos x="28" y="3"/>
              </a:cxn>
              <a:cxn ang="0">
                <a:pos x="22" y="0"/>
              </a:cxn>
              <a:cxn ang="0">
                <a:pos x="16" y="0"/>
              </a:cxn>
              <a:cxn ang="0">
                <a:pos x="16" y="0"/>
              </a:cxn>
              <a:cxn ang="0">
                <a:pos x="11" y="0"/>
              </a:cxn>
              <a:cxn ang="0">
                <a:pos x="5" y="3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30" h="39">
                <a:moveTo>
                  <a:pt x="0" y="20"/>
                </a:moveTo>
                <a:lnTo>
                  <a:pt x="0" y="20"/>
                </a:lnTo>
                <a:lnTo>
                  <a:pt x="0" y="28"/>
                </a:lnTo>
                <a:lnTo>
                  <a:pt x="5" y="34"/>
                </a:lnTo>
                <a:lnTo>
                  <a:pt x="8" y="36"/>
                </a:lnTo>
                <a:lnTo>
                  <a:pt x="16" y="39"/>
                </a:lnTo>
                <a:lnTo>
                  <a:pt x="16" y="39"/>
                </a:lnTo>
                <a:lnTo>
                  <a:pt x="16" y="39"/>
                </a:lnTo>
                <a:lnTo>
                  <a:pt x="22" y="36"/>
                </a:lnTo>
                <a:lnTo>
                  <a:pt x="28" y="34"/>
                </a:lnTo>
                <a:lnTo>
                  <a:pt x="30" y="28"/>
                </a:lnTo>
                <a:lnTo>
                  <a:pt x="30" y="20"/>
                </a:lnTo>
                <a:lnTo>
                  <a:pt x="30" y="20"/>
                </a:lnTo>
                <a:lnTo>
                  <a:pt x="30" y="11"/>
                </a:lnTo>
                <a:lnTo>
                  <a:pt x="28" y="3"/>
                </a:lnTo>
                <a:lnTo>
                  <a:pt x="22" y="0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5" y="3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2" name="Freeform 734"/>
          <p:cNvSpPr>
            <a:spLocks/>
          </p:cNvSpPr>
          <p:nvPr/>
        </p:nvSpPr>
        <p:spPr bwMode="auto">
          <a:xfrm>
            <a:off x="6866050" y="5081398"/>
            <a:ext cx="52418" cy="68202"/>
          </a:xfrm>
          <a:custGeom>
            <a:avLst/>
            <a:gdLst/>
            <a:ahLst/>
            <a:cxnLst>
              <a:cxn ang="0">
                <a:pos x="6" y="47"/>
              </a:cxn>
              <a:cxn ang="0">
                <a:pos x="6" y="47"/>
              </a:cxn>
              <a:cxn ang="0">
                <a:pos x="3" y="44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6"/>
              </a:cxn>
              <a:cxn ang="0">
                <a:pos x="25" y="36"/>
              </a:cxn>
              <a:cxn ang="0">
                <a:pos x="22" y="30"/>
              </a:cxn>
              <a:cxn ang="0">
                <a:pos x="22" y="30"/>
              </a:cxn>
              <a:cxn ang="0">
                <a:pos x="14" y="25"/>
              </a:cxn>
              <a:cxn ang="0">
                <a:pos x="14" y="25"/>
              </a:cxn>
              <a:cxn ang="0">
                <a:pos x="8" y="22"/>
              </a:cxn>
              <a:cxn ang="0">
                <a:pos x="3" y="19"/>
              </a:cxn>
              <a:cxn ang="0">
                <a:pos x="3" y="19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6" y="3"/>
              </a:cxn>
              <a:cxn ang="0">
                <a:pos x="6" y="3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8" y="3"/>
              </a:cxn>
              <a:cxn ang="0">
                <a:pos x="28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11" y="5"/>
              </a:cxn>
              <a:cxn ang="0">
                <a:pos x="11" y="5"/>
              </a:cxn>
              <a:cxn ang="0">
                <a:pos x="8" y="11"/>
              </a:cxn>
              <a:cxn ang="0">
                <a:pos x="8" y="11"/>
              </a:cxn>
              <a:cxn ang="0">
                <a:pos x="11" y="16"/>
              </a:cxn>
              <a:cxn ang="0">
                <a:pos x="11" y="16"/>
              </a:cxn>
              <a:cxn ang="0">
                <a:pos x="20" y="22"/>
              </a:cxn>
              <a:cxn ang="0">
                <a:pos x="20" y="22"/>
              </a:cxn>
              <a:cxn ang="0">
                <a:pos x="31" y="27"/>
              </a:cxn>
              <a:cxn ang="0">
                <a:pos x="31" y="27"/>
              </a:cxn>
              <a:cxn ang="0">
                <a:pos x="34" y="30"/>
              </a:cxn>
              <a:cxn ang="0">
                <a:pos x="34" y="33"/>
              </a:cxn>
              <a:cxn ang="0">
                <a:pos x="34" y="33"/>
              </a:cxn>
              <a:cxn ang="0">
                <a:pos x="31" y="39"/>
              </a:cxn>
              <a:cxn ang="0">
                <a:pos x="28" y="44"/>
              </a:cxn>
              <a:cxn ang="0">
                <a:pos x="28" y="44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7"/>
              </a:cxn>
            </a:cxnLst>
            <a:rect l="0" t="0" r="r" b="b"/>
            <a:pathLst>
              <a:path w="34" h="47">
                <a:moveTo>
                  <a:pt x="6" y="47"/>
                </a:moveTo>
                <a:lnTo>
                  <a:pt x="6" y="47"/>
                </a:lnTo>
                <a:lnTo>
                  <a:pt x="3" y="44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2" y="41"/>
                </a:lnTo>
                <a:lnTo>
                  <a:pt x="22" y="41"/>
                </a:lnTo>
                <a:lnTo>
                  <a:pt x="25" y="36"/>
                </a:lnTo>
                <a:lnTo>
                  <a:pt x="25" y="36"/>
                </a:lnTo>
                <a:lnTo>
                  <a:pt x="22" y="30"/>
                </a:lnTo>
                <a:lnTo>
                  <a:pt x="22" y="30"/>
                </a:lnTo>
                <a:lnTo>
                  <a:pt x="14" y="25"/>
                </a:lnTo>
                <a:lnTo>
                  <a:pt x="14" y="25"/>
                </a:lnTo>
                <a:lnTo>
                  <a:pt x="8" y="22"/>
                </a:lnTo>
                <a:lnTo>
                  <a:pt x="3" y="19"/>
                </a:lnTo>
                <a:lnTo>
                  <a:pt x="3" y="19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6" y="3"/>
                </a:lnTo>
                <a:lnTo>
                  <a:pt x="6" y="3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8" y="3"/>
                </a:lnTo>
                <a:lnTo>
                  <a:pt x="28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11" y="5"/>
                </a:lnTo>
                <a:lnTo>
                  <a:pt x="11" y="5"/>
                </a:lnTo>
                <a:lnTo>
                  <a:pt x="8" y="11"/>
                </a:lnTo>
                <a:lnTo>
                  <a:pt x="8" y="11"/>
                </a:lnTo>
                <a:lnTo>
                  <a:pt x="11" y="16"/>
                </a:lnTo>
                <a:lnTo>
                  <a:pt x="11" y="16"/>
                </a:lnTo>
                <a:lnTo>
                  <a:pt x="20" y="22"/>
                </a:lnTo>
                <a:lnTo>
                  <a:pt x="20" y="22"/>
                </a:lnTo>
                <a:lnTo>
                  <a:pt x="31" y="27"/>
                </a:lnTo>
                <a:lnTo>
                  <a:pt x="31" y="27"/>
                </a:lnTo>
                <a:lnTo>
                  <a:pt x="34" y="30"/>
                </a:lnTo>
                <a:lnTo>
                  <a:pt x="34" y="33"/>
                </a:lnTo>
                <a:lnTo>
                  <a:pt x="34" y="33"/>
                </a:lnTo>
                <a:lnTo>
                  <a:pt x="31" y="39"/>
                </a:lnTo>
                <a:lnTo>
                  <a:pt x="28" y="44"/>
                </a:lnTo>
                <a:lnTo>
                  <a:pt x="28" y="44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3" name="Freeform 735"/>
          <p:cNvSpPr>
            <a:spLocks/>
          </p:cNvSpPr>
          <p:nvPr/>
        </p:nvSpPr>
        <p:spPr bwMode="auto">
          <a:xfrm>
            <a:off x="6792048" y="5081398"/>
            <a:ext cx="64751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6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6" y="5"/>
              </a:cxn>
              <a:cxn ang="0">
                <a:pos x="6" y="5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37" y="5"/>
              </a:cxn>
              <a:cxn ang="0">
                <a:pos x="37" y="5"/>
              </a:cxn>
              <a:cxn ang="0">
                <a:pos x="40" y="14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2" y="41"/>
              </a:cxn>
              <a:cxn ang="0">
                <a:pos x="17" y="44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28" y="47"/>
              </a:cxn>
              <a:cxn ang="0">
                <a:pos x="23" y="47"/>
              </a:cxn>
              <a:cxn ang="0">
                <a:pos x="23" y="47"/>
              </a:cxn>
              <a:cxn ang="0">
                <a:pos x="14" y="47"/>
              </a:cxn>
              <a:cxn ang="0">
                <a:pos x="6" y="41"/>
              </a:cxn>
            </a:cxnLst>
            <a:rect l="0" t="0" r="r" b="b"/>
            <a:pathLst>
              <a:path w="42" h="47">
                <a:moveTo>
                  <a:pt x="6" y="41"/>
                </a:moveTo>
                <a:lnTo>
                  <a:pt x="6" y="41"/>
                </a:lnTo>
                <a:lnTo>
                  <a:pt x="3" y="36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6" y="5"/>
                </a:lnTo>
                <a:lnTo>
                  <a:pt x="6" y="5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37" y="5"/>
                </a:lnTo>
                <a:lnTo>
                  <a:pt x="37" y="5"/>
                </a:lnTo>
                <a:lnTo>
                  <a:pt x="40" y="14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2" y="41"/>
                </a:lnTo>
                <a:lnTo>
                  <a:pt x="17" y="44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28" y="47"/>
                </a:lnTo>
                <a:lnTo>
                  <a:pt x="23" y="47"/>
                </a:lnTo>
                <a:lnTo>
                  <a:pt x="23" y="47"/>
                </a:lnTo>
                <a:lnTo>
                  <a:pt x="14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4" name="Freeform 736"/>
          <p:cNvSpPr>
            <a:spLocks/>
          </p:cNvSpPr>
          <p:nvPr/>
        </p:nvSpPr>
        <p:spPr bwMode="auto">
          <a:xfrm>
            <a:off x="6805924" y="5088653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2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3" y="3"/>
              </a:cxn>
              <a:cxn ang="0">
                <a:pos x="0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2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3" y="3"/>
                </a:lnTo>
                <a:lnTo>
                  <a:pt x="0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" name="Freeform 737"/>
          <p:cNvSpPr>
            <a:spLocks/>
          </p:cNvSpPr>
          <p:nvPr/>
        </p:nvSpPr>
        <p:spPr bwMode="auto">
          <a:xfrm>
            <a:off x="7094222" y="5081398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9" y="3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28" y="3"/>
              </a:cxn>
              <a:cxn ang="0">
                <a:pos x="31" y="3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4" y="8"/>
              </a:cxn>
              <a:cxn ang="0">
                <a:pos x="14" y="8"/>
              </a:cxn>
              <a:cxn ang="0">
                <a:pos x="9" y="14"/>
              </a:cxn>
              <a:cxn ang="0">
                <a:pos x="9" y="47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0" y="3"/>
                </a:lnTo>
                <a:lnTo>
                  <a:pt x="9" y="3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28" y="3"/>
                </a:lnTo>
                <a:lnTo>
                  <a:pt x="31" y="3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4" y="8"/>
                </a:lnTo>
                <a:lnTo>
                  <a:pt x="14" y="8"/>
                </a:lnTo>
                <a:lnTo>
                  <a:pt x="9" y="14"/>
                </a:lnTo>
                <a:lnTo>
                  <a:pt x="9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" name="Freeform 738"/>
          <p:cNvSpPr>
            <a:spLocks/>
          </p:cNvSpPr>
          <p:nvPr/>
        </p:nvSpPr>
        <p:spPr bwMode="auto">
          <a:xfrm>
            <a:off x="6705713" y="5049473"/>
            <a:ext cx="78627" cy="100126"/>
          </a:xfrm>
          <a:custGeom>
            <a:avLst/>
            <a:gdLst/>
            <a:ahLst/>
            <a:cxnLst>
              <a:cxn ang="0">
                <a:pos x="42" y="69"/>
              </a:cxn>
              <a:cxn ang="0">
                <a:pos x="20" y="41"/>
              </a:cxn>
              <a:cxn ang="0">
                <a:pos x="9" y="41"/>
              </a:cxn>
              <a:cxn ang="0">
                <a:pos x="9" y="69"/>
              </a:cxn>
              <a:cxn ang="0">
                <a:pos x="0" y="69"/>
              </a:cxn>
              <a:cxn ang="0">
                <a:pos x="0" y="0"/>
              </a:cxn>
              <a:cxn ang="0">
                <a:pos x="20" y="0"/>
              </a:cxn>
              <a:cxn ang="0">
                <a:pos x="20" y="0"/>
              </a:cxn>
              <a:cxn ang="0">
                <a:pos x="31" y="2"/>
              </a:cxn>
              <a:cxn ang="0">
                <a:pos x="40" y="5"/>
              </a:cxn>
              <a:cxn ang="0">
                <a:pos x="45" y="11"/>
              </a:cxn>
              <a:cxn ang="0">
                <a:pos x="48" y="19"/>
              </a:cxn>
              <a:cxn ang="0">
                <a:pos x="48" y="19"/>
              </a:cxn>
              <a:cxn ang="0">
                <a:pos x="45" y="27"/>
              </a:cxn>
              <a:cxn ang="0">
                <a:pos x="42" y="33"/>
              </a:cxn>
              <a:cxn ang="0">
                <a:pos x="37" y="38"/>
              </a:cxn>
              <a:cxn ang="0">
                <a:pos x="28" y="38"/>
              </a:cxn>
              <a:cxn ang="0">
                <a:pos x="51" y="69"/>
              </a:cxn>
              <a:cxn ang="0">
                <a:pos x="42" y="69"/>
              </a:cxn>
            </a:cxnLst>
            <a:rect l="0" t="0" r="r" b="b"/>
            <a:pathLst>
              <a:path w="51" h="69">
                <a:moveTo>
                  <a:pt x="42" y="69"/>
                </a:moveTo>
                <a:lnTo>
                  <a:pt x="20" y="41"/>
                </a:lnTo>
                <a:lnTo>
                  <a:pt x="9" y="41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20" y="0"/>
                </a:lnTo>
                <a:lnTo>
                  <a:pt x="20" y="0"/>
                </a:lnTo>
                <a:lnTo>
                  <a:pt x="31" y="2"/>
                </a:lnTo>
                <a:lnTo>
                  <a:pt x="40" y="5"/>
                </a:lnTo>
                <a:lnTo>
                  <a:pt x="45" y="11"/>
                </a:lnTo>
                <a:lnTo>
                  <a:pt x="48" y="19"/>
                </a:lnTo>
                <a:lnTo>
                  <a:pt x="48" y="19"/>
                </a:lnTo>
                <a:lnTo>
                  <a:pt x="45" y="27"/>
                </a:lnTo>
                <a:lnTo>
                  <a:pt x="42" y="33"/>
                </a:lnTo>
                <a:lnTo>
                  <a:pt x="37" y="38"/>
                </a:lnTo>
                <a:lnTo>
                  <a:pt x="28" y="38"/>
                </a:lnTo>
                <a:lnTo>
                  <a:pt x="51" y="69"/>
                </a:lnTo>
                <a:lnTo>
                  <a:pt x="4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" name="Freeform 739"/>
          <p:cNvSpPr>
            <a:spLocks/>
          </p:cNvSpPr>
          <p:nvPr/>
        </p:nvSpPr>
        <p:spPr bwMode="auto">
          <a:xfrm>
            <a:off x="6719588" y="5056729"/>
            <a:ext cx="47793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4" y="31"/>
              </a:cxn>
              <a:cxn ang="0">
                <a:pos x="14" y="31"/>
              </a:cxn>
              <a:cxn ang="0">
                <a:pos x="19" y="28"/>
              </a:cxn>
              <a:cxn ang="0">
                <a:pos x="25" y="25"/>
              </a:cxn>
              <a:cxn ang="0">
                <a:pos x="31" y="22"/>
              </a:cxn>
              <a:cxn ang="0">
                <a:pos x="31" y="14"/>
              </a:cxn>
              <a:cxn ang="0">
                <a:pos x="31" y="14"/>
              </a:cxn>
              <a:cxn ang="0">
                <a:pos x="31" y="8"/>
              </a:cxn>
              <a:cxn ang="0">
                <a:pos x="25" y="6"/>
              </a:cxn>
              <a:cxn ang="0">
                <a:pos x="19" y="3"/>
              </a:cxn>
              <a:cxn ang="0">
                <a:pos x="11" y="0"/>
              </a:cxn>
              <a:cxn ang="0">
                <a:pos x="0" y="0"/>
              </a:cxn>
              <a:cxn ang="0">
                <a:pos x="0" y="31"/>
              </a:cxn>
            </a:cxnLst>
            <a:rect l="0" t="0" r="r" b="b"/>
            <a:pathLst>
              <a:path w="31" h="31">
                <a:moveTo>
                  <a:pt x="0" y="31"/>
                </a:moveTo>
                <a:lnTo>
                  <a:pt x="14" y="31"/>
                </a:lnTo>
                <a:lnTo>
                  <a:pt x="14" y="31"/>
                </a:lnTo>
                <a:lnTo>
                  <a:pt x="19" y="28"/>
                </a:lnTo>
                <a:lnTo>
                  <a:pt x="25" y="25"/>
                </a:lnTo>
                <a:lnTo>
                  <a:pt x="31" y="22"/>
                </a:lnTo>
                <a:lnTo>
                  <a:pt x="31" y="14"/>
                </a:lnTo>
                <a:lnTo>
                  <a:pt x="31" y="14"/>
                </a:lnTo>
                <a:lnTo>
                  <a:pt x="31" y="8"/>
                </a:lnTo>
                <a:lnTo>
                  <a:pt x="25" y="6"/>
                </a:lnTo>
                <a:lnTo>
                  <a:pt x="19" y="3"/>
                </a:lnTo>
                <a:lnTo>
                  <a:pt x="11" y="0"/>
                </a:lnTo>
                <a:lnTo>
                  <a:pt x="0" y="0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" name="Freeform 740"/>
          <p:cNvSpPr>
            <a:spLocks noEditPoints="1"/>
          </p:cNvSpPr>
          <p:nvPr/>
        </p:nvSpPr>
        <p:spPr bwMode="auto">
          <a:xfrm>
            <a:off x="2856086" y="5644425"/>
            <a:ext cx="618222" cy="100126"/>
          </a:xfrm>
          <a:custGeom>
            <a:avLst/>
            <a:gdLst/>
            <a:ahLst/>
            <a:cxnLst>
              <a:cxn ang="0">
                <a:pos x="359" y="44"/>
              </a:cxn>
              <a:cxn ang="0">
                <a:pos x="381" y="22"/>
              </a:cxn>
              <a:cxn ang="0">
                <a:pos x="398" y="36"/>
              </a:cxn>
              <a:cxn ang="0">
                <a:pos x="370" y="61"/>
              </a:cxn>
              <a:cxn ang="0">
                <a:pos x="392" y="55"/>
              </a:cxn>
              <a:cxn ang="0">
                <a:pos x="389" y="66"/>
              </a:cxn>
              <a:cxn ang="0">
                <a:pos x="367" y="41"/>
              </a:cxn>
              <a:cxn ang="0">
                <a:pos x="384" y="27"/>
              </a:cxn>
              <a:cxn ang="0">
                <a:pos x="367" y="36"/>
              </a:cxn>
              <a:cxn ang="0">
                <a:pos x="280" y="44"/>
              </a:cxn>
              <a:cxn ang="0">
                <a:pos x="300" y="27"/>
              </a:cxn>
              <a:cxn ang="0">
                <a:pos x="286" y="27"/>
              </a:cxn>
              <a:cxn ang="0">
                <a:pos x="283" y="25"/>
              </a:cxn>
              <a:cxn ang="0">
                <a:pos x="305" y="25"/>
              </a:cxn>
              <a:cxn ang="0">
                <a:pos x="311" y="66"/>
              </a:cxn>
              <a:cxn ang="0">
                <a:pos x="303" y="63"/>
              </a:cxn>
              <a:cxn ang="0">
                <a:pos x="283" y="69"/>
              </a:cxn>
              <a:cxn ang="0">
                <a:pos x="283" y="55"/>
              </a:cxn>
              <a:cxn ang="0">
                <a:pos x="303" y="61"/>
              </a:cxn>
              <a:cxn ang="0">
                <a:pos x="283" y="52"/>
              </a:cxn>
              <a:cxn ang="0">
                <a:pos x="157" y="27"/>
              </a:cxn>
              <a:cxn ang="0">
                <a:pos x="185" y="27"/>
              </a:cxn>
              <a:cxn ang="0">
                <a:pos x="185" y="66"/>
              </a:cxn>
              <a:cxn ang="0">
                <a:pos x="171" y="69"/>
              </a:cxn>
              <a:cxn ang="0">
                <a:pos x="151" y="44"/>
              </a:cxn>
              <a:cxn ang="0">
                <a:pos x="168" y="63"/>
              </a:cxn>
              <a:cxn ang="0">
                <a:pos x="185" y="58"/>
              </a:cxn>
              <a:cxn ang="0">
                <a:pos x="174" y="25"/>
              </a:cxn>
              <a:cxn ang="0">
                <a:pos x="70" y="55"/>
              </a:cxn>
              <a:cxn ang="0">
                <a:pos x="95" y="38"/>
              </a:cxn>
              <a:cxn ang="0">
                <a:pos x="87" y="25"/>
              </a:cxn>
              <a:cxn ang="0">
                <a:pos x="70" y="33"/>
              </a:cxn>
              <a:cxn ang="0">
                <a:pos x="87" y="22"/>
              </a:cxn>
              <a:cxn ang="0">
                <a:pos x="104" y="38"/>
              </a:cxn>
              <a:cxn ang="0">
                <a:pos x="98" y="66"/>
              </a:cxn>
              <a:cxn ang="0">
                <a:pos x="90" y="66"/>
              </a:cxn>
              <a:cxn ang="0">
                <a:pos x="70" y="61"/>
              </a:cxn>
              <a:cxn ang="0">
                <a:pos x="84" y="63"/>
              </a:cxn>
              <a:cxn ang="0">
                <a:pos x="95" y="41"/>
              </a:cxn>
              <a:cxn ang="0">
                <a:pos x="322" y="66"/>
              </a:cxn>
              <a:cxn ang="0">
                <a:pos x="331" y="27"/>
              </a:cxn>
              <a:cxn ang="0">
                <a:pos x="350" y="22"/>
              </a:cxn>
              <a:cxn ang="0">
                <a:pos x="350" y="27"/>
              </a:cxn>
              <a:cxn ang="0">
                <a:pos x="336" y="27"/>
              </a:cxn>
              <a:cxn ang="0">
                <a:pos x="241" y="47"/>
              </a:cxn>
              <a:cxn ang="0">
                <a:pos x="230" y="47"/>
              </a:cxn>
              <a:cxn ang="0">
                <a:pos x="213" y="44"/>
              </a:cxn>
              <a:cxn ang="0">
                <a:pos x="227" y="41"/>
              </a:cxn>
              <a:cxn ang="0">
                <a:pos x="252" y="63"/>
              </a:cxn>
              <a:cxn ang="0">
                <a:pos x="272" y="22"/>
              </a:cxn>
              <a:cxn ang="0">
                <a:pos x="123" y="22"/>
              </a:cxn>
              <a:cxn ang="0">
                <a:pos x="129" y="25"/>
              </a:cxn>
              <a:cxn ang="0">
                <a:pos x="146" y="25"/>
              </a:cxn>
              <a:cxn ang="0">
                <a:pos x="137" y="27"/>
              </a:cxn>
              <a:cxn ang="0">
                <a:pos x="123" y="66"/>
              </a:cxn>
              <a:cxn ang="0">
                <a:pos x="9" y="66"/>
              </a:cxn>
              <a:cxn ang="0">
                <a:pos x="48" y="30"/>
              </a:cxn>
            </a:cxnLst>
            <a:rect l="0" t="0" r="r" b="b"/>
            <a:pathLst>
              <a:path w="401" h="69">
                <a:moveTo>
                  <a:pt x="364" y="63"/>
                </a:moveTo>
                <a:lnTo>
                  <a:pt x="364" y="63"/>
                </a:lnTo>
                <a:lnTo>
                  <a:pt x="361" y="55"/>
                </a:lnTo>
                <a:lnTo>
                  <a:pt x="359" y="44"/>
                </a:lnTo>
                <a:lnTo>
                  <a:pt x="359" y="44"/>
                </a:lnTo>
                <a:lnTo>
                  <a:pt x="361" y="33"/>
                </a:lnTo>
                <a:lnTo>
                  <a:pt x="364" y="27"/>
                </a:lnTo>
                <a:lnTo>
                  <a:pt x="364" y="27"/>
                </a:lnTo>
                <a:lnTo>
                  <a:pt x="373" y="22"/>
                </a:lnTo>
                <a:lnTo>
                  <a:pt x="381" y="22"/>
                </a:lnTo>
                <a:lnTo>
                  <a:pt x="381" y="22"/>
                </a:lnTo>
                <a:lnTo>
                  <a:pt x="387" y="22"/>
                </a:lnTo>
                <a:lnTo>
                  <a:pt x="395" y="27"/>
                </a:lnTo>
                <a:lnTo>
                  <a:pt x="395" y="27"/>
                </a:lnTo>
                <a:lnTo>
                  <a:pt x="398" y="36"/>
                </a:lnTo>
                <a:lnTo>
                  <a:pt x="401" y="47"/>
                </a:lnTo>
                <a:lnTo>
                  <a:pt x="367" y="47"/>
                </a:lnTo>
                <a:lnTo>
                  <a:pt x="367" y="47"/>
                </a:lnTo>
                <a:lnTo>
                  <a:pt x="367" y="55"/>
                </a:lnTo>
                <a:lnTo>
                  <a:pt x="370" y="61"/>
                </a:lnTo>
                <a:lnTo>
                  <a:pt x="375" y="63"/>
                </a:lnTo>
                <a:lnTo>
                  <a:pt x="381" y="63"/>
                </a:lnTo>
                <a:lnTo>
                  <a:pt x="381" y="63"/>
                </a:lnTo>
                <a:lnTo>
                  <a:pt x="387" y="63"/>
                </a:lnTo>
                <a:lnTo>
                  <a:pt x="392" y="55"/>
                </a:lnTo>
                <a:lnTo>
                  <a:pt x="401" y="58"/>
                </a:lnTo>
                <a:lnTo>
                  <a:pt x="401" y="58"/>
                </a:lnTo>
                <a:lnTo>
                  <a:pt x="395" y="66"/>
                </a:lnTo>
                <a:lnTo>
                  <a:pt x="395" y="66"/>
                </a:lnTo>
                <a:lnTo>
                  <a:pt x="389" y="66"/>
                </a:lnTo>
                <a:lnTo>
                  <a:pt x="381" y="69"/>
                </a:lnTo>
                <a:lnTo>
                  <a:pt x="381" y="69"/>
                </a:lnTo>
                <a:lnTo>
                  <a:pt x="373" y="66"/>
                </a:lnTo>
                <a:lnTo>
                  <a:pt x="364" y="63"/>
                </a:lnTo>
                <a:close/>
                <a:moveTo>
                  <a:pt x="367" y="41"/>
                </a:moveTo>
                <a:lnTo>
                  <a:pt x="392" y="41"/>
                </a:lnTo>
                <a:lnTo>
                  <a:pt x="392" y="41"/>
                </a:lnTo>
                <a:lnTo>
                  <a:pt x="392" y="36"/>
                </a:lnTo>
                <a:lnTo>
                  <a:pt x="389" y="30"/>
                </a:lnTo>
                <a:lnTo>
                  <a:pt x="384" y="27"/>
                </a:lnTo>
                <a:lnTo>
                  <a:pt x="381" y="25"/>
                </a:lnTo>
                <a:lnTo>
                  <a:pt x="381" y="25"/>
                </a:lnTo>
                <a:lnTo>
                  <a:pt x="375" y="27"/>
                </a:lnTo>
                <a:lnTo>
                  <a:pt x="370" y="30"/>
                </a:lnTo>
                <a:lnTo>
                  <a:pt x="367" y="36"/>
                </a:lnTo>
                <a:lnTo>
                  <a:pt x="367" y="41"/>
                </a:lnTo>
                <a:close/>
                <a:moveTo>
                  <a:pt x="275" y="55"/>
                </a:moveTo>
                <a:lnTo>
                  <a:pt x="275" y="55"/>
                </a:lnTo>
                <a:lnTo>
                  <a:pt x="277" y="50"/>
                </a:lnTo>
                <a:lnTo>
                  <a:pt x="280" y="44"/>
                </a:lnTo>
                <a:lnTo>
                  <a:pt x="289" y="41"/>
                </a:lnTo>
                <a:lnTo>
                  <a:pt x="303" y="38"/>
                </a:lnTo>
                <a:lnTo>
                  <a:pt x="303" y="36"/>
                </a:lnTo>
                <a:lnTo>
                  <a:pt x="303" y="36"/>
                </a:lnTo>
                <a:lnTo>
                  <a:pt x="300" y="27"/>
                </a:lnTo>
                <a:lnTo>
                  <a:pt x="297" y="27"/>
                </a:lnTo>
                <a:lnTo>
                  <a:pt x="294" y="25"/>
                </a:lnTo>
                <a:lnTo>
                  <a:pt x="294" y="25"/>
                </a:lnTo>
                <a:lnTo>
                  <a:pt x="289" y="27"/>
                </a:lnTo>
                <a:lnTo>
                  <a:pt x="286" y="27"/>
                </a:lnTo>
                <a:lnTo>
                  <a:pt x="286" y="33"/>
                </a:lnTo>
                <a:lnTo>
                  <a:pt x="277" y="33"/>
                </a:lnTo>
                <a:lnTo>
                  <a:pt x="277" y="33"/>
                </a:lnTo>
                <a:lnTo>
                  <a:pt x="280" y="30"/>
                </a:lnTo>
                <a:lnTo>
                  <a:pt x="283" y="25"/>
                </a:lnTo>
                <a:lnTo>
                  <a:pt x="286" y="22"/>
                </a:lnTo>
                <a:lnTo>
                  <a:pt x="294" y="22"/>
                </a:lnTo>
                <a:lnTo>
                  <a:pt x="294" y="22"/>
                </a:lnTo>
                <a:lnTo>
                  <a:pt x="300" y="22"/>
                </a:lnTo>
                <a:lnTo>
                  <a:pt x="305" y="25"/>
                </a:lnTo>
                <a:lnTo>
                  <a:pt x="308" y="30"/>
                </a:lnTo>
                <a:lnTo>
                  <a:pt x="308" y="38"/>
                </a:lnTo>
                <a:lnTo>
                  <a:pt x="308" y="61"/>
                </a:lnTo>
                <a:lnTo>
                  <a:pt x="308" y="61"/>
                </a:lnTo>
                <a:lnTo>
                  <a:pt x="311" y="66"/>
                </a:lnTo>
                <a:lnTo>
                  <a:pt x="311" y="66"/>
                </a:lnTo>
                <a:lnTo>
                  <a:pt x="303" y="66"/>
                </a:lnTo>
                <a:lnTo>
                  <a:pt x="303" y="66"/>
                </a:lnTo>
                <a:lnTo>
                  <a:pt x="303" y="63"/>
                </a:lnTo>
                <a:lnTo>
                  <a:pt x="303" y="63"/>
                </a:lnTo>
                <a:lnTo>
                  <a:pt x="303" y="63"/>
                </a:lnTo>
                <a:lnTo>
                  <a:pt x="297" y="66"/>
                </a:lnTo>
                <a:lnTo>
                  <a:pt x="291" y="69"/>
                </a:lnTo>
                <a:lnTo>
                  <a:pt x="291" y="69"/>
                </a:lnTo>
                <a:lnTo>
                  <a:pt x="283" y="69"/>
                </a:lnTo>
                <a:lnTo>
                  <a:pt x="280" y="66"/>
                </a:lnTo>
                <a:lnTo>
                  <a:pt x="277" y="61"/>
                </a:lnTo>
                <a:lnTo>
                  <a:pt x="275" y="55"/>
                </a:lnTo>
                <a:close/>
                <a:moveTo>
                  <a:pt x="283" y="55"/>
                </a:moveTo>
                <a:lnTo>
                  <a:pt x="283" y="55"/>
                </a:lnTo>
                <a:lnTo>
                  <a:pt x="286" y="63"/>
                </a:lnTo>
                <a:lnTo>
                  <a:pt x="291" y="63"/>
                </a:lnTo>
                <a:lnTo>
                  <a:pt x="291" y="63"/>
                </a:lnTo>
                <a:lnTo>
                  <a:pt x="297" y="63"/>
                </a:lnTo>
                <a:lnTo>
                  <a:pt x="303" y="61"/>
                </a:lnTo>
                <a:lnTo>
                  <a:pt x="303" y="41"/>
                </a:lnTo>
                <a:lnTo>
                  <a:pt x="303" y="41"/>
                </a:lnTo>
                <a:lnTo>
                  <a:pt x="294" y="44"/>
                </a:lnTo>
                <a:lnTo>
                  <a:pt x="289" y="47"/>
                </a:lnTo>
                <a:lnTo>
                  <a:pt x="283" y="52"/>
                </a:lnTo>
                <a:lnTo>
                  <a:pt x="283" y="55"/>
                </a:lnTo>
                <a:close/>
                <a:moveTo>
                  <a:pt x="151" y="44"/>
                </a:moveTo>
                <a:lnTo>
                  <a:pt x="151" y="44"/>
                </a:lnTo>
                <a:lnTo>
                  <a:pt x="154" y="36"/>
                </a:lnTo>
                <a:lnTo>
                  <a:pt x="157" y="27"/>
                </a:lnTo>
                <a:lnTo>
                  <a:pt x="163" y="22"/>
                </a:lnTo>
                <a:lnTo>
                  <a:pt x="171" y="22"/>
                </a:lnTo>
                <a:lnTo>
                  <a:pt x="171" y="22"/>
                </a:lnTo>
                <a:lnTo>
                  <a:pt x="179" y="22"/>
                </a:lnTo>
                <a:lnTo>
                  <a:pt x="185" y="27"/>
                </a:lnTo>
                <a:lnTo>
                  <a:pt x="185" y="27"/>
                </a:lnTo>
                <a:lnTo>
                  <a:pt x="185" y="5"/>
                </a:lnTo>
                <a:lnTo>
                  <a:pt x="193" y="5"/>
                </a:lnTo>
                <a:lnTo>
                  <a:pt x="193" y="66"/>
                </a:lnTo>
                <a:lnTo>
                  <a:pt x="185" y="66"/>
                </a:lnTo>
                <a:lnTo>
                  <a:pt x="185" y="63"/>
                </a:lnTo>
                <a:lnTo>
                  <a:pt x="185" y="63"/>
                </a:lnTo>
                <a:lnTo>
                  <a:pt x="185" y="63"/>
                </a:lnTo>
                <a:lnTo>
                  <a:pt x="182" y="66"/>
                </a:lnTo>
                <a:lnTo>
                  <a:pt x="171" y="69"/>
                </a:lnTo>
                <a:lnTo>
                  <a:pt x="171" y="69"/>
                </a:lnTo>
                <a:lnTo>
                  <a:pt x="163" y="66"/>
                </a:lnTo>
                <a:lnTo>
                  <a:pt x="157" y="63"/>
                </a:lnTo>
                <a:lnTo>
                  <a:pt x="154" y="55"/>
                </a:lnTo>
                <a:lnTo>
                  <a:pt x="151" y="44"/>
                </a:lnTo>
                <a:close/>
                <a:moveTo>
                  <a:pt x="160" y="44"/>
                </a:moveTo>
                <a:lnTo>
                  <a:pt x="160" y="44"/>
                </a:lnTo>
                <a:lnTo>
                  <a:pt x="160" y="52"/>
                </a:lnTo>
                <a:lnTo>
                  <a:pt x="163" y="58"/>
                </a:lnTo>
                <a:lnTo>
                  <a:pt x="168" y="63"/>
                </a:lnTo>
                <a:lnTo>
                  <a:pt x="174" y="63"/>
                </a:lnTo>
                <a:lnTo>
                  <a:pt x="174" y="63"/>
                </a:lnTo>
                <a:lnTo>
                  <a:pt x="174" y="63"/>
                </a:lnTo>
                <a:lnTo>
                  <a:pt x="182" y="61"/>
                </a:lnTo>
                <a:lnTo>
                  <a:pt x="185" y="58"/>
                </a:lnTo>
                <a:lnTo>
                  <a:pt x="185" y="33"/>
                </a:lnTo>
                <a:lnTo>
                  <a:pt x="185" y="33"/>
                </a:lnTo>
                <a:lnTo>
                  <a:pt x="179" y="27"/>
                </a:lnTo>
                <a:lnTo>
                  <a:pt x="174" y="25"/>
                </a:lnTo>
                <a:lnTo>
                  <a:pt x="174" y="25"/>
                </a:lnTo>
                <a:lnTo>
                  <a:pt x="168" y="27"/>
                </a:lnTo>
                <a:lnTo>
                  <a:pt x="163" y="30"/>
                </a:lnTo>
                <a:lnTo>
                  <a:pt x="160" y="36"/>
                </a:lnTo>
                <a:lnTo>
                  <a:pt x="160" y="44"/>
                </a:lnTo>
                <a:close/>
                <a:moveTo>
                  <a:pt x="70" y="55"/>
                </a:moveTo>
                <a:lnTo>
                  <a:pt x="70" y="55"/>
                </a:lnTo>
                <a:lnTo>
                  <a:pt x="70" y="50"/>
                </a:lnTo>
                <a:lnTo>
                  <a:pt x="76" y="44"/>
                </a:lnTo>
                <a:lnTo>
                  <a:pt x="81" y="41"/>
                </a:lnTo>
                <a:lnTo>
                  <a:pt x="95" y="38"/>
                </a:lnTo>
                <a:lnTo>
                  <a:pt x="95" y="36"/>
                </a:lnTo>
                <a:lnTo>
                  <a:pt x="95" y="36"/>
                </a:lnTo>
                <a:lnTo>
                  <a:pt x="93" y="27"/>
                </a:lnTo>
                <a:lnTo>
                  <a:pt x="90" y="27"/>
                </a:lnTo>
                <a:lnTo>
                  <a:pt x="87" y="25"/>
                </a:lnTo>
                <a:lnTo>
                  <a:pt x="87" y="25"/>
                </a:lnTo>
                <a:lnTo>
                  <a:pt x="84" y="27"/>
                </a:lnTo>
                <a:lnTo>
                  <a:pt x="81" y="27"/>
                </a:lnTo>
                <a:lnTo>
                  <a:pt x="79" y="33"/>
                </a:lnTo>
                <a:lnTo>
                  <a:pt x="70" y="33"/>
                </a:lnTo>
                <a:lnTo>
                  <a:pt x="70" y="33"/>
                </a:lnTo>
                <a:lnTo>
                  <a:pt x="73" y="30"/>
                </a:lnTo>
                <a:lnTo>
                  <a:pt x="76" y="25"/>
                </a:lnTo>
                <a:lnTo>
                  <a:pt x="79" y="22"/>
                </a:lnTo>
                <a:lnTo>
                  <a:pt x="87" y="22"/>
                </a:lnTo>
                <a:lnTo>
                  <a:pt x="87" y="22"/>
                </a:lnTo>
                <a:lnTo>
                  <a:pt x="93" y="22"/>
                </a:lnTo>
                <a:lnTo>
                  <a:pt x="98" y="25"/>
                </a:lnTo>
                <a:lnTo>
                  <a:pt x="101" y="30"/>
                </a:lnTo>
                <a:lnTo>
                  <a:pt x="104" y="38"/>
                </a:lnTo>
                <a:lnTo>
                  <a:pt x="104" y="61"/>
                </a:lnTo>
                <a:lnTo>
                  <a:pt x="104" y="61"/>
                </a:lnTo>
                <a:lnTo>
                  <a:pt x="104" y="66"/>
                </a:lnTo>
                <a:lnTo>
                  <a:pt x="104" y="66"/>
                </a:lnTo>
                <a:lnTo>
                  <a:pt x="98" y="66"/>
                </a:lnTo>
                <a:lnTo>
                  <a:pt x="98" y="66"/>
                </a:lnTo>
                <a:lnTo>
                  <a:pt x="95" y="63"/>
                </a:lnTo>
                <a:lnTo>
                  <a:pt x="95" y="63"/>
                </a:lnTo>
                <a:lnTo>
                  <a:pt x="95" y="63"/>
                </a:lnTo>
                <a:lnTo>
                  <a:pt x="90" y="66"/>
                </a:lnTo>
                <a:lnTo>
                  <a:pt x="84" y="69"/>
                </a:lnTo>
                <a:lnTo>
                  <a:pt x="84" y="69"/>
                </a:lnTo>
                <a:lnTo>
                  <a:pt x="76" y="69"/>
                </a:lnTo>
                <a:lnTo>
                  <a:pt x="73" y="66"/>
                </a:lnTo>
                <a:lnTo>
                  <a:pt x="70" y="61"/>
                </a:lnTo>
                <a:lnTo>
                  <a:pt x="70" y="55"/>
                </a:lnTo>
                <a:close/>
                <a:moveTo>
                  <a:pt x="76" y="55"/>
                </a:moveTo>
                <a:lnTo>
                  <a:pt x="76" y="55"/>
                </a:lnTo>
                <a:lnTo>
                  <a:pt x="79" y="63"/>
                </a:lnTo>
                <a:lnTo>
                  <a:pt x="84" y="63"/>
                </a:lnTo>
                <a:lnTo>
                  <a:pt x="84" y="63"/>
                </a:lnTo>
                <a:lnTo>
                  <a:pt x="90" y="63"/>
                </a:lnTo>
                <a:lnTo>
                  <a:pt x="95" y="61"/>
                </a:lnTo>
                <a:lnTo>
                  <a:pt x="95" y="41"/>
                </a:lnTo>
                <a:lnTo>
                  <a:pt x="95" y="41"/>
                </a:lnTo>
                <a:lnTo>
                  <a:pt x="87" y="44"/>
                </a:lnTo>
                <a:lnTo>
                  <a:pt x="81" y="47"/>
                </a:lnTo>
                <a:lnTo>
                  <a:pt x="76" y="52"/>
                </a:lnTo>
                <a:lnTo>
                  <a:pt x="76" y="55"/>
                </a:lnTo>
                <a:close/>
                <a:moveTo>
                  <a:pt x="322" y="66"/>
                </a:moveTo>
                <a:lnTo>
                  <a:pt x="322" y="22"/>
                </a:lnTo>
                <a:lnTo>
                  <a:pt x="331" y="22"/>
                </a:lnTo>
                <a:lnTo>
                  <a:pt x="331" y="27"/>
                </a:lnTo>
                <a:lnTo>
                  <a:pt x="331" y="27"/>
                </a:lnTo>
                <a:lnTo>
                  <a:pt x="331" y="27"/>
                </a:lnTo>
                <a:lnTo>
                  <a:pt x="336" y="25"/>
                </a:lnTo>
                <a:lnTo>
                  <a:pt x="336" y="25"/>
                </a:lnTo>
                <a:lnTo>
                  <a:pt x="345" y="22"/>
                </a:lnTo>
                <a:lnTo>
                  <a:pt x="345" y="22"/>
                </a:lnTo>
                <a:lnTo>
                  <a:pt x="350" y="22"/>
                </a:lnTo>
                <a:lnTo>
                  <a:pt x="350" y="22"/>
                </a:lnTo>
                <a:lnTo>
                  <a:pt x="353" y="25"/>
                </a:lnTo>
                <a:lnTo>
                  <a:pt x="353" y="27"/>
                </a:lnTo>
                <a:lnTo>
                  <a:pt x="353" y="27"/>
                </a:lnTo>
                <a:lnTo>
                  <a:pt x="350" y="27"/>
                </a:lnTo>
                <a:lnTo>
                  <a:pt x="350" y="27"/>
                </a:lnTo>
                <a:lnTo>
                  <a:pt x="345" y="27"/>
                </a:lnTo>
                <a:lnTo>
                  <a:pt x="345" y="27"/>
                </a:lnTo>
                <a:lnTo>
                  <a:pt x="336" y="27"/>
                </a:lnTo>
                <a:lnTo>
                  <a:pt x="336" y="27"/>
                </a:lnTo>
                <a:lnTo>
                  <a:pt x="331" y="33"/>
                </a:lnTo>
                <a:lnTo>
                  <a:pt x="331" y="66"/>
                </a:lnTo>
                <a:lnTo>
                  <a:pt x="322" y="66"/>
                </a:lnTo>
                <a:close/>
                <a:moveTo>
                  <a:pt x="247" y="66"/>
                </a:moveTo>
                <a:lnTo>
                  <a:pt x="241" y="47"/>
                </a:lnTo>
                <a:lnTo>
                  <a:pt x="241" y="47"/>
                </a:lnTo>
                <a:lnTo>
                  <a:pt x="235" y="27"/>
                </a:lnTo>
                <a:lnTo>
                  <a:pt x="235" y="27"/>
                </a:lnTo>
                <a:lnTo>
                  <a:pt x="235" y="27"/>
                </a:lnTo>
                <a:lnTo>
                  <a:pt x="230" y="47"/>
                </a:lnTo>
                <a:lnTo>
                  <a:pt x="224" y="66"/>
                </a:lnTo>
                <a:lnTo>
                  <a:pt x="216" y="66"/>
                </a:lnTo>
                <a:lnTo>
                  <a:pt x="202" y="22"/>
                </a:lnTo>
                <a:lnTo>
                  <a:pt x="207" y="22"/>
                </a:lnTo>
                <a:lnTo>
                  <a:pt x="213" y="44"/>
                </a:lnTo>
                <a:lnTo>
                  <a:pt x="213" y="44"/>
                </a:lnTo>
                <a:lnTo>
                  <a:pt x="219" y="63"/>
                </a:lnTo>
                <a:lnTo>
                  <a:pt x="221" y="63"/>
                </a:lnTo>
                <a:lnTo>
                  <a:pt x="221" y="63"/>
                </a:lnTo>
                <a:lnTo>
                  <a:pt x="227" y="41"/>
                </a:lnTo>
                <a:lnTo>
                  <a:pt x="233" y="22"/>
                </a:lnTo>
                <a:lnTo>
                  <a:pt x="241" y="22"/>
                </a:lnTo>
                <a:lnTo>
                  <a:pt x="247" y="41"/>
                </a:lnTo>
                <a:lnTo>
                  <a:pt x="247" y="41"/>
                </a:lnTo>
                <a:lnTo>
                  <a:pt x="252" y="63"/>
                </a:lnTo>
                <a:lnTo>
                  <a:pt x="252" y="63"/>
                </a:lnTo>
                <a:lnTo>
                  <a:pt x="252" y="63"/>
                </a:lnTo>
                <a:lnTo>
                  <a:pt x="258" y="41"/>
                </a:lnTo>
                <a:lnTo>
                  <a:pt x="263" y="22"/>
                </a:lnTo>
                <a:lnTo>
                  <a:pt x="272" y="22"/>
                </a:lnTo>
                <a:lnTo>
                  <a:pt x="258" y="66"/>
                </a:lnTo>
                <a:lnTo>
                  <a:pt x="247" y="66"/>
                </a:lnTo>
                <a:close/>
                <a:moveTo>
                  <a:pt x="115" y="66"/>
                </a:moveTo>
                <a:lnTo>
                  <a:pt x="115" y="22"/>
                </a:lnTo>
                <a:lnTo>
                  <a:pt x="123" y="22"/>
                </a:lnTo>
                <a:lnTo>
                  <a:pt x="123" y="27"/>
                </a:lnTo>
                <a:lnTo>
                  <a:pt x="123" y="27"/>
                </a:lnTo>
                <a:lnTo>
                  <a:pt x="123" y="27"/>
                </a:lnTo>
                <a:lnTo>
                  <a:pt x="129" y="25"/>
                </a:lnTo>
                <a:lnTo>
                  <a:pt x="129" y="25"/>
                </a:lnTo>
                <a:lnTo>
                  <a:pt x="137" y="22"/>
                </a:lnTo>
                <a:lnTo>
                  <a:pt x="137" y="22"/>
                </a:lnTo>
                <a:lnTo>
                  <a:pt x="143" y="22"/>
                </a:lnTo>
                <a:lnTo>
                  <a:pt x="143" y="22"/>
                </a:lnTo>
                <a:lnTo>
                  <a:pt x="146" y="25"/>
                </a:lnTo>
                <a:lnTo>
                  <a:pt x="146" y="27"/>
                </a:lnTo>
                <a:lnTo>
                  <a:pt x="146" y="27"/>
                </a:lnTo>
                <a:lnTo>
                  <a:pt x="143" y="27"/>
                </a:lnTo>
                <a:lnTo>
                  <a:pt x="143" y="27"/>
                </a:lnTo>
                <a:lnTo>
                  <a:pt x="137" y="27"/>
                </a:lnTo>
                <a:lnTo>
                  <a:pt x="137" y="27"/>
                </a:lnTo>
                <a:lnTo>
                  <a:pt x="129" y="27"/>
                </a:lnTo>
                <a:lnTo>
                  <a:pt x="129" y="27"/>
                </a:lnTo>
                <a:lnTo>
                  <a:pt x="123" y="33"/>
                </a:lnTo>
                <a:lnTo>
                  <a:pt x="123" y="66"/>
                </a:lnTo>
                <a:lnTo>
                  <a:pt x="115" y="66"/>
                </a:lnTo>
                <a:close/>
                <a:moveTo>
                  <a:pt x="48" y="66"/>
                </a:moveTo>
                <a:lnTo>
                  <a:pt x="48" y="36"/>
                </a:lnTo>
                <a:lnTo>
                  <a:pt x="9" y="36"/>
                </a:lnTo>
                <a:lnTo>
                  <a:pt x="9" y="66"/>
                </a:lnTo>
                <a:lnTo>
                  <a:pt x="0" y="66"/>
                </a:lnTo>
                <a:lnTo>
                  <a:pt x="0" y="0"/>
                </a:lnTo>
                <a:lnTo>
                  <a:pt x="9" y="0"/>
                </a:lnTo>
                <a:lnTo>
                  <a:pt x="9" y="30"/>
                </a:lnTo>
                <a:lnTo>
                  <a:pt x="48" y="30"/>
                </a:lnTo>
                <a:lnTo>
                  <a:pt x="48" y="0"/>
                </a:lnTo>
                <a:lnTo>
                  <a:pt x="56" y="0"/>
                </a:lnTo>
                <a:lnTo>
                  <a:pt x="56" y="66"/>
                </a:lnTo>
                <a:lnTo>
                  <a:pt x="48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" name="Freeform 741"/>
          <p:cNvSpPr>
            <a:spLocks/>
          </p:cNvSpPr>
          <p:nvPr/>
        </p:nvSpPr>
        <p:spPr bwMode="auto">
          <a:xfrm>
            <a:off x="3409556" y="5676349"/>
            <a:ext cx="64751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2" y="33"/>
              </a:cxn>
              <a:cxn ang="0">
                <a:pos x="0" y="22"/>
              </a:cxn>
              <a:cxn ang="0">
                <a:pos x="0" y="22"/>
              </a:cxn>
              <a:cxn ang="0">
                <a:pos x="2" y="11"/>
              </a:cxn>
              <a:cxn ang="0">
                <a:pos x="5" y="5"/>
              </a:cxn>
              <a:cxn ang="0">
                <a:pos x="5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6" y="5"/>
              </a:cxn>
              <a:cxn ang="0">
                <a:pos x="36" y="5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6" y="41"/>
              </a:cxn>
              <a:cxn ang="0">
                <a:pos x="22" y="41"/>
              </a:cxn>
              <a:cxn ang="0">
                <a:pos x="22" y="41"/>
              </a:cxn>
              <a:cxn ang="0">
                <a:pos x="28" y="41"/>
              </a:cxn>
              <a:cxn ang="0">
                <a:pos x="33" y="33"/>
              </a:cxn>
              <a:cxn ang="0">
                <a:pos x="42" y="36"/>
              </a:cxn>
              <a:cxn ang="0">
                <a:pos x="42" y="36"/>
              </a:cxn>
              <a:cxn ang="0">
                <a:pos x="36" y="44"/>
              </a:cxn>
              <a:cxn ang="0">
                <a:pos x="36" y="44"/>
              </a:cxn>
              <a:cxn ang="0">
                <a:pos x="30" y="44"/>
              </a:cxn>
              <a:cxn ang="0">
                <a:pos x="22" y="47"/>
              </a:cxn>
              <a:cxn ang="0">
                <a:pos x="22" y="47"/>
              </a:cxn>
              <a:cxn ang="0">
                <a:pos x="14" y="44"/>
              </a:cxn>
              <a:cxn ang="0">
                <a:pos x="5" y="41"/>
              </a:cxn>
            </a:cxnLst>
            <a:rect l="0" t="0" r="r" b="b"/>
            <a:pathLst>
              <a:path w="42" h="47">
                <a:moveTo>
                  <a:pt x="5" y="41"/>
                </a:moveTo>
                <a:lnTo>
                  <a:pt x="5" y="41"/>
                </a:lnTo>
                <a:lnTo>
                  <a:pt x="2" y="33"/>
                </a:lnTo>
                <a:lnTo>
                  <a:pt x="0" y="22"/>
                </a:lnTo>
                <a:lnTo>
                  <a:pt x="0" y="22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6" y="5"/>
                </a:lnTo>
                <a:lnTo>
                  <a:pt x="36" y="5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6" y="41"/>
                </a:lnTo>
                <a:lnTo>
                  <a:pt x="22" y="41"/>
                </a:lnTo>
                <a:lnTo>
                  <a:pt x="22" y="41"/>
                </a:lnTo>
                <a:lnTo>
                  <a:pt x="28" y="41"/>
                </a:lnTo>
                <a:lnTo>
                  <a:pt x="33" y="33"/>
                </a:lnTo>
                <a:lnTo>
                  <a:pt x="42" y="36"/>
                </a:lnTo>
                <a:lnTo>
                  <a:pt x="42" y="36"/>
                </a:lnTo>
                <a:lnTo>
                  <a:pt x="36" y="44"/>
                </a:lnTo>
                <a:lnTo>
                  <a:pt x="36" y="44"/>
                </a:lnTo>
                <a:lnTo>
                  <a:pt x="30" y="44"/>
                </a:lnTo>
                <a:lnTo>
                  <a:pt x="22" y="47"/>
                </a:lnTo>
                <a:lnTo>
                  <a:pt x="22" y="47"/>
                </a:lnTo>
                <a:lnTo>
                  <a:pt x="14" y="44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" name="Freeform 742"/>
          <p:cNvSpPr>
            <a:spLocks/>
          </p:cNvSpPr>
          <p:nvPr/>
        </p:nvSpPr>
        <p:spPr bwMode="auto">
          <a:xfrm>
            <a:off x="3421890" y="5680702"/>
            <a:ext cx="38543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5" y="16"/>
              </a:cxn>
              <a:cxn ang="0">
                <a:pos x="25" y="16"/>
              </a:cxn>
              <a:cxn ang="0">
                <a:pos x="25" y="11"/>
              </a:cxn>
              <a:cxn ang="0">
                <a:pos x="22" y="5"/>
              </a:cxn>
              <a:cxn ang="0">
                <a:pos x="17" y="2"/>
              </a:cxn>
              <a:cxn ang="0">
                <a:pos x="14" y="0"/>
              </a:cxn>
              <a:cxn ang="0">
                <a:pos x="14" y="0"/>
              </a:cxn>
              <a:cxn ang="0">
                <a:pos x="8" y="2"/>
              </a:cxn>
              <a:cxn ang="0">
                <a:pos x="3" y="5"/>
              </a:cxn>
              <a:cxn ang="0">
                <a:pos x="0" y="11"/>
              </a:cxn>
              <a:cxn ang="0">
                <a:pos x="0" y="16"/>
              </a:cxn>
            </a:cxnLst>
            <a:rect l="0" t="0" r="r" b="b"/>
            <a:pathLst>
              <a:path w="25" h="16">
                <a:moveTo>
                  <a:pt x="0" y="16"/>
                </a:moveTo>
                <a:lnTo>
                  <a:pt x="25" y="16"/>
                </a:lnTo>
                <a:lnTo>
                  <a:pt x="25" y="16"/>
                </a:lnTo>
                <a:lnTo>
                  <a:pt x="25" y="11"/>
                </a:lnTo>
                <a:lnTo>
                  <a:pt x="22" y="5"/>
                </a:lnTo>
                <a:lnTo>
                  <a:pt x="17" y="2"/>
                </a:lnTo>
                <a:lnTo>
                  <a:pt x="14" y="0"/>
                </a:lnTo>
                <a:lnTo>
                  <a:pt x="14" y="0"/>
                </a:lnTo>
                <a:lnTo>
                  <a:pt x="8" y="2"/>
                </a:lnTo>
                <a:lnTo>
                  <a:pt x="3" y="5"/>
                </a:lnTo>
                <a:lnTo>
                  <a:pt x="0" y="11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" name="Freeform 743"/>
          <p:cNvSpPr>
            <a:spLocks/>
          </p:cNvSpPr>
          <p:nvPr/>
        </p:nvSpPr>
        <p:spPr bwMode="auto">
          <a:xfrm>
            <a:off x="3280054" y="5676349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2" y="28"/>
              </a:cxn>
              <a:cxn ang="0">
                <a:pos x="5" y="22"/>
              </a:cxn>
              <a:cxn ang="0">
                <a:pos x="14" y="19"/>
              </a:cxn>
              <a:cxn ang="0">
                <a:pos x="28" y="16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2" y="5"/>
              </a:cxn>
              <a:cxn ang="0">
                <a:pos x="19" y="3"/>
              </a:cxn>
              <a:cxn ang="0">
                <a:pos x="19" y="3"/>
              </a:cxn>
              <a:cxn ang="0">
                <a:pos x="14" y="5"/>
              </a:cxn>
              <a:cxn ang="0">
                <a:pos x="11" y="5"/>
              </a:cxn>
              <a:cxn ang="0">
                <a:pos x="11" y="11"/>
              </a:cxn>
              <a:cxn ang="0">
                <a:pos x="2" y="11"/>
              </a:cxn>
              <a:cxn ang="0">
                <a:pos x="2" y="11"/>
              </a:cxn>
              <a:cxn ang="0">
                <a:pos x="5" y="8"/>
              </a:cxn>
              <a:cxn ang="0">
                <a:pos x="8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30" y="3"/>
              </a:cxn>
              <a:cxn ang="0">
                <a:pos x="33" y="8"/>
              </a:cxn>
              <a:cxn ang="0">
                <a:pos x="33" y="16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6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2" y="44"/>
              </a:cxn>
              <a:cxn ang="0">
                <a:pos x="16" y="47"/>
              </a:cxn>
              <a:cxn ang="0">
                <a:pos x="16" y="47"/>
              </a:cxn>
              <a:cxn ang="0">
                <a:pos x="8" y="47"/>
              </a:cxn>
              <a:cxn ang="0">
                <a:pos x="5" y="44"/>
              </a:cxn>
              <a:cxn ang="0">
                <a:pos x="2" y="39"/>
              </a:cxn>
              <a:cxn ang="0">
                <a:pos x="0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2" y="28"/>
                </a:lnTo>
                <a:lnTo>
                  <a:pt x="5" y="22"/>
                </a:lnTo>
                <a:lnTo>
                  <a:pt x="14" y="19"/>
                </a:lnTo>
                <a:lnTo>
                  <a:pt x="28" y="16"/>
                </a:ln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2" y="5"/>
                </a:lnTo>
                <a:lnTo>
                  <a:pt x="19" y="3"/>
                </a:lnTo>
                <a:lnTo>
                  <a:pt x="19" y="3"/>
                </a:lnTo>
                <a:lnTo>
                  <a:pt x="14" y="5"/>
                </a:lnTo>
                <a:lnTo>
                  <a:pt x="11" y="5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5" y="8"/>
                </a:lnTo>
                <a:lnTo>
                  <a:pt x="8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0" y="3"/>
                </a:lnTo>
                <a:lnTo>
                  <a:pt x="33" y="8"/>
                </a:lnTo>
                <a:lnTo>
                  <a:pt x="33" y="16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6" y="44"/>
                </a:lnTo>
                <a:lnTo>
                  <a:pt x="28" y="44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2" y="44"/>
                </a:lnTo>
                <a:lnTo>
                  <a:pt x="16" y="47"/>
                </a:lnTo>
                <a:lnTo>
                  <a:pt x="16" y="47"/>
                </a:lnTo>
                <a:lnTo>
                  <a:pt x="8" y="47"/>
                </a:lnTo>
                <a:lnTo>
                  <a:pt x="5" y="44"/>
                </a:lnTo>
                <a:lnTo>
                  <a:pt x="2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" name="Freeform 744"/>
          <p:cNvSpPr>
            <a:spLocks/>
          </p:cNvSpPr>
          <p:nvPr/>
        </p:nvSpPr>
        <p:spPr bwMode="auto">
          <a:xfrm>
            <a:off x="3292387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8" y="22"/>
              </a:cxn>
              <a:cxn ang="0">
                <a:pos x="8" y="22"/>
              </a:cxn>
              <a:cxn ang="0">
                <a:pos x="14" y="22"/>
              </a:cxn>
              <a:cxn ang="0">
                <a:pos x="20" y="20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8" y="22"/>
                </a:lnTo>
                <a:lnTo>
                  <a:pt x="8" y="22"/>
                </a:lnTo>
                <a:lnTo>
                  <a:pt x="14" y="22"/>
                </a:lnTo>
                <a:lnTo>
                  <a:pt x="20" y="20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" name="Freeform 745"/>
          <p:cNvSpPr>
            <a:spLocks/>
          </p:cNvSpPr>
          <p:nvPr/>
        </p:nvSpPr>
        <p:spPr bwMode="auto">
          <a:xfrm>
            <a:off x="3088883" y="5651680"/>
            <a:ext cx="64751" cy="9287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31"/>
              </a:cxn>
              <a:cxn ang="0">
                <a:pos x="6" y="22"/>
              </a:cxn>
              <a:cxn ang="0">
                <a:pos x="12" y="17"/>
              </a:cxn>
              <a:cxn ang="0">
                <a:pos x="20" y="17"/>
              </a:cxn>
              <a:cxn ang="0">
                <a:pos x="20" y="17"/>
              </a:cxn>
              <a:cxn ang="0">
                <a:pos x="28" y="17"/>
              </a:cxn>
              <a:cxn ang="0">
                <a:pos x="34" y="22"/>
              </a:cxn>
              <a:cxn ang="0">
                <a:pos x="34" y="22"/>
              </a:cxn>
              <a:cxn ang="0">
                <a:pos x="34" y="0"/>
              </a:cxn>
              <a:cxn ang="0">
                <a:pos x="42" y="0"/>
              </a:cxn>
              <a:cxn ang="0">
                <a:pos x="42" y="61"/>
              </a:cxn>
              <a:cxn ang="0">
                <a:pos x="34" y="61"/>
              </a:cxn>
              <a:cxn ang="0">
                <a:pos x="34" y="58"/>
              </a:cxn>
              <a:cxn ang="0">
                <a:pos x="34" y="58"/>
              </a:cxn>
              <a:cxn ang="0">
                <a:pos x="34" y="58"/>
              </a:cxn>
              <a:cxn ang="0">
                <a:pos x="31" y="61"/>
              </a:cxn>
              <a:cxn ang="0">
                <a:pos x="20" y="64"/>
              </a:cxn>
              <a:cxn ang="0">
                <a:pos x="20" y="64"/>
              </a:cxn>
              <a:cxn ang="0">
                <a:pos x="12" y="61"/>
              </a:cxn>
              <a:cxn ang="0">
                <a:pos x="6" y="58"/>
              </a:cxn>
              <a:cxn ang="0">
                <a:pos x="3" y="50"/>
              </a:cxn>
              <a:cxn ang="0">
                <a:pos x="0" y="39"/>
              </a:cxn>
            </a:cxnLst>
            <a:rect l="0" t="0" r="r" b="b"/>
            <a:pathLst>
              <a:path w="42" h="64">
                <a:moveTo>
                  <a:pt x="0" y="39"/>
                </a:moveTo>
                <a:lnTo>
                  <a:pt x="0" y="39"/>
                </a:lnTo>
                <a:lnTo>
                  <a:pt x="3" y="31"/>
                </a:lnTo>
                <a:lnTo>
                  <a:pt x="6" y="22"/>
                </a:lnTo>
                <a:lnTo>
                  <a:pt x="12" y="17"/>
                </a:lnTo>
                <a:lnTo>
                  <a:pt x="20" y="17"/>
                </a:lnTo>
                <a:lnTo>
                  <a:pt x="20" y="17"/>
                </a:lnTo>
                <a:lnTo>
                  <a:pt x="28" y="17"/>
                </a:lnTo>
                <a:lnTo>
                  <a:pt x="34" y="22"/>
                </a:lnTo>
                <a:lnTo>
                  <a:pt x="34" y="22"/>
                </a:lnTo>
                <a:lnTo>
                  <a:pt x="34" y="0"/>
                </a:lnTo>
                <a:lnTo>
                  <a:pt x="42" y="0"/>
                </a:lnTo>
                <a:lnTo>
                  <a:pt x="42" y="61"/>
                </a:lnTo>
                <a:lnTo>
                  <a:pt x="34" y="61"/>
                </a:lnTo>
                <a:lnTo>
                  <a:pt x="34" y="58"/>
                </a:lnTo>
                <a:lnTo>
                  <a:pt x="34" y="58"/>
                </a:lnTo>
                <a:lnTo>
                  <a:pt x="34" y="58"/>
                </a:lnTo>
                <a:lnTo>
                  <a:pt x="31" y="61"/>
                </a:lnTo>
                <a:lnTo>
                  <a:pt x="20" y="64"/>
                </a:lnTo>
                <a:lnTo>
                  <a:pt x="20" y="64"/>
                </a:lnTo>
                <a:lnTo>
                  <a:pt x="12" y="61"/>
                </a:lnTo>
                <a:lnTo>
                  <a:pt x="6" y="58"/>
                </a:lnTo>
                <a:lnTo>
                  <a:pt x="3" y="50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" name="Freeform 746"/>
          <p:cNvSpPr>
            <a:spLocks/>
          </p:cNvSpPr>
          <p:nvPr/>
        </p:nvSpPr>
        <p:spPr bwMode="auto">
          <a:xfrm>
            <a:off x="3102758" y="5680702"/>
            <a:ext cx="38543" cy="5514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27"/>
              </a:cxn>
              <a:cxn ang="0">
                <a:pos x="3" y="33"/>
              </a:cxn>
              <a:cxn ang="0">
                <a:pos x="8" y="38"/>
              </a:cxn>
              <a:cxn ang="0">
                <a:pos x="14" y="38"/>
              </a:cxn>
              <a:cxn ang="0">
                <a:pos x="14" y="38"/>
              </a:cxn>
              <a:cxn ang="0">
                <a:pos x="14" y="38"/>
              </a:cxn>
              <a:cxn ang="0">
                <a:pos x="22" y="36"/>
              </a:cxn>
              <a:cxn ang="0">
                <a:pos x="25" y="33"/>
              </a:cxn>
              <a:cxn ang="0">
                <a:pos x="25" y="8"/>
              </a:cxn>
              <a:cxn ang="0">
                <a:pos x="25" y="8"/>
              </a:cxn>
              <a:cxn ang="0">
                <a:pos x="19" y="2"/>
              </a:cxn>
              <a:cxn ang="0">
                <a:pos x="14" y="0"/>
              </a:cxn>
              <a:cxn ang="0">
                <a:pos x="14" y="0"/>
              </a:cxn>
              <a:cxn ang="0">
                <a:pos x="8" y="2"/>
              </a:cxn>
              <a:cxn ang="0">
                <a:pos x="3" y="5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38">
                <a:moveTo>
                  <a:pt x="0" y="19"/>
                </a:moveTo>
                <a:lnTo>
                  <a:pt x="0" y="19"/>
                </a:lnTo>
                <a:lnTo>
                  <a:pt x="0" y="27"/>
                </a:lnTo>
                <a:lnTo>
                  <a:pt x="3" y="33"/>
                </a:lnTo>
                <a:lnTo>
                  <a:pt x="8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22" y="36"/>
                </a:lnTo>
                <a:lnTo>
                  <a:pt x="25" y="33"/>
                </a:lnTo>
                <a:lnTo>
                  <a:pt x="25" y="8"/>
                </a:lnTo>
                <a:lnTo>
                  <a:pt x="25" y="8"/>
                </a:lnTo>
                <a:lnTo>
                  <a:pt x="19" y="2"/>
                </a:lnTo>
                <a:lnTo>
                  <a:pt x="14" y="0"/>
                </a:lnTo>
                <a:lnTo>
                  <a:pt x="14" y="0"/>
                </a:lnTo>
                <a:lnTo>
                  <a:pt x="8" y="2"/>
                </a:lnTo>
                <a:lnTo>
                  <a:pt x="3" y="5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" name="Freeform 747"/>
          <p:cNvSpPr>
            <a:spLocks/>
          </p:cNvSpPr>
          <p:nvPr/>
        </p:nvSpPr>
        <p:spPr bwMode="auto">
          <a:xfrm>
            <a:off x="2964005" y="5676349"/>
            <a:ext cx="52418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6" y="22"/>
              </a:cxn>
              <a:cxn ang="0">
                <a:pos x="11" y="19"/>
              </a:cxn>
              <a:cxn ang="0">
                <a:pos x="25" y="16"/>
              </a:cxn>
              <a:cxn ang="0">
                <a:pos x="25" y="14"/>
              </a:cxn>
              <a:cxn ang="0">
                <a:pos x="25" y="14"/>
              </a:cxn>
              <a:cxn ang="0">
                <a:pos x="23" y="5"/>
              </a:cxn>
              <a:cxn ang="0">
                <a:pos x="20" y="5"/>
              </a:cxn>
              <a:cxn ang="0">
                <a:pos x="17" y="3"/>
              </a:cxn>
              <a:cxn ang="0">
                <a:pos x="17" y="3"/>
              </a:cxn>
              <a:cxn ang="0">
                <a:pos x="14" y="5"/>
              </a:cxn>
              <a:cxn ang="0">
                <a:pos x="11" y="5"/>
              </a:cxn>
              <a:cxn ang="0">
                <a:pos x="9" y="11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6" y="3"/>
              </a:cxn>
              <a:cxn ang="0">
                <a:pos x="9" y="0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3"/>
              </a:cxn>
              <a:cxn ang="0">
                <a:pos x="31" y="8"/>
              </a:cxn>
              <a:cxn ang="0">
                <a:pos x="34" y="16"/>
              </a:cxn>
              <a:cxn ang="0">
                <a:pos x="34" y="39"/>
              </a:cxn>
              <a:cxn ang="0">
                <a:pos x="34" y="39"/>
              </a:cxn>
              <a:cxn ang="0">
                <a:pos x="34" y="44"/>
              </a:cxn>
              <a:cxn ang="0">
                <a:pos x="34" y="44"/>
              </a:cxn>
              <a:cxn ang="0">
                <a:pos x="28" y="44"/>
              </a:cxn>
              <a:cxn ang="0">
                <a:pos x="28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20" y="44"/>
              </a:cxn>
              <a:cxn ang="0">
                <a:pos x="14" y="47"/>
              </a:cxn>
              <a:cxn ang="0">
                <a:pos x="14" y="47"/>
              </a:cxn>
              <a:cxn ang="0">
                <a:pos x="6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4" h="47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6" y="22"/>
                </a:lnTo>
                <a:lnTo>
                  <a:pt x="11" y="19"/>
                </a:lnTo>
                <a:lnTo>
                  <a:pt x="25" y="16"/>
                </a:lnTo>
                <a:lnTo>
                  <a:pt x="25" y="14"/>
                </a:lnTo>
                <a:lnTo>
                  <a:pt x="25" y="14"/>
                </a:lnTo>
                <a:lnTo>
                  <a:pt x="23" y="5"/>
                </a:lnTo>
                <a:lnTo>
                  <a:pt x="20" y="5"/>
                </a:lnTo>
                <a:lnTo>
                  <a:pt x="17" y="3"/>
                </a:lnTo>
                <a:lnTo>
                  <a:pt x="17" y="3"/>
                </a:lnTo>
                <a:lnTo>
                  <a:pt x="14" y="5"/>
                </a:lnTo>
                <a:lnTo>
                  <a:pt x="11" y="5"/>
                </a:lnTo>
                <a:lnTo>
                  <a:pt x="9" y="11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6" y="3"/>
                </a:lnTo>
                <a:lnTo>
                  <a:pt x="9" y="0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3"/>
                </a:lnTo>
                <a:lnTo>
                  <a:pt x="31" y="8"/>
                </a:lnTo>
                <a:lnTo>
                  <a:pt x="34" y="16"/>
                </a:lnTo>
                <a:lnTo>
                  <a:pt x="34" y="39"/>
                </a:lnTo>
                <a:lnTo>
                  <a:pt x="34" y="39"/>
                </a:lnTo>
                <a:lnTo>
                  <a:pt x="34" y="44"/>
                </a:lnTo>
                <a:lnTo>
                  <a:pt x="34" y="44"/>
                </a:lnTo>
                <a:lnTo>
                  <a:pt x="28" y="44"/>
                </a:lnTo>
                <a:lnTo>
                  <a:pt x="28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20" y="44"/>
                </a:lnTo>
                <a:lnTo>
                  <a:pt x="14" y="47"/>
                </a:lnTo>
                <a:lnTo>
                  <a:pt x="14" y="47"/>
                </a:lnTo>
                <a:lnTo>
                  <a:pt x="6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" name="Freeform 748"/>
          <p:cNvSpPr>
            <a:spLocks/>
          </p:cNvSpPr>
          <p:nvPr/>
        </p:nvSpPr>
        <p:spPr bwMode="auto">
          <a:xfrm>
            <a:off x="2973255" y="5703920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8" y="22"/>
              </a:cxn>
              <a:cxn ang="0">
                <a:pos x="8" y="22"/>
              </a:cxn>
              <a:cxn ang="0">
                <a:pos x="14" y="22"/>
              </a:cxn>
              <a:cxn ang="0">
                <a:pos x="19" y="20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8" y="22"/>
                </a:lnTo>
                <a:lnTo>
                  <a:pt x="8" y="22"/>
                </a:lnTo>
                <a:lnTo>
                  <a:pt x="14" y="22"/>
                </a:lnTo>
                <a:lnTo>
                  <a:pt x="19" y="20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" name="Freeform 749"/>
          <p:cNvSpPr>
            <a:spLocks/>
          </p:cNvSpPr>
          <p:nvPr/>
        </p:nvSpPr>
        <p:spPr bwMode="auto">
          <a:xfrm>
            <a:off x="3352514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9" y="0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28" y="0"/>
              </a:cxn>
              <a:cxn ang="0">
                <a:pos x="31" y="3"/>
              </a:cxn>
              <a:cxn ang="0">
                <a:pos x="31" y="5"/>
              </a:cxn>
              <a:cxn ang="0">
                <a:pos x="31" y="5"/>
              </a:cxn>
              <a:cxn ang="0">
                <a:pos x="28" y="5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4" y="5"/>
              </a:cxn>
              <a:cxn ang="0">
                <a:pos x="14" y="5"/>
              </a:cxn>
              <a:cxn ang="0">
                <a:pos x="9" y="11"/>
              </a:cxn>
              <a:cxn ang="0">
                <a:pos x="9" y="44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0" y="0"/>
                </a:lnTo>
                <a:lnTo>
                  <a:pt x="9" y="0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28" y="0"/>
                </a:lnTo>
                <a:lnTo>
                  <a:pt x="31" y="3"/>
                </a:lnTo>
                <a:lnTo>
                  <a:pt x="31" y="5"/>
                </a:lnTo>
                <a:lnTo>
                  <a:pt x="31" y="5"/>
                </a:lnTo>
                <a:lnTo>
                  <a:pt x="28" y="5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4" y="5"/>
                </a:lnTo>
                <a:lnTo>
                  <a:pt x="14" y="5"/>
                </a:lnTo>
                <a:lnTo>
                  <a:pt x="9" y="11"/>
                </a:lnTo>
                <a:lnTo>
                  <a:pt x="9" y="44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" name="Freeform 750"/>
          <p:cNvSpPr>
            <a:spLocks/>
          </p:cNvSpPr>
          <p:nvPr/>
        </p:nvSpPr>
        <p:spPr bwMode="auto">
          <a:xfrm>
            <a:off x="3167509" y="5676349"/>
            <a:ext cx="107919" cy="63848"/>
          </a:xfrm>
          <a:custGeom>
            <a:avLst/>
            <a:gdLst/>
            <a:ahLst/>
            <a:cxnLst>
              <a:cxn ang="0">
                <a:pos x="45" y="44"/>
              </a:cxn>
              <a:cxn ang="0">
                <a:pos x="39" y="25"/>
              </a:cxn>
              <a:cxn ang="0">
                <a:pos x="39" y="25"/>
              </a:cxn>
              <a:cxn ang="0">
                <a:pos x="33" y="5"/>
              </a:cxn>
              <a:cxn ang="0">
                <a:pos x="33" y="5"/>
              </a:cxn>
              <a:cxn ang="0">
                <a:pos x="33" y="5"/>
              </a:cxn>
              <a:cxn ang="0">
                <a:pos x="28" y="25"/>
              </a:cxn>
              <a:cxn ang="0">
                <a:pos x="22" y="44"/>
              </a:cxn>
              <a:cxn ang="0">
                <a:pos x="14" y="44"/>
              </a:cxn>
              <a:cxn ang="0">
                <a:pos x="0" y="0"/>
              </a:cxn>
              <a:cxn ang="0">
                <a:pos x="5" y="0"/>
              </a:cxn>
              <a:cxn ang="0">
                <a:pos x="11" y="22"/>
              </a:cxn>
              <a:cxn ang="0">
                <a:pos x="11" y="22"/>
              </a:cxn>
              <a:cxn ang="0">
                <a:pos x="17" y="41"/>
              </a:cxn>
              <a:cxn ang="0">
                <a:pos x="19" y="41"/>
              </a:cxn>
              <a:cxn ang="0">
                <a:pos x="19" y="41"/>
              </a:cxn>
              <a:cxn ang="0">
                <a:pos x="25" y="19"/>
              </a:cxn>
              <a:cxn ang="0">
                <a:pos x="31" y="0"/>
              </a:cxn>
              <a:cxn ang="0">
                <a:pos x="39" y="0"/>
              </a:cxn>
              <a:cxn ang="0">
                <a:pos x="45" y="19"/>
              </a:cxn>
              <a:cxn ang="0">
                <a:pos x="45" y="19"/>
              </a:cxn>
              <a:cxn ang="0">
                <a:pos x="50" y="41"/>
              </a:cxn>
              <a:cxn ang="0">
                <a:pos x="50" y="41"/>
              </a:cxn>
              <a:cxn ang="0">
                <a:pos x="50" y="41"/>
              </a:cxn>
              <a:cxn ang="0">
                <a:pos x="56" y="19"/>
              </a:cxn>
              <a:cxn ang="0">
                <a:pos x="61" y="0"/>
              </a:cxn>
              <a:cxn ang="0">
                <a:pos x="70" y="0"/>
              </a:cxn>
              <a:cxn ang="0">
                <a:pos x="56" y="44"/>
              </a:cxn>
              <a:cxn ang="0">
                <a:pos x="45" y="44"/>
              </a:cxn>
            </a:cxnLst>
            <a:rect l="0" t="0" r="r" b="b"/>
            <a:pathLst>
              <a:path w="70" h="44">
                <a:moveTo>
                  <a:pt x="45" y="44"/>
                </a:moveTo>
                <a:lnTo>
                  <a:pt x="39" y="25"/>
                </a:lnTo>
                <a:lnTo>
                  <a:pt x="39" y="25"/>
                </a:lnTo>
                <a:lnTo>
                  <a:pt x="33" y="5"/>
                </a:lnTo>
                <a:lnTo>
                  <a:pt x="33" y="5"/>
                </a:lnTo>
                <a:lnTo>
                  <a:pt x="33" y="5"/>
                </a:lnTo>
                <a:lnTo>
                  <a:pt x="28" y="25"/>
                </a:lnTo>
                <a:lnTo>
                  <a:pt x="22" y="44"/>
                </a:lnTo>
                <a:lnTo>
                  <a:pt x="14" y="44"/>
                </a:lnTo>
                <a:lnTo>
                  <a:pt x="0" y="0"/>
                </a:lnTo>
                <a:lnTo>
                  <a:pt x="5" y="0"/>
                </a:lnTo>
                <a:lnTo>
                  <a:pt x="11" y="22"/>
                </a:lnTo>
                <a:lnTo>
                  <a:pt x="11" y="22"/>
                </a:lnTo>
                <a:lnTo>
                  <a:pt x="17" y="41"/>
                </a:lnTo>
                <a:lnTo>
                  <a:pt x="19" y="41"/>
                </a:lnTo>
                <a:lnTo>
                  <a:pt x="19" y="41"/>
                </a:lnTo>
                <a:lnTo>
                  <a:pt x="25" y="19"/>
                </a:lnTo>
                <a:lnTo>
                  <a:pt x="31" y="0"/>
                </a:lnTo>
                <a:lnTo>
                  <a:pt x="39" y="0"/>
                </a:lnTo>
                <a:lnTo>
                  <a:pt x="45" y="19"/>
                </a:lnTo>
                <a:lnTo>
                  <a:pt x="45" y="19"/>
                </a:lnTo>
                <a:lnTo>
                  <a:pt x="50" y="41"/>
                </a:lnTo>
                <a:lnTo>
                  <a:pt x="50" y="41"/>
                </a:lnTo>
                <a:lnTo>
                  <a:pt x="50" y="41"/>
                </a:lnTo>
                <a:lnTo>
                  <a:pt x="56" y="19"/>
                </a:lnTo>
                <a:lnTo>
                  <a:pt x="61" y="0"/>
                </a:lnTo>
                <a:lnTo>
                  <a:pt x="70" y="0"/>
                </a:lnTo>
                <a:lnTo>
                  <a:pt x="56" y="44"/>
                </a:lnTo>
                <a:lnTo>
                  <a:pt x="4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9" name="Freeform 751"/>
          <p:cNvSpPr>
            <a:spLocks/>
          </p:cNvSpPr>
          <p:nvPr/>
        </p:nvSpPr>
        <p:spPr bwMode="auto">
          <a:xfrm>
            <a:off x="3033381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28" y="0"/>
              </a:cxn>
              <a:cxn ang="0">
                <a:pos x="31" y="3"/>
              </a:cxn>
              <a:cxn ang="0">
                <a:pos x="31" y="5"/>
              </a:cxn>
              <a:cxn ang="0">
                <a:pos x="31" y="5"/>
              </a:cxn>
              <a:cxn ang="0">
                <a:pos x="28" y="5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4" y="5"/>
              </a:cxn>
              <a:cxn ang="0">
                <a:pos x="14" y="5"/>
              </a:cxn>
              <a:cxn ang="0">
                <a:pos x="8" y="11"/>
              </a:cxn>
              <a:cxn ang="0">
                <a:pos x="8" y="44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1" y="3"/>
                </a:lnTo>
                <a:lnTo>
                  <a:pt x="31" y="5"/>
                </a:lnTo>
                <a:lnTo>
                  <a:pt x="31" y="5"/>
                </a:lnTo>
                <a:lnTo>
                  <a:pt x="28" y="5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4" y="5"/>
                </a:lnTo>
                <a:lnTo>
                  <a:pt x="14" y="5"/>
                </a:lnTo>
                <a:lnTo>
                  <a:pt x="8" y="11"/>
                </a:lnTo>
                <a:lnTo>
                  <a:pt x="8" y="44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0" name="Freeform 752"/>
          <p:cNvSpPr>
            <a:spLocks/>
          </p:cNvSpPr>
          <p:nvPr/>
        </p:nvSpPr>
        <p:spPr bwMode="auto">
          <a:xfrm>
            <a:off x="2856086" y="5644425"/>
            <a:ext cx="86335" cy="95773"/>
          </a:xfrm>
          <a:custGeom>
            <a:avLst/>
            <a:gdLst/>
            <a:ahLst/>
            <a:cxnLst>
              <a:cxn ang="0">
                <a:pos x="48" y="66"/>
              </a:cxn>
              <a:cxn ang="0">
                <a:pos x="48" y="36"/>
              </a:cxn>
              <a:cxn ang="0">
                <a:pos x="9" y="36"/>
              </a:cxn>
              <a:cxn ang="0">
                <a:pos x="9" y="66"/>
              </a:cxn>
              <a:cxn ang="0">
                <a:pos x="0" y="66"/>
              </a:cxn>
              <a:cxn ang="0">
                <a:pos x="0" y="0"/>
              </a:cxn>
              <a:cxn ang="0">
                <a:pos x="9" y="0"/>
              </a:cxn>
              <a:cxn ang="0">
                <a:pos x="9" y="30"/>
              </a:cxn>
              <a:cxn ang="0">
                <a:pos x="48" y="30"/>
              </a:cxn>
              <a:cxn ang="0">
                <a:pos x="48" y="0"/>
              </a:cxn>
              <a:cxn ang="0">
                <a:pos x="56" y="0"/>
              </a:cxn>
              <a:cxn ang="0">
                <a:pos x="56" y="66"/>
              </a:cxn>
              <a:cxn ang="0">
                <a:pos x="48" y="66"/>
              </a:cxn>
            </a:cxnLst>
            <a:rect l="0" t="0" r="r" b="b"/>
            <a:pathLst>
              <a:path w="56" h="66">
                <a:moveTo>
                  <a:pt x="48" y="66"/>
                </a:moveTo>
                <a:lnTo>
                  <a:pt x="48" y="36"/>
                </a:lnTo>
                <a:lnTo>
                  <a:pt x="9" y="36"/>
                </a:lnTo>
                <a:lnTo>
                  <a:pt x="9" y="66"/>
                </a:lnTo>
                <a:lnTo>
                  <a:pt x="0" y="66"/>
                </a:lnTo>
                <a:lnTo>
                  <a:pt x="0" y="0"/>
                </a:lnTo>
                <a:lnTo>
                  <a:pt x="9" y="0"/>
                </a:lnTo>
                <a:lnTo>
                  <a:pt x="9" y="30"/>
                </a:lnTo>
                <a:lnTo>
                  <a:pt x="48" y="30"/>
                </a:lnTo>
                <a:lnTo>
                  <a:pt x="48" y="0"/>
                </a:lnTo>
                <a:lnTo>
                  <a:pt x="56" y="0"/>
                </a:lnTo>
                <a:lnTo>
                  <a:pt x="56" y="66"/>
                </a:lnTo>
                <a:lnTo>
                  <a:pt x="48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1" name="Freeform 753"/>
          <p:cNvSpPr>
            <a:spLocks noEditPoints="1"/>
          </p:cNvSpPr>
          <p:nvPr/>
        </p:nvSpPr>
        <p:spPr bwMode="auto">
          <a:xfrm>
            <a:off x="4009278" y="5640071"/>
            <a:ext cx="551929" cy="104479"/>
          </a:xfrm>
          <a:custGeom>
            <a:avLst/>
            <a:gdLst/>
            <a:ahLst/>
            <a:cxnLst>
              <a:cxn ang="0">
                <a:pos x="16" y="66"/>
              </a:cxn>
              <a:cxn ang="0">
                <a:pos x="30" y="61"/>
              </a:cxn>
              <a:cxn ang="0">
                <a:pos x="28" y="44"/>
              </a:cxn>
              <a:cxn ang="0">
                <a:pos x="2" y="25"/>
              </a:cxn>
              <a:cxn ang="0">
                <a:pos x="5" y="5"/>
              </a:cxn>
              <a:cxn ang="0">
                <a:pos x="33" y="5"/>
              </a:cxn>
              <a:cxn ang="0">
                <a:pos x="28" y="8"/>
              </a:cxn>
              <a:cxn ang="0">
                <a:pos x="11" y="11"/>
              </a:cxn>
              <a:cxn ang="0">
                <a:pos x="14" y="25"/>
              </a:cxn>
              <a:cxn ang="0">
                <a:pos x="36" y="41"/>
              </a:cxn>
              <a:cxn ang="0">
                <a:pos x="36" y="64"/>
              </a:cxn>
              <a:cxn ang="0">
                <a:pos x="11" y="72"/>
              </a:cxn>
              <a:cxn ang="0">
                <a:pos x="322" y="66"/>
              </a:cxn>
              <a:cxn ang="0">
                <a:pos x="324" y="30"/>
              </a:cxn>
              <a:cxn ang="0">
                <a:pos x="347" y="25"/>
              </a:cxn>
              <a:cxn ang="0">
                <a:pos x="324" y="50"/>
              </a:cxn>
              <a:cxn ang="0">
                <a:pos x="338" y="66"/>
              </a:cxn>
              <a:cxn ang="0">
                <a:pos x="358" y="61"/>
              </a:cxn>
              <a:cxn ang="0">
                <a:pos x="338" y="72"/>
              </a:cxn>
              <a:cxn ang="0">
                <a:pos x="350" y="44"/>
              </a:cxn>
              <a:cxn ang="0">
                <a:pos x="338" y="28"/>
              </a:cxn>
              <a:cxn ang="0">
                <a:pos x="235" y="58"/>
              </a:cxn>
              <a:cxn ang="0">
                <a:pos x="260" y="41"/>
              </a:cxn>
              <a:cxn ang="0">
                <a:pos x="252" y="28"/>
              </a:cxn>
              <a:cxn ang="0">
                <a:pos x="235" y="36"/>
              </a:cxn>
              <a:cxn ang="0">
                <a:pos x="252" y="25"/>
              </a:cxn>
              <a:cxn ang="0">
                <a:pos x="268" y="41"/>
              </a:cxn>
              <a:cxn ang="0">
                <a:pos x="263" y="69"/>
              </a:cxn>
              <a:cxn ang="0">
                <a:pos x="254" y="69"/>
              </a:cxn>
              <a:cxn ang="0">
                <a:pos x="235" y="64"/>
              </a:cxn>
              <a:cxn ang="0">
                <a:pos x="249" y="66"/>
              </a:cxn>
              <a:cxn ang="0">
                <a:pos x="260" y="44"/>
              </a:cxn>
              <a:cxn ang="0">
                <a:pos x="131" y="58"/>
              </a:cxn>
              <a:cxn ang="0">
                <a:pos x="131" y="17"/>
              </a:cxn>
              <a:cxn ang="0">
                <a:pos x="140" y="30"/>
              </a:cxn>
              <a:cxn ang="0">
                <a:pos x="148" y="66"/>
              </a:cxn>
              <a:cxn ang="0">
                <a:pos x="145" y="72"/>
              </a:cxn>
              <a:cxn ang="0">
                <a:pos x="131" y="58"/>
              </a:cxn>
              <a:cxn ang="0">
                <a:pos x="61" y="25"/>
              </a:cxn>
              <a:cxn ang="0">
                <a:pos x="92" y="36"/>
              </a:cxn>
              <a:cxn ang="0">
                <a:pos x="89" y="66"/>
              </a:cxn>
              <a:cxn ang="0">
                <a:pos x="53" y="66"/>
              </a:cxn>
              <a:cxn ang="0">
                <a:pos x="56" y="55"/>
              </a:cxn>
              <a:cxn ang="0">
                <a:pos x="72" y="66"/>
              </a:cxn>
              <a:cxn ang="0">
                <a:pos x="86" y="47"/>
              </a:cxn>
              <a:cxn ang="0">
                <a:pos x="72" y="28"/>
              </a:cxn>
              <a:cxn ang="0">
                <a:pos x="280" y="69"/>
              </a:cxn>
              <a:cxn ang="0">
                <a:pos x="288" y="30"/>
              </a:cxn>
              <a:cxn ang="0">
                <a:pos x="308" y="25"/>
              </a:cxn>
              <a:cxn ang="0">
                <a:pos x="308" y="30"/>
              </a:cxn>
              <a:cxn ang="0">
                <a:pos x="294" y="30"/>
              </a:cxn>
              <a:cxn ang="0">
                <a:pos x="198" y="50"/>
              </a:cxn>
              <a:cxn ang="0">
                <a:pos x="187" y="50"/>
              </a:cxn>
              <a:cxn ang="0">
                <a:pos x="173" y="47"/>
              </a:cxn>
              <a:cxn ang="0">
                <a:pos x="184" y="44"/>
              </a:cxn>
              <a:cxn ang="0">
                <a:pos x="210" y="66"/>
              </a:cxn>
              <a:cxn ang="0">
                <a:pos x="229" y="25"/>
              </a:cxn>
              <a:cxn ang="0">
                <a:pos x="100" y="30"/>
              </a:cxn>
              <a:cxn ang="0">
                <a:pos x="106" y="17"/>
              </a:cxn>
              <a:cxn ang="0">
                <a:pos x="123" y="8"/>
              </a:cxn>
              <a:cxn ang="0">
                <a:pos x="123" y="14"/>
              </a:cxn>
              <a:cxn ang="0">
                <a:pos x="114" y="17"/>
              </a:cxn>
              <a:cxn ang="0">
                <a:pos x="112" y="30"/>
              </a:cxn>
            </a:cxnLst>
            <a:rect l="0" t="0" r="r" b="b"/>
            <a:pathLst>
              <a:path w="358" h="72">
                <a:moveTo>
                  <a:pt x="0" y="58"/>
                </a:moveTo>
                <a:lnTo>
                  <a:pt x="8" y="58"/>
                </a:lnTo>
                <a:lnTo>
                  <a:pt x="8" y="58"/>
                </a:lnTo>
                <a:lnTo>
                  <a:pt x="11" y="64"/>
                </a:lnTo>
                <a:lnTo>
                  <a:pt x="16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30" y="61"/>
                </a:lnTo>
                <a:lnTo>
                  <a:pt x="30" y="61"/>
                </a:lnTo>
                <a:lnTo>
                  <a:pt x="33" y="53"/>
                </a:lnTo>
                <a:lnTo>
                  <a:pt x="33" y="53"/>
                </a:lnTo>
                <a:lnTo>
                  <a:pt x="30" y="50"/>
                </a:lnTo>
                <a:lnTo>
                  <a:pt x="28" y="44"/>
                </a:lnTo>
                <a:lnTo>
                  <a:pt x="28" y="44"/>
                </a:lnTo>
                <a:lnTo>
                  <a:pt x="19" y="39"/>
                </a:lnTo>
                <a:lnTo>
                  <a:pt x="19" y="39"/>
                </a:lnTo>
                <a:lnTo>
                  <a:pt x="5" y="28"/>
                </a:lnTo>
                <a:lnTo>
                  <a:pt x="5" y="28"/>
                </a:lnTo>
                <a:lnTo>
                  <a:pt x="2" y="25"/>
                </a:lnTo>
                <a:lnTo>
                  <a:pt x="2" y="17"/>
                </a:lnTo>
                <a:lnTo>
                  <a:pt x="2" y="17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5"/>
                </a:lnTo>
                <a:lnTo>
                  <a:pt x="36" y="8"/>
                </a:lnTo>
                <a:lnTo>
                  <a:pt x="39" y="14"/>
                </a:lnTo>
                <a:lnTo>
                  <a:pt x="30" y="14"/>
                </a:lnTo>
                <a:lnTo>
                  <a:pt x="30" y="14"/>
                </a:lnTo>
                <a:lnTo>
                  <a:pt x="28" y="8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6" y="8"/>
                </a:lnTo>
                <a:lnTo>
                  <a:pt x="11" y="11"/>
                </a:lnTo>
                <a:lnTo>
                  <a:pt x="11" y="11"/>
                </a:lnTo>
                <a:lnTo>
                  <a:pt x="8" y="17"/>
                </a:lnTo>
                <a:lnTo>
                  <a:pt x="8" y="17"/>
                </a:lnTo>
                <a:lnTo>
                  <a:pt x="11" y="22"/>
                </a:lnTo>
                <a:lnTo>
                  <a:pt x="14" y="25"/>
                </a:lnTo>
                <a:lnTo>
                  <a:pt x="14" y="25"/>
                </a:lnTo>
                <a:lnTo>
                  <a:pt x="25" y="33"/>
                </a:lnTo>
                <a:lnTo>
                  <a:pt x="25" y="33"/>
                </a:lnTo>
                <a:lnTo>
                  <a:pt x="36" y="41"/>
                </a:lnTo>
                <a:lnTo>
                  <a:pt x="36" y="41"/>
                </a:lnTo>
                <a:lnTo>
                  <a:pt x="39" y="47"/>
                </a:lnTo>
                <a:lnTo>
                  <a:pt x="39" y="53"/>
                </a:lnTo>
                <a:lnTo>
                  <a:pt x="39" y="53"/>
                </a:lnTo>
                <a:lnTo>
                  <a:pt x="39" y="58"/>
                </a:lnTo>
                <a:lnTo>
                  <a:pt x="36" y="64"/>
                </a:lnTo>
                <a:lnTo>
                  <a:pt x="36" y="64"/>
                </a:lnTo>
                <a:lnTo>
                  <a:pt x="30" y="69"/>
                </a:lnTo>
                <a:lnTo>
                  <a:pt x="19" y="72"/>
                </a:lnTo>
                <a:lnTo>
                  <a:pt x="19" y="72"/>
                </a:lnTo>
                <a:lnTo>
                  <a:pt x="11" y="72"/>
                </a:lnTo>
                <a:lnTo>
                  <a:pt x="5" y="69"/>
                </a:lnTo>
                <a:lnTo>
                  <a:pt x="2" y="64"/>
                </a:lnTo>
                <a:lnTo>
                  <a:pt x="0" y="58"/>
                </a:lnTo>
                <a:close/>
                <a:moveTo>
                  <a:pt x="322" y="66"/>
                </a:moveTo>
                <a:lnTo>
                  <a:pt x="322" y="66"/>
                </a:lnTo>
                <a:lnTo>
                  <a:pt x="319" y="58"/>
                </a:lnTo>
                <a:lnTo>
                  <a:pt x="316" y="47"/>
                </a:lnTo>
                <a:lnTo>
                  <a:pt x="316" y="47"/>
                </a:lnTo>
                <a:lnTo>
                  <a:pt x="319" y="36"/>
                </a:lnTo>
                <a:lnTo>
                  <a:pt x="324" y="30"/>
                </a:lnTo>
                <a:lnTo>
                  <a:pt x="324" y="30"/>
                </a:lnTo>
                <a:lnTo>
                  <a:pt x="330" y="25"/>
                </a:lnTo>
                <a:lnTo>
                  <a:pt x="338" y="25"/>
                </a:lnTo>
                <a:lnTo>
                  <a:pt x="338" y="25"/>
                </a:lnTo>
                <a:lnTo>
                  <a:pt x="347" y="25"/>
                </a:lnTo>
                <a:lnTo>
                  <a:pt x="352" y="30"/>
                </a:lnTo>
                <a:lnTo>
                  <a:pt x="352" y="30"/>
                </a:lnTo>
                <a:lnTo>
                  <a:pt x="355" y="39"/>
                </a:lnTo>
                <a:lnTo>
                  <a:pt x="358" y="50"/>
                </a:lnTo>
                <a:lnTo>
                  <a:pt x="324" y="50"/>
                </a:lnTo>
                <a:lnTo>
                  <a:pt x="324" y="50"/>
                </a:lnTo>
                <a:lnTo>
                  <a:pt x="324" y="58"/>
                </a:lnTo>
                <a:lnTo>
                  <a:pt x="330" y="64"/>
                </a:lnTo>
                <a:lnTo>
                  <a:pt x="333" y="66"/>
                </a:lnTo>
                <a:lnTo>
                  <a:pt x="338" y="66"/>
                </a:lnTo>
                <a:lnTo>
                  <a:pt x="338" y="66"/>
                </a:lnTo>
                <a:lnTo>
                  <a:pt x="344" y="66"/>
                </a:lnTo>
                <a:lnTo>
                  <a:pt x="350" y="58"/>
                </a:lnTo>
                <a:lnTo>
                  <a:pt x="358" y="61"/>
                </a:lnTo>
                <a:lnTo>
                  <a:pt x="358" y="61"/>
                </a:lnTo>
                <a:lnTo>
                  <a:pt x="352" y="69"/>
                </a:lnTo>
                <a:lnTo>
                  <a:pt x="352" y="69"/>
                </a:lnTo>
                <a:lnTo>
                  <a:pt x="347" y="69"/>
                </a:lnTo>
                <a:lnTo>
                  <a:pt x="338" y="72"/>
                </a:lnTo>
                <a:lnTo>
                  <a:pt x="338" y="72"/>
                </a:lnTo>
                <a:lnTo>
                  <a:pt x="330" y="69"/>
                </a:lnTo>
                <a:lnTo>
                  <a:pt x="322" y="66"/>
                </a:lnTo>
                <a:close/>
                <a:moveTo>
                  <a:pt x="324" y="44"/>
                </a:moveTo>
                <a:lnTo>
                  <a:pt x="350" y="44"/>
                </a:lnTo>
                <a:lnTo>
                  <a:pt x="350" y="44"/>
                </a:lnTo>
                <a:lnTo>
                  <a:pt x="350" y="39"/>
                </a:lnTo>
                <a:lnTo>
                  <a:pt x="347" y="33"/>
                </a:lnTo>
                <a:lnTo>
                  <a:pt x="341" y="30"/>
                </a:lnTo>
                <a:lnTo>
                  <a:pt x="338" y="28"/>
                </a:lnTo>
                <a:lnTo>
                  <a:pt x="338" y="28"/>
                </a:lnTo>
                <a:lnTo>
                  <a:pt x="333" y="30"/>
                </a:lnTo>
                <a:lnTo>
                  <a:pt x="330" y="33"/>
                </a:lnTo>
                <a:lnTo>
                  <a:pt x="324" y="39"/>
                </a:lnTo>
                <a:lnTo>
                  <a:pt x="324" y="44"/>
                </a:lnTo>
                <a:close/>
                <a:moveTo>
                  <a:pt x="235" y="58"/>
                </a:moveTo>
                <a:lnTo>
                  <a:pt x="235" y="58"/>
                </a:lnTo>
                <a:lnTo>
                  <a:pt x="235" y="53"/>
                </a:lnTo>
                <a:lnTo>
                  <a:pt x="240" y="47"/>
                </a:lnTo>
                <a:lnTo>
                  <a:pt x="249" y="44"/>
                </a:lnTo>
                <a:lnTo>
                  <a:pt x="260" y="41"/>
                </a:lnTo>
                <a:lnTo>
                  <a:pt x="260" y="39"/>
                </a:lnTo>
                <a:lnTo>
                  <a:pt x="260" y="39"/>
                </a:lnTo>
                <a:lnTo>
                  <a:pt x="257" y="30"/>
                </a:lnTo>
                <a:lnTo>
                  <a:pt x="254" y="30"/>
                </a:lnTo>
                <a:lnTo>
                  <a:pt x="252" y="28"/>
                </a:lnTo>
                <a:lnTo>
                  <a:pt x="252" y="28"/>
                </a:lnTo>
                <a:lnTo>
                  <a:pt x="249" y="30"/>
                </a:lnTo>
                <a:lnTo>
                  <a:pt x="246" y="30"/>
                </a:lnTo>
                <a:lnTo>
                  <a:pt x="243" y="36"/>
                </a:lnTo>
                <a:lnTo>
                  <a:pt x="235" y="36"/>
                </a:lnTo>
                <a:lnTo>
                  <a:pt x="235" y="36"/>
                </a:lnTo>
                <a:lnTo>
                  <a:pt x="238" y="33"/>
                </a:lnTo>
                <a:lnTo>
                  <a:pt x="240" y="28"/>
                </a:lnTo>
                <a:lnTo>
                  <a:pt x="243" y="25"/>
                </a:lnTo>
                <a:lnTo>
                  <a:pt x="252" y="25"/>
                </a:lnTo>
                <a:lnTo>
                  <a:pt x="252" y="25"/>
                </a:lnTo>
                <a:lnTo>
                  <a:pt x="257" y="25"/>
                </a:lnTo>
                <a:lnTo>
                  <a:pt x="263" y="28"/>
                </a:lnTo>
                <a:lnTo>
                  <a:pt x="266" y="33"/>
                </a:lnTo>
                <a:lnTo>
                  <a:pt x="268" y="41"/>
                </a:lnTo>
                <a:lnTo>
                  <a:pt x="268" y="64"/>
                </a:lnTo>
                <a:lnTo>
                  <a:pt x="268" y="64"/>
                </a:lnTo>
                <a:lnTo>
                  <a:pt x="268" y="69"/>
                </a:lnTo>
                <a:lnTo>
                  <a:pt x="268" y="69"/>
                </a:lnTo>
                <a:lnTo>
                  <a:pt x="263" y="69"/>
                </a:lnTo>
                <a:lnTo>
                  <a:pt x="263" y="69"/>
                </a:lnTo>
                <a:lnTo>
                  <a:pt x="260" y="66"/>
                </a:lnTo>
                <a:lnTo>
                  <a:pt x="260" y="66"/>
                </a:lnTo>
                <a:lnTo>
                  <a:pt x="260" y="66"/>
                </a:lnTo>
                <a:lnTo>
                  <a:pt x="254" y="69"/>
                </a:lnTo>
                <a:lnTo>
                  <a:pt x="249" y="72"/>
                </a:lnTo>
                <a:lnTo>
                  <a:pt x="249" y="72"/>
                </a:lnTo>
                <a:lnTo>
                  <a:pt x="240" y="72"/>
                </a:lnTo>
                <a:lnTo>
                  <a:pt x="238" y="69"/>
                </a:lnTo>
                <a:lnTo>
                  <a:pt x="235" y="64"/>
                </a:lnTo>
                <a:lnTo>
                  <a:pt x="235" y="58"/>
                </a:lnTo>
                <a:close/>
                <a:moveTo>
                  <a:pt x="240" y="58"/>
                </a:moveTo>
                <a:lnTo>
                  <a:pt x="240" y="58"/>
                </a:lnTo>
                <a:lnTo>
                  <a:pt x="243" y="66"/>
                </a:lnTo>
                <a:lnTo>
                  <a:pt x="249" y="66"/>
                </a:lnTo>
                <a:lnTo>
                  <a:pt x="249" y="66"/>
                </a:lnTo>
                <a:lnTo>
                  <a:pt x="254" y="66"/>
                </a:lnTo>
                <a:lnTo>
                  <a:pt x="260" y="64"/>
                </a:lnTo>
                <a:lnTo>
                  <a:pt x="260" y="44"/>
                </a:lnTo>
                <a:lnTo>
                  <a:pt x="260" y="44"/>
                </a:lnTo>
                <a:lnTo>
                  <a:pt x="252" y="47"/>
                </a:lnTo>
                <a:lnTo>
                  <a:pt x="246" y="50"/>
                </a:lnTo>
                <a:lnTo>
                  <a:pt x="243" y="55"/>
                </a:lnTo>
                <a:lnTo>
                  <a:pt x="240" y="58"/>
                </a:lnTo>
                <a:close/>
                <a:moveTo>
                  <a:pt x="131" y="58"/>
                </a:moveTo>
                <a:lnTo>
                  <a:pt x="131" y="30"/>
                </a:lnTo>
                <a:lnTo>
                  <a:pt x="126" y="30"/>
                </a:lnTo>
                <a:lnTo>
                  <a:pt x="126" y="25"/>
                </a:lnTo>
                <a:lnTo>
                  <a:pt x="131" y="25"/>
                </a:lnTo>
                <a:lnTo>
                  <a:pt x="131" y="17"/>
                </a:lnTo>
                <a:lnTo>
                  <a:pt x="140" y="17"/>
                </a:lnTo>
                <a:lnTo>
                  <a:pt x="140" y="25"/>
                </a:lnTo>
                <a:lnTo>
                  <a:pt x="154" y="25"/>
                </a:lnTo>
                <a:lnTo>
                  <a:pt x="154" y="30"/>
                </a:lnTo>
                <a:lnTo>
                  <a:pt x="140" y="30"/>
                </a:lnTo>
                <a:lnTo>
                  <a:pt x="140" y="55"/>
                </a:lnTo>
                <a:lnTo>
                  <a:pt x="140" y="55"/>
                </a:lnTo>
                <a:lnTo>
                  <a:pt x="142" y="64"/>
                </a:lnTo>
                <a:lnTo>
                  <a:pt x="145" y="66"/>
                </a:lnTo>
                <a:lnTo>
                  <a:pt x="148" y="66"/>
                </a:lnTo>
                <a:lnTo>
                  <a:pt x="148" y="66"/>
                </a:lnTo>
                <a:lnTo>
                  <a:pt x="156" y="66"/>
                </a:lnTo>
                <a:lnTo>
                  <a:pt x="156" y="69"/>
                </a:lnTo>
                <a:lnTo>
                  <a:pt x="156" y="69"/>
                </a:lnTo>
                <a:lnTo>
                  <a:pt x="145" y="72"/>
                </a:lnTo>
                <a:lnTo>
                  <a:pt x="145" y="72"/>
                </a:lnTo>
                <a:lnTo>
                  <a:pt x="140" y="72"/>
                </a:lnTo>
                <a:lnTo>
                  <a:pt x="137" y="69"/>
                </a:lnTo>
                <a:lnTo>
                  <a:pt x="134" y="64"/>
                </a:lnTo>
                <a:lnTo>
                  <a:pt x="131" y="58"/>
                </a:lnTo>
                <a:close/>
                <a:moveTo>
                  <a:pt x="47" y="47"/>
                </a:moveTo>
                <a:lnTo>
                  <a:pt x="47" y="47"/>
                </a:lnTo>
                <a:lnTo>
                  <a:pt x="50" y="36"/>
                </a:lnTo>
                <a:lnTo>
                  <a:pt x="53" y="30"/>
                </a:lnTo>
                <a:lnTo>
                  <a:pt x="61" y="25"/>
                </a:lnTo>
                <a:lnTo>
                  <a:pt x="72" y="25"/>
                </a:lnTo>
                <a:lnTo>
                  <a:pt x="72" y="25"/>
                </a:lnTo>
                <a:lnTo>
                  <a:pt x="81" y="25"/>
                </a:lnTo>
                <a:lnTo>
                  <a:pt x="89" y="30"/>
                </a:lnTo>
                <a:lnTo>
                  <a:pt x="92" y="36"/>
                </a:lnTo>
                <a:lnTo>
                  <a:pt x="95" y="47"/>
                </a:lnTo>
                <a:lnTo>
                  <a:pt x="95" y="47"/>
                </a:lnTo>
                <a:lnTo>
                  <a:pt x="95" y="47"/>
                </a:lnTo>
                <a:lnTo>
                  <a:pt x="92" y="58"/>
                </a:lnTo>
                <a:lnTo>
                  <a:pt x="89" y="66"/>
                </a:lnTo>
                <a:lnTo>
                  <a:pt x="81" y="69"/>
                </a:lnTo>
                <a:lnTo>
                  <a:pt x="72" y="72"/>
                </a:lnTo>
                <a:lnTo>
                  <a:pt x="72" y="72"/>
                </a:lnTo>
                <a:lnTo>
                  <a:pt x="61" y="69"/>
                </a:lnTo>
                <a:lnTo>
                  <a:pt x="53" y="66"/>
                </a:lnTo>
                <a:lnTo>
                  <a:pt x="50" y="58"/>
                </a:lnTo>
                <a:lnTo>
                  <a:pt x="47" y="47"/>
                </a:lnTo>
                <a:close/>
                <a:moveTo>
                  <a:pt x="56" y="47"/>
                </a:moveTo>
                <a:lnTo>
                  <a:pt x="56" y="47"/>
                </a:lnTo>
                <a:lnTo>
                  <a:pt x="56" y="55"/>
                </a:lnTo>
                <a:lnTo>
                  <a:pt x="58" y="64"/>
                </a:lnTo>
                <a:lnTo>
                  <a:pt x="64" y="66"/>
                </a:lnTo>
                <a:lnTo>
                  <a:pt x="72" y="66"/>
                </a:lnTo>
                <a:lnTo>
                  <a:pt x="72" y="66"/>
                </a:lnTo>
                <a:lnTo>
                  <a:pt x="72" y="66"/>
                </a:lnTo>
                <a:lnTo>
                  <a:pt x="78" y="66"/>
                </a:lnTo>
                <a:lnTo>
                  <a:pt x="84" y="64"/>
                </a:lnTo>
                <a:lnTo>
                  <a:pt x="86" y="55"/>
                </a:lnTo>
                <a:lnTo>
                  <a:pt x="86" y="47"/>
                </a:lnTo>
                <a:lnTo>
                  <a:pt x="86" y="47"/>
                </a:lnTo>
                <a:lnTo>
                  <a:pt x="86" y="39"/>
                </a:lnTo>
                <a:lnTo>
                  <a:pt x="84" y="33"/>
                </a:lnTo>
                <a:lnTo>
                  <a:pt x="78" y="30"/>
                </a:lnTo>
                <a:lnTo>
                  <a:pt x="72" y="28"/>
                </a:lnTo>
                <a:lnTo>
                  <a:pt x="72" y="28"/>
                </a:lnTo>
                <a:lnTo>
                  <a:pt x="64" y="30"/>
                </a:lnTo>
                <a:lnTo>
                  <a:pt x="61" y="33"/>
                </a:lnTo>
                <a:lnTo>
                  <a:pt x="56" y="39"/>
                </a:lnTo>
                <a:lnTo>
                  <a:pt x="56" y="47"/>
                </a:lnTo>
                <a:close/>
                <a:moveTo>
                  <a:pt x="280" y="69"/>
                </a:moveTo>
                <a:lnTo>
                  <a:pt x="280" y="25"/>
                </a:lnTo>
                <a:lnTo>
                  <a:pt x="288" y="25"/>
                </a:lnTo>
                <a:lnTo>
                  <a:pt x="288" y="30"/>
                </a:lnTo>
                <a:lnTo>
                  <a:pt x="288" y="30"/>
                </a:lnTo>
                <a:lnTo>
                  <a:pt x="288" y="30"/>
                </a:lnTo>
                <a:lnTo>
                  <a:pt x="294" y="28"/>
                </a:lnTo>
                <a:lnTo>
                  <a:pt x="294" y="28"/>
                </a:lnTo>
                <a:lnTo>
                  <a:pt x="302" y="25"/>
                </a:lnTo>
                <a:lnTo>
                  <a:pt x="302" y="25"/>
                </a:lnTo>
                <a:lnTo>
                  <a:pt x="308" y="25"/>
                </a:lnTo>
                <a:lnTo>
                  <a:pt x="308" y="25"/>
                </a:lnTo>
                <a:lnTo>
                  <a:pt x="310" y="28"/>
                </a:lnTo>
                <a:lnTo>
                  <a:pt x="310" y="30"/>
                </a:lnTo>
                <a:lnTo>
                  <a:pt x="310" y="30"/>
                </a:lnTo>
                <a:lnTo>
                  <a:pt x="308" y="30"/>
                </a:lnTo>
                <a:lnTo>
                  <a:pt x="308" y="30"/>
                </a:lnTo>
                <a:lnTo>
                  <a:pt x="302" y="30"/>
                </a:lnTo>
                <a:lnTo>
                  <a:pt x="302" y="30"/>
                </a:lnTo>
                <a:lnTo>
                  <a:pt x="294" y="30"/>
                </a:lnTo>
                <a:lnTo>
                  <a:pt x="294" y="30"/>
                </a:lnTo>
                <a:lnTo>
                  <a:pt x="288" y="36"/>
                </a:lnTo>
                <a:lnTo>
                  <a:pt x="288" y="69"/>
                </a:lnTo>
                <a:lnTo>
                  <a:pt x="280" y="69"/>
                </a:lnTo>
                <a:close/>
                <a:moveTo>
                  <a:pt x="207" y="69"/>
                </a:moveTo>
                <a:lnTo>
                  <a:pt x="198" y="50"/>
                </a:lnTo>
                <a:lnTo>
                  <a:pt x="198" y="50"/>
                </a:lnTo>
                <a:lnTo>
                  <a:pt x="193" y="30"/>
                </a:lnTo>
                <a:lnTo>
                  <a:pt x="193" y="30"/>
                </a:lnTo>
                <a:lnTo>
                  <a:pt x="193" y="30"/>
                </a:lnTo>
                <a:lnTo>
                  <a:pt x="187" y="50"/>
                </a:lnTo>
                <a:lnTo>
                  <a:pt x="182" y="69"/>
                </a:lnTo>
                <a:lnTo>
                  <a:pt x="173" y="69"/>
                </a:lnTo>
                <a:lnTo>
                  <a:pt x="159" y="25"/>
                </a:lnTo>
                <a:lnTo>
                  <a:pt x="165" y="25"/>
                </a:lnTo>
                <a:lnTo>
                  <a:pt x="173" y="47"/>
                </a:lnTo>
                <a:lnTo>
                  <a:pt x="173" y="47"/>
                </a:lnTo>
                <a:lnTo>
                  <a:pt x="179" y="66"/>
                </a:lnTo>
                <a:lnTo>
                  <a:pt x="179" y="66"/>
                </a:lnTo>
                <a:lnTo>
                  <a:pt x="179" y="66"/>
                </a:lnTo>
                <a:lnTo>
                  <a:pt x="184" y="44"/>
                </a:lnTo>
                <a:lnTo>
                  <a:pt x="190" y="25"/>
                </a:lnTo>
                <a:lnTo>
                  <a:pt x="198" y="25"/>
                </a:lnTo>
                <a:lnTo>
                  <a:pt x="204" y="44"/>
                </a:lnTo>
                <a:lnTo>
                  <a:pt x="204" y="44"/>
                </a:lnTo>
                <a:lnTo>
                  <a:pt x="210" y="66"/>
                </a:lnTo>
                <a:lnTo>
                  <a:pt x="210" y="66"/>
                </a:lnTo>
                <a:lnTo>
                  <a:pt x="210" y="66"/>
                </a:lnTo>
                <a:lnTo>
                  <a:pt x="215" y="44"/>
                </a:lnTo>
                <a:lnTo>
                  <a:pt x="221" y="25"/>
                </a:lnTo>
                <a:lnTo>
                  <a:pt x="229" y="25"/>
                </a:lnTo>
                <a:lnTo>
                  <a:pt x="215" y="69"/>
                </a:lnTo>
                <a:lnTo>
                  <a:pt x="207" y="69"/>
                </a:lnTo>
                <a:close/>
                <a:moveTo>
                  <a:pt x="106" y="69"/>
                </a:moveTo>
                <a:lnTo>
                  <a:pt x="106" y="30"/>
                </a:lnTo>
                <a:lnTo>
                  <a:pt x="100" y="30"/>
                </a:lnTo>
                <a:lnTo>
                  <a:pt x="100" y="25"/>
                </a:lnTo>
                <a:lnTo>
                  <a:pt x="106" y="25"/>
                </a:lnTo>
                <a:lnTo>
                  <a:pt x="106" y="22"/>
                </a:lnTo>
                <a:lnTo>
                  <a:pt x="106" y="22"/>
                </a:lnTo>
                <a:lnTo>
                  <a:pt x="106" y="17"/>
                </a:lnTo>
                <a:lnTo>
                  <a:pt x="109" y="11"/>
                </a:lnTo>
                <a:lnTo>
                  <a:pt x="109" y="11"/>
                </a:lnTo>
                <a:lnTo>
                  <a:pt x="117" y="8"/>
                </a:lnTo>
                <a:lnTo>
                  <a:pt x="117" y="8"/>
                </a:lnTo>
                <a:lnTo>
                  <a:pt x="123" y="8"/>
                </a:lnTo>
                <a:lnTo>
                  <a:pt x="123" y="8"/>
                </a:lnTo>
                <a:lnTo>
                  <a:pt x="126" y="11"/>
                </a:lnTo>
                <a:lnTo>
                  <a:pt x="126" y="14"/>
                </a:lnTo>
                <a:lnTo>
                  <a:pt x="123" y="14"/>
                </a:lnTo>
                <a:lnTo>
                  <a:pt x="123" y="14"/>
                </a:lnTo>
                <a:lnTo>
                  <a:pt x="120" y="11"/>
                </a:lnTo>
                <a:lnTo>
                  <a:pt x="120" y="11"/>
                </a:lnTo>
                <a:lnTo>
                  <a:pt x="114" y="14"/>
                </a:lnTo>
                <a:lnTo>
                  <a:pt x="114" y="14"/>
                </a:lnTo>
                <a:lnTo>
                  <a:pt x="114" y="17"/>
                </a:lnTo>
                <a:lnTo>
                  <a:pt x="112" y="22"/>
                </a:lnTo>
                <a:lnTo>
                  <a:pt x="112" y="25"/>
                </a:lnTo>
                <a:lnTo>
                  <a:pt x="123" y="25"/>
                </a:lnTo>
                <a:lnTo>
                  <a:pt x="123" y="30"/>
                </a:lnTo>
                <a:lnTo>
                  <a:pt x="112" y="30"/>
                </a:lnTo>
                <a:lnTo>
                  <a:pt x="112" y="69"/>
                </a:lnTo>
                <a:lnTo>
                  <a:pt x="106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2" name="Freeform 754"/>
          <p:cNvSpPr>
            <a:spLocks/>
          </p:cNvSpPr>
          <p:nvPr/>
        </p:nvSpPr>
        <p:spPr bwMode="auto">
          <a:xfrm>
            <a:off x="4009278" y="5640071"/>
            <a:ext cx="60126" cy="104479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8" y="58"/>
              </a:cxn>
              <a:cxn ang="0">
                <a:pos x="8" y="58"/>
              </a:cxn>
              <a:cxn ang="0">
                <a:pos x="11" y="64"/>
              </a:cxn>
              <a:cxn ang="0">
                <a:pos x="16" y="66"/>
              </a:cxn>
              <a:cxn ang="0">
                <a:pos x="19" y="66"/>
              </a:cxn>
              <a:cxn ang="0">
                <a:pos x="19" y="66"/>
              </a:cxn>
              <a:cxn ang="0">
                <a:pos x="25" y="66"/>
              </a:cxn>
              <a:cxn ang="0">
                <a:pos x="30" y="61"/>
              </a:cxn>
              <a:cxn ang="0">
                <a:pos x="30" y="61"/>
              </a:cxn>
              <a:cxn ang="0">
                <a:pos x="33" y="53"/>
              </a:cxn>
              <a:cxn ang="0">
                <a:pos x="33" y="53"/>
              </a:cxn>
              <a:cxn ang="0">
                <a:pos x="30" y="50"/>
              </a:cxn>
              <a:cxn ang="0">
                <a:pos x="28" y="44"/>
              </a:cxn>
              <a:cxn ang="0">
                <a:pos x="28" y="44"/>
              </a:cxn>
              <a:cxn ang="0">
                <a:pos x="19" y="39"/>
              </a:cxn>
              <a:cxn ang="0">
                <a:pos x="19" y="39"/>
              </a:cxn>
              <a:cxn ang="0">
                <a:pos x="5" y="28"/>
              </a:cxn>
              <a:cxn ang="0">
                <a:pos x="5" y="28"/>
              </a:cxn>
              <a:cxn ang="0">
                <a:pos x="2" y="25"/>
              </a:cxn>
              <a:cxn ang="0">
                <a:pos x="2" y="17"/>
              </a:cxn>
              <a:cxn ang="0">
                <a:pos x="2" y="17"/>
              </a:cxn>
              <a:cxn ang="0">
                <a:pos x="2" y="11"/>
              </a:cxn>
              <a:cxn ang="0">
                <a:pos x="5" y="5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8" y="3"/>
              </a:cxn>
              <a:cxn ang="0">
                <a:pos x="33" y="5"/>
              </a:cxn>
              <a:cxn ang="0">
                <a:pos x="36" y="8"/>
              </a:cxn>
              <a:cxn ang="0">
                <a:pos x="39" y="14"/>
              </a:cxn>
              <a:cxn ang="0">
                <a:pos x="30" y="14"/>
              </a:cxn>
              <a:cxn ang="0">
                <a:pos x="30" y="14"/>
              </a:cxn>
              <a:cxn ang="0">
                <a:pos x="28" y="8"/>
              </a:cxn>
              <a:cxn ang="0">
                <a:pos x="25" y="8"/>
              </a:cxn>
              <a:cxn ang="0">
                <a:pos x="19" y="5"/>
              </a:cxn>
              <a:cxn ang="0">
                <a:pos x="19" y="5"/>
              </a:cxn>
              <a:cxn ang="0">
                <a:pos x="16" y="8"/>
              </a:cxn>
              <a:cxn ang="0">
                <a:pos x="11" y="11"/>
              </a:cxn>
              <a:cxn ang="0">
                <a:pos x="11" y="11"/>
              </a:cxn>
              <a:cxn ang="0">
                <a:pos x="8" y="17"/>
              </a:cxn>
              <a:cxn ang="0">
                <a:pos x="8" y="17"/>
              </a:cxn>
              <a:cxn ang="0">
                <a:pos x="11" y="22"/>
              </a:cxn>
              <a:cxn ang="0">
                <a:pos x="14" y="25"/>
              </a:cxn>
              <a:cxn ang="0">
                <a:pos x="14" y="25"/>
              </a:cxn>
              <a:cxn ang="0">
                <a:pos x="25" y="33"/>
              </a:cxn>
              <a:cxn ang="0">
                <a:pos x="25" y="33"/>
              </a:cxn>
              <a:cxn ang="0">
                <a:pos x="36" y="41"/>
              </a:cxn>
              <a:cxn ang="0">
                <a:pos x="36" y="41"/>
              </a:cxn>
              <a:cxn ang="0">
                <a:pos x="39" y="47"/>
              </a:cxn>
              <a:cxn ang="0">
                <a:pos x="39" y="53"/>
              </a:cxn>
              <a:cxn ang="0">
                <a:pos x="39" y="53"/>
              </a:cxn>
              <a:cxn ang="0">
                <a:pos x="39" y="58"/>
              </a:cxn>
              <a:cxn ang="0">
                <a:pos x="36" y="64"/>
              </a:cxn>
              <a:cxn ang="0">
                <a:pos x="36" y="64"/>
              </a:cxn>
              <a:cxn ang="0">
                <a:pos x="30" y="69"/>
              </a:cxn>
              <a:cxn ang="0">
                <a:pos x="19" y="72"/>
              </a:cxn>
              <a:cxn ang="0">
                <a:pos x="19" y="72"/>
              </a:cxn>
              <a:cxn ang="0">
                <a:pos x="11" y="72"/>
              </a:cxn>
              <a:cxn ang="0">
                <a:pos x="5" y="69"/>
              </a:cxn>
              <a:cxn ang="0">
                <a:pos x="2" y="64"/>
              </a:cxn>
              <a:cxn ang="0">
                <a:pos x="0" y="58"/>
              </a:cxn>
            </a:cxnLst>
            <a:rect l="0" t="0" r="r" b="b"/>
            <a:pathLst>
              <a:path w="39" h="72">
                <a:moveTo>
                  <a:pt x="0" y="58"/>
                </a:moveTo>
                <a:lnTo>
                  <a:pt x="8" y="58"/>
                </a:lnTo>
                <a:lnTo>
                  <a:pt x="8" y="58"/>
                </a:lnTo>
                <a:lnTo>
                  <a:pt x="11" y="64"/>
                </a:lnTo>
                <a:lnTo>
                  <a:pt x="16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30" y="61"/>
                </a:lnTo>
                <a:lnTo>
                  <a:pt x="30" y="61"/>
                </a:lnTo>
                <a:lnTo>
                  <a:pt x="33" y="53"/>
                </a:lnTo>
                <a:lnTo>
                  <a:pt x="33" y="53"/>
                </a:lnTo>
                <a:lnTo>
                  <a:pt x="30" y="50"/>
                </a:lnTo>
                <a:lnTo>
                  <a:pt x="28" y="44"/>
                </a:lnTo>
                <a:lnTo>
                  <a:pt x="28" y="44"/>
                </a:lnTo>
                <a:lnTo>
                  <a:pt x="19" y="39"/>
                </a:lnTo>
                <a:lnTo>
                  <a:pt x="19" y="39"/>
                </a:lnTo>
                <a:lnTo>
                  <a:pt x="5" y="28"/>
                </a:lnTo>
                <a:lnTo>
                  <a:pt x="5" y="28"/>
                </a:lnTo>
                <a:lnTo>
                  <a:pt x="2" y="25"/>
                </a:lnTo>
                <a:lnTo>
                  <a:pt x="2" y="17"/>
                </a:lnTo>
                <a:lnTo>
                  <a:pt x="2" y="17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8" y="3"/>
                </a:lnTo>
                <a:lnTo>
                  <a:pt x="33" y="5"/>
                </a:lnTo>
                <a:lnTo>
                  <a:pt x="36" y="8"/>
                </a:lnTo>
                <a:lnTo>
                  <a:pt x="39" y="14"/>
                </a:lnTo>
                <a:lnTo>
                  <a:pt x="30" y="14"/>
                </a:lnTo>
                <a:lnTo>
                  <a:pt x="30" y="14"/>
                </a:lnTo>
                <a:lnTo>
                  <a:pt x="28" y="8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6" y="8"/>
                </a:lnTo>
                <a:lnTo>
                  <a:pt x="11" y="11"/>
                </a:lnTo>
                <a:lnTo>
                  <a:pt x="11" y="11"/>
                </a:lnTo>
                <a:lnTo>
                  <a:pt x="8" y="17"/>
                </a:lnTo>
                <a:lnTo>
                  <a:pt x="8" y="17"/>
                </a:lnTo>
                <a:lnTo>
                  <a:pt x="11" y="22"/>
                </a:lnTo>
                <a:lnTo>
                  <a:pt x="14" y="25"/>
                </a:lnTo>
                <a:lnTo>
                  <a:pt x="14" y="25"/>
                </a:lnTo>
                <a:lnTo>
                  <a:pt x="25" y="33"/>
                </a:lnTo>
                <a:lnTo>
                  <a:pt x="25" y="33"/>
                </a:lnTo>
                <a:lnTo>
                  <a:pt x="36" y="41"/>
                </a:lnTo>
                <a:lnTo>
                  <a:pt x="36" y="41"/>
                </a:lnTo>
                <a:lnTo>
                  <a:pt x="39" y="47"/>
                </a:lnTo>
                <a:lnTo>
                  <a:pt x="39" y="53"/>
                </a:lnTo>
                <a:lnTo>
                  <a:pt x="39" y="53"/>
                </a:lnTo>
                <a:lnTo>
                  <a:pt x="39" y="58"/>
                </a:lnTo>
                <a:lnTo>
                  <a:pt x="36" y="64"/>
                </a:lnTo>
                <a:lnTo>
                  <a:pt x="36" y="64"/>
                </a:lnTo>
                <a:lnTo>
                  <a:pt x="30" y="69"/>
                </a:lnTo>
                <a:lnTo>
                  <a:pt x="19" y="72"/>
                </a:lnTo>
                <a:lnTo>
                  <a:pt x="19" y="72"/>
                </a:lnTo>
                <a:lnTo>
                  <a:pt x="11" y="72"/>
                </a:lnTo>
                <a:lnTo>
                  <a:pt x="5" y="69"/>
                </a:lnTo>
                <a:lnTo>
                  <a:pt x="2" y="64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3" name="Freeform 755"/>
          <p:cNvSpPr>
            <a:spLocks/>
          </p:cNvSpPr>
          <p:nvPr/>
        </p:nvSpPr>
        <p:spPr bwMode="auto">
          <a:xfrm>
            <a:off x="4496456" y="5676349"/>
            <a:ext cx="64751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8" y="5"/>
              </a:cxn>
              <a:cxn ang="0">
                <a:pos x="8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1" y="0"/>
              </a:cxn>
              <a:cxn ang="0">
                <a:pos x="36" y="5"/>
              </a:cxn>
              <a:cxn ang="0">
                <a:pos x="36" y="5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4" y="39"/>
              </a:cxn>
              <a:cxn ang="0">
                <a:pos x="17" y="41"/>
              </a:cxn>
              <a:cxn ang="0">
                <a:pos x="22" y="41"/>
              </a:cxn>
              <a:cxn ang="0">
                <a:pos x="22" y="41"/>
              </a:cxn>
              <a:cxn ang="0">
                <a:pos x="28" y="41"/>
              </a:cxn>
              <a:cxn ang="0">
                <a:pos x="34" y="33"/>
              </a:cxn>
              <a:cxn ang="0">
                <a:pos x="42" y="36"/>
              </a:cxn>
              <a:cxn ang="0">
                <a:pos x="42" y="36"/>
              </a:cxn>
              <a:cxn ang="0">
                <a:pos x="36" y="44"/>
              </a:cxn>
              <a:cxn ang="0">
                <a:pos x="36" y="44"/>
              </a:cxn>
              <a:cxn ang="0">
                <a:pos x="31" y="44"/>
              </a:cxn>
              <a:cxn ang="0">
                <a:pos x="22" y="47"/>
              </a:cxn>
              <a:cxn ang="0">
                <a:pos x="22" y="47"/>
              </a:cxn>
              <a:cxn ang="0">
                <a:pos x="14" y="44"/>
              </a:cxn>
              <a:cxn ang="0">
                <a:pos x="6" y="41"/>
              </a:cxn>
            </a:cxnLst>
            <a:rect l="0" t="0" r="r" b="b"/>
            <a:pathLst>
              <a:path w="42" h="47">
                <a:moveTo>
                  <a:pt x="6" y="41"/>
                </a:move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1"/>
                </a:lnTo>
                <a:lnTo>
                  <a:pt x="8" y="5"/>
                </a:lnTo>
                <a:lnTo>
                  <a:pt x="8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1" y="0"/>
                </a:lnTo>
                <a:lnTo>
                  <a:pt x="36" y="5"/>
                </a:lnTo>
                <a:lnTo>
                  <a:pt x="36" y="5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4" y="39"/>
                </a:lnTo>
                <a:lnTo>
                  <a:pt x="17" y="41"/>
                </a:lnTo>
                <a:lnTo>
                  <a:pt x="22" y="41"/>
                </a:lnTo>
                <a:lnTo>
                  <a:pt x="22" y="41"/>
                </a:lnTo>
                <a:lnTo>
                  <a:pt x="28" y="41"/>
                </a:lnTo>
                <a:lnTo>
                  <a:pt x="34" y="33"/>
                </a:lnTo>
                <a:lnTo>
                  <a:pt x="42" y="36"/>
                </a:lnTo>
                <a:lnTo>
                  <a:pt x="42" y="36"/>
                </a:lnTo>
                <a:lnTo>
                  <a:pt x="36" y="44"/>
                </a:lnTo>
                <a:lnTo>
                  <a:pt x="36" y="44"/>
                </a:lnTo>
                <a:lnTo>
                  <a:pt x="31" y="44"/>
                </a:lnTo>
                <a:lnTo>
                  <a:pt x="22" y="47"/>
                </a:lnTo>
                <a:lnTo>
                  <a:pt x="22" y="47"/>
                </a:lnTo>
                <a:lnTo>
                  <a:pt x="14" y="44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4" name="Freeform 756"/>
          <p:cNvSpPr>
            <a:spLocks/>
          </p:cNvSpPr>
          <p:nvPr/>
        </p:nvSpPr>
        <p:spPr bwMode="auto">
          <a:xfrm>
            <a:off x="4508789" y="5680702"/>
            <a:ext cx="40084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6" y="16"/>
              </a:cxn>
              <a:cxn ang="0">
                <a:pos x="26" y="16"/>
              </a:cxn>
              <a:cxn ang="0">
                <a:pos x="26" y="11"/>
              </a:cxn>
              <a:cxn ang="0">
                <a:pos x="23" y="5"/>
              </a:cxn>
              <a:cxn ang="0">
                <a:pos x="17" y="2"/>
              </a:cxn>
              <a:cxn ang="0">
                <a:pos x="14" y="0"/>
              </a:cxn>
              <a:cxn ang="0">
                <a:pos x="14" y="0"/>
              </a:cxn>
              <a:cxn ang="0">
                <a:pos x="9" y="2"/>
              </a:cxn>
              <a:cxn ang="0">
                <a:pos x="6" y="5"/>
              </a:cxn>
              <a:cxn ang="0">
                <a:pos x="0" y="11"/>
              </a:cxn>
              <a:cxn ang="0">
                <a:pos x="0" y="16"/>
              </a:cxn>
            </a:cxnLst>
            <a:rect l="0" t="0" r="r" b="b"/>
            <a:pathLst>
              <a:path w="26" h="16">
                <a:moveTo>
                  <a:pt x="0" y="16"/>
                </a:moveTo>
                <a:lnTo>
                  <a:pt x="26" y="16"/>
                </a:lnTo>
                <a:lnTo>
                  <a:pt x="26" y="16"/>
                </a:lnTo>
                <a:lnTo>
                  <a:pt x="26" y="11"/>
                </a:lnTo>
                <a:lnTo>
                  <a:pt x="23" y="5"/>
                </a:lnTo>
                <a:lnTo>
                  <a:pt x="17" y="2"/>
                </a:lnTo>
                <a:lnTo>
                  <a:pt x="14" y="0"/>
                </a:lnTo>
                <a:lnTo>
                  <a:pt x="14" y="0"/>
                </a:lnTo>
                <a:lnTo>
                  <a:pt x="9" y="2"/>
                </a:lnTo>
                <a:lnTo>
                  <a:pt x="6" y="5"/>
                </a:lnTo>
                <a:lnTo>
                  <a:pt x="0" y="11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5" name="Freeform 757"/>
          <p:cNvSpPr>
            <a:spLocks/>
          </p:cNvSpPr>
          <p:nvPr/>
        </p:nvSpPr>
        <p:spPr bwMode="auto">
          <a:xfrm>
            <a:off x="4371578" y="5676349"/>
            <a:ext cx="50876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5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4"/>
              </a:cxn>
              <a:cxn ang="0">
                <a:pos x="25" y="14"/>
              </a:cxn>
              <a:cxn ang="0">
                <a:pos x="22" y="5"/>
              </a:cxn>
              <a:cxn ang="0">
                <a:pos x="19" y="5"/>
              </a:cxn>
              <a:cxn ang="0">
                <a:pos x="17" y="3"/>
              </a:cxn>
              <a:cxn ang="0">
                <a:pos x="17" y="3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5" y="3"/>
              </a:cxn>
              <a:cxn ang="0">
                <a:pos x="8" y="0"/>
              </a:cxn>
              <a:cxn ang="0">
                <a:pos x="17" y="0"/>
              </a:cxn>
              <a:cxn ang="0">
                <a:pos x="17" y="0"/>
              </a:cxn>
              <a:cxn ang="0">
                <a:pos x="22" y="0"/>
              </a:cxn>
              <a:cxn ang="0">
                <a:pos x="28" y="3"/>
              </a:cxn>
              <a:cxn ang="0">
                <a:pos x="31" y="8"/>
              </a:cxn>
              <a:cxn ang="0">
                <a:pos x="33" y="16"/>
              </a:cxn>
              <a:cxn ang="0">
                <a:pos x="33" y="39"/>
              </a:cxn>
              <a:cxn ang="0">
                <a:pos x="33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4"/>
              </a:cxn>
              <a:cxn ang="0">
                <a:pos x="28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19" y="44"/>
              </a:cxn>
              <a:cxn ang="0">
                <a:pos x="14" y="47"/>
              </a:cxn>
              <a:cxn ang="0">
                <a:pos x="14" y="47"/>
              </a:cxn>
              <a:cxn ang="0">
                <a:pos x="5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3" h="47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5" y="22"/>
                </a:lnTo>
                <a:lnTo>
                  <a:pt x="14" y="19"/>
                </a:lnTo>
                <a:lnTo>
                  <a:pt x="25" y="16"/>
                </a:lnTo>
                <a:lnTo>
                  <a:pt x="25" y="14"/>
                </a:lnTo>
                <a:lnTo>
                  <a:pt x="25" y="14"/>
                </a:lnTo>
                <a:lnTo>
                  <a:pt x="22" y="5"/>
                </a:lnTo>
                <a:lnTo>
                  <a:pt x="19" y="5"/>
                </a:lnTo>
                <a:lnTo>
                  <a:pt x="17" y="3"/>
                </a:lnTo>
                <a:lnTo>
                  <a:pt x="17" y="3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5" y="3"/>
                </a:lnTo>
                <a:lnTo>
                  <a:pt x="8" y="0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8" y="3"/>
                </a:lnTo>
                <a:lnTo>
                  <a:pt x="31" y="8"/>
                </a:lnTo>
                <a:lnTo>
                  <a:pt x="33" y="16"/>
                </a:lnTo>
                <a:lnTo>
                  <a:pt x="33" y="39"/>
                </a:lnTo>
                <a:lnTo>
                  <a:pt x="33" y="39"/>
                </a:lnTo>
                <a:lnTo>
                  <a:pt x="33" y="44"/>
                </a:lnTo>
                <a:lnTo>
                  <a:pt x="33" y="44"/>
                </a:lnTo>
                <a:lnTo>
                  <a:pt x="28" y="44"/>
                </a:lnTo>
                <a:lnTo>
                  <a:pt x="28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19" y="44"/>
                </a:lnTo>
                <a:lnTo>
                  <a:pt x="14" y="47"/>
                </a:lnTo>
                <a:lnTo>
                  <a:pt x="14" y="47"/>
                </a:lnTo>
                <a:lnTo>
                  <a:pt x="5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6" name="Freeform 758"/>
          <p:cNvSpPr>
            <a:spLocks/>
          </p:cNvSpPr>
          <p:nvPr/>
        </p:nvSpPr>
        <p:spPr bwMode="auto">
          <a:xfrm>
            <a:off x="4379286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20" y="20"/>
              </a:cxn>
              <a:cxn ang="0">
                <a:pos x="20" y="0"/>
              </a:cxn>
              <a:cxn ang="0">
                <a:pos x="20" y="0"/>
              </a:cxn>
              <a:cxn ang="0">
                <a:pos x="12" y="3"/>
              </a:cxn>
              <a:cxn ang="0">
                <a:pos x="6" y="6"/>
              </a:cxn>
              <a:cxn ang="0">
                <a:pos x="3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20" y="20"/>
                </a:lnTo>
                <a:lnTo>
                  <a:pt x="20" y="0"/>
                </a:lnTo>
                <a:lnTo>
                  <a:pt x="20" y="0"/>
                </a:lnTo>
                <a:lnTo>
                  <a:pt x="12" y="3"/>
                </a:lnTo>
                <a:lnTo>
                  <a:pt x="6" y="6"/>
                </a:lnTo>
                <a:lnTo>
                  <a:pt x="3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7" name="Freeform 759"/>
          <p:cNvSpPr>
            <a:spLocks/>
          </p:cNvSpPr>
          <p:nvPr/>
        </p:nvSpPr>
        <p:spPr bwMode="auto">
          <a:xfrm>
            <a:off x="4203532" y="5664740"/>
            <a:ext cx="46251" cy="79811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13"/>
              </a:cxn>
              <a:cxn ang="0">
                <a:pos x="0" y="13"/>
              </a:cxn>
              <a:cxn ang="0">
                <a:pos x="0" y="8"/>
              </a:cxn>
              <a:cxn ang="0">
                <a:pos x="5" y="8"/>
              </a:cxn>
              <a:cxn ang="0">
                <a:pos x="5" y="0"/>
              </a:cxn>
              <a:cxn ang="0">
                <a:pos x="14" y="0"/>
              </a:cxn>
              <a:cxn ang="0">
                <a:pos x="14" y="8"/>
              </a:cxn>
              <a:cxn ang="0">
                <a:pos x="28" y="8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6" y="47"/>
              </a:cxn>
              <a:cxn ang="0">
                <a:pos x="19" y="49"/>
              </a:cxn>
              <a:cxn ang="0">
                <a:pos x="22" y="49"/>
              </a:cxn>
              <a:cxn ang="0">
                <a:pos x="22" y="49"/>
              </a:cxn>
              <a:cxn ang="0">
                <a:pos x="30" y="49"/>
              </a:cxn>
              <a:cxn ang="0">
                <a:pos x="30" y="52"/>
              </a:cxn>
              <a:cxn ang="0">
                <a:pos x="30" y="52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11" y="52"/>
              </a:cxn>
              <a:cxn ang="0">
                <a:pos x="8" y="47"/>
              </a:cxn>
              <a:cxn ang="0">
                <a:pos x="5" y="41"/>
              </a:cxn>
            </a:cxnLst>
            <a:rect l="0" t="0" r="r" b="b"/>
            <a:pathLst>
              <a:path w="30" h="55">
                <a:moveTo>
                  <a:pt x="5" y="41"/>
                </a:moveTo>
                <a:lnTo>
                  <a:pt x="5" y="13"/>
                </a:lnTo>
                <a:lnTo>
                  <a:pt x="0" y="13"/>
                </a:lnTo>
                <a:lnTo>
                  <a:pt x="0" y="8"/>
                </a:lnTo>
                <a:lnTo>
                  <a:pt x="5" y="8"/>
                </a:lnTo>
                <a:lnTo>
                  <a:pt x="5" y="0"/>
                </a:lnTo>
                <a:lnTo>
                  <a:pt x="14" y="0"/>
                </a:lnTo>
                <a:lnTo>
                  <a:pt x="14" y="8"/>
                </a:lnTo>
                <a:lnTo>
                  <a:pt x="28" y="8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6" y="47"/>
                </a:lnTo>
                <a:lnTo>
                  <a:pt x="19" y="49"/>
                </a:lnTo>
                <a:lnTo>
                  <a:pt x="22" y="49"/>
                </a:lnTo>
                <a:lnTo>
                  <a:pt x="22" y="49"/>
                </a:lnTo>
                <a:lnTo>
                  <a:pt x="30" y="49"/>
                </a:lnTo>
                <a:lnTo>
                  <a:pt x="30" y="52"/>
                </a:lnTo>
                <a:lnTo>
                  <a:pt x="30" y="52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11" y="52"/>
                </a:lnTo>
                <a:lnTo>
                  <a:pt x="8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8" name="Freeform 760"/>
          <p:cNvSpPr>
            <a:spLocks/>
          </p:cNvSpPr>
          <p:nvPr/>
        </p:nvSpPr>
        <p:spPr bwMode="auto">
          <a:xfrm>
            <a:off x="4081738" y="5676349"/>
            <a:ext cx="74002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6" y="5"/>
              </a:cxn>
              <a:cxn ang="0">
                <a:pos x="14" y="0"/>
              </a:cxn>
              <a:cxn ang="0">
                <a:pos x="25" y="0"/>
              </a:cxn>
              <a:cxn ang="0">
                <a:pos x="25" y="0"/>
              </a:cxn>
              <a:cxn ang="0">
                <a:pos x="34" y="0"/>
              </a:cxn>
              <a:cxn ang="0">
                <a:pos x="42" y="5"/>
              </a:cxn>
              <a:cxn ang="0">
                <a:pos x="45" y="11"/>
              </a:cxn>
              <a:cxn ang="0">
                <a:pos x="48" y="22"/>
              </a:cxn>
              <a:cxn ang="0">
                <a:pos x="48" y="22"/>
              </a:cxn>
              <a:cxn ang="0">
                <a:pos x="48" y="22"/>
              </a:cxn>
              <a:cxn ang="0">
                <a:pos x="45" y="33"/>
              </a:cxn>
              <a:cxn ang="0">
                <a:pos x="42" y="41"/>
              </a:cxn>
              <a:cxn ang="0">
                <a:pos x="34" y="44"/>
              </a:cxn>
              <a:cxn ang="0">
                <a:pos x="25" y="47"/>
              </a:cxn>
              <a:cxn ang="0">
                <a:pos x="25" y="47"/>
              </a:cxn>
              <a:cxn ang="0">
                <a:pos x="14" y="44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</a:cxnLst>
            <a:rect l="0" t="0" r="r" b="b"/>
            <a:pathLst>
              <a:path w="48" h="47">
                <a:moveTo>
                  <a:pt x="0" y="22"/>
                </a:moveTo>
                <a:lnTo>
                  <a:pt x="0" y="22"/>
                </a:lnTo>
                <a:lnTo>
                  <a:pt x="3" y="11"/>
                </a:lnTo>
                <a:lnTo>
                  <a:pt x="6" y="5"/>
                </a:lnTo>
                <a:lnTo>
                  <a:pt x="14" y="0"/>
                </a:lnTo>
                <a:lnTo>
                  <a:pt x="25" y="0"/>
                </a:lnTo>
                <a:lnTo>
                  <a:pt x="25" y="0"/>
                </a:lnTo>
                <a:lnTo>
                  <a:pt x="34" y="0"/>
                </a:lnTo>
                <a:lnTo>
                  <a:pt x="42" y="5"/>
                </a:lnTo>
                <a:lnTo>
                  <a:pt x="45" y="11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5" y="33"/>
                </a:lnTo>
                <a:lnTo>
                  <a:pt x="42" y="41"/>
                </a:lnTo>
                <a:lnTo>
                  <a:pt x="34" y="44"/>
                </a:lnTo>
                <a:lnTo>
                  <a:pt x="25" y="47"/>
                </a:lnTo>
                <a:lnTo>
                  <a:pt x="25" y="47"/>
                </a:lnTo>
                <a:lnTo>
                  <a:pt x="14" y="44"/>
                </a:ln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9" name="Freeform 761"/>
          <p:cNvSpPr>
            <a:spLocks/>
          </p:cNvSpPr>
          <p:nvPr/>
        </p:nvSpPr>
        <p:spPr bwMode="auto">
          <a:xfrm>
            <a:off x="4095613" y="5680702"/>
            <a:ext cx="46251" cy="5514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27"/>
              </a:cxn>
              <a:cxn ang="0">
                <a:pos x="2" y="36"/>
              </a:cxn>
              <a:cxn ang="0">
                <a:pos x="8" y="38"/>
              </a:cxn>
              <a:cxn ang="0">
                <a:pos x="16" y="38"/>
              </a:cxn>
              <a:cxn ang="0">
                <a:pos x="16" y="38"/>
              </a:cxn>
              <a:cxn ang="0">
                <a:pos x="16" y="38"/>
              </a:cxn>
              <a:cxn ang="0">
                <a:pos x="22" y="38"/>
              </a:cxn>
              <a:cxn ang="0">
                <a:pos x="28" y="36"/>
              </a:cxn>
              <a:cxn ang="0">
                <a:pos x="30" y="27"/>
              </a:cxn>
              <a:cxn ang="0">
                <a:pos x="30" y="19"/>
              </a:cxn>
              <a:cxn ang="0">
                <a:pos x="30" y="19"/>
              </a:cxn>
              <a:cxn ang="0">
                <a:pos x="30" y="11"/>
              </a:cxn>
              <a:cxn ang="0">
                <a:pos x="28" y="5"/>
              </a:cxn>
              <a:cxn ang="0">
                <a:pos x="22" y="2"/>
              </a:cxn>
              <a:cxn ang="0">
                <a:pos x="16" y="0"/>
              </a:cxn>
              <a:cxn ang="0">
                <a:pos x="16" y="0"/>
              </a:cxn>
              <a:cxn ang="0">
                <a:pos x="8" y="2"/>
              </a:cxn>
              <a:cxn ang="0">
                <a:pos x="5" y="5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30" h="38">
                <a:moveTo>
                  <a:pt x="0" y="19"/>
                </a:moveTo>
                <a:lnTo>
                  <a:pt x="0" y="19"/>
                </a:lnTo>
                <a:lnTo>
                  <a:pt x="0" y="27"/>
                </a:lnTo>
                <a:lnTo>
                  <a:pt x="2" y="36"/>
                </a:lnTo>
                <a:lnTo>
                  <a:pt x="8" y="38"/>
                </a:lnTo>
                <a:lnTo>
                  <a:pt x="16" y="38"/>
                </a:lnTo>
                <a:lnTo>
                  <a:pt x="16" y="38"/>
                </a:lnTo>
                <a:lnTo>
                  <a:pt x="16" y="38"/>
                </a:lnTo>
                <a:lnTo>
                  <a:pt x="22" y="38"/>
                </a:lnTo>
                <a:lnTo>
                  <a:pt x="28" y="36"/>
                </a:lnTo>
                <a:lnTo>
                  <a:pt x="30" y="27"/>
                </a:lnTo>
                <a:lnTo>
                  <a:pt x="30" y="19"/>
                </a:lnTo>
                <a:lnTo>
                  <a:pt x="30" y="19"/>
                </a:lnTo>
                <a:lnTo>
                  <a:pt x="30" y="11"/>
                </a:lnTo>
                <a:lnTo>
                  <a:pt x="28" y="5"/>
                </a:lnTo>
                <a:lnTo>
                  <a:pt x="22" y="2"/>
                </a:lnTo>
                <a:lnTo>
                  <a:pt x="16" y="0"/>
                </a:lnTo>
                <a:lnTo>
                  <a:pt x="16" y="0"/>
                </a:lnTo>
                <a:lnTo>
                  <a:pt x="8" y="2"/>
                </a:lnTo>
                <a:lnTo>
                  <a:pt x="5" y="5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0" name="Freeform 762"/>
          <p:cNvSpPr>
            <a:spLocks/>
          </p:cNvSpPr>
          <p:nvPr/>
        </p:nvSpPr>
        <p:spPr bwMode="auto">
          <a:xfrm>
            <a:off x="4440954" y="5676349"/>
            <a:ext cx="46251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28" y="0"/>
              </a:cxn>
              <a:cxn ang="0">
                <a:pos x="30" y="3"/>
              </a:cxn>
              <a:cxn ang="0">
                <a:pos x="30" y="5"/>
              </a:cxn>
              <a:cxn ang="0">
                <a:pos x="30" y="5"/>
              </a:cxn>
              <a:cxn ang="0">
                <a:pos x="28" y="5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4" y="5"/>
              </a:cxn>
              <a:cxn ang="0">
                <a:pos x="14" y="5"/>
              </a:cxn>
              <a:cxn ang="0">
                <a:pos x="8" y="11"/>
              </a:cxn>
              <a:cxn ang="0">
                <a:pos x="8" y="44"/>
              </a:cxn>
              <a:cxn ang="0">
                <a:pos x="0" y="44"/>
              </a:cxn>
            </a:cxnLst>
            <a:rect l="0" t="0" r="r" b="b"/>
            <a:pathLst>
              <a:path w="30" h="44">
                <a:moveTo>
                  <a:pt x="0" y="44"/>
                </a:move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0" y="3"/>
                </a:lnTo>
                <a:lnTo>
                  <a:pt x="30" y="5"/>
                </a:lnTo>
                <a:lnTo>
                  <a:pt x="30" y="5"/>
                </a:lnTo>
                <a:lnTo>
                  <a:pt x="28" y="5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4" y="5"/>
                </a:lnTo>
                <a:lnTo>
                  <a:pt x="14" y="5"/>
                </a:lnTo>
                <a:lnTo>
                  <a:pt x="8" y="11"/>
                </a:lnTo>
                <a:lnTo>
                  <a:pt x="8" y="44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1" name="Freeform 763"/>
          <p:cNvSpPr>
            <a:spLocks/>
          </p:cNvSpPr>
          <p:nvPr/>
        </p:nvSpPr>
        <p:spPr bwMode="auto">
          <a:xfrm>
            <a:off x="4254409" y="5676349"/>
            <a:ext cx="107919" cy="63848"/>
          </a:xfrm>
          <a:custGeom>
            <a:avLst/>
            <a:gdLst/>
            <a:ahLst/>
            <a:cxnLst>
              <a:cxn ang="0">
                <a:pos x="48" y="44"/>
              </a:cxn>
              <a:cxn ang="0">
                <a:pos x="39" y="25"/>
              </a:cxn>
              <a:cxn ang="0">
                <a:pos x="39" y="25"/>
              </a:cxn>
              <a:cxn ang="0">
                <a:pos x="34" y="5"/>
              </a:cxn>
              <a:cxn ang="0">
                <a:pos x="34" y="5"/>
              </a:cxn>
              <a:cxn ang="0">
                <a:pos x="34" y="5"/>
              </a:cxn>
              <a:cxn ang="0">
                <a:pos x="28" y="25"/>
              </a:cxn>
              <a:cxn ang="0">
                <a:pos x="23" y="44"/>
              </a:cxn>
              <a:cxn ang="0">
                <a:pos x="14" y="44"/>
              </a:cxn>
              <a:cxn ang="0">
                <a:pos x="0" y="0"/>
              </a:cxn>
              <a:cxn ang="0">
                <a:pos x="6" y="0"/>
              </a:cxn>
              <a:cxn ang="0">
                <a:pos x="14" y="22"/>
              </a:cxn>
              <a:cxn ang="0">
                <a:pos x="14" y="22"/>
              </a:cxn>
              <a:cxn ang="0">
                <a:pos x="20" y="41"/>
              </a:cxn>
              <a:cxn ang="0">
                <a:pos x="20" y="41"/>
              </a:cxn>
              <a:cxn ang="0">
                <a:pos x="20" y="41"/>
              </a:cxn>
              <a:cxn ang="0">
                <a:pos x="25" y="19"/>
              </a:cxn>
              <a:cxn ang="0">
                <a:pos x="31" y="0"/>
              </a:cxn>
              <a:cxn ang="0">
                <a:pos x="39" y="0"/>
              </a:cxn>
              <a:cxn ang="0">
                <a:pos x="45" y="19"/>
              </a:cxn>
              <a:cxn ang="0">
                <a:pos x="45" y="19"/>
              </a:cxn>
              <a:cxn ang="0">
                <a:pos x="51" y="41"/>
              </a:cxn>
              <a:cxn ang="0">
                <a:pos x="51" y="41"/>
              </a:cxn>
              <a:cxn ang="0">
                <a:pos x="51" y="41"/>
              </a:cxn>
              <a:cxn ang="0">
                <a:pos x="56" y="19"/>
              </a:cxn>
              <a:cxn ang="0">
                <a:pos x="62" y="0"/>
              </a:cxn>
              <a:cxn ang="0">
                <a:pos x="70" y="0"/>
              </a:cxn>
              <a:cxn ang="0">
                <a:pos x="56" y="44"/>
              </a:cxn>
              <a:cxn ang="0">
                <a:pos x="48" y="44"/>
              </a:cxn>
            </a:cxnLst>
            <a:rect l="0" t="0" r="r" b="b"/>
            <a:pathLst>
              <a:path w="70" h="44">
                <a:moveTo>
                  <a:pt x="48" y="44"/>
                </a:moveTo>
                <a:lnTo>
                  <a:pt x="39" y="25"/>
                </a:lnTo>
                <a:lnTo>
                  <a:pt x="39" y="25"/>
                </a:lnTo>
                <a:lnTo>
                  <a:pt x="34" y="5"/>
                </a:lnTo>
                <a:lnTo>
                  <a:pt x="34" y="5"/>
                </a:lnTo>
                <a:lnTo>
                  <a:pt x="34" y="5"/>
                </a:lnTo>
                <a:lnTo>
                  <a:pt x="28" y="25"/>
                </a:lnTo>
                <a:lnTo>
                  <a:pt x="23" y="44"/>
                </a:lnTo>
                <a:lnTo>
                  <a:pt x="14" y="44"/>
                </a:lnTo>
                <a:lnTo>
                  <a:pt x="0" y="0"/>
                </a:lnTo>
                <a:lnTo>
                  <a:pt x="6" y="0"/>
                </a:lnTo>
                <a:lnTo>
                  <a:pt x="14" y="22"/>
                </a:lnTo>
                <a:lnTo>
                  <a:pt x="14" y="22"/>
                </a:lnTo>
                <a:lnTo>
                  <a:pt x="20" y="41"/>
                </a:lnTo>
                <a:lnTo>
                  <a:pt x="20" y="41"/>
                </a:lnTo>
                <a:lnTo>
                  <a:pt x="20" y="41"/>
                </a:lnTo>
                <a:lnTo>
                  <a:pt x="25" y="19"/>
                </a:lnTo>
                <a:lnTo>
                  <a:pt x="31" y="0"/>
                </a:lnTo>
                <a:lnTo>
                  <a:pt x="39" y="0"/>
                </a:lnTo>
                <a:lnTo>
                  <a:pt x="45" y="19"/>
                </a:lnTo>
                <a:lnTo>
                  <a:pt x="45" y="19"/>
                </a:lnTo>
                <a:lnTo>
                  <a:pt x="51" y="41"/>
                </a:lnTo>
                <a:lnTo>
                  <a:pt x="51" y="41"/>
                </a:lnTo>
                <a:lnTo>
                  <a:pt x="51" y="41"/>
                </a:lnTo>
                <a:lnTo>
                  <a:pt x="56" y="19"/>
                </a:lnTo>
                <a:lnTo>
                  <a:pt x="62" y="0"/>
                </a:lnTo>
                <a:lnTo>
                  <a:pt x="70" y="0"/>
                </a:lnTo>
                <a:lnTo>
                  <a:pt x="56" y="44"/>
                </a:lnTo>
                <a:lnTo>
                  <a:pt x="48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2" name="Freeform 764"/>
          <p:cNvSpPr>
            <a:spLocks/>
          </p:cNvSpPr>
          <p:nvPr/>
        </p:nvSpPr>
        <p:spPr bwMode="auto">
          <a:xfrm>
            <a:off x="4163448" y="5651680"/>
            <a:ext cx="40084" cy="88517"/>
          </a:xfrm>
          <a:custGeom>
            <a:avLst/>
            <a:gdLst/>
            <a:ahLst/>
            <a:cxnLst>
              <a:cxn ang="0">
                <a:pos x="6" y="61"/>
              </a:cxn>
              <a:cxn ang="0">
                <a:pos x="6" y="22"/>
              </a:cxn>
              <a:cxn ang="0">
                <a:pos x="0" y="22"/>
              </a:cxn>
              <a:cxn ang="0">
                <a:pos x="0" y="17"/>
              </a:cxn>
              <a:cxn ang="0">
                <a:pos x="6" y="17"/>
              </a:cxn>
              <a:cxn ang="0">
                <a:pos x="6" y="14"/>
              </a:cxn>
              <a:cxn ang="0">
                <a:pos x="6" y="14"/>
              </a:cxn>
              <a:cxn ang="0">
                <a:pos x="6" y="9"/>
              </a:cxn>
              <a:cxn ang="0">
                <a:pos x="9" y="3"/>
              </a:cxn>
              <a:cxn ang="0">
                <a:pos x="9" y="3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3" y="0"/>
              </a:cxn>
              <a:cxn ang="0">
                <a:pos x="26" y="3"/>
              </a:cxn>
              <a:cxn ang="0">
                <a:pos x="26" y="6"/>
              </a:cxn>
              <a:cxn ang="0">
                <a:pos x="23" y="6"/>
              </a:cxn>
              <a:cxn ang="0">
                <a:pos x="23" y="6"/>
              </a:cxn>
              <a:cxn ang="0">
                <a:pos x="20" y="3"/>
              </a:cxn>
              <a:cxn ang="0">
                <a:pos x="20" y="3"/>
              </a:cxn>
              <a:cxn ang="0">
                <a:pos x="14" y="6"/>
              </a:cxn>
              <a:cxn ang="0">
                <a:pos x="14" y="6"/>
              </a:cxn>
              <a:cxn ang="0">
                <a:pos x="14" y="9"/>
              </a:cxn>
              <a:cxn ang="0">
                <a:pos x="12" y="14"/>
              </a:cxn>
              <a:cxn ang="0">
                <a:pos x="12" y="17"/>
              </a:cxn>
              <a:cxn ang="0">
                <a:pos x="23" y="17"/>
              </a:cxn>
              <a:cxn ang="0">
                <a:pos x="23" y="22"/>
              </a:cxn>
              <a:cxn ang="0">
                <a:pos x="12" y="22"/>
              </a:cxn>
              <a:cxn ang="0">
                <a:pos x="12" y="61"/>
              </a:cxn>
              <a:cxn ang="0">
                <a:pos x="6" y="61"/>
              </a:cxn>
            </a:cxnLst>
            <a:rect l="0" t="0" r="r" b="b"/>
            <a:pathLst>
              <a:path w="26" h="61">
                <a:moveTo>
                  <a:pt x="6" y="61"/>
                </a:moveTo>
                <a:lnTo>
                  <a:pt x="6" y="22"/>
                </a:lnTo>
                <a:lnTo>
                  <a:pt x="0" y="22"/>
                </a:lnTo>
                <a:lnTo>
                  <a:pt x="0" y="17"/>
                </a:lnTo>
                <a:lnTo>
                  <a:pt x="6" y="17"/>
                </a:lnTo>
                <a:lnTo>
                  <a:pt x="6" y="14"/>
                </a:lnTo>
                <a:lnTo>
                  <a:pt x="6" y="14"/>
                </a:lnTo>
                <a:lnTo>
                  <a:pt x="6" y="9"/>
                </a:lnTo>
                <a:lnTo>
                  <a:pt x="9" y="3"/>
                </a:lnTo>
                <a:lnTo>
                  <a:pt x="9" y="3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3" y="0"/>
                </a:lnTo>
                <a:lnTo>
                  <a:pt x="26" y="3"/>
                </a:lnTo>
                <a:lnTo>
                  <a:pt x="26" y="6"/>
                </a:lnTo>
                <a:lnTo>
                  <a:pt x="23" y="6"/>
                </a:lnTo>
                <a:lnTo>
                  <a:pt x="23" y="6"/>
                </a:lnTo>
                <a:lnTo>
                  <a:pt x="20" y="3"/>
                </a:lnTo>
                <a:lnTo>
                  <a:pt x="20" y="3"/>
                </a:lnTo>
                <a:lnTo>
                  <a:pt x="14" y="6"/>
                </a:lnTo>
                <a:lnTo>
                  <a:pt x="14" y="6"/>
                </a:lnTo>
                <a:lnTo>
                  <a:pt x="14" y="9"/>
                </a:lnTo>
                <a:lnTo>
                  <a:pt x="12" y="14"/>
                </a:lnTo>
                <a:lnTo>
                  <a:pt x="12" y="17"/>
                </a:lnTo>
                <a:lnTo>
                  <a:pt x="23" y="17"/>
                </a:lnTo>
                <a:lnTo>
                  <a:pt x="23" y="22"/>
                </a:lnTo>
                <a:lnTo>
                  <a:pt x="12" y="22"/>
                </a:lnTo>
                <a:lnTo>
                  <a:pt x="12" y="61"/>
                </a:lnTo>
                <a:lnTo>
                  <a:pt x="6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3" name="Freeform 765"/>
          <p:cNvSpPr>
            <a:spLocks noEditPoints="1"/>
          </p:cNvSpPr>
          <p:nvPr/>
        </p:nvSpPr>
        <p:spPr bwMode="auto">
          <a:xfrm>
            <a:off x="5273473" y="5467390"/>
            <a:ext cx="275964" cy="100126"/>
          </a:xfrm>
          <a:custGeom>
            <a:avLst/>
            <a:gdLst/>
            <a:ahLst/>
            <a:cxnLst>
              <a:cxn ang="0">
                <a:pos x="146" y="50"/>
              </a:cxn>
              <a:cxn ang="0">
                <a:pos x="171" y="39"/>
              </a:cxn>
              <a:cxn ang="0">
                <a:pos x="171" y="27"/>
              </a:cxn>
              <a:cxn ang="0">
                <a:pos x="162" y="25"/>
              </a:cxn>
              <a:cxn ang="0">
                <a:pos x="154" y="33"/>
              </a:cxn>
              <a:cxn ang="0">
                <a:pos x="148" y="30"/>
              </a:cxn>
              <a:cxn ang="0">
                <a:pos x="162" y="22"/>
              </a:cxn>
              <a:cxn ang="0">
                <a:pos x="176" y="25"/>
              </a:cxn>
              <a:cxn ang="0">
                <a:pos x="179" y="61"/>
              </a:cxn>
              <a:cxn ang="0">
                <a:pos x="179" y="66"/>
              </a:cxn>
              <a:cxn ang="0">
                <a:pos x="171" y="63"/>
              </a:cxn>
              <a:cxn ang="0">
                <a:pos x="165" y="66"/>
              </a:cxn>
              <a:cxn ang="0">
                <a:pos x="154" y="69"/>
              </a:cxn>
              <a:cxn ang="0">
                <a:pos x="146" y="55"/>
              </a:cxn>
              <a:cxn ang="0">
                <a:pos x="154" y="63"/>
              </a:cxn>
              <a:cxn ang="0">
                <a:pos x="165" y="63"/>
              </a:cxn>
              <a:cxn ang="0">
                <a:pos x="171" y="41"/>
              </a:cxn>
              <a:cxn ang="0">
                <a:pos x="154" y="52"/>
              </a:cxn>
              <a:cxn ang="0">
                <a:pos x="118" y="27"/>
              </a:cxn>
              <a:cxn ang="0">
                <a:pos x="118" y="22"/>
              </a:cxn>
              <a:cxn ang="0">
                <a:pos x="123" y="22"/>
              </a:cxn>
              <a:cxn ang="0">
                <a:pos x="123" y="27"/>
              </a:cxn>
              <a:cxn ang="0">
                <a:pos x="126" y="61"/>
              </a:cxn>
              <a:cxn ang="0">
                <a:pos x="132" y="63"/>
              </a:cxn>
              <a:cxn ang="0">
                <a:pos x="140" y="66"/>
              </a:cxn>
              <a:cxn ang="0">
                <a:pos x="126" y="69"/>
              </a:cxn>
              <a:cxn ang="0">
                <a:pos x="118" y="55"/>
              </a:cxn>
              <a:cxn ang="0">
                <a:pos x="70" y="50"/>
              </a:cxn>
              <a:cxn ang="0">
                <a:pos x="95" y="39"/>
              </a:cxn>
              <a:cxn ang="0">
                <a:pos x="92" y="27"/>
              </a:cxn>
              <a:cxn ang="0">
                <a:pos x="87" y="25"/>
              </a:cxn>
              <a:cxn ang="0">
                <a:pos x="78" y="33"/>
              </a:cxn>
              <a:cxn ang="0">
                <a:pos x="73" y="30"/>
              </a:cxn>
              <a:cxn ang="0">
                <a:pos x="87" y="22"/>
              </a:cxn>
              <a:cxn ang="0">
                <a:pos x="98" y="25"/>
              </a:cxn>
              <a:cxn ang="0">
                <a:pos x="104" y="61"/>
              </a:cxn>
              <a:cxn ang="0">
                <a:pos x="104" y="66"/>
              </a:cxn>
              <a:cxn ang="0">
                <a:pos x="95" y="63"/>
              </a:cxn>
              <a:cxn ang="0">
                <a:pos x="90" y="66"/>
              </a:cxn>
              <a:cxn ang="0">
                <a:pos x="76" y="69"/>
              </a:cxn>
              <a:cxn ang="0">
                <a:pos x="67" y="55"/>
              </a:cxn>
              <a:cxn ang="0">
                <a:pos x="78" y="63"/>
              </a:cxn>
              <a:cxn ang="0">
                <a:pos x="90" y="63"/>
              </a:cxn>
              <a:cxn ang="0">
                <a:pos x="95" y="41"/>
              </a:cxn>
              <a:cxn ang="0">
                <a:pos x="76" y="52"/>
              </a:cxn>
              <a:cxn ang="0">
                <a:pos x="0" y="0"/>
              </a:cxn>
              <a:cxn ang="0">
                <a:pos x="39" y="3"/>
              </a:cxn>
              <a:cxn ang="0">
                <a:pos x="59" y="33"/>
              </a:cxn>
              <a:cxn ang="0">
                <a:pos x="50" y="58"/>
              </a:cxn>
              <a:cxn ang="0">
                <a:pos x="0" y="66"/>
              </a:cxn>
              <a:cxn ang="0">
                <a:pos x="22" y="63"/>
              </a:cxn>
              <a:cxn ang="0">
                <a:pos x="50" y="47"/>
              </a:cxn>
              <a:cxn ang="0">
                <a:pos x="50" y="22"/>
              </a:cxn>
              <a:cxn ang="0">
                <a:pos x="22" y="5"/>
              </a:cxn>
            </a:cxnLst>
            <a:rect l="0" t="0" r="r" b="b"/>
            <a:pathLst>
              <a:path w="179" h="69">
                <a:moveTo>
                  <a:pt x="146" y="55"/>
                </a:moveTo>
                <a:lnTo>
                  <a:pt x="146" y="55"/>
                </a:lnTo>
                <a:lnTo>
                  <a:pt x="146" y="50"/>
                </a:lnTo>
                <a:lnTo>
                  <a:pt x="151" y="44"/>
                </a:lnTo>
                <a:lnTo>
                  <a:pt x="160" y="41"/>
                </a:lnTo>
                <a:lnTo>
                  <a:pt x="171" y="39"/>
                </a:lnTo>
                <a:lnTo>
                  <a:pt x="171" y="36"/>
                </a:lnTo>
                <a:lnTo>
                  <a:pt x="171" y="36"/>
                </a:lnTo>
                <a:lnTo>
                  <a:pt x="171" y="27"/>
                </a:lnTo>
                <a:lnTo>
                  <a:pt x="168" y="27"/>
                </a:lnTo>
                <a:lnTo>
                  <a:pt x="162" y="25"/>
                </a:lnTo>
                <a:lnTo>
                  <a:pt x="162" y="25"/>
                </a:lnTo>
                <a:lnTo>
                  <a:pt x="160" y="27"/>
                </a:lnTo>
                <a:lnTo>
                  <a:pt x="157" y="27"/>
                </a:lnTo>
                <a:lnTo>
                  <a:pt x="154" y="33"/>
                </a:lnTo>
                <a:lnTo>
                  <a:pt x="146" y="33"/>
                </a:lnTo>
                <a:lnTo>
                  <a:pt x="146" y="33"/>
                </a:lnTo>
                <a:lnTo>
                  <a:pt x="148" y="30"/>
                </a:lnTo>
                <a:lnTo>
                  <a:pt x="151" y="25"/>
                </a:lnTo>
                <a:lnTo>
                  <a:pt x="157" y="22"/>
                </a:lnTo>
                <a:lnTo>
                  <a:pt x="162" y="22"/>
                </a:lnTo>
                <a:lnTo>
                  <a:pt x="162" y="22"/>
                </a:lnTo>
                <a:lnTo>
                  <a:pt x="171" y="22"/>
                </a:lnTo>
                <a:lnTo>
                  <a:pt x="176" y="25"/>
                </a:lnTo>
                <a:lnTo>
                  <a:pt x="179" y="30"/>
                </a:lnTo>
                <a:lnTo>
                  <a:pt x="179" y="39"/>
                </a:lnTo>
                <a:lnTo>
                  <a:pt x="179" y="61"/>
                </a:lnTo>
                <a:lnTo>
                  <a:pt x="179" y="61"/>
                </a:lnTo>
                <a:lnTo>
                  <a:pt x="179" y="66"/>
                </a:lnTo>
                <a:lnTo>
                  <a:pt x="179" y="66"/>
                </a:lnTo>
                <a:lnTo>
                  <a:pt x="174" y="66"/>
                </a:lnTo>
                <a:lnTo>
                  <a:pt x="174" y="66"/>
                </a:lnTo>
                <a:lnTo>
                  <a:pt x="171" y="63"/>
                </a:lnTo>
                <a:lnTo>
                  <a:pt x="171" y="63"/>
                </a:lnTo>
                <a:lnTo>
                  <a:pt x="171" y="63"/>
                </a:lnTo>
                <a:lnTo>
                  <a:pt x="165" y="66"/>
                </a:lnTo>
                <a:lnTo>
                  <a:pt x="160" y="69"/>
                </a:lnTo>
                <a:lnTo>
                  <a:pt x="160" y="69"/>
                </a:lnTo>
                <a:lnTo>
                  <a:pt x="154" y="69"/>
                </a:lnTo>
                <a:lnTo>
                  <a:pt x="148" y="66"/>
                </a:lnTo>
                <a:lnTo>
                  <a:pt x="146" y="61"/>
                </a:lnTo>
                <a:lnTo>
                  <a:pt x="146" y="55"/>
                </a:lnTo>
                <a:close/>
                <a:moveTo>
                  <a:pt x="151" y="55"/>
                </a:moveTo>
                <a:lnTo>
                  <a:pt x="151" y="55"/>
                </a:lnTo>
                <a:lnTo>
                  <a:pt x="154" y="63"/>
                </a:lnTo>
                <a:lnTo>
                  <a:pt x="162" y="63"/>
                </a:lnTo>
                <a:lnTo>
                  <a:pt x="162" y="63"/>
                </a:lnTo>
                <a:lnTo>
                  <a:pt x="165" y="63"/>
                </a:lnTo>
                <a:lnTo>
                  <a:pt x="171" y="61"/>
                </a:lnTo>
                <a:lnTo>
                  <a:pt x="171" y="41"/>
                </a:lnTo>
                <a:lnTo>
                  <a:pt x="171" y="41"/>
                </a:lnTo>
                <a:lnTo>
                  <a:pt x="162" y="44"/>
                </a:lnTo>
                <a:lnTo>
                  <a:pt x="157" y="47"/>
                </a:lnTo>
                <a:lnTo>
                  <a:pt x="154" y="52"/>
                </a:lnTo>
                <a:lnTo>
                  <a:pt x="151" y="55"/>
                </a:lnTo>
                <a:close/>
                <a:moveTo>
                  <a:pt x="118" y="55"/>
                </a:moveTo>
                <a:lnTo>
                  <a:pt x="118" y="27"/>
                </a:lnTo>
                <a:lnTo>
                  <a:pt x="109" y="27"/>
                </a:lnTo>
                <a:lnTo>
                  <a:pt x="109" y="22"/>
                </a:lnTo>
                <a:lnTo>
                  <a:pt x="118" y="22"/>
                </a:lnTo>
                <a:lnTo>
                  <a:pt x="118" y="14"/>
                </a:lnTo>
                <a:lnTo>
                  <a:pt x="123" y="14"/>
                </a:lnTo>
                <a:lnTo>
                  <a:pt x="123" y="22"/>
                </a:lnTo>
                <a:lnTo>
                  <a:pt x="137" y="22"/>
                </a:lnTo>
                <a:lnTo>
                  <a:pt x="137" y="27"/>
                </a:lnTo>
                <a:lnTo>
                  <a:pt x="123" y="27"/>
                </a:lnTo>
                <a:lnTo>
                  <a:pt x="123" y="52"/>
                </a:lnTo>
                <a:lnTo>
                  <a:pt x="123" y="52"/>
                </a:lnTo>
                <a:lnTo>
                  <a:pt x="126" y="61"/>
                </a:lnTo>
                <a:lnTo>
                  <a:pt x="129" y="63"/>
                </a:lnTo>
                <a:lnTo>
                  <a:pt x="132" y="63"/>
                </a:lnTo>
                <a:lnTo>
                  <a:pt x="132" y="63"/>
                </a:lnTo>
                <a:lnTo>
                  <a:pt x="140" y="63"/>
                </a:lnTo>
                <a:lnTo>
                  <a:pt x="140" y="66"/>
                </a:lnTo>
                <a:lnTo>
                  <a:pt x="140" y="66"/>
                </a:lnTo>
                <a:lnTo>
                  <a:pt x="132" y="69"/>
                </a:lnTo>
                <a:lnTo>
                  <a:pt x="132" y="69"/>
                </a:lnTo>
                <a:lnTo>
                  <a:pt x="126" y="69"/>
                </a:lnTo>
                <a:lnTo>
                  <a:pt x="120" y="66"/>
                </a:lnTo>
                <a:lnTo>
                  <a:pt x="118" y="61"/>
                </a:lnTo>
                <a:lnTo>
                  <a:pt x="118" y="55"/>
                </a:lnTo>
                <a:close/>
                <a:moveTo>
                  <a:pt x="67" y="55"/>
                </a:moveTo>
                <a:lnTo>
                  <a:pt x="67" y="55"/>
                </a:lnTo>
                <a:lnTo>
                  <a:pt x="70" y="50"/>
                </a:lnTo>
                <a:lnTo>
                  <a:pt x="76" y="44"/>
                </a:lnTo>
                <a:lnTo>
                  <a:pt x="81" y="41"/>
                </a:lnTo>
                <a:lnTo>
                  <a:pt x="95" y="39"/>
                </a:lnTo>
                <a:lnTo>
                  <a:pt x="95" y="36"/>
                </a:lnTo>
                <a:lnTo>
                  <a:pt x="95" y="36"/>
                </a:lnTo>
                <a:lnTo>
                  <a:pt x="92" y="27"/>
                </a:lnTo>
                <a:lnTo>
                  <a:pt x="90" y="27"/>
                </a:lnTo>
                <a:lnTo>
                  <a:pt x="87" y="25"/>
                </a:lnTo>
                <a:lnTo>
                  <a:pt x="87" y="25"/>
                </a:lnTo>
                <a:lnTo>
                  <a:pt x="84" y="27"/>
                </a:lnTo>
                <a:lnTo>
                  <a:pt x="81" y="27"/>
                </a:lnTo>
                <a:lnTo>
                  <a:pt x="78" y="33"/>
                </a:lnTo>
                <a:lnTo>
                  <a:pt x="70" y="33"/>
                </a:lnTo>
                <a:lnTo>
                  <a:pt x="70" y="33"/>
                </a:lnTo>
                <a:lnTo>
                  <a:pt x="73" y="30"/>
                </a:lnTo>
                <a:lnTo>
                  <a:pt x="76" y="25"/>
                </a:lnTo>
                <a:lnTo>
                  <a:pt x="78" y="22"/>
                </a:lnTo>
                <a:lnTo>
                  <a:pt x="87" y="22"/>
                </a:lnTo>
                <a:lnTo>
                  <a:pt x="87" y="22"/>
                </a:lnTo>
                <a:lnTo>
                  <a:pt x="92" y="22"/>
                </a:lnTo>
                <a:lnTo>
                  <a:pt x="98" y="25"/>
                </a:lnTo>
                <a:lnTo>
                  <a:pt x="101" y="30"/>
                </a:lnTo>
                <a:lnTo>
                  <a:pt x="104" y="39"/>
                </a:lnTo>
                <a:lnTo>
                  <a:pt x="104" y="61"/>
                </a:lnTo>
                <a:lnTo>
                  <a:pt x="104" y="61"/>
                </a:lnTo>
                <a:lnTo>
                  <a:pt x="104" y="66"/>
                </a:lnTo>
                <a:lnTo>
                  <a:pt x="104" y="66"/>
                </a:lnTo>
                <a:lnTo>
                  <a:pt x="98" y="66"/>
                </a:lnTo>
                <a:lnTo>
                  <a:pt x="98" y="66"/>
                </a:lnTo>
                <a:lnTo>
                  <a:pt x="95" y="63"/>
                </a:lnTo>
                <a:lnTo>
                  <a:pt x="95" y="63"/>
                </a:lnTo>
                <a:lnTo>
                  <a:pt x="95" y="63"/>
                </a:lnTo>
                <a:lnTo>
                  <a:pt x="90" y="66"/>
                </a:lnTo>
                <a:lnTo>
                  <a:pt x="84" y="69"/>
                </a:lnTo>
                <a:lnTo>
                  <a:pt x="84" y="69"/>
                </a:lnTo>
                <a:lnTo>
                  <a:pt x="76" y="69"/>
                </a:lnTo>
                <a:lnTo>
                  <a:pt x="73" y="66"/>
                </a:lnTo>
                <a:lnTo>
                  <a:pt x="70" y="61"/>
                </a:lnTo>
                <a:lnTo>
                  <a:pt x="67" y="55"/>
                </a:lnTo>
                <a:close/>
                <a:moveTo>
                  <a:pt x="76" y="55"/>
                </a:moveTo>
                <a:lnTo>
                  <a:pt x="76" y="55"/>
                </a:lnTo>
                <a:lnTo>
                  <a:pt x="78" y="63"/>
                </a:lnTo>
                <a:lnTo>
                  <a:pt x="84" y="63"/>
                </a:lnTo>
                <a:lnTo>
                  <a:pt x="84" y="63"/>
                </a:lnTo>
                <a:lnTo>
                  <a:pt x="90" y="63"/>
                </a:lnTo>
                <a:lnTo>
                  <a:pt x="95" y="61"/>
                </a:lnTo>
                <a:lnTo>
                  <a:pt x="95" y="41"/>
                </a:lnTo>
                <a:lnTo>
                  <a:pt x="95" y="41"/>
                </a:lnTo>
                <a:lnTo>
                  <a:pt x="87" y="44"/>
                </a:lnTo>
                <a:lnTo>
                  <a:pt x="81" y="47"/>
                </a:lnTo>
                <a:lnTo>
                  <a:pt x="76" y="52"/>
                </a:lnTo>
                <a:lnTo>
                  <a:pt x="76" y="55"/>
                </a:lnTo>
                <a:close/>
                <a:moveTo>
                  <a:pt x="0" y="66"/>
                </a:moveTo>
                <a:lnTo>
                  <a:pt x="0" y="0"/>
                </a:lnTo>
                <a:lnTo>
                  <a:pt x="22" y="0"/>
                </a:lnTo>
                <a:lnTo>
                  <a:pt x="22" y="0"/>
                </a:lnTo>
                <a:lnTo>
                  <a:pt x="39" y="3"/>
                </a:lnTo>
                <a:lnTo>
                  <a:pt x="50" y="8"/>
                </a:lnTo>
                <a:lnTo>
                  <a:pt x="56" y="19"/>
                </a:lnTo>
                <a:lnTo>
                  <a:pt x="59" y="33"/>
                </a:lnTo>
                <a:lnTo>
                  <a:pt x="59" y="33"/>
                </a:lnTo>
                <a:lnTo>
                  <a:pt x="59" y="47"/>
                </a:lnTo>
                <a:lnTo>
                  <a:pt x="50" y="58"/>
                </a:lnTo>
                <a:lnTo>
                  <a:pt x="39" y="66"/>
                </a:lnTo>
                <a:lnTo>
                  <a:pt x="22" y="66"/>
                </a:lnTo>
                <a:lnTo>
                  <a:pt x="0" y="66"/>
                </a:lnTo>
                <a:close/>
                <a:moveTo>
                  <a:pt x="8" y="63"/>
                </a:moveTo>
                <a:lnTo>
                  <a:pt x="22" y="63"/>
                </a:lnTo>
                <a:lnTo>
                  <a:pt x="22" y="63"/>
                </a:lnTo>
                <a:lnTo>
                  <a:pt x="36" y="61"/>
                </a:lnTo>
                <a:lnTo>
                  <a:pt x="45" y="55"/>
                </a:lnTo>
                <a:lnTo>
                  <a:pt x="50" y="47"/>
                </a:lnTo>
                <a:lnTo>
                  <a:pt x="50" y="33"/>
                </a:lnTo>
                <a:lnTo>
                  <a:pt x="50" y="33"/>
                </a:lnTo>
                <a:lnTo>
                  <a:pt x="50" y="22"/>
                </a:lnTo>
                <a:lnTo>
                  <a:pt x="45" y="14"/>
                </a:lnTo>
                <a:lnTo>
                  <a:pt x="36" y="8"/>
                </a:lnTo>
                <a:lnTo>
                  <a:pt x="22" y="5"/>
                </a:lnTo>
                <a:lnTo>
                  <a:pt x="8" y="5"/>
                </a:lnTo>
                <a:lnTo>
                  <a:pt x="8" y="6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4" name="Freeform 766"/>
          <p:cNvSpPr>
            <a:spLocks/>
          </p:cNvSpPr>
          <p:nvPr/>
        </p:nvSpPr>
        <p:spPr bwMode="auto">
          <a:xfrm>
            <a:off x="5498561" y="5499315"/>
            <a:ext cx="50876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5" y="22"/>
              </a:cxn>
              <a:cxn ang="0">
                <a:pos x="14" y="19"/>
              </a:cxn>
              <a:cxn ang="0">
                <a:pos x="25" y="17"/>
              </a:cxn>
              <a:cxn ang="0">
                <a:pos x="25" y="14"/>
              </a:cxn>
              <a:cxn ang="0">
                <a:pos x="25" y="14"/>
              </a:cxn>
              <a:cxn ang="0">
                <a:pos x="25" y="5"/>
              </a:cxn>
              <a:cxn ang="0">
                <a:pos x="22" y="5"/>
              </a:cxn>
              <a:cxn ang="0">
                <a:pos x="16" y="3"/>
              </a:cxn>
              <a:cxn ang="0">
                <a:pos x="16" y="3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0" y="11"/>
              </a:cxn>
              <a:cxn ang="0">
                <a:pos x="0" y="11"/>
              </a:cxn>
              <a:cxn ang="0">
                <a:pos x="2" y="8"/>
              </a:cxn>
              <a:cxn ang="0">
                <a:pos x="5" y="3"/>
              </a:cxn>
              <a:cxn ang="0">
                <a:pos x="11" y="0"/>
              </a:cxn>
              <a:cxn ang="0">
                <a:pos x="16" y="0"/>
              </a:cxn>
              <a:cxn ang="0">
                <a:pos x="16" y="0"/>
              </a:cxn>
              <a:cxn ang="0">
                <a:pos x="25" y="0"/>
              </a:cxn>
              <a:cxn ang="0">
                <a:pos x="30" y="3"/>
              </a:cxn>
              <a:cxn ang="0">
                <a:pos x="33" y="8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4"/>
              </a:cxn>
              <a:cxn ang="0">
                <a:pos x="28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19" y="44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2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3" h="47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5" y="22"/>
                </a:lnTo>
                <a:lnTo>
                  <a:pt x="14" y="19"/>
                </a:lnTo>
                <a:lnTo>
                  <a:pt x="25" y="17"/>
                </a:lnTo>
                <a:lnTo>
                  <a:pt x="25" y="14"/>
                </a:lnTo>
                <a:lnTo>
                  <a:pt x="25" y="14"/>
                </a:lnTo>
                <a:lnTo>
                  <a:pt x="25" y="5"/>
                </a:lnTo>
                <a:lnTo>
                  <a:pt x="22" y="5"/>
                </a:lnTo>
                <a:lnTo>
                  <a:pt x="16" y="3"/>
                </a:lnTo>
                <a:lnTo>
                  <a:pt x="16" y="3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0" y="11"/>
                </a:lnTo>
                <a:lnTo>
                  <a:pt x="0" y="11"/>
                </a:lnTo>
                <a:lnTo>
                  <a:pt x="2" y="8"/>
                </a:lnTo>
                <a:lnTo>
                  <a:pt x="5" y="3"/>
                </a:lnTo>
                <a:lnTo>
                  <a:pt x="11" y="0"/>
                </a:lnTo>
                <a:lnTo>
                  <a:pt x="16" y="0"/>
                </a:lnTo>
                <a:lnTo>
                  <a:pt x="16" y="0"/>
                </a:lnTo>
                <a:lnTo>
                  <a:pt x="25" y="0"/>
                </a:lnTo>
                <a:lnTo>
                  <a:pt x="30" y="3"/>
                </a:lnTo>
                <a:lnTo>
                  <a:pt x="33" y="8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3" y="44"/>
                </a:lnTo>
                <a:lnTo>
                  <a:pt x="33" y="44"/>
                </a:lnTo>
                <a:lnTo>
                  <a:pt x="28" y="44"/>
                </a:lnTo>
                <a:lnTo>
                  <a:pt x="28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19" y="44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2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5" name="Freeform 767"/>
          <p:cNvSpPr>
            <a:spLocks/>
          </p:cNvSpPr>
          <p:nvPr/>
        </p:nvSpPr>
        <p:spPr bwMode="auto">
          <a:xfrm>
            <a:off x="5506270" y="5526886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11" y="22"/>
              </a:cxn>
              <a:cxn ang="0">
                <a:pos x="11" y="22"/>
              </a:cxn>
              <a:cxn ang="0">
                <a:pos x="14" y="22"/>
              </a:cxn>
              <a:cxn ang="0">
                <a:pos x="20" y="20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3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11" y="22"/>
                </a:lnTo>
                <a:lnTo>
                  <a:pt x="11" y="22"/>
                </a:lnTo>
                <a:lnTo>
                  <a:pt x="14" y="22"/>
                </a:lnTo>
                <a:lnTo>
                  <a:pt x="20" y="20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3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6" name="Freeform 768"/>
          <p:cNvSpPr>
            <a:spLocks/>
          </p:cNvSpPr>
          <p:nvPr/>
        </p:nvSpPr>
        <p:spPr bwMode="auto">
          <a:xfrm>
            <a:off x="5441518" y="5487706"/>
            <a:ext cx="47793" cy="79811"/>
          </a:xfrm>
          <a:custGeom>
            <a:avLst/>
            <a:gdLst/>
            <a:ahLst/>
            <a:cxnLst>
              <a:cxn ang="0">
                <a:pos x="9" y="41"/>
              </a:cxn>
              <a:cxn ang="0">
                <a:pos x="9" y="13"/>
              </a:cxn>
              <a:cxn ang="0">
                <a:pos x="0" y="13"/>
              </a:cxn>
              <a:cxn ang="0">
                <a:pos x="0" y="8"/>
              </a:cxn>
              <a:cxn ang="0">
                <a:pos x="9" y="8"/>
              </a:cxn>
              <a:cxn ang="0">
                <a:pos x="9" y="0"/>
              </a:cxn>
              <a:cxn ang="0">
                <a:pos x="14" y="0"/>
              </a:cxn>
              <a:cxn ang="0">
                <a:pos x="14" y="8"/>
              </a:cxn>
              <a:cxn ang="0">
                <a:pos x="28" y="8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7" y="47"/>
              </a:cxn>
              <a:cxn ang="0">
                <a:pos x="20" y="49"/>
              </a:cxn>
              <a:cxn ang="0">
                <a:pos x="23" y="49"/>
              </a:cxn>
              <a:cxn ang="0">
                <a:pos x="23" y="49"/>
              </a:cxn>
              <a:cxn ang="0">
                <a:pos x="31" y="49"/>
              </a:cxn>
              <a:cxn ang="0">
                <a:pos x="31" y="52"/>
              </a:cxn>
              <a:cxn ang="0">
                <a:pos x="31" y="52"/>
              </a:cxn>
              <a:cxn ang="0">
                <a:pos x="23" y="55"/>
              </a:cxn>
              <a:cxn ang="0">
                <a:pos x="23" y="55"/>
              </a:cxn>
              <a:cxn ang="0">
                <a:pos x="17" y="55"/>
              </a:cxn>
              <a:cxn ang="0">
                <a:pos x="11" y="52"/>
              </a:cxn>
              <a:cxn ang="0">
                <a:pos x="9" y="47"/>
              </a:cxn>
              <a:cxn ang="0">
                <a:pos x="9" y="41"/>
              </a:cxn>
            </a:cxnLst>
            <a:rect l="0" t="0" r="r" b="b"/>
            <a:pathLst>
              <a:path w="31" h="55">
                <a:moveTo>
                  <a:pt x="9" y="41"/>
                </a:moveTo>
                <a:lnTo>
                  <a:pt x="9" y="13"/>
                </a:lnTo>
                <a:lnTo>
                  <a:pt x="0" y="13"/>
                </a:lnTo>
                <a:lnTo>
                  <a:pt x="0" y="8"/>
                </a:lnTo>
                <a:lnTo>
                  <a:pt x="9" y="8"/>
                </a:lnTo>
                <a:lnTo>
                  <a:pt x="9" y="0"/>
                </a:lnTo>
                <a:lnTo>
                  <a:pt x="14" y="0"/>
                </a:lnTo>
                <a:lnTo>
                  <a:pt x="14" y="8"/>
                </a:lnTo>
                <a:lnTo>
                  <a:pt x="28" y="8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7" y="47"/>
                </a:lnTo>
                <a:lnTo>
                  <a:pt x="20" y="49"/>
                </a:lnTo>
                <a:lnTo>
                  <a:pt x="23" y="49"/>
                </a:lnTo>
                <a:lnTo>
                  <a:pt x="23" y="49"/>
                </a:lnTo>
                <a:lnTo>
                  <a:pt x="31" y="49"/>
                </a:lnTo>
                <a:lnTo>
                  <a:pt x="31" y="52"/>
                </a:lnTo>
                <a:lnTo>
                  <a:pt x="31" y="52"/>
                </a:lnTo>
                <a:lnTo>
                  <a:pt x="23" y="55"/>
                </a:lnTo>
                <a:lnTo>
                  <a:pt x="23" y="55"/>
                </a:lnTo>
                <a:lnTo>
                  <a:pt x="17" y="55"/>
                </a:lnTo>
                <a:lnTo>
                  <a:pt x="11" y="52"/>
                </a:lnTo>
                <a:lnTo>
                  <a:pt x="9" y="47"/>
                </a:lnTo>
                <a:lnTo>
                  <a:pt x="9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7" name="Freeform 769"/>
          <p:cNvSpPr>
            <a:spLocks/>
          </p:cNvSpPr>
          <p:nvPr/>
        </p:nvSpPr>
        <p:spPr bwMode="auto">
          <a:xfrm>
            <a:off x="5376767" y="5499315"/>
            <a:ext cx="57043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3" y="28"/>
              </a:cxn>
              <a:cxn ang="0">
                <a:pos x="9" y="22"/>
              </a:cxn>
              <a:cxn ang="0">
                <a:pos x="14" y="19"/>
              </a:cxn>
              <a:cxn ang="0">
                <a:pos x="28" y="17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3" y="5"/>
              </a:cxn>
              <a:cxn ang="0">
                <a:pos x="20" y="3"/>
              </a:cxn>
              <a:cxn ang="0">
                <a:pos x="20" y="3"/>
              </a:cxn>
              <a:cxn ang="0">
                <a:pos x="17" y="5"/>
              </a:cxn>
              <a:cxn ang="0">
                <a:pos x="14" y="5"/>
              </a:cxn>
              <a:cxn ang="0">
                <a:pos x="11" y="11"/>
              </a:cxn>
              <a:cxn ang="0">
                <a:pos x="3" y="11"/>
              </a:cxn>
              <a:cxn ang="0">
                <a:pos x="3" y="11"/>
              </a:cxn>
              <a:cxn ang="0">
                <a:pos x="6" y="8"/>
              </a:cxn>
              <a:cxn ang="0">
                <a:pos x="9" y="3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31" y="3"/>
              </a:cxn>
              <a:cxn ang="0">
                <a:pos x="34" y="8"/>
              </a:cxn>
              <a:cxn ang="0">
                <a:pos x="37" y="17"/>
              </a:cxn>
              <a:cxn ang="0">
                <a:pos x="37" y="39"/>
              </a:cxn>
              <a:cxn ang="0">
                <a:pos x="37" y="39"/>
              </a:cxn>
              <a:cxn ang="0">
                <a:pos x="37" y="44"/>
              </a:cxn>
              <a:cxn ang="0">
                <a:pos x="37" y="44"/>
              </a:cxn>
              <a:cxn ang="0">
                <a:pos x="31" y="44"/>
              </a:cxn>
              <a:cxn ang="0">
                <a:pos x="31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3" y="44"/>
              </a:cxn>
              <a:cxn ang="0">
                <a:pos x="17" y="47"/>
              </a:cxn>
              <a:cxn ang="0">
                <a:pos x="17" y="47"/>
              </a:cxn>
              <a:cxn ang="0">
                <a:pos x="9" y="47"/>
              </a:cxn>
              <a:cxn ang="0">
                <a:pos x="6" y="44"/>
              </a:cxn>
              <a:cxn ang="0">
                <a:pos x="3" y="39"/>
              </a:cxn>
              <a:cxn ang="0">
                <a:pos x="0" y="33"/>
              </a:cxn>
            </a:cxnLst>
            <a:rect l="0" t="0" r="r" b="b"/>
            <a:pathLst>
              <a:path w="37" h="47">
                <a:moveTo>
                  <a:pt x="0" y="33"/>
                </a:moveTo>
                <a:lnTo>
                  <a:pt x="0" y="33"/>
                </a:lnTo>
                <a:lnTo>
                  <a:pt x="3" y="28"/>
                </a:lnTo>
                <a:lnTo>
                  <a:pt x="9" y="22"/>
                </a:lnTo>
                <a:lnTo>
                  <a:pt x="14" y="19"/>
                </a:lnTo>
                <a:lnTo>
                  <a:pt x="28" y="17"/>
                </a:ln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3" y="5"/>
                </a:lnTo>
                <a:lnTo>
                  <a:pt x="20" y="3"/>
                </a:lnTo>
                <a:lnTo>
                  <a:pt x="20" y="3"/>
                </a:lnTo>
                <a:lnTo>
                  <a:pt x="17" y="5"/>
                </a:lnTo>
                <a:lnTo>
                  <a:pt x="14" y="5"/>
                </a:lnTo>
                <a:lnTo>
                  <a:pt x="11" y="11"/>
                </a:lnTo>
                <a:lnTo>
                  <a:pt x="3" y="11"/>
                </a:lnTo>
                <a:lnTo>
                  <a:pt x="3" y="11"/>
                </a:lnTo>
                <a:lnTo>
                  <a:pt x="6" y="8"/>
                </a:lnTo>
                <a:lnTo>
                  <a:pt x="9" y="3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31" y="3"/>
                </a:lnTo>
                <a:lnTo>
                  <a:pt x="34" y="8"/>
                </a:lnTo>
                <a:lnTo>
                  <a:pt x="37" y="17"/>
                </a:lnTo>
                <a:lnTo>
                  <a:pt x="37" y="39"/>
                </a:lnTo>
                <a:lnTo>
                  <a:pt x="37" y="39"/>
                </a:lnTo>
                <a:lnTo>
                  <a:pt x="37" y="44"/>
                </a:lnTo>
                <a:lnTo>
                  <a:pt x="37" y="44"/>
                </a:lnTo>
                <a:lnTo>
                  <a:pt x="31" y="44"/>
                </a:lnTo>
                <a:lnTo>
                  <a:pt x="31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3" y="44"/>
                </a:lnTo>
                <a:lnTo>
                  <a:pt x="17" y="47"/>
                </a:lnTo>
                <a:lnTo>
                  <a:pt x="17" y="47"/>
                </a:lnTo>
                <a:lnTo>
                  <a:pt x="9" y="47"/>
                </a:lnTo>
                <a:lnTo>
                  <a:pt x="6" y="44"/>
                </a:lnTo>
                <a:lnTo>
                  <a:pt x="3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8" name="Freeform 770"/>
          <p:cNvSpPr>
            <a:spLocks/>
          </p:cNvSpPr>
          <p:nvPr/>
        </p:nvSpPr>
        <p:spPr bwMode="auto">
          <a:xfrm>
            <a:off x="5390642" y="5526886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2" y="22"/>
              </a:cxn>
              <a:cxn ang="0">
                <a:pos x="8" y="22"/>
              </a:cxn>
              <a:cxn ang="0">
                <a:pos x="8" y="22"/>
              </a:cxn>
              <a:cxn ang="0">
                <a:pos x="14" y="22"/>
              </a:cxn>
              <a:cxn ang="0">
                <a:pos x="19" y="20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2" y="22"/>
                </a:lnTo>
                <a:lnTo>
                  <a:pt x="8" y="22"/>
                </a:lnTo>
                <a:lnTo>
                  <a:pt x="8" y="22"/>
                </a:lnTo>
                <a:lnTo>
                  <a:pt x="14" y="22"/>
                </a:lnTo>
                <a:lnTo>
                  <a:pt x="19" y="20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9" name="Freeform 771"/>
          <p:cNvSpPr>
            <a:spLocks/>
          </p:cNvSpPr>
          <p:nvPr/>
        </p:nvSpPr>
        <p:spPr bwMode="auto">
          <a:xfrm>
            <a:off x="5273473" y="5467390"/>
            <a:ext cx="90960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22" y="0"/>
              </a:cxn>
              <a:cxn ang="0">
                <a:pos x="22" y="0"/>
              </a:cxn>
              <a:cxn ang="0">
                <a:pos x="39" y="3"/>
              </a:cxn>
              <a:cxn ang="0">
                <a:pos x="50" y="8"/>
              </a:cxn>
              <a:cxn ang="0">
                <a:pos x="56" y="19"/>
              </a:cxn>
              <a:cxn ang="0">
                <a:pos x="59" y="33"/>
              </a:cxn>
              <a:cxn ang="0">
                <a:pos x="59" y="33"/>
              </a:cxn>
              <a:cxn ang="0">
                <a:pos x="59" y="47"/>
              </a:cxn>
              <a:cxn ang="0">
                <a:pos x="50" y="58"/>
              </a:cxn>
              <a:cxn ang="0">
                <a:pos x="39" y="66"/>
              </a:cxn>
              <a:cxn ang="0">
                <a:pos x="22" y="66"/>
              </a:cxn>
              <a:cxn ang="0">
                <a:pos x="0" y="66"/>
              </a:cxn>
            </a:cxnLst>
            <a:rect l="0" t="0" r="r" b="b"/>
            <a:pathLst>
              <a:path w="59" h="66">
                <a:moveTo>
                  <a:pt x="0" y="66"/>
                </a:moveTo>
                <a:lnTo>
                  <a:pt x="0" y="0"/>
                </a:lnTo>
                <a:lnTo>
                  <a:pt x="22" y="0"/>
                </a:lnTo>
                <a:lnTo>
                  <a:pt x="22" y="0"/>
                </a:lnTo>
                <a:lnTo>
                  <a:pt x="39" y="3"/>
                </a:lnTo>
                <a:lnTo>
                  <a:pt x="50" y="8"/>
                </a:lnTo>
                <a:lnTo>
                  <a:pt x="56" y="19"/>
                </a:lnTo>
                <a:lnTo>
                  <a:pt x="59" y="33"/>
                </a:lnTo>
                <a:lnTo>
                  <a:pt x="59" y="33"/>
                </a:lnTo>
                <a:lnTo>
                  <a:pt x="59" y="47"/>
                </a:lnTo>
                <a:lnTo>
                  <a:pt x="50" y="58"/>
                </a:lnTo>
                <a:lnTo>
                  <a:pt x="39" y="66"/>
                </a:lnTo>
                <a:lnTo>
                  <a:pt x="22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0" name="Freeform 772"/>
          <p:cNvSpPr>
            <a:spLocks/>
          </p:cNvSpPr>
          <p:nvPr/>
        </p:nvSpPr>
        <p:spPr bwMode="auto">
          <a:xfrm>
            <a:off x="5285807" y="5474646"/>
            <a:ext cx="64751" cy="84164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14" y="58"/>
              </a:cxn>
              <a:cxn ang="0">
                <a:pos x="14" y="58"/>
              </a:cxn>
              <a:cxn ang="0">
                <a:pos x="28" y="56"/>
              </a:cxn>
              <a:cxn ang="0">
                <a:pos x="37" y="50"/>
              </a:cxn>
              <a:cxn ang="0">
                <a:pos x="42" y="42"/>
              </a:cxn>
              <a:cxn ang="0">
                <a:pos x="42" y="28"/>
              </a:cxn>
              <a:cxn ang="0">
                <a:pos x="42" y="28"/>
              </a:cxn>
              <a:cxn ang="0">
                <a:pos x="42" y="17"/>
              </a:cxn>
              <a:cxn ang="0">
                <a:pos x="37" y="9"/>
              </a:cxn>
              <a:cxn ang="0">
                <a:pos x="28" y="3"/>
              </a:cxn>
              <a:cxn ang="0">
                <a:pos x="14" y="0"/>
              </a:cxn>
              <a:cxn ang="0">
                <a:pos x="0" y="0"/>
              </a:cxn>
              <a:cxn ang="0">
                <a:pos x="0" y="58"/>
              </a:cxn>
            </a:cxnLst>
            <a:rect l="0" t="0" r="r" b="b"/>
            <a:pathLst>
              <a:path w="42" h="58">
                <a:moveTo>
                  <a:pt x="0" y="58"/>
                </a:moveTo>
                <a:lnTo>
                  <a:pt x="14" y="58"/>
                </a:lnTo>
                <a:lnTo>
                  <a:pt x="14" y="58"/>
                </a:lnTo>
                <a:lnTo>
                  <a:pt x="28" y="56"/>
                </a:lnTo>
                <a:lnTo>
                  <a:pt x="37" y="50"/>
                </a:lnTo>
                <a:lnTo>
                  <a:pt x="42" y="42"/>
                </a:lnTo>
                <a:lnTo>
                  <a:pt x="42" y="28"/>
                </a:lnTo>
                <a:lnTo>
                  <a:pt x="42" y="28"/>
                </a:lnTo>
                <a:lnTo>
                  <a:pt x="42" y="17"/>
                </a:lnTo>
                <a:lnTo>
                  <a:pt x="37" y="9"/>
                </a:lnTo>
                <a:lnTo>
                  <a:pt x="28" y="3"/>
                </a:lnTo>
                <a:lnTo>
                  <a:pt x="14" y="0"/>
                </a:lnTo>
                <a:lnTo>
                  <a:pt x="0" y="0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1" name="Freeform 773"/>
          <p:cNvSpPr>
            <a:spLocks noEditPoints="1"/>
          </p:cNvSpPr>
          <p:nvPr/>
        </p:nvSpPr>
        <p:spPr bwMode="auto">
          <a:xfrm>
            <a:off x="5040676" y="5640071"/>
            <a:ext cx="733850" cy="132050"/>
          </a:xfrm>
          <a:custGeom>
            <a:avLst/>
            <a:gdLst/>
            <a:ahLst/>
            <a:cxnLst>
              <a:cxn ang="0">
                <a:pos x="403" y="86"/>
              </a:cxn>
              <a:cxn ang="0">
                <a:pos x="420" y="66"/>
              </a:cxn>
              <a:cxn ang="0">
                <a:pos x="392" y="58"/>
              </a:cxn>
              <a:cxn ang="0">
                <a:pos x="414" y="25"/>
              </a:cxn>
              <a:cxn ang="0">
                <a:pos x="422" y="89"/>
              </a:cxn>
              <a:cxn ang="0">
                <a:pos x="397" y="50"/>
              </a:cxn>
              <a:cxn ang="0">
                <a:pos x="420" y="61"/>
              </a:cxn>
              <a:cxn ang="0">
                <a:pos x="400" y="39"/>
              </a:cxn>
              <a:cxn ang="0">
                <a:pos x="193" y="66"/>
              </a:cxn>
              <a:cxn ang="0">
                <a:pos x="201" y="44"/>
              </a:cxn>
              <a:cxn ang="0">
                <a:pos x="176" y="11"/>
              </a:cxn>
              <a:cxn ang="0">
                <a:pos x="210" y="8"/>
              </a:cxn>
              <a:cxn ang="0">
                <a:pos x="187" y="8"/>
              </a:cxn>
              <a:cxn ang="0">
                <a:pos x="196" y="33"/>
              </a:cxn>
              <a:cxn ang="0">
                <a:pos x="207" y="64"/>
              </a:cxn>
              <a:cxn ang="0">
                <a:pos x="173" y="58"/>
              </a:cxn>
              <a:cxn ang="0">
                <a:pos x="442" y="30"/>
              </a:cxn>
              <a:cxn ang="0">
                <a:pos x="476" y="50"/>
              </a:cxn>
              <a:cxn ang="0">
                <a:pos x="464" y="66"/>
              </a:cxn>
              <a:cxn ang="0">
                <a:pos x="456" y="72"/>
              </a:cxn>
              <a:cxn ang="0">
                <a:pos x="462" y="30"/>
              </a:cxn>
              <a:cxn ang="0">
                <a:pos x="350" y="58"/>
              </a:cxn>
              <a:cxn ang="0">
                <a:pos x="369" y="30"/>
              </a:cxn>
              <a:cxn ang="0">
                <a:pos x="353" y="33"/>
              </a:cxn>
              <a:cxn ang="0">
                <a:pos x="383" y="41"/>
              </a:cxn>
              <a:cxn ang="0">
                <a:pos x="375" y="66"/>
              </a:cxn>
              <a:cxn ang="0">
                <a:pos x="350" y="58"/>
              </a:cxn>
              <a:cxn ang="0">
                <a:pos x="375" y="44"/>
              </a:cxn>
              <a:cxn ang="0">
                <a:pos x="255" y="36"/>
              </a:cxn>
              <a:cxn ang="0">
                <a:pos x="302" y="47"/>
              </a:cxn>
              <a:cxn ang="0">
                <a:pos x="266" y="69"/>
              </a:cxn>
              <a:cxn ang="0">
                <a:pos x="271" y="66"/>
              </a:cxn>
              <a:cxn ang="0">
                <a:pos x="294" y="47"/>
              </a:cxn>
              <a:cxn ang="0">
                <a:pos x="263" y="39"/>
              </a:cxn>
              <a:cxn ang="0">
                <a:pos x="232" y="17"/>
              </a:cxn>
              <a:cxn ang="0">
                <a:pos x="238" y="66"/>
              </a:cxn>
              <a:cxn ang="0">
                <a:pos x="232" y="72"/>
              </a:cxn>
              <a:cxn ang="0">
                <a:pos x="106" y="25"/>
              </a:cxn>
              <a:cxn ang="0">
                <a:pos x="134" y="69"/>
              </a:cxn>
              <a:cxn ang="0">
                <a:pos x="106" y="69"/>
              </a:cxn>
              <a:cxn ang="0">
                <a:pos x="109" y="66"/>
              </a:cxn>
              <a:cxn ang="0">
                <a:pos x="123" y="30"/>
              </a:cxn>
              <a:cxn ang="0">
                <a:pos x="0" y="58"/>
              </a:cxn>
              <a:cxn ang="0">
                <a:pos x="22" y="30"/>
              </a:cxn>
              <a:cxn ang="0">
                <a:pos x="3" y="33"/>
              </a:cxn>
              <a:cxn ang="0">
                <a:pos x="33" y="41"/>
              </a:cxn>
              <a:cxn ang="0">
                <a:pos x="28" y="66"/>
              </a:cxn>
              <a:cxn ang="0">
                <a:pos x="0" y="58"/>
              </a:cxn>
              <a:cxn ang="0">
                <a:pos x="28" y="44"/>
              </a:cxn>
              <a:cxn ang="0">
                <a:pos x="319" y="25"/>
              </a:cxn>
              <a:cxn ang="0">
                <a:pos x="339" y="25"/>
              </a:cxn>
              <a:cxn ang="0">
                <a:pos x="333" y="30"/>
              </a:cxn>
              <a:cxn ang="0">
                <a:pos x="78" y="41"/>
              </a:cxn>
              <a:cxn ang="0">
                <a:pos x="61" y="30"/>
              </a:cxn>
              <a:cxn ang="0">
                <a:pos x="53" y="30"/>
              </a:cxn>
              <a:cxn ang="0">
                <a:pos x="84" y="33"/>
              </a:cxn>
            </a:cxnLst>
            <a:rect l="0" t="0" r="r" b="b"/>
            <a:pathLst>
              <a:path w="476" h="91">
                <a:moveTo>
                  <a:pt x="397" y="89"/>
                </a:moveTo>
                <a:lnTo>
                  <a:pt x="397" y="89"/>
                </a:lnTo>
                <a:lnTo>
                  <a:pt x="394" y="86"/>
                </a:lnTo>
                <a:lnTo>
                  <a:pt x="392" y="80"/>
                </a:lnTo>
                <a:lnTo>
                  <a:pt x="400" y="80"/>
                </a:lnTo>
                <a:lnTo>
                  <a:pt x="400" y="80"/>
                </a:lnTo>
                <a:lnTo>
                  <a:pt x="403" y="86"/>
                </a:lnTo>
                <a:lnTo>
                  <a:pt x="403" y="86"/>
                </a:lnTo>
                <a:lnTo>
                  <a:pt x="408" y="89"/>
                </a:lnTo>
                <a:lnTo>
                  <a:pt x="408" y="89"/>
                </a:lnTo>
                <a:lnTo>
                  <a:pt x="414" y="89"/>
                </a:lnTo>
                <a:lnTo>
                  <a:pt x="417" y="86"/>
                </a:lnTo>
                <a:lnTo>
                  <a:pt x="417" y="86"/>
                </a:lnTo>
                <a:lnTo>
                  <a:pt x="420" y="80"/>
                </a:lnTo>
                <a:lnTo>
                  <a:pt x="420" y="69"/>
                </a:lnTo>
                <a:lnTo>
                  <a:pt x="420" y="66"/>
                </a:lnTo>
                <a:lnTo>
                  <a:pt x="420" y="66"/>
                </a:lnTo>
                <a:lnTo>
                  <a:pt x="420" y="66"/>
                </a:lnTo>
                <a:lnTo>
                  <a:pt x="414" y="69"/>
                </a:lnTo>
                <a:lnTo>
                  <a:pt x="408" y="72"/>
                </a:lnTo>
                <a:lnTo>
                  <a:pt x="408" y="72"/>
                </a:lnTo>
                <a:lnTo>
                  <a:pt x="400" y="69"/>
                </a:lnTo>
                <a:lnTo>
                  <a:pt x="394" y="66"/>
                </a:lnTo>
                <a:lnTo>
                  <a:pt x="392" y="58"/>
                </a:lnTo>
                <a:lnTo>
                  <a:pt x="392" y="47"/>
                </a:lnTo>
                <a:lnTo>
                  <a:pt x="392" y="47"/>
                </a:lnTo>
                <a:lnTo>
                  <a:pt x="392" y="39"/>
                </a:lnTo>
                <a:lnTo>
                  <a:pt x="394" y="30"/>
                </a:lnTo>
                <a:lnTo>
                  <a:pt x="400" y="25"/>
                </a:lnTo>
                <a:lnTo>
                  <a:pt x="408" y="25"/>
                </a:lnTo>
                <a:lnTo>
                  <a:pt x="408" y="25"/>
                </a:lnTo>
                <a:lnTo>
                  <a:pt x="414" y="25"/>
                </a:lnTo>
                <a:lnTo>
                  <a:pt x="420" y="28"/>
                </a:lnTo>
                <a:lnTo>
                  <a:pt x="420" y="28"/>
                </a:lnTo>
                <a:lnTo>
                  <a:pt x="420" y="25"/>
                </a:lnTo>
                <a:lnTo>
                  <a:pt x="425" y="25"/>
                </a:lnTo>
                <a:lnTo>
                  <a:pt x="425" y="69"/>
                </a:lnTo>
                <a:lnTo>
                  <a:pt x="425" y="69"/>
                </a:lnTo>
                <a:lnTo>
                  <a:pt x="425" y="80"/>
                </a:lnTo>
                <a:lnTo>
                  <a:pt x="422" y="89"/>
                </a:lnTo>
                <a:lnTo>
                  <a:pt x="422" y="89"/>
                </a:lnTo>
                <a:lnTo>
                  <a:pt x="417" y="91"/>
                </a:lnTo>
                <a:lnTo>
                  <a:pt x="408" y="91"/>
                </a:lnTo>
                <a:lnTo>
                  <a:pt x="408" y="91"/>
                </a:lnTo>
                <a:lnTo>
                  <a:pt x="403" y="91"/>
                </a:lnTo>
                <a:lnTo>
                  <a:pt x="397" y="89"/>
                </a:lnTo>
                <a:close/>
                <a:moveTo>
                  <a:pt x="397" y="47"/>
                </a:moveTo>
                <a:lnTo>
                  <a:pt x="397" y="50"/>
                </a:lnTo>
                <a:lnTo>
                  <a:pt x="397" y="50"/>
                </a:lnTo>
                <a:lnTo>
                  <a:pt x="400" y="55"/>
                </a:lnTo>
                <a:lnTo>
                  <a:pt x="403" y="61"/>
                </a:lnTo>
                <a:lnTo>
                  <a:pt x="406" y="66"/>
                </a:lnTo>
                <a:lnTo>
                  <a:pt x="408" y="66"/>
                </a:lnTo>
                <a:lnTo>
                  <a:pt x="408" y="66"/>
                </a:lnTo>
                <a:lnTo>
                  <a:pt x="414" y="66"/>
                </a:lnTo>
                <a:lnTo>
                  <a:pt x="420" y="61"/>
                </a:lnTo>
                <a:lnTo>
                  <a:pt x="420" y="33"/>
                </a:lnTo>
                <a:lnTo>
                  <a:pt x="420" y="33"/>
                </a:lnTo>
                <a:lnTo>
                  <a:pt x="414" y="30"/>
                </a:lnTo>
                <a:lnTo>
                  <a:pt x="411" y="30"/>
                </a:lnTo>
                <a:lnTo>
                  <a:pt x="411" y="30"/>
                </a:lnTo>
                <a:lnTo>
                  <a:pt x="406" y="30"/>
                </a:lnTo>
                <a:lnTo>
                  <a:pt x="400" y="33"/>
                </a:lnTo>
                <a:lnTo>
                  <a:pt x="400" y="39"/>
                </a:lnTo>
                <a:lnTo>
                  <a:pt x="397" y="47"/>
                </a:lnTo>
                <a:close/>
                <a:moveTo>
                  <a:pt x="173" y="58"/>
                </a:moveTo>
                <a:lnTo>
                  <a:pt x="182" y="58"/>
                </a:lnTo>
                <a:lnTo>
                  <a:pt x="182" y="58"/>
                </a:lnTo>
                <a:lnTo>
                  <a:pt x="185" y="64"/>
                </a:lnTo>
                <a:lnTo>
                  <a:pt x="187" y="66"/>
                </a:lnTo>
                <a:lnTo>
                  <a:pt x="193" y="66"/>
                </a:lnTo>
                <a:lnTo>
                  <a:pt x="193" y="66"/>
                </a:lnTo>
                <a:lnTo>
                  <a:pt x="199" y="66"/>
                </a:lnTo>
                <a:lnTo>
                  <a:pt x="201" y="61"/>
                </a:lnTo>
                <a:lnTo>
                  <a:pt x="201" y="61"/>
                </a:lnTo>
                <a:lnTo>
                  <a:pt x="204" y="53"/>
                </a:lnTo>
                <a:lnTo>
                  <a:pt x="204" y="53"/>
                </a:lnTo>
                <a:lnTo>
                  <a:pt x="204" y="50"/>
                </a:lnTo>
                <a:lnTo>
                  <a:pt x="201" y="44"/>
                </a:lnTo>
                <a:lnTo>
                  <a:pt x="201" y="44"/>
                </a:lnTo>
                <a:lnTo>
                  <a:pt x="190" y="39"/>
                </a:lnTo>
                <a:lnTo>
                  <a:pt x="190" y="39"/>
                </a:lnTo>
                <a:lnTo>
                  <a:pt x="179" y="28"/>
                </a:lnTo>
                <a:lnTo>
                  <a:pt x="179" y="28"/>
                </a:lnTo>
                <a:lnTo>
                  <a:pt x="176" y="25"/>
                </a:lnTo>
                <a:lnTo>
                  <a:pt x="173" y="17"/>
                </a:lnTo>
                <a:lnTo>
                  <a:pt x="173" y="17"/>
                </a:lnTo>
                <a:lnTo>
                  <a:pt x="176" y="11"/>
                </a:lnTo>
                <a:lnTo>
                  <a:pt x="179" y="5"/>
                </a:lnTo>
                <a:lnTo>
                  <a:pt x="179" y="5"/>
                </a:lnTo>
                <a:lnTo>
                  <a:pt x="185" y="3"/>
                </a:lnTo>
                <a:lnTo>
                  <a:pt x="193" y="0"/>
                </a:lnTo>
                <a:lnTo>
                  <a:pt x="193" y="0"/>
                </a:lnTo>
                <a:lnTo>
                  <a:pt x="201" y="3"/>
                </a:lnTo>
                <a:lnTo>
                  <a:pt x="207" y="5"/>
                </a:lnTo>
                <a:lnTo>
                  <a:pt x="210" y="8"/>
                </a:lnTo>
                <a:lnTo>
                  <a:pt x="210" y="14"/>
                </a:lnTo>
                <a:lnTo>
                  <a:pt x="204" y="14"/>
                </a:lnTo>
                <a:lnTo>
                  <a:pt x="204" y="14"/>
                </a:lnTo>
                <a:lnTo>
                  <a:pt x="201" y="8"/>
                </a:lnTo>
                <a:lnTo>
                  <a:pt x="199" y="8"/>
                </a:lnTo>
                <a:lnTo>
                  <a:pt x="193" y="5"/>
                </a:lnTo>
                <a:lnTo>
                  <a:pt x="193" y="5"/>
                </a:lnTo>
                <a:lnTo>
                  <a:pt x="187" y="8"/>
                </a:lnTo>
                <a:lnTo>
                  <a:pt x="185" y="11"/>
                </a:lnTo>
                <a:lnTo>
                  <a:pt x="185" y="11"/>
                </a:lnTo>
                <a:lnTo>
                  <a:pt x="182" y="17"/>
                </a:lnTo>
                <a:lnTo>
                  <a:pt x="182" y="17"/>
                </a:lnTo>
                <a:lnTo>
                  <a:pt x="182" y="22"/>
                </a:lnTo>
                <a:lnTo>
                  <a:pt x="185" y="25"/>
                </a:lnTo>
                <a:lnTo>
                  <a:pt x="185" y="25"/>
                </a:lnTo>
                <a:lnTo>
                  <a:pt x="196" y="33"/>
                </a:lnTo>
                <a:lnTo>
                  <a:pt x="196" y="33"/>
                </a:lnTo>
                <a:lnTo>
                  <a:pt x="207" y="41"/>
                </a:lnTo>
                <a:lnTo>
                  <a:pt x="207" y="41"/>
                </a:lnTo>
                <a:lnTo>
                  <a:pt x="213" y="47"/>
                </a:lnTo>
                <a:lnTo>
                  <a:pt x="213" y="53"/>
                </a:lnTo>
                <a:lnTo>
                  <a:pt x="213" y="53"/>
                </a:lnTo>
                <a:lnTo>
                  <a:pt x="213" y="58"/>
                </a:lnTo>
                <a:lnTo>
                  <a:pt x="207" y="64"/>
                </a:lnTo>
                <a:lnTo>
                  <a:pt x="207" y="64"/>
                </a:lnTo>
                <a:lnTo>
                  <a:pt x="201" y="69"/>
                </a:lnTo>
                <a:lnTo>
                  <a:pt x="193" y="72"/>
                </a:lnTo>
                <a:lnTo>
                  <a:pt x="193" y="72"/>
                </a:lnTo>
                <a:lnTo>
                  <a:pt x="185" y="72"/>
                </a:lnTo>
                <a:lnTo>
                  <a:pt x="179" y="69"/>
                </a:lnTo>
                <a:lnTo>
                  <a:pt x="176" y="64"/>
                </a:lnTo>
                <a:lnTo>
                  <a:pt x="173" y="58"/>
                </a:lnTo>
                <a:close/>
                <a:moveTo>
                  <a:pt x="442" y="66"/>
                </a:moveTo>
                <a:lnTo>
                  <a:pt x="442" y="66"/>
                </a:lnTo>
                <a:lnTo>
                  <a:pt x="436" y="58"/>
                </a:lnTo>
                <a:lnTo>
                  <a:pt x="434" y="47"/>
                </a:lnTo>
                <a:lnTo>
                  <a:pt x="434" y="47"/>
                </a:lnTo>
                <a:lnTo>
                  <a:pt x="436" y="36"/>
                </a:lnTo>
                <a:lnTo>
                  <a:pt x="442" y="30"/>
                </a:lnTo>
                <a:lnTo>
                  <a:pt x="442" y="30"/>
                </a:lnTo>
                <a:lnTo>
                  <a:pt x="448" y="25"/>
                </a:lnTo>
                <a:lnTo>
                  <a:pt x="456" y="25"/>
                </a:lnTo>
                <a:lnTo>
                  <a:pt x="456" y="25"/>
                </a:lnTo>
                <a:lnTo>
                  <a:pt x="464" y="25"/>
                </a:lnTo>
                <a:lnTo>
                  <a:pt x="470" y="30"/>
                </a:lnTo>
                <a:lnTo>
                  <a:pt x="470" y="30"/>
                </a:lnTo>
                <a:lnTo>
                  <a:pt x="476" y="39"/>
                </a:lnTo>
                <a:lnTo>
                  <a:pt x="476" y="50"/>
                </a:lnTo>
                <a:lnTo>
                  <a:pt x="442" y="50"/>
                </a:lnTo>
                <a:lnTo>
                  <a:pt x="442" y="50"/>
                </a:lnTo>
                <a:lnTo>
                  <a:pt x="445" y="58"/>
                </a:lnTo>
                <a:lnTo>
                  <a:pt x="448" y="64"/>
                </a:lnTo>
                <a:lnTo>
                  <a:pt x="450" y="66"/>
                </a:lnTo>
                <a:lnTo>
                  <a:pt x="456" y="66"/>
                </a:lnTo>
                <a:lnTo>
                  <a:pt x="456" y="66"/>
                </a:lnTo>
                <a:lnTo>
                  <a:pt x="464" y="66"/>
                </a:lnTo>
                <a:lnTo>
                  <a:pt x="467" y="58"/>
                </a:lnTo>
                <a:lnTo>
                  <a:pt x="476" y="61"/>
                </a:lnTo>
                <a:lnTo>
                  <a:pt x="476" y="61"/>
                </a:lnTo>
                <a:lnTo>
                  <a:pt x="470" y="69"/>
                </a:lnTo>
                <a:lnTo>
                  <a:pt x="470" y="69"/>
                </a:lnTo>
                <a:lnTo>
                  <a:pt x="464" y="69"/>
                </a:lnTo>
                <a:lnTo>
                  <a:pt x="456" y="72"/>
                </a:lnTo>
                <a:lnTo>
                  <a:pt x="456" y="72"/>
                </a:lnTo>
                <a:lnTo>
                  <a:pt x="448" y="69"/>
                </a:lnTo>
                <a:lnTo>
                  <a:pt x="442" y="66"/>
                </a:lnTo>
                <a:close/>
                <a:moveTo>
                  <a:pt x="442" y="44"/>
                </a:moveTo>
                <a:lnTo>
                  <a:pt x="467" y="44"/>
                </a:lnTo>
                <a:lnTo>
                  <a:pt x="467" y="44"/>
                </a:lnTo>
                <a:lnTo>
                  <a:pt x="467" y="39"/>
                </a:lnTo>
                <a:lnTo>
                  <a:pt x="464" y="33"/>
                </a:lnTo>
                <a:lnTo>
                  <a:pt x="462" y="30"/>
                </a:lnTo>
                <a:lnTo>
                  <a:pt x="456" y="28"/>
                </a:lnTo>
                <a:lnTo>
                  <a:pt x="456" y="28"/>
                </a:lnTo>
                <a:lnTo>
                  <a:pt x="450" y="30"/>
                </a:lnTo>
                <a:lnTo>
                  <a:pt x="448" y="33"/>
                </a:lnTo>
                <a:lnTo>
                  <a:pt x="445" y="39"/>
                </a:lnTo>
                <a:lnTo>
                  <a:pt x="442" y="44"/>
                </a:lnTo>
                <a:close/>
                <a:moveTo>
                  <a:pt x="350" y="58"/>
                </a:moveTo>
                <a:lnTo>
                  <a:pt x="350" y="58"/>
                </a:lnTo>
                <a:lnTo>
                  <a:pt x="350" y="53"/>
                </a:lnTo>
                <a:lnTo>
                  <a:pt x="355" y="47"/>
                </a:lnTo>
                <a:lnTo>
                  <a:pt x="361" y="44"/>
                </a:lnTo>
                <a:lnTo>
                  <a:pt x="375" y="41"/>
                </a:lnTo>
                <a:lnTo>
                  <a:pt x="375" y="39"/>
                </a:lnTo>
                <a:lnTo>
                  <a:pt x="375" y="39"/>
                </a:lnTo>
                <a:lnTo>
                  <a:pt x="372" y="30"/>
                </a:lnTo>
                <a:lnTo>
                  <a:pt x="369" y="30"/>
                </a:lnTo>
                <a:lnTo>
                  <a:pt x="366" y="28"/>
                </a:lnTo>
                <a:lnTo>
                  <a:pt x="366" y="28"/>
                </a:lnTo>
                <a:lnTo>
                  <a:pt x="364" y="30"/>
                </a:lnTo>
                <a:lnTo>
                  <a:pt x="361" y="30"/>
                </a:lnTo>
                <a:lnTo>
                  <a:pt x="358" y="36"/>
                </a:lnTo>
                <a:lnTo>
                  <a:pt x="350" y="36"/>
                </a:lnTo>
                <a:lnTo>
                  <a:pt x="350" y="36"/>
                </a:lnTo>
                <a:lnTo>
                  <a:pt x="353" y="33"/>
                </a:lnTo>
                <a:lnTo>
                  <a:pt x="355" y="28"/>
                </a:lnTo>
                <a:lnTo>
                  <a:pt x="358" y="25"/>
                </a:lnTo>
                <a:lnTo>
                  <a:pt x="366" y="25"/>
                </a:lnTo>
                <a:lnTo>
                  <a:pt x="366" y="25"/>
                </a:lnTo>
                <a:lnTo>
                  <a:pt x="372" y="25"/>
                </a:lnTo>
                <a:lnTo>
                  <a:pt x="378" y="28"/>
                </a:lnTo>
                <a:lnTo>
                  <a:pt x="380" y="33"/>
                </a:lnTo>
                <a:lnTo>
                  <a:pt x="383" y="41"/>
                </a:lnTo>
                <a:lnTo>
                  <a:pt x="383" y="64"/>
                </a:lnTo>
                <a:lnTo>
                  <a:pt x="383" y="64"/>
                </a:lnTo>
                <a:lnTo>
                  <a:pt x="383" y="69"/>
                </a:lnTo>
                <a:lnTo>
                  <a:pt x="383" y="69"/>
                </a:lnTo>
                <a:lnTo>
                  <a:pt x="378" y="69"/>
                </a:lnTo>
                <a:lnTo>
                  <a:pt x="378" y="69"/>
                </a:lnTo>
                <a:lnTo>
                  <a:pt x="375" y="66"/>
                </a:lnTo>
                <a:lnTo>
                  <a:pt x="375" y="66"/>
                </a:lnTo>
                <a:lnTo>
                  <a:pt x="375" y="66"/>
                </a:lnTo>
                <a:lnTo>
                  <a:pt x="369" y="69"/>
                </a:lnTo>
                <a:lnTo>
                  <a:pt x="364" y="72"/>
                </a:lnTo>
                <a:lnTo>
                  <a:pt x="364" y="72"/>
                </a:lnTo>
                <a:lnTo>
                  <a:pt x="355" y="72"/>
                </a:lnTo>
                <a:lnTo>
                  <a:pt x="353" y="69"/>
                </a:lnTo>
                <a:lnTo>
                  <a:pt x="350" y="64"/>
                </a:lnTo>
                <a:lnTo>
                  <a:pt x="350" y="58"/>
                </a:lnTo>
                <a:close/>
                <a:moveTo>
                  <a:pt x="355" y="58"/>
                </a:moveTo>
                <a:lnTo>
                  <a:pt x="355" y="58"/>
                </a:lnTo>
                <a:lnTo>
                  <a:pt x="358" y="66"/>
                </a:lnTo>
                <a:lnTo>
                  <a:pt x="364" y="66"/>
                </a:lnTo>
                <a:lnTo>
                  <a:pt x="364" y="66"/>
                </a:lnTo>
                <a:lnTo>
                  <a:pt x="369" y="66"/>
                </a:lnTo>
                <a:lnTo>
                  <a:pt x="375" y="64"/>
                </a:lnTo>
                <a:lnTo>
                  <a:pt x="375" y="44"/>
                </a:lnTo>
                <a:lnTo>
                  <a:pt x="375" y="44"/>
                </a:lnTo>
                <a:lnTo>
                  <a:pt x="366" y="47"/>
                </a:lnTo>
                <a:lnTo>
                  <a:pt x="361" y="50"/>
                </a:lnTo>
                <a:lnTo>
                  <a:pt x="358" y="55"/>
                </a:lnTo>
                <a:lnTo>
                  <a:pt x="355" y="58"/>
                </a:lnTo>
                <a:close/>
                <a:moveTo>
                  <a:pt x="255" y="47"/>
                </a:moveTo>
                <a:lnTo>
                  <a:pt x="255" y="47"/>
                </a:lnTo>
                <a:lnTo>
                  <a:pt x="255" y="36"/>
                </a:lnTo>
                <a:lnTo>
                  <a:pt x="260" y="30"/>
                </a:lnTo>
                <a:lnTo>
                  <a:pt x="269" y="25"/>
                </a:lnTo>
                <a:lnTo>
                  <a:pt x="277" y="25"/>
                </a:lnTo>
                <a:lnTo>
                  <a:pt x="277" y="25"/>
                </a:lnTo>
                <a:lnTo>
                  <a:pt x="288" y="25"/>
                </a:lnTo>
                <a:lnTo>
                  <a:pt x="294" y="30"/>
                </a:lnTo>
                <a:lnTo>
                  <a:pt x="299" y="36"/>
                </a:lnTo>
                <a:lnTo>
                  <a:pt x="302" y="47"/>
                </a:lnTo>
                <a:lnTo>
                  <a:pt x="302" y="47"/>
                </a:lnTo>
                <a:lnTo>
                  <a:pt x="302" y="47"/>
                </a:lnTo>
                <a:lnTo>
                  <a:pt x="299" y="58"/>
                </a:lnTo>
                <a:lnTo>
                  <a:pt x="294" y="66"/>
                </a:lnTo>
                <a:lnTo>
                  <a:pt x="288" y="69"/>
                </a:lnTo>
                <a:lnTo>
                  <a:pt x="277" y="72"/>
                </a:lnTo>
                <a:lnTo>
                  <a:pt x="277" y="72"/>
                </a:lnTo>
                <a:lnTo>
                  <a:pt x="266" y="69"/>
                </a:lnTo>
                <a:lnTo>
                  <a:pt x="260" y="66"/>
                </a:lnTo>
                <a:lnTo>
                  <a:pt x="255" y="58"/>
                </a:lnTo>
                <a:lnTo>
                  <a:pt x="255" y="47"/>
                </a:lnTo>
                <a:close/>
                <a:moveTo>
                  <a:pt x="260" y="47"/>
                </a:moveTo>
                <a:lnTo>
                  <a:pt x="260" y="47"/>
                </a:lnTo>
                <a:lnTo>
                  <a:pt x="263" y="55"/>
                </a:lnTo>
                <a:lnTo>
                  <a:pt x="266" y="64"/>
                </a:lnTo>
                <a:lnTo>
                  <a:pt x="271" y="66"/>
                </a:lnTo>
                <a:lnTo>
                  <a:pt x="277" y="66"/>
                </a:lnTo>
                <a:lnTo>
                  <a:pt x="277" y="66"/>
                </a:lnTo>
                <a:lnTo>
                  <a:pt x="277" y="66"/>
                </a:lnTo>
                <a:lnTo>
                  <a:pt x="285" y="66"/>
                </a:lnTo>
                <a:lnTo>
                  <a:pt x="288" y="64"/>
                </a:lnTo>
                <a:lnTo>
                  <a:pt x="291" y="55"/>
                </a:lnTo>
                <a:lnTo>
                  <a:pt x="294" y="47"/>
                </a:lnTo>
                <a:lnTo>
                  <a:pt x="294" y="47"/>
                </a:lnTo>
                <a:lnTo>
                  <a:pt x="291" y="39"/>
                </a:lnTo>
                <a:lnTo>
                  <a:pt x="288" y="33"/>
                </a:lnTo>
                <a:lnTo>
                  <a:pt x="283" y="30"/>
                </a:lnTo>
                <a:lnTo>
                  <a:pt x="277" y="28"/>
                </a:lnTo>
                <a:lnTo>
                  <a:pt x="277" y="28"/>
                </a:lnTo>
                <a:lnTo>
                  <a:pt x="271" y="30"/>
                </a:lnTo>
                <a:lnTo>
                  <a:pt x="266" y="33"/>
                </a:lnTo>
                <a:lnTo>
                  <a:pt x="263" y="39"/>
                </a:lnTo>
                <a:lnTo>
                  <a:pt x="260" y="47"/>
                </a:lnTo>
                <a:close/>
                <a:moveTo>
                  <a:pt x="224" y="58"/>
                </a:moveTo>
                <a:lnTo>
                  <a:pt x="224" y="30"/>
                </a:lnTo>
                <a:lnTo>
                  <a:pt x="218" y="30"/>
                </a:lnTo>
                <a:lnTo>
                  <a:pt x="218" y="25"/>
                </a:lnTo>
                <a:lnTo>
                  <a:pt x="224" y="25"/>
                </a:lnTo>
                <a:lnTo>
                  <a:pt x="224" y="17"/>
                </a:lnTo>
                <a:lnTo>
                  <a:pt x="232" y="17"/>
                </a:lnTo>
                <a:lnTo>
                  <a:pt x="232" y="25"/>
                </a:lnTo>
                <a:lnTo>
                  <a:pt x="246" y="25"/>
                </a:lnTo>
                <a:lnTo>
                  <a:pt x="246" y="30"/>
                </a:lnTo>
                <a:lnTo>
                  <a:pt x="232" y="30"/>
                </a:lnTo>
                <a:lnTo>
                  <a:pt x="232" y="55"/>
                </a:lnTo>
                <a:lnTo>
                  <a:pt x="232" y="55"/>
                </a:lnTo>
                <a:lnTo>
                  <a:pt x="235" y="64"/>
                </a:lnTo>
                <a:lnTo>
                  <a:pt x="238" y="66"/>
                </a:lnTo>
                <a:lnTo>
                  <a:pt x="241" y="66"/>
                </a:lnTo>
                <a:lnTo>
                  <a:pt x="241" y="66"/>
                </a:lnTo>
                <a:lnTo>
                  <a:pt x="246" y="66"/>
                </a:lnTo>
                <a:lnTo>
                  <a:pt x="249" y="69"/>
                </a:lnTo>
                <a:lnTo>
                  <a:pt x="249" y="69"/>
                </a:lnTo>
                <a:lnTo>
                  <a:pt x="238" y="72"/>
                </a:lnTo>
                <a:lnTo>
                  <a:pt x="238" y="72"/>
                </a:lnTo>
                <a:lnTo>
                  <a:pt x="232" y="72"/>
                </a:lnTo>
                <a:lnTo>
                  <a:pt x="229" y="69"/>
                </a:lnTo>
                <a:lnTo>
                  <a:pt x="227" y="64"/>
                </a:lnTo>
                <a:lnTo>
                  <a:pt x="224" y="58"/>
                </a:lnTo>
                <a:close/>
                <a:moveTo>
                  <a:pt x="95" y="47"/>
                </a:moveTo>
                <a:lnTo>
                  <a:pt x="95" y="47"/>
                </a:lnTo>
                <a:lnTo>
                  <a:pt x="95" y="39"/>
                </a:lnTo>
                <a:lnTo>
                  <a:pt x="101" y="30"/>
                </a:lnTo>
                <a:lnTo>
                  <a:pt x="106" y="25"/>
                </a:lnTo>
                <a:lnTo>
                  <a:pt x="115" y="25"/>
                </a:lnTo>
                <a:lnTo>
                  <a:pt x="115" y="25"/>
                </a:lnTo>
                <a:lnTo>
                  <a:pt x="123" y="25"/>
                </a:lnTo>
                <a:lnTo>
                  <a:pt x="129" y="30"/>
                </a:lnTo>
                <a:lnTo>
                  <a:pt x="129" y="30"/>
                </a:lnTo>
                <a:lnTo>
                  <a:pt x="129" y="8"/>
                </a:lnTo>
                <a:lnTo>
                  <a:pt x="134" y="8"/>
                </a:lnTo>
                <a:lnTo>
                  <a:pt x="134" y="69"/>
                </a:lnTo>
                <a:lnTo>
                  <a:pt x="129" y="69"/>
                </a:lnTo>
                <a:lnTo>
                  <a:pt x="129" y="66"/>
                </a:lnTo>
                <a:lnTo>
                  <a:pt x="129" y="66"/>
                </a:lnTo>
                <a:lnTo>
                  <a:pt x="129" y="66"/>
                </a:lnTo>
                <a:lnTo>
                  <a:pt x="123" y="69"/>
                </a:lnTo>
                <a:lnTo>
                  <a:pt x="115" y="72"/>
                </a:lnTo>
                <a:lnTo>
                  <a:pt x="115" y="72"/>
                </a:lnTo>
                <a:lnTo>
                  <a:pt x="106" y="69"/>
                </a:lnTo>
                <a:lnTo>
                  <a:pt x="98" y="66"/>
                </a:lnTo>
                <a:lnTo>
                  <a:pt x="95" y="58"/>
                </a:lnTo>
                <a:lnTo>
                  <a:pt x="95" y="47"/>
                </a:lnTo>
                <a:close/>
                <a:moveTo>
                  <a:pt x="101" y="47"/>
                </a:moveTo>
                <a:lnTo>
                  <a:pt x="101" y="47"/>
                </a:lnTo>
                <a:lnTo>
                  <a:pt x="103" y="55"/>
                </a:lnTo>
                <a:lnTo>
                  <a:pt x="106" y="61"/>
                </a:lnTo>
                <a:lnTo>
                  <a:pt x="109" y="66"/>
                </a:lnTo>
                <a:lnTo>
                  <a:pt x="115" y="66"/>
                </a:lnTo>
                <a:lnTo>
                  <a:pt x="115" y="66"/>
                </a:lnTo>
                <a:lnTo>
                  <a:pt x="115" y="66"/>
                </a:lnTo>
                <a:lnTo>
                  <a:pt x="123" y="64"/>
                </a:lnTo>
                <a:lnTo>
                  <a:pt x="129" y="61"/>
                </a:lnTo>
                <a:lnTo>
                  <a:pt x="129" y="36"/>
                </a:lnTo>
                <a:lnTo>
                  <a:pt x="129" y="36"/>
                </a:lnTo>
                <a:lnTo>
                  <a:pt x="123" y="30"/>
                </a:lnTo>
                <a:lnTo>
                  <a:pt x="115" y="28"/>
                </a:lnTo>
                <a:lnTo>
                  <a:pt x="115" y="28"/>
                </a:lnTo>
                <a:lnTo>
                  <a:pt x="109" y="30"/>
                </a:lnTo>
                <a:lnTo>
                  <a:pt x="106" y="33"/>
                </a:lnTo>
                <a:lnTo>
                  <a:pt x="103" y="39"/>
                </a:lnTo>
                <a:lnTo>
                  <a:pt x="101" y="47"/>
                </a:lnTo>
                <a:close/>
                <a:moveTo>
                  <a:pt x="0" y="58"/>
                </a:moveTo>
                <a:lnTo>
                  <a:pt x="0" y="58"/>
                </a:lnTo>
                <a:lnTo>
                  <a:pt x="3" y="53"/>
                </a:lnTo>
                <a:lnTo>
                  <a:pt x="5" y="47"/>
                </a:lnTo>
                <a:lnTo>
                  <a:pt x="14" y="44"/>
                </a:lnTo>
                <a:lnTo>
                  <a:pt x="28" y="41"/>
                </a:lnTo>
                <a:lnTo>
                  <a:pt x="28" y="39"/>
                </a:lnTo>
                <a:lnTo>
                  <a:pt x="28" y="39"/>
                </a:lnTo>
                <a:lnTo>
                  <a:pt x="25" y="30"/>
                </a:lnTo>
                <a:lnTo>
                  <a:pt x="22" y="30"/>
                </a:lnTo>
                <a:lnTo>
                  <a:pt x="19" y="28"/>
                </a:lnTo>
                <a:lnTo>
                  <a:pt x="19" y="28"/>
                </a:lnTo>
                <a:lnTo>
                  <a:pt x="14" y="30"/>
                </a:lnTo>
                <a:lnTo>
                  <a:pt x="11" y="30"/>
                </a:lnTo>
                <a:lnTo>
                  <a:pt x="8" y="36"/>
                </a:lnTo>
                <a:lnTo>
                  <a:pt x="3" y="36"/>
                </a:lnTo>
                <a:lnTo>
                  <a:pt x="3" y="36"/>
                </a:lnTo>
                <a:lnTo>
                  <a:pt x="3" y="33"/>
                </a:lnTo>
                <a:lnTo>
                  <a:pt x="5" y="28"/>
                </a:lnTo>
                <a:lnTo>
                  <a:pt x="11" y="25"/>
                </a:lnTo>
                <a:lnTo>
                  <a:pt x="19" y="25"/>
                </a:lnTo>
                <a:lnTo>
                  <a:pt x="19" y="25"/>
                </a:lnTo>
                <a:lnTo>
                  <a:pt x="25" y="25"/>
                </a:lnTo>
                <a:lnTo>
                  <a:pt x="31" y="28"/>
                </a:lnTo>
                <a:lnTo>
                  <a:pt x="33" y="33"/>
                </a:lnTo>
                <a:lnTo>
                  <a:pt x="33" y="41"/>
                </a:lnTo>
                <a:lnTo>
                  <a:pt x="33" y="64"/>
                </a:lnTo>
                <a:lnTo>
                  <a:pt x="33" y="64"/>
                </a:lnTo>
                <a:lnTo>
                  <a:pt x="36" y="69"/>
                </a:lnTo>
                <a:lnTo>
                  <a:pt x="36" y="69"/>
                </a:lnTo>
                <a:lnTo>
                  <a:pt x="28" y="69"/>
                </a:lnTo>
                <a:lnTo>
                  <a:pt x="28" y="69"/>
                </a:lnTo>
                <a:lnTo>
                  <a:pt x="28" y="66"/>
                </a:lnTo>
                <a:lnTo>
                  <a:pt x="28" y="66"/>
                </a:lnTo>
                <a:lnTo>
                  <a:pt x="28" y="66"/>
                </a:lnTo>
                <a:lnTo>
                  <a:pt x="22" y="69"/>
                </a:lnTo>
                <a:lnTo>
                  <a:pt x="14" y="72"/>
                </a:lnTo>
                <a:lnTo>
                  <a:pt x="14" y="72"/>
                </a:lnTo>
                <a:lnTo>
                  <a:pt x="8" y="72"/>
                </a:lnTo>
                <a:lnTo>
                  <a:pt x="3" y="69"/>
                </a:lnTo>
                <a:lnTo>
                  <a:pt x="0" y="64"/>
                </a:lnTo>
                <a:lnTo>
                  <a:pt x="0" y="58"/>
                </a:lnTo>
                <a:close/>
                <a:moveTo>
                  <a:pt x="8" y="58"/>
                </a:moveTo>
                <a:lnTo>
                  <a:pt x="8" y="58"/>
                </a:lnTo>
                <a:lnTo>
                  <a:pt x="8" y="66"/>
                </a:lnTo>
                <a:lnTo>
                  <a:pt x="17" y="66"/>
                </a:lnTo>
                <a:lnTo>
                  <a:pt x="17" y="66"/>
                </a:lnTo>
                <a:lnTo>
                  <a:pt x="22" y="66"/>
                </a:lnTo>
                <a:lnTo>
                  <a:pt x="28" y="64"/>
                </a:lnTo>
                <a:lnTo>
                  <a:pt x="28" y="44"/>
                </a:lnTo>
                <a:lnTo>
                  <a:pt x="28" y="44"/>
                </a:lnTo>
                <a:lnTo>
                  <a:pt x="17" y="47"/>
                </a:lnTo>
                <a:lnTo>
                  <a:pt x="11" y="50"/>
                </a:lnTo>
                <a:lnTo>
                  <a:pt x="8" y="55"/>
                </a:lnTo>
                <a:lnTo>
                  <a:pt x="8" y="58"/>
                </a:lnTo>
                <a:close/>
                <a:moveTo>
                  <a:pt x="313" y="69"/>
                </a:moveTo>
                <a:lnTo>
                  <a:pt x="313" y="25"/>
                </a:lnTo>
                <a:lnTo>
                  <a:pt x="319" y="25"/>
                </a:lnTo>
                <a:lnTo>
                  <a:pt x="319" y="30"/>
                </a:lnTo>
                <a:lnTo>
                  <a:pt x="319" y="30"/>
                </a:lnTo>
                <a:lnTo>
                  <a:pt x="319" y="30"/>
                </a:lnTo>
                <a:lnTo>
                  <a:pt x="327" y="28"/>
                </a:lnTo>
                <a:lnTo>
                  <a:pt x="327" y="28"/>
                </a:lnTo>
                <a:lnTo>
                  <a:pt x="336" y="25"/>
                </a:lnTo>
                <a:lnTo>
                  <a:pt x="336" y="25"/>
                </a:lnTo>
                <a:lnTo>
                  <a:pt x="339" y="25"/>
                </a:lnTo>
                <a:lnTo>
                  <a:pt x="339" y="25"/>
                </a:lnTo>
                <a:lnTo>
                  <a:pt x="344" y="28"/>
                </a:lnTo>
                <a:lnTo>
                  <a:pt x="341" y="30"/>
                </a:lnTo>
                <a:lnTo>
                  <a:pt x="341" y="30"/>
                </a:lnTo>
                <a:lnTo>
                  <a:pt x="339" y="30"/>
                </a:lnTo>
                <a:lnTo>
                  <a:pt x="339" y="30"/>
                </a:lnTo>
                <a:lnTo>
                  <a:pt x="333" y="30"/>
                </a:lnTo>
                <a:lnTo>
                  <a:pt x="333" y="30"/>
                </a:lnTo>
                <a:lnTo>
                  <a:pt x="327" y="30"/>
                </a:lnTo>
                <a:lnTo>
                  <a:pt x="327" y="30"/>
                </a:lnTo>
                <a:lnTo>
                  <a:pt x="319" y="36"/>
                </a:lnTo>
                <a:lnTo>
                  <a:pt x="319" y="69"/>
                </a:lnTo>
                <a:lnTo>
                  <a:pt x="313" y="69"/>
                </a:lnTo>
                <a:close/>
                <a:moveTo>
                  <a:pt x="78" y="69"/>
                </a:moveTo>
                <a:lnTo>
                  <a:pt x="78" y="41"/>
                </a:lnTo>
                <a:lnTo>
                  <a:pt x="78" y="41"/>
                </a:lnTo>
                <a:lnTo>
                  <a:pt x="78" y="36"/>
                </a:lnTo>
                <a:lnTo>
                  <a:pt x="75" y="33"/>
                </a:lnTo>
                <a:lnTo>
                  <a:pt x="75" y="33"/>
                </a:lnTo>
                <a:lnTo>
                  <a:pt x="73" y="30"/>
                </a:lnTo>
                <a:lnTo>
                  <a:pt x="70" y="30"/>
                </a:lnTo>
                <a:lnTo>
                  <a:pt x="70" y="30"/>
                </a:lnTo>
                <a:lnTo>
                  <a:pt x="61" y="30"/>
                </a:lnTo>
                <a:lnTo>
                  <a:pt x="61" y="30"/>
                </a:lnTo>
                <a:lnTo>
                  <a:pt x="53" y="36"/>
                </a:lnTo>
                <a:lnTo>
                  <a:pt x="53" y="69"/>
                </a:lnTo>
                <a:lnTo>
                  <a:pt x="47" y="69"/>
                </a:lnTo>
                <a:lnTo>
                  <a:pt x="47" y="25"/>
                </a:lnTo>
                <a:lnTo>
                  <a:pt x="53" y="25"/>
                </a:lnTo>
                <a:lnTo>
                  <a:pt x="53" y="30"/>
                </a:lnTo>
                <a:lnTo>
                  <a:pt x="53" y="30"/>
                </a:lnTo>
                <a:lnTo>
                  <a:pt x="53" y="30"/>
                </a:lnTo>
                <a:lnTo>
                  <a:pt x="61" y="28"/>
                </a:lnTo>
                <a:lnTo>
                  <a:pt x="61" y="28"/>
                </a:lnTo>
                <a:lnTo>
                  <a:pt x="70" y="25"/>
                </a:lnTo>
                <a:lnTo>
                  <a:pt x="70" y="25"/>
                </a:lnTo>
                <a:lnTo>
                  <a:pt x="78" y="25"/>
                </a:lnTo>
                <a:lnTo>
                  <a:pt x="81" y="28"/>
                </a:lnTo>
                <a:lnTo>
                  <a:pt x="81" y="28"/>
                </a:lnTo>
                <a:lnTo>
                  <a:pt x="84" y="33"/>
                </a:lnTo>
                <a:lnTo>
                  <a:pt x="84" y="39"/>
                </a:lnTo>
                <a:lnTo>
                  <a:pt x="84" y="69"/>
                </a:lnTo>
                <a:lnTo>
                  <a:pt x="78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2" name="Freeform 774"/>
          <p:cNvSpPr>
            <a:spLocks/>
          </p:cNvSpPr>
          <p:nvPr/>
        </p:nvSpPr>
        <p:spPr bwMode="auto">
          <a:xfrm>
            <a:off x="5645023" y="5676349"/>
            <a:ext cx="50876" cy="95773"/>
          </a:xfrm>
          <a:custGeom>
            <a:avLst/>
            <a:gdLst/>
            <a:ahLst/>
            <a:cxnLst>
              <a:cxn ang="0">
                <a:pos x="5" y="64"/>
              </a:cxn>
              <a:cxn ang="0">
                <a:pos x="5" y="64"/>
              </a:cxn>
              <a:cxn ang="0">
                <a:pos x="2" y="61"/>
              </a:cxn>
              <a:cxn ang="0">
                <a:pos x="0" y="55"/>
              </a:cxn>
              <a:cxn ang="0">
                <a:pos x="8" y="55"/>
              </a:cxn>
              <a:cxn ang="0">
                <a:pos x="8" y="55"/>
              </a:cxn>
              <a:cxn ang="0">
                <a:pos x="11" y="61"/>
              </a:cxn>
              <a:cxn ang="0">
                <a:pos x="11" y="61"/>
              </a:cxn>
              <a:cxn ang="0">
                <a:pos x="16" y="64"/>
              </a:cxn>
              <a:cxn ang="0">
                <a:pos x="16" y="64"/>
              </a:cxn>
              <a:cxn ang="0">
                <a:pos x="22" y="64"/>
              </a:cxn>
              <a:cxn ang="0">
                <a:pos x="25" y="61"/>
              </a:cxn>
              <a:cxn ang="0">
                <a:pos x="25" y="61"/>
              </a:cxn>
              <a:cxn ang="0">
                <a:pos x="28" y="55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2" y="44"/>
              </a:cxn>
              <a:cxn ang="0">
                <a:pos x="16" y="47"/>
              </a:cxn>
              <a:cxn ang="0">
                <a:pos x="16" y="47"/>
              </a:cxn>
              <a:cxn ang="0">
                <a:pos x="8" y="44"/>
              </a:cxn>
              <a:cxn ang="0">
                <a:pos x="2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2" y="5"/>
              </a:cxn>
              <a:cxn ang="0">
                <a:pos x="8" y="0"/>
              </a:cxn>
              <a:cxn ang="0">
                <a:pos x="16" y="0"/>
              </a:cxn>
              <a:cxn ang="0">
                <a:pos x="16" y="0"/>
              </a:cxn>
              <a:cxn ang="0">
                <a:pos x="22" y="0"/>
              </a:cxn>
              <a:cxn ang="0">
                <a:pos x="28" y="3"/>
              </a:cxn>
              <a:cxn ang="0">
                <a:pos x="28" y="3"/>
              </a:cxn>
              <a:cxn ang="0">
                <a:pos x="28" y="0"/>
              </a:cxn>
              <a:cxn ang="0">
                <a:pos x="33" y="0"/>
              </a:cxn>
              <a:cxn ang="0">
                <a:pos x="33" y="44"/>
              </a:cxn>
              <a:cxn ang="0">
                <a:pos x="33" y="44"/>
              </a:cxn>
              <a:cxn ang="0">
                <a:pos x="33" y="55"/>
              </a:cxn>
              <a:cxn ang="0">
                <a:pos x="30" y="64"/>
              </a:cxn>
              <a:cxn ang="0">
                <a:pos x="30" y="64"/>
              </a:cxn>
              <a:cxn ang="0">
                <a:pos x="25" y="66"/>
              </a:cxn>
              <a:cxn ang="0">
                <a:pos x="16" y="66"/>
              </a:cxn>
              <a:cxn ang="0">
                <a:pos x="16" y="66"/>
              </a:cxn>
              <a:cxn ang="0">
                <a:pos x="11" y="66"/>
              </a:cxn>
              <a:cxn ang="0">
                <a:pos x="5" y="64"/>
              </a:cxn>
            </a:cxnLst>
            <a:rect l="0" t="0" r="r" b="b"/>
            <a:pathLst>
              <a:path w="33" h="66">
                <a:moveTo>
                  <a:pt x="5" y="64"/>
                </a:moveTo>
                <a:lnTo>
                  <a:pt x="5" y="64"/>
                </a:lnTo>
                <a:lnTo>
                  <a:pt x="2" y="61"/>
                </a:lnTo>
                <a:lnTo>
                  <a:pt x="0" y="55"/>
                </a:lnTo>
                <a:lnTo>
                  <a:pt x="8" y="55"/>
                </a:lnTo>
                <a:lnTo>
                  <a:pt x="8" y="55"/>
                </a:lnTo>
                <a:lnTo>
                  <a:pt x="11" y="61"/>
                </a:lnTo>
                <a:lnTo>
                  <a:pt x="11" y="61"/>
                </a:lnTo>
                <a:lnTo>
                  <a:pt x="16" y="64"/>
                </a:lnTo>
                <a:lnTo>
                  <a:pt x="16" y="64"/>
                </a:lnTo>
                <a:lnTo>
                  <a:pt x="22" y="64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2" y="44"/>
                </a:lnTo>
                <a:lnTo>
                  <a:pt x="16" y="47"/>
                </a:lnTo>
                <a:lnTo>
                  <a:pt x="16" y="47"/>
                </a:lnTo>
                <a:lnTo>
                  <a:pt x="8" y="44"/>
                </a:lnTo>
                <a:lnTo>
                  <a:pt x="2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2" y="5"/>
                </a:lnTo>
                <a:lnTo>
                  <a:pt x="8" y="0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8" y="3"/>
                </a:lnTo>
                <a:lnTo>
                  <a:pt x="28" y="3"/>
                </a:lnTo>
                <a:lnTo>
                  <a:pt x="28" y="0"/>
                </a:lnTo>
                <a:lnTo>
                  <a:pt x="33" y="0"/>
                </a:lnTo>
                <a:lnTo>
                  <a:pt x="33" y="44"/>
                </a:lnTo>
                <a:lnTo>
                  <a:pt x="33" y="44"/>
                </a:lnTo>
                <a:lnTo>
                  <a:pt x="33" y="55"/>
                </a:lnTo>
                <a:lnTo>
                  <a:pt x="30" y="64"/>
                </a:lnTo>
                <a:lnTo>
                  <a:pt x="30" y="64"/>
                </a:lnTo>
                <a:lnTo>
                  <a:pt x="25" y="66"/>
                </a:lnTo>
                <a:lnTo>
                  <a:pt x="16" y="66"/>
                </a:lnTo>
                <a:lnTo>
                  <a:pt x="16" y="66"/>
                </a:lnTo>
                <a:lnTo>
                  <a:pt x="11" y="66"/>
                </a:lnTo>
                <a:lnTo>
                  <a:pt x="5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3" name="Freeform 775"/>
          <p:cNvSpPr>
            <a:spLocks/>
          </p:cNvSpPr>
          <p:nvPr/>
        </p:nvSpPr>
        <p:spPr bwMode="auto">
          <a:xfrm>
            <a:off x="5652731" y="5683605"/>
            <a:ext cx="35459" cy="5224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20"/>
              </a:cxn>
              <a:cxn ang="0">
                <a:pos x="0" y="20"/>
              </a:cxn>
              <a:cxn ang="0">
                <a:pos x="3" y="25"/>
              </a:cxn>
              <a:cxn ang="0">
                <a:pos x="6" y="31"/>
              </a:cxn>
              <a:cxn ang="0">
                <a:pos x="9" y="36"/>
              </a:cxn>
              <a:cxn ang="0">
                <a:pos x="11" y="36"/>
              </a:cxn>
              <a:cxn ang="0">
                <a:pos x="11" y="36"/>
              </a:cxn>
              <a:cxn ang="0">
                <a:pos x="17" y="36"/>
              </a:cxn>
              <a:cxn ang="0">
                <a:pos x="23" y="31"/>
              </a:cxn>
              <a:cxn ang="0">
                <a:pos x="23" y="3"/>
              </a:cxn>
              <a:cxn ang="0">
                <a:pos x="23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3" y="3"/>
              </a:cxn>
              <a:cxn ang="0">
                <a:pos x="3" y="9"/>
              </a:cxn>
              <a:cxn ang="0">
                <a:pos x="0" y="17"/>
              </a:cxn>
            </a:cxnLst>
            <a:rect l="0" t="0" r="r" b="b"/>
            <a:pathLst>
              <a:path w="23" h="36">
                <a:moveTo>
                  <a:pt x="0" y="17"/>
                </a:moveTo>
                <a:lnTo>
                  <a:pt x="0" y="20"/>
                </a:lnTo>
                <a:lnTo>
                  <a:pt x="0" y="20"/>
                </a:lnTo>
                <a:lnTo>
                  <a:pt x="3" y="25"/>
                </a:lnTo>
                <a:lnTo>
                  <a:pt x="6" y="31"/>
                </a:lnTo>
                <a:lnTo>
                  <a:pt x="9" y="36"/>
                </a:lnTo>
                <a:lnTo>
                  <a:pt x="11" y="36"/>
                </a:lnTo>
                <a:lnTo>
                  <a:pt x="11" y="36"/>
                </a:lnTo>
                <a:lnTo>
                  <a:pt x="17" y="36"/>
                </a:lnTo>
                <a:lnTo>
                  <a:pt x="23" y="31"/>
                </a:lnTo>
                <a:lnTo>
                  <a:pt x="23" y="3"/>
                </a:lnTo>
                <a:lnTo>
                  <a:pt x="23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3" y="3"/>
                </a:lnTo>
                <a:lnTo>
                  <a:pt x="3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4" name="Freeform 776"/>
          <p:cNvSpPr>
            <a:spLocks/>
          </p:cNvSpPr>
          <p:nvPr/>
        </p:nvSpPr>
        <p:spPr bwMode="auto">
          <a:xfrm>
            <a:off x="5307390" y="5640071"/>
            <a:ext cx="61668" cy="104479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9" y="58"/>
              </a:cxn>
              <a:cxn ang="0">
                <a:pos x="9" y="58"/>
              </a:cxn>
              <a:cxn ang="0">
                <a:pos x="12" y="64"/>
              </a:cxn>
              <a:cxn ang="0">
                <a:pos x="14" y="66"/>
              </a:cxn>
              <a:cxn ang="0">
                <a:pos x="20" y="66"/>
              </a:cxn>
              <a:cxn ang="0">
                <a:pos x="20" y="66"/>
              </a:cxn>
              <a:cxn ang="0">
                <a:pos x="26" y="66"/>
              </a:cxn>
              <a:cxn ang="0">
                <a:pos x="28" y="61"/>
              </a:cxn>
              <a:cxn ang="0">
                <a:pos x="28" y="61"/>
              </a:cxn>
              <a:cxn ang="0">
                <a:pos x="31" y="53"/>
              </a:cxn>
              <a:cxn ang="0">
                <a:pos x="31" y="53"/>
              </a:cxn>
              <a:cxn ang="0">
                <a:pos x="31" y="50"/>
              </a:cxn>
              <a:cxn ang="0">
                <a:pos x="28" y="44"/>
              </a:cxn>
              <a:cxn ang="0">
                <a:pos x="28" y="44"/>
              </a:cxn>
              <a:cxn ang="0">
                <a:pos x="17" y="39"/>
              </a:cxn>
              <a:cxn ang="0">
                <a:pos x="17" y="39"/>
              </a:cxn>
              <a:cxn ang="0">
                <a:pos x="6" y="28"/>
              </a:cxn>
              <a:cxn ang="0">
                <a:pos x="6" y="28"/>
              </a:cxn>
              <a:cxn ang="0">
                <a:pos x="3" y="25"/>
              </a:cxn>
              <a:cxn ang="0">
                <a:pos x="0" y="17"/>
              </a:cxn>
              <a:cxn ang="0">
                <a:pos x="0" y="17"/>
              </a:cxn>
              <a:cxn ang="0">
                <a:pos x="3" y="11"/>
              </a:cxn>
              <a:cxn ang="0">
                <a:pos x="6" y="5"/>
              </a:cxn>
              <a:cxn ang="0">
                <a:pos x="6" y="5"/>
              </a:cxn>
              <a:cxn ang="0">
                <a:pos x="12" y="3"/>
              </a:cxn>
              <a:cxn ang="0">
                <a:pos x="20" y="0"/>
              </a:cxn>
              <a:cxn ang="0">
                <a:pos x="20" y="0"/>
              </a:cxn>
              <a:cxn ang="0">
                <a:pos x="28" y="3"/>
              </a:cxn>
              <a:cxn ang="0">
                <a:pos x="34" y="5"/>
              </a:cxn>
              <a:cxn ang="0">
                <a:pos x="37" y="8"/>
              </a:cxn>
              <a:cxn ang="0">
                <a:pos x="37" y="14"/>
              </a:cxn>
              <a:cxn ang="0">
                <a:pos x="31" y="14"/>
              </a:cxn>
              <a:cxn ang="0">
                <a:pos x="31" y="14"/>
              </a:cxn>
              <a:cxn ang="0">
                <a:pos x="28" y="8"/>
              </a:cxn>
              <a:cxn ang="0">
                <a:pos x="26" y="8"/>
              </a:cxn>
              <a:cxn ang="0">
                <a:pos x="20" y="5"/>
              </a:cxn>
              <a:cxn ang="0">
                <a:pos x="20" y="5"/>
              </a:cxn>
              <a:cxn ang="0">
                <a:pos x="14" y="8"/>
              </a:cxn>
              <a:cxn ang="0">
                <a:pos x="12" y="11"/>
              </a:cxn>
              <a:cxn ang="0">
                <a:pos x="12" y="11"/>
              </a:cxn>
              <a:cxn ang="0">
                <a:pos x="9" y="17"/>
              </a:cxn>
              <a:cxn ang="0">
                <a:pos x="9" y="17"/>
              </a:cxn>
              <a:cxn ang="0">
                <a:pos x="9" y="22"/>
              </a:cxn>
              <a:cxn ang="0">
                <a:pos x="12" y="25"/>
              </a:cxn>
              <a:cxn ang="0">
                <a:pos x="12" y="25"/>
              </a:cxn>
              <a:cxn ang="0">
                <a:pos x="23" y="33"/>
              </a:cxn>
              <a:cxn ang="0">
                <a:pos x="23" y="33"/>
              </a:cxn>
              <a:cxn ang="0">
                <a:pos x="34" y="41"/>
              </a:cxn>
              <a:cxn ang="0">
                <a:pos x="34" y="41"/>
              </a:cxn>
              <a:cxn ang="0">
                <a:pos x="40" y="47"/>
              </a:cxn>
              <a:cxn ang="0">
                <a:pos x="40" y="53"/>
              </a:cxn>
              <a:cxn ang="0">
                <a:pos x="40" y="53"/>
              </a:cxn>
              <a:cxn ang="0">
                <a:pos x="40" y="58"/>
              </a:cxn>
              <a:cxn ang="0">
                <a:pos x="34" y="64"/>
              </a:cxn>
              <a:cxn ang="0">
                <a:pos x="34" y="64"/>
              </a:cxn>
              <a:cxn ang="0">
                <a:pos x="28" y="69"/>
              </a:cxn>
              <a:cxn ang="0">
                <a:pos x="20" y="72"/>
              </a:cxn>
              <a:cxn ang="0">
                <a:pos x="20" y="72"/>
              </a:cxn>
              <a:cxn ang="0">
                <a:pos x="12" y="72"/>
              </a:cxn>
              <a:cxn ang="0">
                <a:pos x="6" y="69"/>
              </a:cxn>
              <a:cxn ang="0">
                <a:pos x="3" y="64"/>
              </a:cxn>
              <a:cxn ang="0">
                <a:pos x="0" y="58"/>
              </a:cxn>
            </a:cxnLst>
            <a:rect l="0" t="0" r="r" b="b"/>
            <a:pathLst>
              <a:path w="40" h="72">
                <a:moveTo>
                  <a:pt x="0" y="58"/>
                </a:moveTo>
                <a:lnTo>
                  <a:pt x="9" y="58"/>
                </a:lnTo>
                <a:lnTo>
                  <a:pt x="9" y="58"/>
                </a:lnTo>
                <a:lnTo>
                  <a:pt x="12" y="64"/>
                </a:lnTo>
                <a:lnTo>
                  <a:pt x="14" y="66"/>
                </a:lnTo>
                <a:lnTo>
                  <a:pt x="20" y="66"/>
                </a:lnTo>
                <a:lnTo>
                  <a:pt x="20" y="66"/>
                </a:lnTo>
                <a:lnTo>
                  <a:pt x="26" y="66"/>
                </a:lnTo>
                <a:lnTo>
                  <a:pt x="28" y="61"/>
                </a:lnTo>
                <a:lnTo>
                  <a:pt x="28" y="61"/>
                </a:lnTo>
                <a:lnTo>
                  <a:pt x="31" y="53"/>
                </a:lnTo>
                <a:lnTo>
                  <a:pt x="31" y="53"/>
                </a:lnTo>
                <a:lnTo>
                  <a:pt x="31" y="50"/>
                </a:lnTo>
                <a:lnTo>
                  <a:pt x="28" y="44"/>
                </a:lnTo>
                <a:lnTo>
                  <a:pt x="28" y="44"/>
                </a:lnTo>
                <a:lnTo>
                  <a:pt x="17" y="39"/>
                </a:lnTo>
                <a:lnTo>
                  <a:pt x="17" y="39"/>
                </a:lnTo>
                <a:lnTo>
                  <a:pt x="6" y="28"/>
                </a:lnTo>
                <a:lnTo>
                  <a:pt x="6" y="28"/>
                </a:lnTo>
                <a:lnTo>
                  <a:pt x="3" y="25"/>
                </a:lnTo>
                <a:lnTo>
                  <a:pt x="0" y="17"/>
                </a:lnTo>
                <a:lnTo>
                  <a:pt x="0" y="17"/>
                </a:lnTo>
                <a:lnTo>
                  <a:pt x="3" y="11"/>
                </a:lnTo>
                <a:lnTo>
                  <a:pt x="6" y="5"/>
                </a:lnTo>
                <a:lnTo>
                  <a:pt x="6" y="5"/>
                </a:lnTo>
                <a:lnTo>
                  <a:pt x="12" y="3"/>
                </a:lnTo>
                <a:lnTo>
                  <a:pt x="20" y="0"/>
                </a:lnTo>
                <a:lnTo>
                  <a:pt x="20" y="0"/>
                </a:lnTo>
                <a:lnTo>
                  <a:pt x="28" y="3"/>
                </a:lnTo>
                <a:lnTo>
                  <a:pt x="34" y="5"/>
                </a:lnTo>
                <a:lnTo>
                  <a:pt x="37" y="8"/>
                </a:lnTo>
                <a:lnTo>
                  <a:pt x="37" y="14"/>
                </a:lnTo>
                <a:lnTo>
                  <a:pt x="31" y="14"/>
                </a:lnTo>
                <a:lnTo>
                  <a:pt x="31" y="14"/>
                </a:lnTo>
                <a:lnTo>
                  <a:pt x="28" y="8"/>
                </a:lnTo>
                <a:lnTo>
                  <a:pt x="26" y="8"/>
                </a:lnTo>
                <a:lnTo>
                  <a:pt x="20" y="5"/>
                </a:lnTo>
                <a:lnTo>
                  <a:pt x="20" y="5"/>
                </a:lnTo>
                <a:lnTo>
                  <a:pt x="14" y="8"/>
                </a:lnTo>
                <a:lnTo>
                  <a:pt x="12" y="11"/>
                </a:lnTo>
                <a:lnTo>
                  <a:pt x="12" y="11"/>
                </a:lnTo>
                <a:lnTo>
                  <a:pt x="9" y="17"/>
                </a:lnTo>
                <a:lnTo>
                  <a:pt x="9" y="17"/>
                </a:lnTo>
                <a:lnTo>
                  <a:pt x="9" y="22"/>
                </a:lnTo>
                <a:lnTo>
                  <a:pt x="12" y="25"/>
                </a:lnTo>
                <a:lnTo>
                  <a:pt x="12" y="25"/>
                </a:lnTo>
                <a:lnTo>
                  <a:pt x="23" y="33"/>
                </a:lnTo>
                <a:lnTo>
                  <a:pt x="23" y="33"/>
                </a:lnTo>
                <a:lnTo>
                  <a:pt x="34" y="41"/>
                </a:lnTo>
                <a:lnTo>
                  <a:pt x="34" y="41"/>
                </a:lnTo>
                <a:lnTo>
                  <a:pt x="40" y="47"/>
                </a:lnTo>
                <a:lnTo>
                  <a:pt x="40" y="53"/>
                </a:lnTo>
                <a:lnTo>
                  <a:pt x="40" y="53"/>
                </a:lnTo>
                <a:lnTo>
                  <a:pt x="40" y="58"/>
                </a:lnTo>
                <a:lnTo>
                  <a:pt x="34" y="64"/>
                </a:lnTo>
                <a:lnTo>
                  <a:pt x="34" y="64"/>
                </a:lnTo>
                <a:lnTo>
                  <a:pt x="28" y="69"/>
                </a:lnTo>
                <a:lnTo>
                  <a:pt x="20" y="72"/>
                </a:lnTo>
                <a:lnTo>
                  <a:pt x="20" y="72"/>
                </a:lnTo>
                <a:lnTo>
                  <a:pt x="12" y="72"/>
                </a:lnTo>
                <a:lnTo>
                  <a:pt x="6" y="69"/>
                </a:lnTo>
                <a:lnTo>
                  <a:pt x="3" y="64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5" name="Freeform 777"/>
          <p:cNvSpPr>
            <a:spLocks/>
          </p:cNvSpPr>
          <p:nvPr/>
        </p:nvSpPr>
        <p:spPr bwMode="auto">
          <a:xfrm>
            <a:off x="5709774" y="5676349"/>
            <a:ext cx="64751" cy="68202"/>
          </a:xfrm>
          <a:custGeom>
            <a:avLst/>
            <a:gdLst/>
            <a:ahLst/>
            <a:cxnLst>
              <a:cxn ang="0">
                <a:pos x="8" y="41"/>
              </a:cxn>
              <a:cxn ang="0">
                <a:pos x="8" y="41"/>
              </a:cxn>
              <a:cxn ang="0">
                <a:pos x="2" y="33"/>
              </a:cxn>
              <a:cxn ang="0">
                <a:pos x="0" y="22"/>
              </a:cxn>
              <a:cxn ang="0">
                <a:pos x="0" y="22"/>
              </a:cxn>
              <a:cxn ang="0">
                <a:pos x="2" y="11"/>
              </a:cxn>
              <a:cxn ang="0">
                <a:pos x="8" y="5"/>
              </a:cxn>
              <a:cxn ang="0">
                <a:pos x="8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0" y="0"/>
              </a:cxn>
              <a:cxn ang="0">
                <a:pos x="36" y="5"/>
              </a:cxn>
              <a:cxn ang="0">
                <a:pos x="36" y="5"/>
              </a:cxn>
              <a:cxn ang="0">
                <a:pos x="42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11" y="33"/>
              </a:cxn>
              <a:cxn ang="0">
                <a:pos x="14" y="39"/>
              </a:cxn>
              <a:cxn ang="0">
                <a:pos x="16" y="41"/>
              </a:cxn>
              <a:cxn ang="0">
                <a:pos x="22" y="41"/>
              </a:cxn>
              <a:cxn ang="0">
                <a:pos x="22" y="41"/>
              </a:cxn>
              <a:cxn ang="0">
                <a:pos x="30" y="41"/>
              </a:cxn>
              <a:cxn ang="0">
                <a:pos x="33" y="33"/>
              </a:cxn>
              <a:cxn ang="0">
                <a:pos x="42" y="36"/>
              </a:cxn>
              <a:cxn ang="0">
                <a:pos x="42" y="36"/>
              </a:cxn>
              <a:cxn ang="0">
                <a:pos x="36" y="44"/>
              </a:cxn>
              <a:cxn ang="0">
                <a:pos x="36" y="44"/>
              </a:cxn>
              <a:cxn ang="0">
                <a:pos x="30" y="44"/>
              </a:cxn>
              <a:cxn ang="0">
                <a:pos x="22" y="47"/>
              </a:cxn>
              <a:cxn ang="0">
                <a:pos x="22" y="47"/>
              </a:cxn>
              <a:cxn ang="0">
                <a:pos x="14" y="44"/>
              </a:cxn>
              <a:cxn ang="0">
                <a:pos x="8" y="41"/>
              </a:cxn>
            </a:cxnLst>
            <a:rect l="0" t="0" r="r" b="b"/>
            <a:pathLst>
              <a:path w="42" h="47">
                <a:moveTo>
                  <a:pt x="8" y="41"/>
                </a:moveTo>
                <a:lnTo>
                  <a:pt x="8" y="41"/>
                </a:lnTo>
                <a:lnTo>
                  <a:pt x="2" y="33"/>
                </a:lnTo>
                <a:lnTo>
                  <a:pt x="0" y="22"/>
                </a:lnTo>
                <a:lnTo>
                  <a:pt x="0" y="22"/>
                </a:lnTo>
                <a:lnTo>
                  <a:pt x="2" y="11"/>
                </a:lnTo>
                <a:lnTo>
                  <a:pt x="8" y="5"/>
                </a:lnTo>
                <a:lnTo>
                  <a:pt x="8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0" y="0"/>
                </a:lnTo>
                <a:lnTo>
                  <a:pt x="36" y="5"/>
                </a:lnTo>
                <a:lnTo>
                  <a:pt x="36" y="5"/>
                </a:lnTo>
                <a:lnTo>
                  <a:pt x="42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11" y="33"/>
                </a:lnTo>
                <a:lnTo>
                  <a:pt x="14" y="39"/>
                </a:lnTo>
                <a:lnTo>
                  <a:pt x="16" y="41"/>
                </a:lnTo>
                <a:lnTo>
                  <a:pt x="22" y="41"/>
                </a:lnTo>
                <a:lnTo>
                  <a:pt x="22" y="41"/>
                </a:lnTo>
                <a:lnTo>
                  <a:pt x="30" y="41"/>
                </a:lnTo>
                <a:lnTo>
                  <a:pt x="33" y="33"/>
                </a:lnTo>
                <a:lnTo>
                  <a:pt x="42" y="36"/>
                </a:lnTo>
                <a:lnTo>
                  <a:pt x="42" y="36"/>
                </a:lnTo>
                <a:lnTo>
                  <a:pt x="36" y="44"/>
                </a:lnTo>
                <a:lnTo>
                  <a:pt x="36" y="44"/>
                </a:lnTo>
                <a:lnTo>
                  <a:pt x="30" y="44"/>
                </a:lnTo>
                <a:lnTo>
                  <a:pt x="22" y="47"/>
                </a:lnTo>
                <a:lnTo>
                  <a:pt x="22" y="47"/>
                </a:lnTo>
                <a:lnTo>
                  <a:pt x="14" y="44"/>
                </a:lnTo>
                <a:lnTo>
                  <a:pt x="8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6" name="Freeform 778"/>
          <p:cNvSpPr>
            <a:spLocks/>
          </p:cNvSpPr>
          <p:nvPr/>
        </p:nvSpPr>
        <p:spPr bwMode="auto">
          <a:xfrm>
            <a:off x="5722108" y="5680702"/>
            <a:ext cx="38543" cy="2321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25" y="16"/>
              </a:cxn>
              <a:cxn ang="0">
                <a:pos x="25" y="16"/>
              </a:cxn>
              <a:cxn ang="0">
                <a:pos x="25" y="11"/>
              </a:cxn>
              <a:cxn ang="0">
                <a:pos x="22" y="5"/>
              </a:cxn>
              <a:cxn ang="0">
                <a:pos x="20" y="2"/>
              </a:cxn>
              <a:cxn ang="0">
                <a:pos x="14" y="0"/>
              </a:cxn>
              <a:cxn ang="0">
                <a:pos x="14" y="0"/>
              </a:cxn>
              <a:cxn ang="0">
                <a:pos x="8" y="2"/>
              </a:cxn>
              <a:cxn ang="0">
                <a:pos x="6" y="5"/>
              </a:cxn>
              <a:cxn ang="0">
                <a:pos x="3" y="11"/>
              </a:cxn>
              <a:cxn ang="0">
                <a:pos x="0" y="16"/>
              </a:cxn>
            </a:cxnLst>
            <a:rect l="0" t="0" r="r" b="b"/>
            <a:pathLst>
              <a:path w="25" h="16">
                <a:moveTo>
                  <a:pt x="0" y="16"/>
                </a:moveTo>
                <a:lnTo>
                  <a:pt x="25" y="16"/>
                </a:lnTo>
                <a:lnTo>
                  <a:pt x="25" y="16"/>
                </a:lnTo>
                <a:lnTo>
                  <a:pt x="25" y="11"/>
                </a:lnTo>
                <a:lnTo>
                  <a:pt x="22" y="5"/>
                </a:lnTo>
                <a:lnTo>
                  <a:pt x="20" y="2"/>
                </a:lnTo>
                <a:lnTo>
                  <a:pt x="14" y="0"/>
                </a:lnTo>
                <a:lnTo>
                  <a:pt x="14" y="0"/>
                </a:lnTo>
                <a:lnTo>
                  <a:pt x="8" y="2"/>
                </a:lnTo>
                <a:lnTo>
                  <a:pt x="6" y="5"/>
                </a:lnTo>
                <a:lnTo>
                  <a:pt x="3" y="11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7" name="Freeform 779"/>
          <p:cNvSpPr>
            <a:spLocks/>
          </p:cNvSpPr>
          <p:nvPr/>
        </p:nvSpPr>
        <p:spPr bwMode="auto">
          <a:xfrm>
            <a:off x="5580271" y="5676349"/>
            <a:ext cx="50876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5" y="22"/>
              </a:cxn>
              <a:cxn ang="0">
                <a:pos x="11" y="19"/>
              </a:cxn>
              <a:cxn ang="0">
                <a:pos x="25" y="16"/>
              </a:cxn>
              <a:cxn ang="0">
                <a:pos x="25" y="14"/>
              </a:cxn>
              <a:cxn ang="0">
                <a:pos x="25" y="14"/>
              </a:cxn>
              <a:cxn ang="0">
                <a:pos x="22" y="5"/>
              </a:cxn>
              <a:cxn ang="0">
                <a:pos x="19" y="5"/>
              </a:cxn>
              <a:cxn ang="0">
                <a:pos x="16" y="3"/>
              </a:cxn>
              <a:cxn ang="0">
                <a:pos x="16" y="3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5" y="3"/>
              </a:cxn>
              <a:cxn ang="0">
                <a:pos x="8" y="0"/>
              </a:cxn>
              <a:cxn ang="0">
                <a:pos x="16" y="0"/>
              </a:cxn>
              <a:cxn ang="0">
                <a:pos x="16" y="0"/>
              </a:cxn>
              <a:cxn ang="0">
                <a:pos x="22" y="0"/>
              </a:cxn>
              <a:cxn ang="0">
                <a:pos x="28" y="3"/>
              </a:cxn>
              <a:cxn ang="0">
                <a:pos x="30" y="8"/>
              </a:cxn>
              <a:cxn ang="0">
                <a:pos x="33" y="16"/>
              </a:cxn>
              <a:cxn ang="0">
                <a:pos x="33" y="39"/>
              </a:cxn>
              <a:cxn ang="0">
                <a:pos x="33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4"/>
              </a:cxn>
              <a:cxn ang="0">
                <a:pos x="28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19" y="44"/>
              </a:cxn>
              <a:cxn ang="0">
                <a:pos x="14" y="47"/>
              </a:cxn>
              <a:cxn ang="0">
                <a:pos x="14" y="47"/>
              </a:cxn>
              <a:cxn ang="0">
                <a:pos x="5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3" h="47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5" y="22"/>
                </a:lnTo>
                <a:lnTo>
                  <a:pt x="11" y="19"/>
                </a:lnTo>
                <a:lnTo>
                  <a:pt x="25" y="16"/>
                </a:lnTo>
                <a:lnTo>
                  <a:pt x="25" y="14"/>
                </a:lnTo>
                <a:lnTo>
                  <a:pt x="25" y="14"/>
                </a:lnTo>
                <a:lnTo>
                  <a:pt x="22" y="5"/>
                </a:lnTo>
                <a:lnTo>
                  <a:pt x="19" y="5"/>
                </a:lnTo>
                <a:lnTo>
                  <a:pt x="16" y="3"/>
                </a:lnTo>
                <a:lnTo>
                  <a:pt x="16" y="3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5" y="3"/>
                </a:lnTo>
                <a:lnTo>
                  <a:pt x="8" y="0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8" y="3"/>
                </a:lnTo>
                <a:lnTo>
                  <a:pt x="30" y="8"/>
                </a:lnTo>
                <a:lnTo>
                  <a:pt x="33" y="16"/>
                </a:lnTo>
                <a:lnTo>
                  <a:pt x="33" y="39"/>
                </a:lnTo>
                <a:lnTo>
                  <a:pt x="33" y="39"/>
                </a:lnTo>
                <a:lnTo>
                  <a:pt x="33" y="44"/>
                </a:lnTo>
                <a:lnTo>
                  <a:pt x="33" y="44"/>
                </a:lnTo>
                <a:lnTo>
                  <a:pt x="28" y="44"/>
                </a:lnTo>
                <a:lnTo>
                  <a:pt x="28" y="44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19" y="44"/>
                </a:lnTo>
                <a:lnTo>
                  <a:pt x="14" y="47"/>
                </a:lnTo>
                <a:lnTo>
                  <a:pt x="14" y="47"/>
                </a:lnTo>
                <a:lnTo>
                  <a:pt x="5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8" name="Freeform 780"/>
          <p:cNvSpPr>
            <a:spLocks/>
          </p:cNvSpPr>
          <p:nvPr/>
        </p:nvSpPr>
        <p:spPr bwMode="auto">
          <a:xfrm>
            <a:off x="5587980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20" y="20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3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20" y="20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3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9" name="Freeform 781"/>
          <p:cNvSpPr>
            <a:spLocks/>
          </p:cNvSpPr>
          <p:nvPr/>
        </p:nvSpPr>
        <p:spPr bwMode="auto">
          <a:xfrm>
            <a:off x="5433810" y="5676349"/>
            <a:ext cx="72460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3" y="0"/>
              </a:cxn>
              <a:cxn ang="0">
                <a:pos x="39" y="5"/>
              </a:cxn>
              <a:cxn ang="0">
                <a:pos x="44" y="11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4" y="33"/>
              </a:cxn>
              <a:cxn ang="0">
                <a:pos x="39" y="41"/>
              </a:cxn>
              <a:cxn ang="0">
                <a:pos x="33" y="44"/>
              </a:cxn>
              <a:cxn ang="0">
                <a:pos x="22" y="47"/>
              </a:cxn>
              <a:cxn ang="0">
                <a:pos x="22" y="47"/>
              </a:cxn>
              <a:cxn ang="0">
                <a:pos x="11" y="44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</a:cxnLst>
            <a:rect l="0" t="0" r="r" b="b"/>
            <a:pathLst>
              <a:path w="47" h="47">
                <a:moveTo>
                  <a:pt x="0" y="22"/>
                </a:moveTo>
                <a:lnTo>
                  <a:pt x="0" y="22"/>
                </a:lnTo>
                <a:lnTo>
                  <a:pt x="0" y="11"/>
                </a:lnTo>
                <a:lnTo>
                  <a:pt x="5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3" y="0"/>
                </a:lnTo>
                <a:lnTo>
                  <a:pt x="39" y="5"/>
                </a:lnTo>
                <a:lnTo>
                  <a:pt x="44" y="11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4" y="33"/>
                </a:lnTo>
                <a:lnTo>
                  <a:pt x="39" y="41"/>
                </a:lnTo>
                <a:lnTo>
                  <a:pt x="33" y="44"/>
                </a:lnTo>
                <a:lnTo>
                  <a:pt x="22" y="47"/>
                </a:lnTo>
                <a:lnTo>
                  <a:pt x="22" y="47"/>
                </a:lnTo>
                <a:lnTo>
                  <a:pt x="11" y="44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0" name="Freeform 782"/>
          <p:cNvSpPr>
            <a:spLocks/>
          </p:cNvSpPr>
          <p:nvPr/>
        </p:nvSpPr>
        <p:spPr bwMode="auto">
          <a:xfrm>
            <a:off x="5441518" y="5680702"/>
            <a:ext cx="52418" cy="5514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27"/>
              </a:cxn>
              <a:cxn ang="0">
                <a:pos x="6" y="36"/>
              </a:cxn>
              <a:cxn ang="0">
                <a:pos x="11" y="38"/>
              </a:cxn>
              <a:cxn ang="0">
                <a:pos x="17" y="38"/>
              </a:cxn>
              <a:cxn ang="0">
                <a:pos x="17" y="38"/>
              </a:cxn>
              <a:cxn ang="0">
                <a:pos x="17" y="38"/>
              </a:cxn>
              <a:cxn ang="0">
                <a:pos x="25" y="38"/>
              </a:cxn>
              <a:cxn ang="0">
                <a:pos x="28" y="36"/>
              </a:cxn>
              <a:cxn ang="0">
                <a:pos x="31" y="27"/>
              </a:cxn>
              <a:cxn ang="0">
                <a:pos x="34" y="19"/>
              </a:cxn>
              <a:cxn ang="0">
                <a:pos x="34" y="19"/>
              </a:cxn>
              <a:cxn ang="0">
                <a:pos x="31" y="11"/>
              </a:cxn>
              <a:cxn ang="0">
                <a:pos x="28" y="5"/>
              </a:cxn>
              <a:cxn ang="0">
                <a:pos x="23" y="2"/>
              </a:cxn>
              <a:cxn ang="0">
                <a:pos x="17" y="0"/>
              </a:cxn>
              <a:cxn ang="0">
                <a:pos x="17" y="0"/>
              </a:cxn>
              <a:cxn ang="0">
                <a:pos x="11" y="2"/>
              </a:cxn>
              <a:cxn ang="0">
                <a:pos x="6" y="5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34" h="38">
                <a:moveTo>
                  <a:pt x="0" y="19"/>
                </a:moveTo>
                <a:lnTo>
                  <a:pt x="0" y="19"/>
                </a:lnTo>
                <a:lnTo>
                  <a:pt x="3" y="27"/>
                </a:lnTo>
                <a:lnTo>
                  <a:pt x="6" y="36"/>
                </a:lnTo>
                <a:lnTo>
                  <a:pt x="11" y="38"/>
                </a:lnTo>
                <a:lnTo>
                  <a:pt x="17" y="38"/>
                </a:lnTo>
                <a:lnTo>
                  <a:pt x="17" y="38"/>
                </a:lnTo>
                <a:lnTo>
                  <a:pt x="17" y="38"/>
                </a:lnTo>
                <a:lnTo>
                  <a:pt x="25" y="38"/>
                </a:lnTo>
                <a:lnTo>
                  <a:pt x="28" y="36"/>
                </a:lnTo>
                <a:lnTo>
                  <a:pt x="31" y="27"/>
                </a:lnTo>
                <a:lnTo>
                  <a:pt x="34" y="19"/>
                </a:lnTo>
                <a:lnTo>
                  <a:pt x="34" y="19"/>
                </a:lnTo>
                <a:lnTo>
                  <a:pt x="31" y="11"/>
                </a:lnTo>
                <a:lnTo>
                  <a:pt x="28" y="5"/>
                </a:lnTo>
                <a:lnTo>
                  <a:pt x="23" y="2"/>
                </a:lnTo>
                <a:lnTo>
                  <a:pt x="17" y="0"/>
                </a:lnTo>
                <a:lnTo>
                  <a:pt x="17" y="0"/>
                </a:lnTo>
                <a:lnTo>
                  <a:pt x="11" y="2"/>
                </a:lnTo>
                <a:lnTo>
                  <a:pt x="6" y="5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1" name="Freeform 783"/>
          <p:cNvSpPr>
            <a:spLocks/>
          </p:cNvSpPr>
          <p:nvPr/>
        </p:nvSpPr>
        <p:spPr bwMode="auto">
          <a:xfrm>
            <a:off x="5376767" y="5664740"/>
            <a:ext cx="47793" cy="79811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13"/>
              </a:cxn>
              <a:cxn ang="0">
                <a:pos x="0" y="13"/>
              </a:cxn>
              <a:cxn ang="0">
                <a:pos x="0" y="8"/>
              </a:cxn>
              <a:cxn ang="0">
                <a:pos x="6" y="8"/>
              </a:cxn>
              <a:cxn ang="0">
                <a:pos x="6" y="0"/>
              </a:cxn>
              <a:cxn ang="0">
                <a:pos x="14" y="0"/>
              </a:cxn>
              <a:cxn ang="0">
                <a:pos x="14" y="8"/>
              </a:cxn>
              <a:cxn ang="0">
                <a:pos x="28" y="8"/>
              </a:cxn>
              <a:cxn ang="0">
                <a:pos x="28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7" y="47"/>
              </a:cxn>
              <a:cxn ang="0">
                <a:pos x="20" y="49"/>
              </a:cxn>
              <a:cxn ang="0">
                <a:pos x="23" y="49"/>
              </a:cxn>
              <a:cxn ang="0">
                <a:pos x="23" y="49"/>
              </a:cxn>
              <a:cxn ang="0">
                <a:pos x="28" y="49"/>
              </a:cxn>
              <a:cxn ang="0">
                <a:pos x="31" y="52"/>
              </a:cxn>
              <a:cxn ang="0">
                <a:pos x="31" y="52"/>
              </a:cxn>
              <a:cxn ang="0">
                <a:pos x="20" y="55"/>
              </a:cxn>
              <a:cxn ang="0">
                <a:pos x="20" y="55"/>
              </a:cxn>
              <a:cxn ang="0">
                <a:pos x="14" y="55"/>
              </a:cxn>
              <a:cxn ang="0">
                <a:pos x="11" y="52"/>
              </a:cxn>
              <a:cxn ang="0">
                <a:pos x="9" y="47"/>
              </a:cxn>
              <a:cxn ang="0">
                <a:pos x="6" y="41"/>
              </a:cxn>
            </a:cxnLst>
            <a:rect l="0" t="0" r="r" b="b"/>
            <a:pathLst>
              <a:path w="31" h="55">
                <a:moveTo>
                  <a:pt x="6" y="41"/>
                </a:moveTo>
                <a:lnTo>
                  <a:pt x="6" y="13"/>
                </a:lnTo>
                <a:lnTo>
                  <a:pt x="0" y="13"/>
                </a:lnTo>
                <a:lnTo>
                  <a:pt x="0" y="8"/>
                </a:lnTo>
                <a:lnTo>
                  <a:pt x="6" y="8"/>
                </a:lnTo>
                <a:lnTo>
                  <a:pt x="6" y="0"/>
                </a:lnTo>
                <a:lnTo>
                  <a:pt x="14" y="0"/>
                </a:lnTo>
                <a:lnTo>
                  <a:pt x="14" y="8"/>
                </a:lnTo>
                <a:lnTo>
                  <a:pt x="28" y="8"/>
                </a:lnTo>
                <a:lnTo>
                  <a:pt x="28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7" y="47"/>
                </a:lnTo>
                <a:lnTo>
                  <a:pt x="20" y="49"/>
                </a:lnTo>
                <a:lnTo>
                  <a:pt x="23" y="49"/>
                </a:lnTo>
                <a:lnTo>
                  <a:pt x="23" y="49"/>
                </a:lnTo>
                <a:lnTo>
                  <a:pt x="28" y="49"/>
                </a:lnTo>
                <a:lnTo>
                  <a:pt x="31" y="52"/>
                </a:lnTo>
                <a:lnTo>
                  <a:pt x="31" y="52"/>
                </a:lnTo>
                <a:lnTo>
                  <a:pt x="20" y="55"/>
                </a:lnTo>
                <a:lnTo>
                  <a:pt x="20" y="55"/>
                </a:lnTo>
                <a:lnTo>
                  <a:pt x="14" y="55"/>
                </a:lnTo>
                <a:lnTo>
                  <a:pt x="11" y="52"/>
                </a:lnTo>
                <a:lnTo>
                  <a:pt x="9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2" name="Freeform 784"/>
          <p:cNvSpPr>
            <a:spLocks/>
          </p:cNvSpPr>
          <p:nvPr/>
        </p:nvSpPr>
        <p:spPr bwMode="auto">
          <a:xfrm>
            <a:off x="5187138" y="5651680"/>
            <a:ext cx="60126" cy="9287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6" y="22"/>
              </a:cxn>
              <a:cxn ang="0">
                <a:pos x="11" y="17"/>
              </a:cxn>
              <a:cxn ang="0">
                <a:pos x="20" y="17"/>
              </a:cxn>
              <a:cxn ang="0">
                <a:pos x="20" y="17"/>
              </a:cxn>
              <a:cxn ang="0">
                <a:pos x="28" y="17"/>
              </a:cxn>
              <a:cxn ang="0">
                <a:pos x="34" y="22"/>
              </a:cxn>
              <a:cxn ang="0">
                <a:pos x="34" y="22"/>
              </a:cxn>
              <a:cxn ang="0">
                <a:pos x="34" y="0"/>
              </a:cxn>
              <a:cxn ang="0">
                <a:pos x="39" y="0"/>
              </a:cxn>
              <a:cxn ang="0">
                <a:pos x="39" y="61"/>
              </a:cxn>
              <a:cxn ang="0">
                <a:pos x="34" y="61"/>
              </a:cxn>
              <a:cxn ang="0">
                <a:pos x="34" y="58"/>
              </a:cxn>
              <a:cxn ang="0">
                <a:pos x="34" y="58"/>
              </a:cxn>
              <a:cxn ang="0">
                <a:pos x="34" y="58"/>
              </a:cxn>
              <a:cxn ang="0">
                <a:pos x="28" y="61"/>
              </a:cxn>
              <a:cxn ang="0">
                <a:pos x="20" y="64"/>
              </a:cxn>
              <a:cxn ang="0">
                <a:pos x="20" y="64"/>
              </a:cxn>
              <a:cxn ang="0">
                <a:pos x="11" y="61"/>
              </a:cxn>
              <a:cxn ang="0">
                <a:pos x="3" y="58"/>
              </a:cxn>
              <a:cxn ang="0">
                <a:pos x="0" y="50"/>
              </a:cxn>
              <a:cxn ang="0">
                <a:pos x="0" y="39"/>
              </a:cxn>
            </a:cxnLst>
            <a:rect l="0" t="0" r="r" b="b"/>
            <a:pathLst>
              <a:path w="39" h="64">
                <a:moveTo>
                  <a:pt x="0" y="39"/>
                </a:moveTo>
                <a:lnTo>
                  <a:pt x="0" y="39"/>
                </a:lnTo>
                <a:lnTo>
                  <a:pt x="0" y="31"/>
                </a:lnTo>
                <a:lnTo>
                  <a:pt x="6" y="22"/>
                </a:lnTo>
                <a:lnTo>
                  <a:pt x="11" y="17"/>
                </a:lnTo>
                <a:lnTo>
                  <a:pt x="20" y="17"/>
                </a:lnTo>
                <a:lnTo>
                  <a:pt x="20" y="17"/>
                </a:lnTo>
                <a:lnTo>
                  <a:pt x="28" y="17"/>
                </a:lnTo>
                <a:lnTo>
                  <a:pt x="34" y="22"/>
                </a:lnTo>
                <a:lnTo>
                  <a:pt x="34" y="22"/>
                </a:lnTo>
                <a:lnTo>
                  <a:pt x="34" y="0"/>
                </a:lnTo>
                <a:lnTo>
                  <a:pt x="39" y="0"/>
                </a:lnTo>
                <a:lnTo>
                  <a:pt x="39" y="61"/>
                </a:lnTo>
                <a:lnTo>
                  <a:pt x="34" y="61"/>
                </a:lnTo>
                <a:lnTo>
                  <a:pt x="34" y="58"/>
                </a:lnTo>
                <a:lnTo>
                  <a:pt x="34" y="58"/>
                </a:lnTo>
                <a:lnTo>
                  <a:pt x="34" y="58"/>
                </a:lnTo>
                <a:lnTo>
                  <a:pt x="28" y="61"/>
                </a:lnTo>
                <a:lnTo>
                  <a:pt x="20" y="64"/>
                </a:lnTo>
                <a:lnTo>
                  <a:pt x="20" y="64"/>
                </a:lnTo>
                <a:lnTo>
                  <a:pt x="11" y="61"/>
                </a:lnTo>
                <a:lnTo>
                  <a:pt x="3" y="58"/>
                </a:lnTo>
                <a:lnTo>
                  <a:pt x="0" y="50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3" name="Freeform 785"/>
          <p:cNvSpPr>
            <a:spLocks/>
          </p:cNvSpPr>
          <p:nvPr/>
        </p:nvSpPr>
        <p:spPr bwMode="auto">
          <a:xfrm>
            <a:off x="5196388" y="5680702"/>
            <a:ext cx="43168" cy="5514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2" y="27"/>
              </a:cxn>
              <a:cxn ang="0">
                <a:pos x="5" y="33"/>
              </a:cxn>
              <a:cxn ang="0">
                <a:pos x="8" y="38"/>
              </a:cxn>
              <a:cxn ang="0">
                <a:pos x="14" y="38"/>
              </a:cxn>
              <a:cxn ang="0">
                <a:pos x="14" y="38"/>
              </a:cxn>
              <a:cxn ang="0">
                <a:pos x="14" y="38"/>
              </a:cxn>
              <a:cxn ang="0">
                <a:pos x="22" y="36"/>
              </a:cxn>
              <a:cxn ang="0">
                <a:pos x="28" y="33"/>
              </a:cxn>
              <a:cxn ang="0">
                <a:pos x="28" y="8"/>
              </a:cxn>
              <a:cxn ang="0">
                <a:pos x="28" y="8"/>
              </a:cxn>
              <a:cxn ang="0">
                <a:pos x="22" y="2"/>
              </a:cxn>
              <a:cxn ang="0">
                <a:pos x="14" y="0"/>
              </a:cxn>
              <a:cxn ang="0">
                <a:pos x="14" y="0"/>
              </a:cxn>
              <a:cxn ang="0">
                <a:pos x="8" y="2"/>
              </a:cxn>
              <a:cxn ang="0">
                <a:pos x="5" y="5"/>
              </a:cxn>
              <a:cxn ang="0">
                <a:pos x="2" y="11"/>
              </a:cxn>
              <a:cxn ang="0">
                <a:pos x="0" y="19"/>
              </a:cxn>
            </a:cxnLst>
            <a:rect l="0" t="0" r="r" b="b"/>
            <a:pathLst>
              <a:path w="28" h="38">
                <a:moveTo>
                  <a:pt x="0" y="19"/>
                </a:moveTo>
                <a:lnTo>
                  <a:pt x="0" y="19"/>
                </a:lnTo>
                <a:lnTo>
                  <a:pt x="2" y="27"/>
                </a:lnTo>
                <a:lnTo>
                  <a:pt x="5" y="33"/>
                </a:lnTo>
                <a:lnTo>
                  <a:pt x="8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22" y="36"/>
                </a:lnTo>
                <a:lnTo>
                  <a:pt x="28" y="33"/>
                </a:lnTo>
                <a:lnTo>
                  <a:pt x="28" y="8"/>
                </a:lnTo>
                <a:lnTo>
                  <a:pt x="28" y="8"/>
                </a:lnTo>
                <a:lnTo>
                  <a:pt x="22" y="2"/>
                </a:lnTo>
                <a:lnTo>
                  <a:pt x="14" y="0"/>
                </a:lnTo>
                <a:lnTo>
                  <a:pt x="14" y="0"/>
                </a:lnTo>
                <a:lnTo>
                  <a:pt x="8" y="2"/>
                </a:lnTo>
                <a:lnTo>
                  <a:pt x="5" y="5"/>
                </a:lnTo>
                <a:lnTo>
                  <a:pt x="2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4" name="Freeform 786"/>
          <p:cNvSpPr>
            <a:spLocks/>
          </p:cNvSpPr>
          <p:nvPr/>
        </p:nvSpPr>
        <p:spPr bwMode="auto">
          <a:xfrm>
            <a:off x="5040676" y="5676349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3" y="28"/>
              </a:cxn>
              <a:cxn ang="0">
                <a:pos x="5" y="22"/>
              </a:cxn>
              <a:cxn ang="0">
                <a:pos x="14" y="19"/>
              </a:cxn>
              <a:cxn ang="0">
                <a:pos x="28" y="16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2" y="5"/>
              </a:cxn>
              <a:cxn ang="0">
                <a:pos x="19" y="3"/>
              </a:cxn>
              <a:cxn ang="0">
                <a:pos x="19" y="3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5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31" y="3"/>
              </a:cxn>
              <a:cxn ang="0">
                <a:pos x="33" y="8"/>
              </a:cxn>
              <a:cxn ang="0">
                <a:pos x="33" y="16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6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2" y="44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3" y="28"/>
                </a:lnTo>
                <a:lnTo>
                  <a:pt x="5" y="22"/>
                </a:lnTo>
                <a:lnTo>
                  <a:pt x="14" y="19"/>
                </a:lnTo>
                <a:lnTo>
                  <a:pt x="28" y="16"/>
                </a:ln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2" y="5"/>
                </a:lnTo>
                <a:lnTo>
                  <a:pt x="19" y="3"/>
                </a:lnTo>
                <a:lnTo>
                  <a:pt x="19" y="3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5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1" y="3"/>
                </a:lnTo>
                <a:lnTo>
                  <a:pt x="33" y="8"/>
                </a:lnTo>
                <a:lnTo>
                  <a:pt x="33" y="16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6" y="44"/>
                </a:lnTo>
                <a:lnTo>
                  <a:pt x="28" y="44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2" y="44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5" name="Freeform 787"/>
          <p:cNvSpPr>
            <a:spLocks/>
          </p:cNvSpPr>
          <p:nvPr/>
        </p:nvSpPr>
        <p:spPr bwMode="auto">
          <a:xfrm>
            <a:off x="5053010" y="5703920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20" y="20"/>
              </a:cxn>
              <a:cxn ang="0">
                <a:pos x="20" y="0"/>
              </a:cxn>
              <a:cxn ang="0">
                <a:pos x="20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0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20" y="20"/>
                </a:lnTo>
                <a:lnTo>
                  <a:pt x="20" y="0"/>
                </a:lnTo>
                <a:lnTo>
                  <a:pt x="20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6" name="Freeform 788"/>
          <p:cNvSpPr>
            <a:spLocks/>
          </p:cNvSpPr>
          <p:nvPr/>
        </p:nvSpPr>
        <p:spPr bwMode="auto">
          <a:xfrm>
            <a:off x="5523228" y="5676349"/>
            <a:ext cx="47793" cy="63848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6" y="0"/>
              </a:cxn>
              <a:cxn ang="0">
                <a:pos x="26" y="0"/>
              </a:cxn>
              <a:cxn ang="0">
                <a:pos x="31" y="3"/>
              </a:cxn>
              <a:cxn ang="0">
                <a:pos x="28" y="5"/>
              </a:cxn>
              <a:cxn ang="0">
                <a:pos x="28" y="5"/>
              </a:cxn>
              <a:cxn ang="0">
                <a:pos x="26" y="5"/>
              </a:cxn>
              <a:cxn ang="0">
                <a:pos x="26" y="5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44"/>
              </a:cxn>
              <a:cxn ang="0">
                <a:pos x="0" y="44"/>
              </a:cxn>
            </a:cxnLst>
            <a:rect l="0" t="0" r="r" b="b"/>
            <a:pathLst>
              <a:path w="31" h="44">
                <a:moveTo>
                  <a:pt x="0" y="44"/>
                </a:move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6" y="0"/>
                </a:lnTo>
                <a:lnTo>
                  <a:pt x="26" y="0"/>
                </a:lnTo>
                <a:lnTo>
                  <a:pt x="31" y="3"/>
                </a:lnTo>
                <a:lnTo>
                  <a:pt x="28" y="5"/>
                </a:lnTo>
                <a:lnTo>
                  <a:pt x="28" y="5"/>
                </a:lnTo>
                <a:lnTo>
                  <a:pt x="26" y="5"/>
                </a:lnTo>
                <a:lnTo>
                  <a:pt x="26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4" y="5"/>
                </a:lnTo>
                <a:lnTo>
                  <a:pt x="6" y="11"/>
                </a:lnTo>
                <a:lnTo>
                  <a:pt x="6" y="44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" name="Freeform 789"/>
          <p:cNvSpPr>
            <a:spLocks/>
          </p:cNvSpPr>
          <p:nvPr/>
        </p:nvSpPr>
        <p:spPr bwMode="auto">
          <a:xfrm>
            <a:off x="5113136" y="5676349"/>
            <a:ext cx="57043" cy="63848"/>
          </a:xfrm>
          <a:custGeom>
            <a:avLst/>
            <a:gdLst/>
            <a:ahLst/>
            <a:cxnLst>
              <a:cxn ang="0">
                <a:pos x="31" y="44"/>
              </a:cxn>
              <a:cxn ang="0">
                <a:pos x="31" y="16"/>
              </a:cxn>
              <a:cxn ang="0">
                <a:pos x="31" y="16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6" y="5"/>
              </a:cxn>
              <a:cxn ang="0">
                <a:pos x="23" y="5"/>
              </a:cxn>
              <a:cxn ang="0">
                <a:pos x="23" y="5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44"/>
              </a:cxn>
              <a:cxn ang="0">
                <a:pos x="0" y="44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14" y="3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31" y="0"/>
              </a:cxn>
              <a:cxn ang="0">
                <a:pos x="34" y="3"/>
              </a:cxn>
              <a:cxn ang="0">
                <a:pos x="34" y="3"/>
              </a:cxn>
              <a:cxn ang="0">
                <a:pos x="37" y="8"/>
              </a:cxn>
              <a:cxn ang="0">
                <a:pos x="37" y="14"/>
              </a:cxn>
              <a:cxn ang="0">
                <a:pos x="37" y="44"/>
              </a:cxn>
              <a:cxn ang="0">
                <a:pos x="31" y="44"/>
              </a:cxn>
            </a:cxnLst>
            <a:rect l="0" t="0" r="r" b="b"/>
            <a:pathLst>
              <a:path w="37" h="44">
                <a:moveTo>
                  <a:pt x="31" y="44"/>
                </a:moveTo>
                <a:lnTo>
                  <a:pt x="31" y="16"/>
                </a:lnTo>
                <a:lnTo>
                  <a:pt x="31" y="16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6" y="5"/>
                </a:lnTo>
                <a:lnTo>
                  <a:pt x="23" y="5"/>
                </a:lnTo>
                <a:lnTo>
                  <a:pt x="23" y="5"/>
                </a:lnTo>
                <a:lnTo>
                  <a:pt x="14" y="5"/>
                </a:lnTo>
                <a:lnTo>
                  <a:pt x="14" y="5"/>
                </a:lnTo>
                <a:lnTo>
                  <a:pt x="6" y="11"/>
                </a:lnTo>
                <a:lnTo>
                  <a:pt x="6" y="44"/>
                </a:lnTo>
                <a:lnTo>
                  <a:pt x="0" y="44"/>
                </a:ln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14" y="3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31" y="0"/>
                </a:lnTo>
                <a:lnTo>
                  <a:pt x="34" y="3"/>
                </a:lnTo>
                <a:lnTo>
                  <a:pt x="34" y="3"/>
                </a:lnTo>
                <a:lnTo>
                  <a:pt x="37" y="8"/>
                </a:lnTo>
                <a:lnTo>
                  <a:pt x="37" y="14"/>
                </a:lnTo>
                <a:lnTo>
                  <a:pt x="37" y="44"/>
                </a:lnTo>
                <a:lnTo>
                  <a:pt x="31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8" name="Freeform 790"/>
          <p:cNvSpPr>
            <a:spLocks noEditPoints="1"/>
          </p:cNvSpPr>
          <p:nvPr/>
        </p:nvSpPr>
        <p:spPr bwMode="auto">
          <a:xfrm>
            <a:off x="5045301" y="5821459"/>
            <a:ext cx="724599" cy="127697"/>
          </a:xfrm>
          <a:custGeom>
            <a:avLst/>
            <a:gdLst/>
            <a:ahLst/>
            <a:cxnLst>
              <a:cxn ang="0">
                <a:pos x="433" y="85"/>
              </a:cxn>
              <a:cxn ang="0">
                <a:pos x="447" y="74"/>
              </a:cxn>
              <a:cxn ang="0">
                <a:pos x="453" y="58"/>
              </a:cxn>
              <a:cxn ang="0">
                <a:pos x="456" y="74"/>
              </a:cxn>
              <a:cxn ang="0">
                <a:pos x="439" y="88"/>
              </a:cxn>
              <a:cxn ang="0">
                <a:pos x="389" y="77"/>
              </a:cxn>
              <a:cxn ang="0">
                <a:pos x="405" y="85"/>
              </a:cxn>
              <a:cxn ang="0">
                <a:pos x="417" y="63"/>
              </a:cxn>
              <a:cxn ang="0">
                <a:pos x="397" y="66"/>
              </a:cxn>
              <a:cxn ang="0">
                <a:pos x="391" y="27"/>
              </a:cxn>
              <a:cxn ang="0">
                <a:pos x="417" y="24"/>
              </a:cxn>
              <a:cxn ang="0">
                <a:pos x="419" y="85"/>
              </a:cxn>
              <a:cxn ang="0">
                <a:pos x="397" y="85"/>
              </a:cxn>
              <a:cxn ang="0">
                <a:pos x="403" y="63"/>
              </a:cxn>
              <a:cxn ang="0">
                <a:pos x="417" y="30"/>
              </a:cxn>
              <a:cxn ang="0">
                <a:pos x="397" y="36"/>
              </a:cxn>
              <a:cxn ang="0">
                <a:pos x="347" y="22"/>
              </a:cxn>
              <a:cxn ang="0">
                <a:pos x="380" y="44"/>
              </a:cxn>
              <a:cxn ang="0">
                <a:pos x="358" y="69"/>
              </a:cxn>
              <a:cxn ang="0">
                <a:pos x="341" y="44"/>
              </a:cxn>
              <a:cxn ang="0">
                <a:pos x="358" y="63"/>
              </a:cxn>
              <a:cxn ang="0">
                <a:pos x="375" y="44"/>
              </a:cxn>
              <a:cxn ang="0">
                <a:pos x="352" y="27"/>
              </a:cxn>
              <a:cxn ang="0">
                <a:pos x="257" y="33"/>
              </a:cxn>
              <a:cxn ang="0">
                <a:pos x="296" y="27"/>
              </a:cxn>
              <a:cxn ang="0">
                <a:pos x="296" y="63"/>
              </a:cxn>
              <a:cxn ang="0">
                <a:pos x="257" y="55"/>
              </a:cxn>
              <a:cxn ang="0">
                <a:pos x="274" y="63"/>
              </a:cxn>
              <a:cxn ang="0">
                <a:pos x="294" y="52"/>
              </a:cxn>
              <a:cxn ang="0">
                <a:pos x="280" y="24"/>
              </a:cxn>
              <a:cxn ang="0">
                <a:pos x="112" y="44"/>
              </a:cxn>
              <a:cxn ang="0">
                <a:pos x="131" y="22"/>
              </a:cxn>
              <a:cxn ang="0">
                <a:pos x="137" y="27"/>
              </a:cxn>
              <a:cxn ang="0">
                <a:pos x="117" y="44"/>
              </a:cxn>
              <a:cxn ang="0">
                <a:pos x="131" y="63"/>
              </a:cxn>
              <a:cxn ang="0">
                <a:pos x="142" y="66"/>
              </a:cxn>
              <a:cxn ang="0">
                <a:pos x="112" y="55"/>
              </a:cxn>
              <a:cxn ang="0">
                <a:pos x="61" y="44"/>
              </a:cxn>
              <a:cxn ang="0">
                <a:pos x="84" y="22"/>
              </a:cxn>
              <a:cxn ang="0">
                <a:pos x="70" y="47"/>
              </a:cxn>
              <a:cxn ang="0">
                <a:pos x="84" y="63"/>
              </a:cxn>
              <a:cxn ang="0">
                <a:pos x="98" y="63"/>
              </a:cxn>
              <a:cxn ang="0">
                <a:pos x="70" y="41"/>
              </a:cxn>
              <a:cxn ang="0">
                <a:pos x="84" y="24"/>
              </a:cxn>
              <a:cxn ang="0">
                <a:pos x="316" y="66"/>
              </a:cxn>
              <a:cxn ang="0">
                <a:pos x="238" y="38"/>
              </a:cxn>
              <a:cxn ang="0">
                <a:pos x="229" y="27"/>
              </a:cxn>
              <a:cxn ang="0">
                <a:pos x="207" y="66"/>
              </a:cxn>
              <a:cxn ang="0">
                <a:pos x="224" y="24"/>
              </a:cxn>
              <a:cxn ang="0">
                <a:pos x="243" y="24"/>
              </a:cxn>
              <a:cxn ang="0">
                <a:pos x="187" y="38"/>
              </a:cxn>
              <a:cxn ang="0">
                <a:pos x="179" y="27"/>
              </a:cxn>
              <a:cxn ang="0">
                <a:pos x="156" y="5"/>
              </a:cxn>
              <a:cxn ang="0">
                <a:pos x="173" y="24"/>
              </a:cxn>
              <a:cxn ang="0">
                <a:pos x="196" y="30"/>
              </a:cxn>
              <a:cxn ang="0">
                <a:pos x="0" y="5"/>
              </a:cxn>
              <a:cxn ang="0">
                <a:pos x="25" y="66"/>
              </a:cxn>
            </a:cxnLst>
            <a:rect l="0" t="0" r="r" b="b"/>
            <a:pathLst>
              <a:path w="470" h="88">
                <a:moveTo>
                  <a:pt x="433" y="88"/>
                </a:moveTo>
                <a:lnTo>
                  <a:pt x="433" y="88"/>
                </a:lnTo>
                <a:lnTo>
                  <a:pt x="428" y="88"/>
                </a:lnTo>
                <a:lnTo>
                  <a:pt x="431" y="83"/>
                </a:lnTo>
                <a:lnTo>
                  <a:pt x="431" y="83"/>
                </a:lnTo>
                <a:lnTo>
                  <a:pt x="433" y="85"/>
                </a:lnTo>
                <a:lnTo>
                  <a:pt x="433" y="85"/>
                </a:lnTo>
                <a:lnTo>
                  <a:pt x="436" y="85"/>
                </a:lnTo>
                <a:lnTo>
                  <a:pt x="436" y="85"/>
                </a:lnTo>
                <a:lnTo>
                  <a:pt x="445" y="83"/>
                </a:lnTo>
                <a:lnTo>
                  <a:pt x="445" y="83"/>
                </a:lnTo>
                <a:lnTo>
                  <a:pt x="447" y="74"/>
                </a:lnTo>
                <a:lnTo>
                  <a:pt x="450" y="66"/>
                </a:lnTo>
                <a:lnTo>
                  <a:pt x="431" y="22"/>
                </a:lnTo>
                <a:lnTo>
                  <a:pt x="439" y="22"/>
                </a:lnTo>
                <a:lnTo>
                  <a:pt x="445" y="41"/>
                </a:lnTo>
                <a:lnTo>
                  <a:pt x="445" y="41"/>
                </a:lnTo>
                <a:lnTo>
                  <a:pt x="453" y="58"/>
                </a:lnTo>
                <a:lnTo>
                  <a:pt x="453" y="58"/>
                </a:lnTo>
                <a:lnTo>
                  <a:pt x="453" y="58"/>
                </a:lnTo>
                <a:lnTo>
                  <a:pt x="459" y="41"/>
                </a:lnTo>
                <a:lnTo>
                  <a:pt x="464" y="22"/>
                </a:lnTo>
                <a:lnTo>
                  <a:pt x="470" y="22"/>
                </a:lnTo>
                <a:lnTo>
                  <a:pt x="456" y="74"/>
                </a:lnTo>
                <a:lnTo>
                  <a:pt x="456" y="74"/>
                </a:lnTo>
                <a:lnTo>
                  <a:pt x="453" y="80"/>
                </a:lnTo>
                <a:lnTo>
                  <a:pt x="447" y="85"/>
                </a:lnTo>
                <a:lnTo>
                  <a:pt x="447" y="85"/>
                </a:lnTo>
                <a:lnTo>
                  <a:pt x="445" y="88"/>
                </a:lnTo>
                <a:lnTo>
                  <a:pt x="439" y="88"/>
                </a:lnTo>
                <a:lnTo>
                  <a:pt x="439" y="88"/>
                </a:lnTo>
                <a:lnTo>
                  <a:pt x="433" y="88"/>
                </a:lnTo>
                <a:close/>
                <a:moveTo>
                  <a:pt x="397" y="85"/>
                </a:moveTo>
                <a:lnTo>
                  <a:pt x="397" y="85"/>
                </a:lnTo>
                <a:lnTo>
                  <a:pt x="391" y="83"/>
                </a:lnTo>
                <a:lnTo>
                  <a:pt x="389" y="77"/>
                </a:lnTo>
                <a:lnTo>
                  <a:pt x="397" y="77"/>
                </a:lnTo>
                <a:lnTo>
                  <a:pt x="397" y="77"/>
                </a:lnTo>
                <a:lnTo>
                  <a:pt x="400" y="83"/>
                </a:lnTo>
                <a:lnTo>
                  <a:pt x="400" y="83"/>
                </a:lnTo>
                <a:lnTo>
                  <a:pt x="405" y="85"/>
                </a:lnTo>
                <a:lnTo>
                  <a:pt x="405" y="85"/>
                </a:lnTo>
                <a:lnTo>
                  <a:pt x="411" y="85"/>
                </a:lnTo>
                <a:lnTo>
                  <a:pt x="414" y="83"/>
                </a:lnTo>
                <a:lnTo>
                  <a:pt x="414" y="83"/>
                </a:lnTo>
                <a:lnTo>
                  <a:pt x="417" y="77"/>
                </a:lnTo>
                <a:lnTo>
                  <a:pt x="417" y="66"/>
                </a:lnTo>
                <a:lnTo>
                  <a:pt x="417" y="63"/>
                </a:lnTo>
                <a:lnTo>
                  <a:pt x="417" y="63"/>
                </a:lnTo>
                <a:lnTo>
                  <a:pt x="417" y="63"/>
                </a:lnTo>
                <a:lnTo>
                  <a:pt x="411" y="66"/>
                </a:lnTo>
                <a:lnTo>
                  <a:pt x="405" y="69"/>
                </a:lnTo>
                <a:lnTo>
                  <a:pt x="405" y="69"/>
                </a:lnTo>
                <a:lnTo>
                  <a:pt x="397" y="66"/>
                </a:lnTo>
                <a:lnTo>
                  <a:pt x="394" y="63"/>
                </a:lnTo>
                <a:lnTo>
                  <a:pt x="389" y="55"/>
                </a:lnTo>
                <a:lnTo>
                  <a:pt x="389" y="44"/>
                </a:lnTo>
                <a:lnTo>
                  <a:pt x="389" y="44"/>
                </a:lnTo>
                <a:lnTo>
                  <a:pt x="389" y="36"/>
                </a:lnTo>
                <a:lnTo>
                  <a:pt x="391" y="27"/>
                </a:lnTo>
                <a:lnTo>
                  <a:pt x="397" y="22"/>
                </a:lnTo>
                <a:lnTo>
                  <a:pt x="405" y="22"/>
                </a:lnTo>
                <a:lnTo>
                  <a:pt x="405" y="22"/>
                </a:lnTo>
                <a:lnTo>
                  <a:pt x="411" y="22"/>
                </a:lnTo>
                <a:lnTo>
                  <a:pt x="417" y="24"/>
                </a:lnTo>
                <a:lnTo>
                  <a:pt x="417" y="24"/>
                </a:lnTo>
                <a:lnTo>
                  <a:pt x="417" y="22"/>
                </a:lnTo>
                <a:lnTo>
                  <a:pt x="422" y="22"/>
                </a:lnTo>
                <a:lnTo>
                  <a:pt x="422" y="66"/>
                </a:lnTo>
                <a:lnTo>
                  <a:pt x="422" y="66"/>
                </a:lnTo>
                <a:lnTo>
                  <a:pt x="422" y="77"/>
                </a:lnTo>
                <a:lnTo>
                  <a:pt x="419" y="85"/>
                </a:lnTo>
                <a:lnTo>
                  <a:pt x="419" y="85"/>
                </a:lnTo>
                <a:lnTo>
                  <a:pt x="414" y="88"/>
                </a:lnTo>
                <a:lnTo>
                  <a:pt x="405" y="88"/>
                </a:lnTo>
                <a:lnTo>
                  <a:pt x="405" y="88"/>
                </a:lnTo>
                <a:lnTo>
                  <a:pt x="400" y="88"/>
                </a:lnTo>
                <a:lnTo>
                  <a:pt x="397" y="85"/>
                </a:lnTo>
                <a:close/>
                <a:moveTo>
                  <a:pt x="394" y="44"/>
                </a:moveTo>
                <a:lnTo>
                  <a:pt x="394" y="47"/>
                </a:lnTo>
                <a:lnTo>
                  <a:pt x="394" y="47"/>
                </a:lnTo>
                <a:lnTo>
                  <a:pt x="397" y="52"/>
                </a:lnTo>
                <a:lnTo>
                  <a:pt x="400" y="58"/>
                </a:lnTo>
                <a:lnTo>
                  <a:pt x="403" y="63"/>
                </a:lnTo>
                <a:lnTo>
                  <a:pt x="405" y="63"/>
                </a:lnTo>
                <a:lnTo>
                  <a:pt x="405" y="63"/>
                </a:lnTo>
                <a:lnTo>
                  <a:pt x="414" y="63"/>
                </a:lnTo>
                <a:lnTo>
                  <a:pt x="417" y="58"/>
                </a:lnTo>
                <a:lnTo>
                  <a:pt x="417" y="30"/>
                </a:lnTo>
                <a:lnTo>
                  <a:pt x="417" y="30"/>
                </a:lnTo>
                <a:lnTo>
                  <a:pt x="414" y="27"/>
                </a:lnTo>
                <a:lnTo>
                  <a:pt x="408" y="27"/>
                </a:lnTo>
                <a:lnTo>
                  <a:pt x="408" y="27"/>
                </a:lnTo>
                <a:lnTo>
                  <a:pt x="403" y="27"/>
                </a:lnTo>
                <a:lnTo>
                  <a:pt x="397" y="30"/>
                </a:lnTo>
                <a:lnTo>
                  <a:pt x="397" y="36"/>
                </a:lnTo>
                <a:lnTo>
                  <a:pt x="394" y="44"/>
                </a:lnTo>
                <a:close/>
                <a:moveTo>
                  <a:pt x="333" y="44"/>
                </a:moveTo>
                <a:lnTo>
                  <a:pt x="333" y="44"/>
                </a:lnTo>
                <a:lnTo>
                  <a:pt x="336" y="33"/>
                </a:lnTo>
                <a:lnTo>
                  <a:pt x="341" y="27"/>
                </a:lnTo>
                <a:lnTo>
                  <a:pt x="347" y="22"/>
                </a:lnTo>
                <a:lnTo>
                  <a:pt x="358" y="22"/>
                </a:lnTo>
                <a:lnTo>
                  <a:pt x="358" y="22"/>
                </a:lnTo>
                <a:lnTo>
                  <a:pt x="366" y="22"/>
                </a:lnTo>
                <a:lnTo>
                  <a:pt x="375" y="27"/>
                </a:lnTo>
                <a:lnTo>
                  <a:pt x="380" y="33"/>
                </a:lnTo>
                <a:lnTo>
                  <a:pt x="380" y="44"/>
                </a:lnTo>
                <a:lnTo>
                  <a:pt x="380" y="44"/>
                </a:lnTo>
                <a:lnTo>
                  <a:pt x="380" y="44"/>
                </a:lnTo>
                <a:lnTo>
                  <a:pt x="380" y="55"/>
                </a:lnTo>
                <a:lnTo>
                  <a:pt x="375" y="63"/>
                </a:lnTo>
                <a:lnTo>
                  <a:pt x="369" y="66"/>
                </a:lnTo>
                <a:lnTo>
                  <a:pt x="358" y="69"/>
                </a:lnTo>
                <a:lnTo>
                  <a:pt x="358" y="69"/>
                </a:lnTo>
                <a:lnTo>
                  <a:pt x="347" y="66"/>
                </a:lnTo>
                <a:lnTo>
                  <a:pt x="338" y="63"/>
                </a:lnTo>
                <a:lnTo>
                  <a:pt x="336" y="55"/>
                </a:lnTo>
                <a:lnTo>
                  <a:pt x="333" y="44"/>
                </a:lnTo>
                <a:close/>
                <a:moveTo>
                  <a:pt x="341" y="44"/>
                </a:moveTo>
                <a:lnTo>
                  <a:pt x="341" y="44"/>
                </a:lnTo>
                <a:lnTo>
                  <a:pt x="344" y="52"/>
                </a:lnTo>
                <a:lnTo>
                  <a:pt x="347" y="61"/>
                </a:lnTo>
                <a:lnTo>
                  <a:pt x="350" y="63"/>
                </a:lnTo>
                <a:lnTo>
                  <a:pt x="358" y="63"/>
                </a:lnTo>
                <a:lnTo>
                  <a:pt x="358" y="63"/>
                </a:lnTo>
                <a:lnTo>
                  <a:pt x="358" y="63"/>
                </a:lnTo>
                <a:lnTo>
                  <a:pt x="363" y="63"/>
                </a:lnTo>
                <a:lnTo>
                  <a:pt x="369" y="61"/>
                </a:lnTo>
                <a:lnTo>
                  <a:pt x="372" y="52"/>
                </a:lnTo>
                <a:lnTo>
                  <a:pt x="375" y="44"/>
                </a:lnTo>
                <a:lnTo>
                  <a:pt x="375" y="44"/>
                </a:lnTo>
                <a:lnTo>
                  <a:pt x="372" y="36"/>
                </a:lnTo>
                <a:lnTo>
                  <a:pt x="369" y="30"/>
                </a:lnTo>
                <a:lnTo>
                  <a:pt x="363" y="27"/>
                </a:lnTo>
                <a:lnTo>
                  <a:pt x="358" y="24"/>
                </a:lnTo>
                <a:lnTo>
                  <a:pt x="358" y="24"/>
                </a:lnTo>
                <a:lnTo>
                  <a:pt x="352" y="27"/>
                </a:lnTo>
                <a:lnTo>
                  <a:pt x="347" y="30"/>
                </a:lnTo>
                <a:lnTo>
                  <a:pt x="344" y="36"/>
                </a:lnTo>
                <a:lnTo>
                  <a:pt x="341" y="44"/>
                </a:lnTo>
                <a:close/>
                <a:moveTo>
                  <a:pt x="257" y="44"/>
                </a:moveTo>
                <a:lnTo>
                  <a:pt x="257" y="44"/>
                </a:lnTo>
                <a:lnTo>
                  <a:pt x="257" y="33"/>
                </a:lnTo>
                <a:lnTo>
                  <a:pt x="263" y="27"/>
                </a:lnTo>
                <a:lnTo>
                  <a:pt x="271" y="22"/>
                </a:lnTo>
                <a:lnTo>
                  <a:pt x="280" y="22"/>
                </a:lnTo>
                <a:lnTo>
                  <a:pt x="280" y="22"/>
                </a:lnTo>
                <a:lnTo>
                  <a:pt x="288" y="22"/>
                </a:lnTo>
                <a:lnTo>
                  <a:pt x="296" y="27"/>
                </a:lnTo>
                <a:lnTo>
                  <a:pt x="302" y="33"/>
                </a:lnTo>
                <a:lnTo>
                  <a:pt x="305" y="44"/>
                </a:lnTo>
                <a:lnTo>
                  <a:pt x="305" y="44"/>
                </a:lnTo>
                <a:lnTo>
                  <a:pt x="305" y="44"/>
                </a:lnTo>
                <a:lnTo>
                  <a:pt x="302" y="55"/>
                </a:lnTo>
                <a:lnTo>
                  <a:pt x="296" y="63"/>
                </a:lnTo>
                <a:lnTo>
                  <a:pt x="291" y="66"/>
                </a:lnTo>
                <a:lnTo>
                  <a:pt x="280" y="69"/>
                </a:lnTo>
                <a:lnTo>
                  <a:pt x="280" y="69"/>
                </a:lnTo>
                <a:lnTo>
                  <a:pt x="268" y="66"/>
                </a:lnTo>
                <a:lnTo>
                  <a:pt x="263" y="63"/>
                </a:lnTo>
                <a:lnTo>
                  <a:pt x="257" y="55"/>
                </a:lnTo>
                <a:lnTo>
                  <a:pt x="257" y="44"/>
                </a:lnTo>
                <a:close/>
                <a:moveTo>
                  <a:pt x="263" y="44"/>
                </a:moveTo>
                <a:lnTo>
                  <a:pt x="263" y="44"/>
                </a:lnTo>
                <a:lnTo>
                  <a:pt x="266" y="52"/>
                </a:lnTo>
                <a:lnTo>
                  <a:pt x="268" y="61"/>
                </a:lnTo>
                <a:lnTo>
                  <a:pt x="274" y="63"/>
                </a:lnTo>
                <a:lnTo>
                  <a:pt x="280" y="63"/>
                </a:lnTo>
                <a:lnTo>
                  <a:pt x="280" y="63"/>
                </a:lnTo>
                <a:lnTo>
                  <a:pt x="280" y="63"/>
                </a:lnTo>
                <a:lnTo>
                  <a:pt x="285" y="63"/>
                </a:lnTo>
                <a:lnTo>
                  <a:pt x="291" y="61"/>
                </a:lnTo>
                <a:lnTo>
                  <a:pt x="294" y="52"/>
                </a:lnTo>
                <a:lnTo>
                  <a:pt x="296" y="44"/>
                </a:lnTo>
                <a:lnTo>
                  <a:pt x="296" y="44"/>
                </a:lnTo>
                <a:lnTo>
                  <a:pt x="294" y="36"/>
                </a:lnTo>
                <a:lnTo>
                  <a:pt x="291" y="30"/>
                </a:lnTo>
                <a:lnTo>
                  <a:pt x="285" y="27"/>
                </a:lnTo>
                <a:lnTo>
                  <a:pt x="280" y="24"/>
                </a:lnTo>
                <a:lnTo>
                  <a:pt x="280" y="24"/>
                </a:lnTo>
                <a:lnTo>
                  <a:pt x="274" y="27"/>
                </a:lnTo>
                <a:lnTo>
                  <a:pt x="268" y="30"/>
                </a:lnTo>
                <a:lnTo>
                  <a:pt x="266" y="36"/>
                </a:lnTo>
                <a:lnTo>
                  <a:pt x="263" y="44"/>
                </a:lnTo>
                <a:close/>
                <a:moveTo>
                  <a:pt x="112" y="44"/>
                </a:moveTo>
                <a:lnTo>
                  <a:pt x="112" y="44"/>
                </a:lnTo>
                <a:lnTo>
                  <a:pt x="112" y="36"/>
                </a:lnTo>
                <a:lnTo>
                  <a:pt x="117" y="27"/>
                </a:lnTo>
                <a:lnTo>
                  <a:pt x="123" y="22"/>
                </a:lnTo>
                <a:lnTo>
                  <a:pt x="131" y="22"/>
                </a:lnTo>
                <a:lnTo>
                  <a:pt x="131" y="22"/>
                </a:lnTo>
                <a:lnTo>
                  <a:pt x="137" y="22"/>
                </a:lnTo>
                <a:lnTo>
                  <a:pt x="142" y="24"/>
                </a:lnTo>
                <a:lnTo>
                  <a:pt x="148" y="33"/>
                </a:lnTo>
                <a:lnTo>
                  <a:pt x="140" y="33"/>
                </a:lnTo>
                <a:lnTo>
                  <a:pt x="140" y="33"/>
                </a:lnTo>
                <a:lnTo>
                  <a:pt x="137" y="27"/>
                </a:lnTo>
                <a:lnTo>
                  <a:pt x="131" y="24"/>
                </a:lnTo>
                <a:lnTo>
                  <a:pt x="131" y="24"/>
                </a:lnTo>
                <a:lnTo>
                  <a:pt x="126" y="27"/>
                </a:lnTo>
                <a:lnTo>
                  <a:pt x="123" y="30"/>
                </a:lnTo>
                <a:lnTo>
                  <a:pt x="120" y="36"/>
                </a:lnTo>
                <a:lnTo>
                  <a:pt x="117" y="44"/>
                </a:lnTo>
                <a:lnTo>
                  <a:pt x="117" y="44"/>
                </a:lnTo>
                <a:lnTo>
                  <a:pt x="120" y="55"/>
                </a:lnTo>
                <a:lnTo>
                  <a:pt x="123" y="61"/>
                </a:lnTo>
                <a:lnTo>
                  <a:pt x="126" y="63"/>
                </a:lnTo>
                <a:lnTo>
                  <a:pt x="131" y="63"/>
                </a:lnTo>
                <a:lnTo>
                  <a:pt x="131" y="63"/>
                </a:lnTo>
                <a:lnTo>
                  <a:pt x="137" y="63"/>
                </a:lnTo>
                <a:lnTo>
                  <a:pt x="140" y="55"/>
                </a:lnTo>
                <a:lnTo>
                  <a:pt x="148" y="58"/>
                </a:lnTo>
                <a:lnTo>
                  <a:pt x="148" y="58"/>
                </a:lnTo>
                <a:lnTo>
                  <a:pt x="145" y="61"/>
                </a:lnTo>
                <a:lnTo>
                  <a:pt x="142" y="66"/>
                </a:lnTo>
                <a:lnTo>
                  <a:pt x="137" y="69"/>
                </a:lnTo>
                <a:lnTo>
                  <a:pt x="131" y="69"/>
                </a:lnTo>
                <a:lnTo>
                  <a:pt x="131" y="69"/>
                </a:lnTo>
                <a:lnTo>
                  <a:pt x="123" y="66"/>
                </a:lnTo>
                <a:lnTo>
                  <a:pt x="117" y="63"/>
                </a:lnTo>
                <a:lnTo>
                  <a:pt x="112" y="55"/>
                </a:lnTo>
                <a:lnTo>
                  <a:pt x="112" y="44"/>
                </a:lnTo>
                <a:close/>
                <a:moveTo>
                  <a:pt x="70" y="63"/>
                </a:moveTo>
                <a:lnTo>
                  <a:pt x="70" y="63"/>
                </a:lnTo>
                <a:lnTo>
                  <a:pt x="64" y="55"/>
                </a:lnTo>
                <a:lnTo>
                  <a:pt x="61" y="44"/>
                </a:lnTo>
                <a:lnTo>
                  <a:pt x="61" y="44"/>
                </a:lnTo>
                <a:lnTo>
                  <a:pt x="64" y="33"/>
                </a:lnTo>
                <a:lnTo>
                  <a:pt x="70" y="27"/>
                </a:lnTo>
                <a:lnTo>
                  <a:pt x="70" y="27"/>
                </a:lnTo>
                <a:lnTo>
                  <a:pt x="75" y="22"/>
                </a:lnTo>
                <a:lnTo>
                  <a:pt x="84" y="22"/>
                </a:lnTo>
                <a:lnTo>
                  <a:pt x="84" y="22"/>
                </a:lnTo>
                <a:lnTo>
                  <a:pt x="92" y="22"/>
                </a:lnTo>
                <a:lnTo>
                  <a:pt x="98" y="27"/>
                </a:lnTo>
                <a:lnTo>
                  <a:pt x="98" y="27"/>
                </a:lnTo>
                <a:lnTo>
                  <a:pt x="103" y="36"/>
                </a:lnTo>
                <a:lnTo>
                  <a:pt x="103" y="47"/>
                </a:lnTo>
                <a:lnTo>
                  <a:pt x="70" y="47"/>
                </a:lnTo>
                <a:lnTo>
                  <a:pt x="70" y="47"/>
                </a:lnTo>
                <a:lnTo>
                  <a:pt x="72" y="55"/>
                </a:lnTo>
                <a:lnTo>
                  <a:pt x="75" y="61"/>
                </a:lnTo>
                <a:lnTo>
                  <a:pt x="78" y="63"/>
                </a:lnTo>
                <a:lnTo>
                  <a:pt x="84" y="63"/>
                </a:lnTo>
                <a:lnTo>
                  <a:pt x="84" y="63"/>
                </a:lnTo>
                <a:lnTo>
                  <a:pt x="92" y="63"/>
                </a:lnTo>
                <a:lnTo>
                  <a:pt x="95" y="58"/>
                </a:lnTo>
                <a:lnTo>
                  <a:pt x="103" y="58"/>
                </a:lnTo>
                <a:lnTo>
                  <a:pt x="103" y="58"/>
                </a:lnTo>
                <a:lnTo>
                  <a:pt x="98" y="63"/>
                </a:lnTo>
                <a:lnTo>
                  <a:pt x="98" y="63"/>
                </a:lnTo>
                <a:lnTo>
                  <a:pt x="92" y="66"/>
                </a:lnTo>
                <a:lnTo>
                  <a:pt x="84" y="69"/>
                </a:lnTo>
                <a:lnTo>
                  <a:pt x="84" y="69"/>
                </a:lnTo>
                <a:lnTo>
                  <a:pt x="75" y="66"/>
                </a:lnTo>
                <a:lnTo>
                  <a:pt x="70" y="63"/>
                </a:lnTo>
                <a:close/>
                <a:moveTo>
                  <a:pt x="70" y="41"/>
                </a:moveTo>
                <a:lnTo>
                  <a:pt x="95" y="41"/>
                </a:lnTo>
                <a:lnTo>
                  <a:pt x="95" y="41"/>
                </a:lnTo>
                <a:lnTo>
                  <a:pt x="95" y="36"/>
                </a:lnTo>
                <a:lnTo>
                  <a:pt x="92" y="30"/>
                </a:lnTo>
                <a:lnTo>
                  <a:pt x="89" y="27"/>
                </a:lnTo>
                <a:lnTo>
                  <a:pt x="84" y="24"/>
                </a:lnTo>
                <a:lnTo>
                  <a:pt x="84" y="24"/>
                </a:lnTo>
                <a:lnTo>
                  <a:pt x="78" y="27"/>
                </a:lnTo>
                <a:lnTo>
                  <a:pt x="75" y="30"/>
                </a:lnTo>
                <a:lnTo>
                  <a:pt x="72" y="36"/>
                </a:lnTo>
                <a:lnTo>
                  <a:pt x="70" y="41"/>
                </a:lnTo>
                <a:close/>
                <a:moveTo>
                  <a:pt x="316" y="66"/>
                </a:moveTo>
                <a:lnTo>
                  <a:pt x="316" y="5"/>
                </a:lnTo>
                <a:lnTo>
                  <a:pt x="322" y="5"/>
                </a:lnTo>
                <a:lnTo>
                  <a:pt x="322" y="66"/>
                </a:lnTo>
                <a:lnTo>
                  <a:pt x="316" y="66"/>
                </a:lnTo>
                <a:close/>
                <a:moveTo>
                  <a:pt x="238" y="66"/>
                </a:moveTo>
                <a:lnTo>
                  <a:pt x="238" y="38"/>
                </a:lnTo>
                <a:lnTo>
                  <a:pt x="238" y="38"/>
                </a:lnTo>
                <a:lnTo>
                  <a:pt x="238" y="33"/>
                </a:lnTo>
                <a:lnTo>
                  <a:pt x="238" y="27"/>
                </a:lnTo>
                <a:lnTo>
                  <a:pt x="238" y="27"/>
                </a:lnTo>
                <a:lnTo>
                  <a:pt x="235" y="27"/>
                </a:lnTo>
                <a:lnTo>
                  <a:pt x="229" y="27"/>
                </a:lnTo>
                <a:lnTo>
                  <a:pt x="229" y="27"/>
                </a:lnTo>
                <a:lnTo>
                  <a:pt x="224" y="27"/>
                </a:lnTo>
                <a:lnTo>
                  <a:pt x="224" y="27"/>
                </a:lnTo>
                <a:lnTo>
                  <a:pt x="215" y="33"/>
                </a:lnTo>
                <a:lnTo>
                  <a:pt x="215" y="66"/>
                </a:lnTo>
                <a:lnTo>
                  <a:pt x="207" y="66"/>
                </a:lnTo>
                <a:lnTo>
                  <a:pt x="207" y="22"/>
                </a:lnTo>
                <a:lnTo>
                  <a:pt x="215" y="22"/>
                </a:lnTo>
                <a:lnTo>
                  <a:pt x="215" y="27"/>
                </a:lnTo>
                <a:lnTo>
                  <a:pt x="215" y="27"/>
                </a:lnTo>
                <a:lnTo>
                  <a:pt x="215" y="27"/>
                </a:lnTo>
                <a:lnTo>
                  <a:pt x="224" y="24"/>
                </a:lnTo>
                <a:lnTo>
                  <a:pt x="224" y="24"/>
                </a:lnTo>
                <a:lnTo>
                  <a:pt x="232" y="22"/>
                </a:lnTo>
                <a:lnTo>
                  <a:pt x="232" y="22"/>
                </a:lnTo>
                <a:lnTo>
                  <a:pt x="238" y="22"/>
                </a:lnTo>
                <a:lnTo>
                  <a:pt x="243" y="24"/>
                </a:lnTo>
                <a:lnTo>
                  <a:pt x="243" y="24"/>
                </a:lnTo>
                <a:lnTo>
                  <a:pt x="246" y="30"/>
                </a:lnTo>
                <a:lnTo>
                  <a:pt x="246" y="36"/>
                </a:lnTo>
                <a:lnTo>
                  <a:pt x="246" y="66"/>
                </a:lnTo>
                <a:lnTo>
                  <a:pt x="238" y="66"/>
                </a:lnTo>
                <a:close/>
                <a:moveTo>
                  <a:pt x="187" y="66"/>
                </a:moveTo>
                <a:lnTo>
                  <a:pt x="187" y="38"/>
                </a:lnTo>
                <a:lnTo>
                  <a:pt x="187" y="38"/>
                </a:lnTo>
                <a:lnTo>
                  <a:pt x="187" y="33"/>
                </a:lnTo>
                <a:lnTo>
                  <a:pt x="187" y="27"/>
                </a:lnTo>
                <a:lnTo>
                  <a:pt x="187" y="27"/>
                </a:lnTo>
                <a:lnTo>
                  <a:pt x="179" y="27"/>
                </a:lnTo>
                <a:lnTo>
                  <a:pt x="179" y="27"/>
                </a:lnTo>
                <a:lnTo>
                  <a:pt x="173" y="27"/>
                </a:lnTo>
                <a:lnTo>
                  <a:pt x="173" y="27"/>
                </a:lnTo>
                <a:lnTo>
                  <a:pt x="165" y="33"/>
                </a:lnTo>
                <a:lnTo>
                  <a:pt x="165" y="66"/>
                </a:lnTo>
                <a:lnTo>
                  <a:pt x="156" y="66"/>
                </a:lnTo>
                <a:lnTo>
                  <a:pt x="156" y="5"/>
                </a:lnTo>
                <a:lnTo>
                  <a:pt x="165" y="5"/>
                </a:lnTo>
                <a:lnTo>
                  <a:pt x="165" y="27"/>
                </a:lnTo>
                <a:lnTo>
                  <a:pt x="165" y="27"/>
                </a:lnTo>
                <a:lnTo>
                  <a:pt x="165" y="27"/>
                </a:lnTo>
                <a:lnTo>
                  <a:pt x="173" y="24"/>
                </a:lnTo>
                <a:lnTo>
                  <a:pt x="173" y="24"/>
                </a:lnTo>
                <a:lnTo>
                  <a:pt x="182" y="22"/>
                </a:lnTo>
                <a:lnTo>
                  <a:pt x="182" y="22"/>
                </a:lnTo>
                <a:lnTo>
                  <a:pt x="187" y="22"/>
                </a:lnTo>
                <a:lnTo>
                  <a:pt x="193" y="24"/>
                </a:lnTo>
                <a:lnTo>
                  <a:pt x="193" y="24"/>
                </a:lnTo>
                <a:lnTo>
                  <a:pt x="196" y="30"/>
                </a:lnTo>
                <a:lnTo>
                  <a:pt x="196" y="36"/>
                </a:lnTo>
                <a:lnTo>
                  <a:pt x="196" y="66"/>
                </a:lnTo>
                <a:lnTo>
                  <a:pt x="187" y="66"/>
                </a:lnTo>
                <a:close/>
                <a:moveTo>
                  <a:pt x="25" y="66"/>
                </a:moveTo>
                <a:lnTo>
                  <a:pt x="25" y="5"/>
                </a:lnTo>
                <a:lnTo>
                  <a:pt x="0" y="5"/>
                </a:lnTo>
                <a:lnTo>
                  <a:pt x="0" y="0"/>
                </a:lnTo>
                <a:lnTo>
                  <a:pt x="56" y="0"/>
                </a:lnTo>
                <a:lnTo>
                  <a:pt x="56" y="5"/>
                </a:lnTo>
                <a:lnTo>
                  <a:pt x="33" y="5"/>
                </a:lnTo>
                <a:lnTo>
                  <a:pt x="33" y="66"/>
                </a:lnTo>
                <a:lnTo>
                  <a:pt x="25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9" name="Freeform 791"/>
          <p:cNvSpPr>
            <a:spLocks/>
          </p:cNvSpPr>
          <p:nvPr/>
        </p:nvSpPr>
        <p:spPr bwMode="auto">
          <a:xfrm>
            <a:off x="5705149" y="5853383"/>
            <a:ext cx="64751" cy="95773"/>
          </a:xfrm>
          <a:custGeom>
            <a:avLst/>
            <a:gdLst/>
            <a:ahLst/>
            <a:cxnLst>
              <a:cxn ang="0">
                <a:pos x="5" y="66"/>
              </a:cxn>
              <a:cxn ang="0">
                <a:pos x="5" y="66"/>
              </a:cxn>
              <a:cxn ang="0">
                <a:pos x="0" y="66"/>
              </a:cxn>
              <a:cxn ang="0">
                <a:pos x="3" y="61"/>
              </a:cxn>
              <a:cxn ang="0">
                <a:pos x="3" y="61"/>
              </a:cxn>
              <a:cxn ang="0">
                <a:pos x="5" y="63"/>
              </a:cxn>
              <a:cxn ang="0">
                <a:pos x="5" y="63"/>
              </a:cxn>
              <a:cxn ang="0">
                <a:pos x="8" y="63"/>
              </a:cxn>
              <a:cxn ang="0">
                <a:pos x="8" y="63"/>
              </a:cxn>
              <a:cxn ang="0">
                <a:pos x="17" y="61"/>
              </a:cxn>
              <a:cxn ang="0">
                <a:pos x="17" y="61"/>
              </a:cxn>
              <a:cxn ang="0">
                <a:pos x="19" y="52"/>
              </a:cxn>
              <a:cxn ang="0">
                <a:pos x="22" y="44"/>
              </a:cxn>
              <a:cxn ang="0">
                <a:pos x="3" y="0"/>
              </a:cxn>
              <a:cxn ang="0">
                <a:pos x="11" y="0"/>
              </a:cxn>
              <a:cxn ang="0">
                <a:pos x="17" y="19"/>
              </a:cxn>
              <a:cxn ang="0">
                <a:pos x="17" y="19"/>
              </a:cxn>
              <a:cxn ang="0">
                <a:pos x="25" y="36"/>
              </a:cxn>
              <a:cxn ang="0">
                <a:pos x="25" y="36"/>
              </a:cxn>
              <a:cxn ang="0">
                <a:pos x="25" y="36"/>
              </a:cxn>
              <a:cxn ang="0">
                <a:pos x="31" y="19"/>
              </a:cxn>
              <a:cxn ang="0">
                <a:pos x="36" y="0"/>
              </a:cxn>
              <a:cxn ang="0">
                <a:pos x="42" y="0"/>
              </a:cxn>
              <a:cxn ang="0">
                <a:pos x="28" y="52"/>
              </a:cxn>
              <a:cxn ang="0">
                <a:pos x="28" y="52"/>
              </a:cxn>
              <a:cxn ang="0">
                <a:pos x="25" y="58"/>
              </a:cxn>
              <a:cxn ang="0">
                <a:pos x="19" y="63"/>
              </a:cxn>
              <a:cxn ang="0">
                <a:pos x="19" y="63"/>
              </a:cxn>
              <a:cxn ang="0">
                <a:pos x="17" y="66"/>
              </a:cxn>
              <a:cxn ang="0">
                <a:pos x="11" y="66"/>
              </a:cxn>
              <a:cxn ang="0">
                <a:pos x="11" y="66"/>
              </a:cxn>
              <a:cxn ang="0">
                <a:pos x="5" y="66"/>
              </a:cxn>
            </a:cxnLst>
            <a:rect l="0" t="0" r="r" b="b"/>
            <a:pathLst>
              <a:path w="42" h="66">
                <a:moveTo>
                  <a:pt x="5" y="66"/>
                </a:moveTo>
                <a:lnTo>
                  <a:pt x="5" y="66"/>
                </a:lnTo>
                <a:lnTo>
                  <a:pt x="0" y="66"/>
                </a:lnTo>
                <a:lnTo>
                  <a:pt x="3" y="61"/>
                </a:lnTo>
                <a:lnTo>
                  <a:pt x="3" y="61"/>
                </a:lnTo>
                <a:lnTo>
                  <a:pt x="5" y="63"/>
                </a:lnTo>
                <a:lnTo>
                  <a:pt x="5" y="63"/>
                </a:lnTo>
                <a:lnTo>
                  <a:pt x="8" y="63"/>
                </a:lnTo>
                <a:lnTo>
                  <a:pt x="8" y="63"/>
                </a:lnTo>
                <a:lnTo>
                  <a:pt x="17" y="61"/>
                </a:lnTo>
                <a:lnTo>
                  <a:pt x="17" y="61"/>
                </a:lnTo>
                <a:lnTo>
                  <a:pt x="19" y="52"/>
                </a:lnTo>
                <a:lnTo>
                  <a:pt x="22" y="44"/>
                </a:lnTo>
                <a:lnTo>
                  <a:pt x="3" y="0"/>
                </a:lnTo>
                <a:lnTo>
                  <a:pt x="11" y="0"/>
                </a:lnTo>
                <a:lnTo>
                  <a:pt x="17" y="19"/>
                </a:lnTo>
                <a:lnTo>
                  <a:pt x="17" y="19"/>
                </a:lnTo>
                <a:lnTo>
                  <a:pt x="25" y="36"/>
                </a:lnTo>
                <a:lnTo>
                  <a:pt x="25" y="36"/>
                </a:lnTo>
                <a:lnTo>
                  <a:pt x="25" y="36"/>
                </a:lnTo>
                <a:lnTo>
                  <a:pt x="31" y="19"/>
                </a:lnTo>
                <a:lnTo>
                  <a:pt x="36" y="0"/>
                </a:lnTo>
                <a:lnTo>
                  <a:pt x="42" y="0"/>
                </a:lnTo>
                <a:lnTo>
                  <a:pt x="28" y="52"/>
                </a:lnTo>
                <a:lnTo>
                  <a:pt x="28" y="52"/>
                </a:lnTo>
                <a:lnTo>
                  <a:pt x="25" y="58"/>
                </a:lnTo>
                <a:lnTo>
                  <a:pt x="19" y="63"/>
                </a:lnTo>
                <a:lnTo>
                  <a:pt x="19" y="63"/>
                </a:lnTo>
                <a:lnTo>
                  <a:pt x="17" y="66"/>
                </a:lnTo>
                <a:lnTo>
                  <a:pt x="11" y="66"/>
                </a:lnTo>
                <a:lnTo>
                  <a:pt x="11" y="66"/>
                </a:lnTo>
                <a:lnTo>
                  <a:pt x="5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0" name="Freeform 792"/>
          <p:cNvSpPr>
            <a:spLocks/>
          </p:cNvSpPr>
          <p:nvPr/>
        </p:nvSpPr>
        <p:spPr bwMode="auto">
          <a:xfrm>
            <a:off x="5645023" y="5853383"/>
            <a:ext cx="50876" cy="95773"/>
          </a:xfrm>
          <a:custGeom>
            <a:avLst/>
            <a:gdLst/>
            <a:ahLst/>
            <a:cxnLst>
              <a:cxn ang="0">
                <a:pos x="8" y="63"/>
              </a:cxn>
              <a:cxn ang="0">
                <a:pos x="8" y="63"/>
              </a:cxn>
              <a:cxn ang="0">
                <a:pos x="2" y="61"/>
              </a:cxn>
              <a:cxn ang="0">
                <a:pos x="0" y="55"/>
              </a:cxn>
              <a:cxn ang="0">
                <a:pos x="8" y="55"/>
              </a:cxn>
              <a:cxn ang="0">
                <a:pos x="8" y="55"/>
              </a:cxn>
              <a:cxn ang="0">
                <a:pos x="11" y="61"/>
              </a:cxn>
              <a:cxn ang="0">
                <a:pos x="11" y="61"/>
              </a:cxn>
              <a:cxn ang="0">
                <a:pos x="16" y="63"/>
              </a:cxn>
              <a:cxn ang="0">
                <a:pos x="16" y="63"/>
              </a:cxn>
              <a:cxn ang="0">
                <a:pos x="22" y="63"/>
              </a:cxn>
              <a:cxn ang="0">
                <a:pos x="25" y="61"/>
              </a:cxn>
              <a:cxn ang="0">
                <a:pos x="25" y="61"/>
              </a:cxn>
              <a:cxn ang="0">
                <a:pos x="28" y="55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2" y="44"/>
              </a:cxn>
              <a:cxn ang="0">
                <a:pos x="16" y="47"/>
              </a:cxn>
              <a:cxn ang="0">
                <a:pos x="16" y="47"/>
              </a:cxn>
              <a:cxn ang="0">
                <a:pos x="8" y="44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2" y="5"/>
              </a:cxn>
              <a:cxn ang="0">
                <a:pos x="8" y="0"/>
              </a:cxn>
              <a:cxn ang="0">
                <a:pos x="16" y="0"/>
              </a:cxn>
              <a:cxn ang="0">
                <a:pos x="16" y="0"/>
              </a:cxn>
              <a:cxn ang="0">
                <a:pos x="22" y="0"/>
              </a:cxn>
              <a:cxn ang="0">
                <a:pos x="28" y="2"/>
              </a:cxn>
              <a:cxn ang="0">
                <a:pos x="28" y="2"/>
              </a:cxn>
              <a:cxn ang="0">
                <a:pos x="28" y="0"/>
              </a:cxn>
              <a:cxn ang="0">
                <a:pos x="33" y="0"/>
              </a:cxn>
              <a:cxn ang="0">
                <a:pos x="33" y="44"/>
              </a:cxn>
              <a:cxn ang="0">
                <a:pos x="33" y="44"/>
              </a:cxn>
              <a:cxn ang="0">
                <a:pos x="33" y="55"/>
              </a:cxn>
              <a:cxn ang="0">
                <a:pos x="30" y="63"/>
              </a:cxn>
              <a:cxn ang="0">
                <a:pos x="30" y="63"/>
              </a:cxn>
              <a:cxn ang="0">
                <a:pos x="25" y="66"/>
              </a:cxn>
              <a:cxn ang="0">
                <a:pos x="16" y="66"/>
              </a:cxn>
              <a:cxn ang="0">
                <a:pos x="16" y="66"/>
              </a:cxn>
              <a:cxn ang="0">
                <a:pos x="11" y="66"/>
              </a:cxn>
              <a:cxn ang="0">
                <a:pos x="8" y="63"/>
              </a:cxn>
            </a:cxnLst>
            <a:rect l="0" t="0" r="r" b="b"/>
            <a:pathLst>
              <a:path w="33" h="66">
                <a:moveTo>
                  <a:pt x="8" y="63"/>
                </a:moveTo>
                <a:lnTo>
                  <a:pt x="8" y="63"/>
                </a:lnTo>
                <a:lnTo>
                  <a:pt x="2" y="61"/>
                </a:lnTo>
                <a:lnTo>
                  <a:pt x="0" y="55"/>
                </a:lnTo>
                <a:lnTo>
                  <a:pt x="8" y="55"/>
                </a:lnTo>
                <a:lnTo>
                  <a:pt x="8" y="55"/>
                </a:lnTo>
                <a:lnTo>
                  <a:pt x="11" y="61"/>
                </a:lnTo>
                <a:lnTo>
                  <a:pt x="11" y="61"/>
                </a:lnTo>
                <a:lnTo>
                  <a:pt x="16" y="63"/>
                </a:lnTo>
                <a:lnTo>
                  <a:pt x="16" y="63"/>
                </a:lnTo>
                <a:lnTo>
                  <a:pt x="22" y="63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2" y="44"/>
                </a:lnTo>
                <a:lnTo>
                  <a:pt x="16" y="47"/>
                </a:lnTo>
                <a:lnTo>
                  <a:pt x="16" y="47"/>
                </a:lnTo>
                <a:lnTo>
                  <a:pt x="8" y="44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2" y="5"/>
                </a:lnTo>
                <a:lnTo>
                  <a:pt x="8" y="0"/>
                </a:lnTo>
                <a:lnTo>
                  <a:pt x="16" y="0"/>
                </a:lnTo>
                <a:lnTo>
                  <a:pt x="16" y="0"/>
                </a:lnTo>
                <a:lnTo>
                  <a:pt x="22" y="0"/>
                </a:lnTo>
                <a:lnTo>
                  <a:pt x="28" y="2"/>
                </a:lnTo>
                <a:lnTo>
                  <a:pt x="28" y="2"/>
                </a:lnTo>
                <a:lnTo>
                  <a:pt x="28" y="0"/>
                </a:lnTo>
                <a:lnTo>
                  <a:pt x="33" y="0"/>
                </a:lnTo>
                <a:lnTo>
                  <a:pt x="33" y="44"/>
                </a:lnTo>
                <a:lnTo>
                  <a:pt x="33" y="44"/>
                </a:lnTo>
                <a:lnTo>
                  <a:pt x="33" y="55"/>
                </a:lnTo>
                <a:lnTo>
                  <a:pt x="30" y="63"/>
                </a:lnTo>
                <a:lnTo>
                  <a:pt x="30" y="63"/>
                </a:lnTo>
                <a:lnTo>
                  <a:pt x="25" y="66"/>
                </a:lnTo>
                <a:lnTo>
                  <a:pt x="16" y="66"/>
                </a:lnTo>
                <a:lnTo>
                  <a:pt x="16" y="66"/>
                </a:lnTo>
                <a:lnTo>
                  <a:pt x="11" y="66"/>
                </a:lnTo>
                <a:lnTo>
                  <a:pt x="8" y="6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1" name="Freeform 793"/>
          <p:cNvSpPr>
            <a:spLocks/>
          </p:cNvSpPr>
          <p:nvPr/>
        </p:nvSpPr>
        <p:spPr bwMode="auto">
          <a:xfrm>
            <a:off x="5652731" y="5860639"/>
            <a:ext cx="35459" cy="5224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20"/>
              </a:cxn>
              <a:cxn ang="0">
                <a:pos x="0" y="20"/>
              </a:cxn>
              <a:cxn ang="0">
                <a:pos x="3" y="25"/>
              </a:cxn>
              <a:cxn ang="0">
                <a:pos x="6" y="31"/>
              </a:cxn>
              <a:cxn ang="0">
                <a:pos x="9" y="36"/>
              </a:cxn>
              <a:cxn ang="0">
                <a:pos x="11" y="36"/>
              </a:cxn>
              <a:cxn ang="0">
                <a:pos x="11" y="36"/>
              </a:cxn>
              <a:cxn ang="0">
                <a:pos x="20" y="36"/>
              </a:cxn>
              <a:cxn ang="0">
                <a:pos x="23" y="31"/>
              </a:cxn>
              <a:cxn ang="0">
                <a:pos x="23" y="3"/>
              </a:cxn>
              <a:cxn ang="0">
                <a:pos x="23" y="3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3" y="3"/>
              </a:cxn>
              <a:cxn ang="0">
                <a:pos x="3" y="9"/>
              </a:cxn>
              <a:cxn ang="0">
                <a:pos x="0" y="17"/>
              </a:cxn>
            </a:cxnLst>
            <a:rect l="0" t="0" r="r" b="b"/>
            <a:pathLst>
              <a:path w="23" h="36">
                <a:moveTo>
                  <a:pt x="0" y="17"/>
                </a:moveTo>
                <a:lnTo>
                  <a:pt x="0" y="20"/>
                </a:lnTo>
                <a:lnTo>
                  <a:pt x="0" y="20"/>
                </a:lnTo>
                <a:lnTo>
                  <a:pt x="3" y="25"/>
                </a:lnTo>
                <a:lnTo>
                  <a:pt x="6" y="31"/>
                </a:lnTo>
                <a:lnTo>
                  <a:pt x="9" y="36"/>
                </a:lnTo>
                <a:lnTo>
                  <a:pt x="11" y="36"/>
                </a:lnTo>
                <a:lnTo>
                  <a:pt x="11" y="36"/>
                </a:lnTo>
                <a:lnTo>
                  <a:pt x="20" y="36"/>
                </a:lnTo>
                <a:lnTo>
                  <a:pt x="23" y="31"/>
                </a:lnTo>
                <a:lnTo>
                  <a:pt x="23" y="3"/>
                </a:lnTo>
                <a:lnTo>
                  <a:pt x="23" y="3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3" y="3"/>
                </a:lnTo>
                <a:lnTo>
                  <a:pt x="3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2" name="Freeform 794"/>
          <p:cNvSpPr>
            <a:spLocks/>
          </p:cNvSpPr>
          <p:nvPr/>
        </p:nvSpPr>
        <p:spPr bwMode="auto">
          <a:xfrm>
            <a:off x="5558688" y="5853383"/>
            <a:ext cx="72460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8" y="5"/>
              </a:cxn>
              <a:cxn ang="0">
                <a:pos x="14" y="0"/>
              </a:cxn>
              <a:cxn ang="0">
                <a:pos x="25" y="0"/>
              </a:cxn>
              <a:cxn ang="0">
                <a:pos x="25" y="0"/>
              </a:cxn>
              <a:cxn ang="0">
                <a:pos x="33" y="0"/>
              </a:cxn>
              <a:cxn ang="0">
                <a:pos x="42" y="5"/>
              </a:cxn>
              <a:cxn ang="0">
                <a:pos x="47" y="11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7" y="33"/>
              </a:cxn>
              <a:cxn ang="0">
                <a:pos x="42" y="41"/>
              </a:cxn>
              <a:cxn ang="0">
                <a:pos x="36" y="44"/>
              </a:cxn>
              <a:cxn ang="0">
                <a:pos x="25" y="47"/>
              </a:cxn>
              <a:cxn ang="0">
                <a:pos x="25" y="47"/>
              </a:cxn>
              <a:cxn ang="0">
                <a:pos x="14" y="44"/>
              </a:cxn>
              <a:cxn ang="0">
                <a:pos x="5" y="41"/>
              </a:cxn>
              <a:cxn ang="0">
                <a:pos x="3" y="33"/>
              </a:cxn>
              <a:cxn ang="0">
                <a:pos x="0" y="22"/>
              </a:cxn>
            </a:cxnLst>
            <a:rect l="0" t="0" r="r" b="b"/>
            <a:pathLst>
              <a:path w="47" h="47">
                <a:moveTo>
                  <a:pt x="0" y="22"/>
                </a:moveTo>
                <a:lnTo>
                  <a:pt x="0" y="22"/>
                </a:lnTo>
                <a:lnTo>
                  <a:pt x="3" y="11"/>
                </a:lnTo>
                <a:lnTo>
                  <a:pt x="8" y="5"/>
                </a:lnTo>
                <a:lnTo>
                  <a:pt x="14" y="0"/>
                </a:lnTo>
                <a:lnTo>
                  <a:pt x="25" y="0"/>
                </a:lnTo>
                <a:lnTo>
                  <a:pt x="25" y="0"/>
                </a:lnTo>
                <a:lnTo>
                  <a:pt x="33" y="0"/>
                </a:lnTo>
                <a:lnTo>
                  <a:pt x="42" y="5"/>
                </a:lnTo>
                <a:lnTo>
                  <a:pt x="47" y="11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33"/>
                </a:lnTo>
                <a:lnTo>
                  <a:pt x="42" y="41"/>
                </a:lnTo>
                <a:lnTo>
                  <a:pt x="36" y="44"/>
                </a:lnTo>
                <a:lnTo>
                  <a:pt x="25" y="47"/>
                </a:lnTo>
                <a:lnTo>
                  <a:pt x="25" y="47"/>
                </a:lnTo>
                <a:lnTo>
                  <a:pt x="14" y="44"/>
                </a:lnTo>
                <a:lnTo>
                  <a:pt x="5" y="41"/>
                </a:lnTo>
                <a:lnTo>
                  <a:pt x="3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3" name="Freeform 795"/>
          <p:cNvSpPr>
            <a:spLocks/>
          </p:cNvSpPr>
          <p:nvPr/>
        </p:nvSpPr>
        <p:spPr bwMode="auto">
          <a:xfrm>
            <a:off x="5571021" y="5856286"/>
            <a:ext cx="52418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3" y="28"/>
              </a:cxn>
              <a:cxn ang="0">
                <a:pos x="6" y="37"/>
              </a:cxn>
              <a:cxn ang="0">
                <a:pos x="9" y="39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2" y="39"/>
              </a:cxn>
              <a:cxn ang="0">
                <a:pos x="28" y="37"/>
              </a:cxn>
              <a:cxn ang="0">
                <a:pos x="31" y="28"/>
              </a:cxn>
              <a:cxn ang="0">
                <a:pos x="34" y="20"/>
              </a:cxn>
              <a:cxn ang="0">
                <a:pos x="34" y="20"/>
              </a:cxn>
              <a:cxn ang="0">
                <a:pos x="31" y="12"/>
              </a:cxn>
              <a:cxn ang="0">
                <a:pos x="28" y="6"/>
              </a:cxn>
              <a:cxn ang="0">
                <a:pos x="22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6"/>
              </a:cxn>
              <a:cxn ang="0">
                <a:pos x="3" y="12"/>
              </a:cxn>
              <a:cxn ang="0">
                <a:pos x="0" y="20"/>
              </a:cxn>
            </a:cxnLst>
            <a:rect l="0" t="0" r="r" b="b"/>
            <a:pathLst>
              <a:path w="34" h="39">
                <a:moveTo>
                  <a:pt x="0" y="20"/>
                </a:moveTo>
                <a:lnTo>
                  <a:pt x="0" y="20"/>
                </a:lnTo>
                <a:lnTo>
                  <a:pt x="3" y="28"/>
                </a:lnTo>
                <a:lnTo>
                  <a:pt x="6" y="37"/>
                </a:lnTo>
                <a:lnTo>
                  <a:pt x="9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2" y="39"/>
                </a:lnTo>
                <a:lnTo>
                  <a:pt x="28" y="37"/>
                </a:lnTo>
                <a:lnTo>
                  <a:pt x="31" y="28"/>
                </a:lnTo>
                <a:lnTo>
                  <a:pt x="34" y="20"/>
                </a:lnTo>
                <a:lnTo>
                  <a:pt x="34" y="20"/>
                </a:lnTo>
                <a:lnTo>
                  <a:pt x="31" y="12"/>
                </a:lnTo>
                <a:lnTo>
                  <a:pt x="28" y="6"/>
                </a:lnTo>
                <a:lnTo>
                  <a:pt x="22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6"/>
                </a:lnTo>
                <a:lnTo>
                  <a:pt x="3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4" name="Freeform 796"/>
          <p:cNvSpPr>
            <a:spLocks/>
          </p:cNvSpPr>
          <p:nvPr/>
        </p:nvSpPr>
        <p:spPr bwMode="auto">
          <a:xfrm>
            <a:off x="5441518" y="5853383"/>
            <a:ext cx="74002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31" y="0"/>
              </a:cxn>
              <a:cxn ang="0">
                <a:pos x="39" y="5"/>
              </a:cxn>
              <a:cxn ang="0">
                <a:pos x="45" y="11"/>
              </a:cxn>
              <a:cxn ang="0">
                <a:pos x="48" y="22"/>
              </a:cxn>
              <a:cxn ang="0">
                <a:pos x="48" y="22"/>
              </a:cxn>
              <a:cxn ang="0">
                <a:pos x="48" y="22"/>
              </a:cxn>
              <a:cxn ang="0">
                <a:pos x="45" y="33"/>
              </a:cxn>
              <a:cxn ang="0">
                <a:pos x="39" y="41"/>
              </a:cxn>
              <a:cxn ang="0">
                <a:pos x="34" y="44"/>
              </a:cxn>
              <a:cxn ang="0">
                <a:pos x="23" y="47"/>
              </a:cxn>
              <a:cxn ang="0">
                <a:pos x="23" y="47"/>
              </a:cxn>
              <a:cxn ang="0">
                <a:pos x="11" y="44"/>
              </a:cxn>
              <a:cxn ang="0">
                <a:pos x="6" y="41"/>
              </a:cxn>
              <a:cxn ang="0">
                <a:pos x="0" y="33"/>
              </a:cxn>
              <a:cxn ang="0">
                <a:pos x="0" y="22"/>
              </a:cxn>
            </a:cxnLst>
            <a:rect l="0" t="0" r="r" b="b"/>
            <a:pathLst>
              <a:path w="48" h="47">
                <a:moveTo>
                  <a:pt x="0" y="22"/>
                </a:moveTo>
                <a:lnTo>
                  <a:pt x="0" y="22"/>
                </a:lnTo>
                <a:lnTo>
                  <a:pt x="0" y="11"/>
                </a:lnTo>
                <a:lnTo>
                  <a:pt x="6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31" y="0"/>
                </a:lnTo>
                <a:lnTo>
                  <a:pt x="39" y="5"/>
                </a:lnTo>
                <a:lnTo>
                  <a:pt x="45" y="11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5" y="33"/>
                </a:lnTo>
                <a:lnTo>
                  <a:pt x="39" y="41"/>
                </a:lnTo>
                <a:lnTo>
                  <a:pt x="34" y="44"/>
                </a:lnTo>
                <a:lnTo>
                  <a:pt x="23" y="47"/>
                </a:lnTo>
                <a:lnTo>
                  <a:pt x="23" y="47"/>
                </a:lnTo>
                <a:lnTo>
                  <a:pt x="11" y="44"/>
                </a:lnTo>
                <a:lnTo>
                  <a:pt x="6" y="41"/>
                </a:lnTo>
                <a:lnTo>
                  <a:pt x="0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5" name="Freeform 797"/>
          <p:cNvSpPr>
            <a:spLocks/>
          </p:cNvSpPr>
          <p:nvPr/>
        </p:nvSpPr>
        <p:spPr bwMode="auto">
          <a:xfrm>
            <a:off x="5450769" y="5856286"/>
            <a:ext cx="50876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3" y="28"/>
              </a:cxn>
              <a:cxn ang="0">
                <a:pos x="5" y="37"/>
              </a:cxn>
              <a:cxn ang="0">
                <a:pos x="11" y="39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2" y="39"/>
              </a:cxn>
              <a:cxn ang="0">
                <a:pos x="28" y="37"/>
              </a:cxn>
              <a:cxn ang="0">
                <a:pos x="31" y="28"/>
              </a:cxn>
              <a:cxn ang="0">
                <a:pos x="33" y="20"/>
              </a:cxn>
              <a:cxn ang="0">
                <a:pos x="33" y="20"/>
              </a:cxn>
              <a:cxn ang="0">
                <a:pos x="31" y="12"/>
              </a:cxn>
              <a:cxn ang="0">
                <a:pos x="28" y="6"/>
              </a:cxn>
              <a:cxn ang="0">
                <a:pos x="22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5" y="6"/>
              </a:cxn>
              <a:cxn ang="0">
                <a:pos x="3" y="12"/>
              </a:cxn>
              <a:cxn ang="0">
                <a:pos x="0" y="20"/>
              </a:cxn>
            </a:cxnLst>
            <a:rect l="0" t="0" r="r" b="b"/>
            <a:pathLst>
              <a:path w="33" h="39">
                <a:moveTo>
                  <a:pt x="0" y="20"/>
                </a:moveTo>
                <a:lnTo>
                  <a:pt x="0" y="20"/>
                </a:lnTo>
                <a:lnTo>
                  <a:pt x="3" y="28"/>
                </a:lnTo>
                <a:lnTo>
                  <a:pt x="5" y="37"/>
                </a:lnTo>
                <a:lnTo>
                  <a:pt x="11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2" y="39"/>
                </a:lnTo>
                <a:lnTo>
                  <a:pt x="28" y="37"/>
                </a:lnTo>
                <a:lnTo>
                  <a:pt x="31" y="28"/>
                </a:lnTo>
                <a:lnTo>
                  <a:pt x="33" y="20"/>
                </a:lnTo>
                <a:lnTo>
                  <a:pt x="33" y="20"/>
                </a:lnTo>
                <a:lnTo>
                  <a:pt x="31" y="12"/>
                </a:lnTo>
                <a:lnTo>
                  <a:pt x="28" y="6"/>
                </a:lnTo>
                <a:lnTo>
                  <a:pt x="22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5" y="6"/>
                </a:lnTo>
                <a:lnTo>
                  <a:pt x="3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6" name="Freeform 798"/>
          <p:cNvSpPr>
            <a:spLocks/>
          </p:cNvSpPr>
          <p:nvPr/>
        </p:nvSpPr>
        <p:spPr bwMode="auto">
          <a:xfrm>
            <a:off x="5217972" y="5853383"/>
            <a:ext cx="55501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30" y="2"/>
              </a:cxn>
              <a:cxn ang="0">
                <a:pos x="36" y="11"/>
              </a:cxn>
              <a:cxn ang="0">
                <a:pos x="28" y="11"/>
              </a:cxn>
              <a:cxn ang="0">
                <a:pos x="28" y="11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4" y="5"/>
              </a:cxn>
              <a:cxn ang="0">
                <a:pos x="11" y="8"/>
              </a:cxn>
              <a:cxn ang="0">
                <a:pos x="8" y="14"/>
              </a:cxn>
              <a:cxn ang="0">
                <a:pos x="5" y="22"/>
              </a:cxn>
              <a:cxn ang="0">
                <a:pos x="5" y="22"/>
              </a:cxn>
              <a:cxn ang="0">
                <a:pos x="8" y="33"/>
              </a:cxn>
              <a:cxn ang="0">
                <a:pos x="11" y="39"/>
              </a:cxn>
              <a:cxn ang="0">
                <a:pos x="14" y="41"/>
              </a:cxn>
              <a:cxn ang="0">
                <a:pos x="19" y="41"/>
              </a:cxn>
              <a:cxn ang="0">
                <a:pos x="19" y="41"/>
              </a:cxn>
              <a:cxn ang="0">
                <a:pos x="25" y="41"/>
              </a:cxn>
              <a:cxn ang="0">
                <a:pos x="28" y="33"/>
              </a:cxn>
              <a:cxn ang="0">
                <a:pos x="36" y="36"/>
              </a:cxn>
              <a:cxn ang="0">
                <a:pos x="36" y="36"/>
              </a:cxn>
              <a:cxn ang="0">
                <a:pos x="33" y="39"/>
              </a:cxn>
              <a:cxn ang="0">
                <a:pos x="30" y="44"/>
              </a:cxn>
              <a:cxn ang="0">
                <a:pos x="25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</a:cxnLst>
            <a:rect l="0" t="0" r="r" b="b"/>
            <a:pathLst>
              <a:path w="36" h="47">
                <a:moveTo>
                  <a:pt x="0" y="22"/>
                </a:moveTo>
                <a:lnTo>
                  <a:pt x="0" y="22"/>
                </a:lnTo>
                <a:lnTo>
                  <a:pt x="0" y="14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0" y="2"/>
                </a:lnTo>
                <a:lnTo>
                  <a:pt x="36" y="11"/>
                </a:lnTo>
                <a:lnTo>
                  <a:pt x="28" y="11"/>
                </a:lnTo>
                <a:lnTo>
                  <a:pt x="28" y="11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4" y="5"/>
                </a:lnTo>
                <a:lnTo>
                  <a:pt x="11" y="8"/>
                </a:lnTo>
                <a:lnTo>
                  <a:pt x="8" y="14"/>
                </a:lnTo>
                <a:lnTo>
                  <a:pt x="5" y="22"/>
                </a:lnTo>
                <a:lnTo>
                  <a:pt x="5" y="22"/>
                </a:lnTo>
                <a:lnTo>
                  <a:pt x="8" y="33"/>
                </a:lnTo>
                <a:lnTo>
                  <a:pt x="11" y="39"/>
                </a:lnTo>
                <a:lnTo>
                  <a:pt x="14" y="41"/>
                </a:lnTo>
                <a:lnTo>
                  <a:pt x="19" y="41"/>
                </a:lnTo>
                <a:lnTo>
                  <a:pt x="19" y="41"/>
                </a:lnTo>
                <a:lnTo>
                  <a:pt x="25" y="41"/>
                </a:lnTo>
                <a:lnTo>
                  <a:pt x="28" y="33"/>
                </a:lnTo>
                <a:lnTo>
                  <a:pt x="36" y="36"/>
                </a:lnTo>
                <a:lnTo>
                  <a:pt x="36" y="36"/>
                </a:lnTo>
                <a:lnTo>
                  <a:pt x="33" y="39"/>
                </a:lnTo>
                <a:lnTo>
                  <a:pt x="30" y="44"/>
                </a:lnTo>
                <a:lnTo>
                  <a:pt x="25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7" name="Freeform 799"/>
          <p:cNvSpPr>
            <a:spLocks/>
          </p:cNvSpPr>
          <p:nvPr/>
        </p:nvSpPr>
        <p:spPr bwMode="auto">
          <a:xfrm>
            <a:off x="5139345" y="5853383"/>
            <a:ext cx="64751" cy="68202"/>
          </a:xfrm>
          <a:custGeom>
            <a:avLst/>
            <a:gdLst/>
            <a:ahLst/>
            <a:cxnLst>
              <a:cxn ang="0">
                <a:pos x="9" y="41"/>
              </a:cxn>
              <a:cxn ang="0">
                <a:pos x="9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9" y="5"/>
              </a:cxn>
              <a:cxn ang="0">
                <a:pos x="9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31" y="0"/>
              </a:cxn>
              <a:cxn ang="0">
                <a:pos x="37" y="5"/>
              </a:cxn>
              <a:cxn ang="0">
                <a:pos x="37" y="5"/>
              </a:cxn>
              <a:cxn ang="0">
                <a:pos x="42" y="14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11" y="33"/>
              </a:cxn>
              <a:cxn ang="0">
                <a:pos x="14" y="39"/>
              </a:cxn>
              <a:cxn ang="0">
                <a:pos x="17" y="41"/>
              </a:cxn>
              <a:cxn ang="0">
                <a:pos x="23" y="41"/>
              </a:cxn>
              <a:cxn ang="0">
                <a:pos x="23" y="41"/>
              </a:cxn>
              <a:cxn ang="0">
                <a:pos x="31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1"/>
              </a:cxn>
              <a:cxn ang="0">
                <a:pos x="37" y="41"/>
              </a:cxn>
              <a:cxn ang="0">
                <a:pos x="31" y="44"/>
              </a:cxn>
              <a:cxn ang="0">
                <a:pos x="23" y="47"/>
              </a:cxn>
              <a:cxn ang="0">
                <a:pos x="23" y="47"/>
              </a:cxn>
              <a:cxn ang="0">
                <a:pos x="14" y="44"/>
              </a:cxn>
              <a:cxn ang="0">
                <a:pos x="9" y="41"/>
              </a:cxn>
            </a:cxnLst>
            <a:rect l="0" t="0" r="r" b="b"/>
            <a:pathLst>
              <a:path w="42" h="47">
                <a:moveTo>
                  <a:pt x="9" y="41"/>
                </a:moveTo>
                <a:lnTo>
                  <a:pt x="9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1"/>
                </a:lnTo>
                <a:lnTo>
                  <a:pt x="9" y="5"/>
                </a:lnTo>
                <a:lnTo>
                  <a:pt x="9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31" y="0"/>
                </a:lnTo>
                <a:lnTo>
                  <a:pt x="37" y="5"/>
                </a:lnTo>
                <a:lnTo>
                  <a:pt x="37" y="5"/>
                </a:lnTo>
                <a:lnTo>
                  <a:pt x="42" y="14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11" y="33"/>
                </a:lnTo>
                <a:lnTo>
                  <a:pt x="14" y="39"/>
                </a:lnTo>
                <a:lnTo>
                  <a:pt x="17" y="41"/>
                </a:lnTo>
                <a:lnTo>
                  <a:pt x="23" y="41"/>
                </a:lnTo>
                <a:lnTo>
                  <a:pt x="23" y="41"/>
                </a:lnTo>
                <a:lnTo>
                  <a:pt x="31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1"/>
                </a:lnTo>
                <a:lnTo>
                  <a:pt x="37" y="41"/>
                </a:lnTo>
                <a:lnTo>
                  <a:pt x="31" y="44"/>
                </a:lnTo>
                <a:lnTo>
                  <a:pt x="23" y="47"/>
                </a:lnTo>
                <a:lnTo>
                  <a:pt x="23" y="47"/>
                </a:lnTo>
                <a:lnTo>
                  <a:pt x="14" y="44"/>
                </a:lnTo>
                <a:lnTo>
                  <a:pt x="9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8" name="Freeform 800"/>
          <p:cNvSpPr>
            <a:spLocks/>
          </p:cNvSpPr>
          <p:nvPr/>
        </p:nvSpPr>
        <p:spPr bwMode="auto">
          <a:xfrm>
            <a:off x="5153220" y="5856286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12"/>
              </a:cxn>
              <a:cxn ang="0">
                <a:pos x="22" y="6"/>
              </a:cxn>
              <a:cxn ang="0">
                <a:pos x="19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5" y="6"/>
              </a:cxn>
              <a:cxn ang="0">
                <a:pos x="2" y="12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12"/>
                </a:lnTo>
                <a:lnTo>
                  <a:pt x="22" y="6"/>
                </a:lnTo>
                <a:lnTo>
                  <a:pt x="19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5" y="6"/>
                </a:lnTo>
                <a:lnTo>
                  <a:pt x="2" y="12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9" name="Rectangle 801"/>
          <p:cNvSpPr>
            <a:spLocks noChangeArrowheads="1"/>
          </p:cNvSpPr>
          <p:nvPr/>
        </p:nvSpPr>
        <p:spPr bwMode="auto">
          <a:xfrm>
            <a:off x="5532479" y="5828715"/>
            <a:ext cx="9250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0" name="Freeform 802"/>
          <p:cNvSpPr>
            <a:spLocks/>
          </p:cNvSpPr>
          <p:nvPr/>
        </p:nvSpPr>
        <p:spPr bwMode="auto">
          <a:xfrm>
            <a:off x="5364433" y="5853383"/>
            <a:ext cx="60126" cy="63848"/>
          </a:xfrm>
          <a:custGeom>
            <a:avLst/>
            <a:gdLst/>
            <a:ahLst/>
            <a:cxnLst>
              <a:cxn ang="0">
                <a:pos x="31" y="44"/>
              </a:cxn>
              <a:cxn ang="0">
                <a:pos x="31" y="16"/>
              </a:cxn>
              <a:cxn ang="0">
                <a:pos x="31" y="16"/>
              </a:cxn>
              <a:cxn ang="0">
                <a:pos x="31" y="11"/>
              </a:cxn>
              <a:cxn ang="0">
                <a:pos x="31" y="5"/>
              </a:cxn>
              <a:cxn ang="0">
                <a:pos x="31" y="5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44"/>
              </a:cxn>
              <a:cxn ang="0">
                <a:pos x="0" y="44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7" y="2"/>
              </a:cxn>
              <a:cxn ang="0">
                <a:pos x="17" y="2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6" y="2"/>
              </a:cxn>
              <a:cxn ang="0">
                <a:pos x="36" y="2"/>
              </a:cxn>
              <a:cxn ang="0">
                <a:pos x="39" y="8"/>
              </a:cxn>
              <a:cxn ang="0">
                <a:pos x="39" y="14"/>
              </a:cxn>
              <a:cxn ang="0">
                <a:pos x="39" y="44"/>
              </a:cxn>
              <a:cxn ang="0">
                <a:pos x="31" y="44"/>
              </a:cxn>
            </a:cxnLst>
            <a:rect l="0" t="0" r="r" b="b"/>
            <a:pathLst>
              <a:path w="39" h="44">
                <a:moveTo>
                  <a:pt x="31" y="44"/>
                </a:moveTo>
                <a:lnTo>
                  <a:pt x="31" y="16"/>
                </a:lnTo>
                <a:lnTo>
                  <a:pt x="31" y="16"/>
                </a:lnTo>
                <a:lnTo>
                  <a:pt x="31" y="11"/>
                </a:lnTo>
                <a:lnTo>
                  <a:pt x="31" y="5"/>
                </a:lnTo>
                <a:lnTo>
                  <a:pt x="31" y="5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44"/>
                </a:lnTo>
                <a:lnTo>
                  <a:pt x="0" y="44"/>
                </a:ln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7" y="2"/>
                </a:lnTo>
                <a:lnTo>
                  <a:pt x="17" y="2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6" y="2"/>
                </a:lnTo>
                <a:lnTo>
                  <a:pt x="36" y="2"/>
                </a:lnTo>
                <a:lnTo>
                  <a:pt x="39" y="8"/>
                </a:lnTo>
                <a:lnTo>
                  <a:pt x="39" y="14"/>
                </a:lnTo>
                <a:lnTo>
                  <a:pt x="39" y="44"/>
                </a:lnTo>
                <a:lnTo>
                  <a:pt x="31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1" name="Freeform 803"/>
          <p:cNvSpPr>
            <a:spLocks/>
          </p:cNvSpPr>
          <p:nvPr/>
        </p:nvSpPr>
        <p:spPr bwMode="auto">
          <a:xfrm>
            <a:off x="5285807" y="5828715"/>
            <a:ext cx="61668" cy="88517"/>
          </a:xfrm>
          <a:custGeom>
            <a:avLst/>
            <a:gdLst/>
            <a:ahLst/>
            <a:cxnLst>
              <a:cxn ang="0">
                <a:pos x="31" y="61"/>
              </a:cxn>
              <a:cxn ang="0">
                <a:pos x="31" y="33"/>
              </a:cxn>
              <a:cxn ang="0">
                <a:pos x="31" y="33"/>
              </a:cxn>
              <a:cxn ang="0">
                <a:pos x="31" y="28"/>
              </a:cxn>
              <a:cxn ang="0">
                <a:pos x="31" y="22"/>
              </a:cxn>
              <a:cxn ang="0">
                <a:pos x="31" y="22"/>
              </a:cxn>
              <a:cxn ang="0">
                <a:pos x="23" y="22"/>
              </a:cxn>
              <a:cxn ang="0">
                <a:pos x="23" y="22"/>
              </a:cxn>
              <a:cxn ang="0">
                <a:pos x="17" y="22"/>
              </a:cxn>
              <a:cxn ang="0">
                <a:pos x="17" y="22"/>
              </a:cxn>
              <a:cxn ang="0">
                <a:pos x="9" y="28"/>
              </a:cxn>
              <a:cxn ang="0">
                <a:pos x="9" y="61"/>
              </a:cxn>
              <a:cxn ang="0">
                <a:pos x="0" y="61"/>
              </a:cxn>
              <a:cxn ang="0">
                <a:pos x="0" y="0"/>
              </a:cxn>
              <a:cxn ang="0">
                <a:pos x="9" y="0"/>
              </a:cxn>
              <a:cxn ang="0">
                <a:pos x="9" y="22"/>
              </a:cxn>
              <a:cxn ang="0">
                <a:pos x="9" y="22"/>
              </a:cxn>
              <a:cxn ang="0">
                <a:pos x="9" y="22"/>
              </a:cxn>
              <a:cxn ang="0">
                <a:pos x="17" y="19"/>
              </a:cxn>
              <a:cxn ang="0">
                <a:pos x="17" y="19"/>
              </a:cxn>
              <a:cxn ang="0">
                <a:pos x="26" y="17"/>
              </a:cxn>
              <a:cxn ang="0">
                <a:pos x="26" y="17"/>
              </a:cxn>
              <a:cxn ang="0">
                <a:pos x="31" y="17"/>
              </a:cxn>
              <a:cxn ang="0">
                <a:pos x="37" y="19"/>
              </a:cxn>
              <a:cxn ang="0">
                <a:pos x="37" y="19"/>
              </a:cxn>
              <a:cxn ang="0">
                <a:pos x="40" y="25"/>
              </a:cxn>
              <a:cxn ang="0">
                <a:pos x="40" y="31"/>
              </a:cxn>
              <a:cxn ang="0">
                <a:pos x="40" y="61"/>
              </a:cxn>
              <a:cxn ang="0">
                <a:pos x="31" y="61"/>
              </a:cxn>
            </a:cxnLst>
            <a:rect l="0" t="0" r="r" b="b"/>
            <a:pathLst>
              <a:path w="40" h="61">
                <a:moveTo>
                  <a:pt x="31" y="61"/>
                </a:moveTo>
                <a:lnTo>
                  <a:pt x="31" y="33"/>
                </a:lnTo>
                <a:lnTo>
                  <a:pt x="31" y="33"/>
                </a:lnTo>
                <a:lnTo>
                  <a:pt x="31" y="28"/>
                </a:lnTo>
                <a:lnTo>
                  <a:pt x="31" y="22"/>
                </a:lnTo>
                <a:lnTo>
                  <a:pt x="31" y="22"/>
                </a:lnTo>
                <a:lnTo>
                  <a:pt x="23" y="22"/>
                </a:lnTo>
                <a:lnTo>
                  <a:pt x="23" y="22"/>
                </a:lnTo>
                <a:lnTo>
                  <a:pt x="17" y="22"/>
                </a:lnTo>
                <a:lnTo>
                  <a:pt x="17" y="22"/>
                </a:lnTo>
                <a:lnTo>
                  <a:pt x="9" y="28"/>
                </a:lnTo>
                <a:lnTo>
                  <a:pt x="9" y="61"/>
                </a:lnTo>
                <a:lnTo>
                  <a:pt x="0" y="61"/>
                </a:lnTo>
                <a:lnTo>
                  <a:pt x="0" y="0"/>
                </a:lnTo>
                <a:lnTo>
                  <a:pt x="9" y="0"/>
                </a:lnTo>
                <a:lnTo>
                  <a:pt x="9" y="22"/>
                </a:lnTo>
                <a:lnTo>
                  <a:pt x="9" y="22"/>
                </a:lnTo>
                <a:lnTo>
                  <a:pt x="9" y="22"/>
                </a:lnTo>
                <a:lnTo>
                  <a:pt x="17" y="19"/>
                </a:lnTo>
                <a:lnTo>
                  <a:pt x="17" y="19"/>
                </a:lnTo>
                <a:lnTo>
                  <a:pt x="26" y="17"/>
                </a:lnTo>
                <a:lnTo>
                  <a:pt x="26" y="17"/>
                </a:lnTo>
                <a:lnTo>
                  <a:pt x="31" y="17"/>
                </a:lnTo>
                <a:lnTo>
                  <a:pt x="37" y="19"/>
                </a:lnTo>
                <a:lnTo>
                  <a:pt x="37" y="19"/>
                </a:lnTo>
                <a:lnTo>
                  <a:pt x="40" y="25"/>
                </a:lnTo>
                <a:lnTo>
                  <a:pt x="40" y="31"/>
                </a:lnTo>
                <a:lnTo>
                  <a:pt x="40" y="61"/>
                </a:lnTo>
                <a:lnTo>
                  <a:pt x="31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2" name="Freeform 804"/>
          <p:cNvSpPr>
            <a:spLocks/>
          </p:cNvSpPr>
          <p:nvPr/>
        </p:nvSpPr>
        <p:spPr bwMode="auto">
          <a:xfrm>
            <a:off x="5045301" y="5821459"/>
            <a:ext cx="86335" cy="95773"/>
          </a:xfrm>
          <a:custGeom>
            <a:avLst/>
            <a:gdLst/>
            <a:ahLst/>
            <a:cxnLst>
              <a:cxn ang="0">
                <a:pos x="25" y="66"/>
              </a:cxn>
              <a:cxn ang="0">
                <a:pos x="25" y="5"/>
              </a:cxn>
              <a:cxn ang="0">
                <a:pos x="0" y="5"/>
              </a:cxn>
              <a:cxn ang="0">
                <a:pos x="0" y="0"/>
              </a:cxn>
              <a:cxn ang="0">
                <a:pos x="56" y="0"/>
              </a:cxn>
              <a:cxn ang="0">
                <a:pos x="56" y="5"/>
              </a:cxn>
              <a:cxn ang="0">
                <a:pos x="33" y="5"/>
              </a:cxn>
              <a:cxn ang="0">
                <a:pos x="33" y="66"/>
              </a:cxn>
              <a:cxn ang="0">
                <a:pos x="25" y="66"/>
              </a:cxn>
            </a:cxnLst>
            <a:rect l="0" t="0" r="r" b="b"/>
            <a:pathLst>
              <a:path w="56" h="66">
                <a:moveTo>
                  <a:pt x="25" y="66"/>
                </a:moveTo>
                <a:lnTo>
                  <a:pt x="25" y="5"/>
                </a:lnTo>
                <a:lnTo>
                  <a:pt x="0" y="5"/>
                </a:lnTo>
                <a:lnTo>
                  <a:pt x="0" y="0"/>
                </a:lnTo>
                <a:lnTo>
                  <a:pt x="56" y="0"/>
                </a:lnTo>
                <a:lnTo>
                  <a:pt x="56" y="5"/>
                </a:lnTo>
                <a:lnTo>
                  <a:pt x="33" y="5"/>
                </a:lnTo>
                <a:lnTo>
                  <a:pt x="33" y="66"/>
                </a:lnTo>
                <a:lnTo>
                  <a:pt x="25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3" name="Freeform 805"/>
          <p:cNvSpPr>
            <a:spLocks noEditPoints="1"/>
          </p:cNvSpPr>
          <p:nvPr/>
        </p:nvSpPr>
        <p:spPr bwMode="auto">
          <a:xfrm>
            <a:off x="6270953" y="5644425"/>
            <a:ext cx="599722" cy="100126"/>
          </a:xfrm>
          <a:custGeom>
            <a:avLst/>
            <a:gdLst/>
            <a:ahLst/>
            <a:cxnLst>
              <a:cxn ang="0">
                <a:pos x="361" y="61"/>
              </a:cxn>
              <a:cxn ang="0">
                <a:pos x="378" y="63"/>
              </a:cxn>
              <a:cxn ang="0">
                <a:pos x="378" y="50"/>
              </a:cxn>
              <a:cxn ang="0">
                <a:pos x="355" y="33"/>
              </a:cxn>
              <a:cxn ang="0">
                <a:pos x="364" y="22"/>
              </a:cxn>
              <a:cxn ang="0">
                <a:pos x="386" y="30"/>
              </a:cxn>
              <a:cxn ang="0">
                <a:pos x="372" y="25"/>
              </a:cxn>
              <a:cxn ang="0">
                <a:pos x="364" y="36"/>
              </a:cxn>
              <a:cxn ang="0">
                <a:pos x="386" y="47"/>
              </a:cxn>
              <a:cxn ang="0">
                <a:pos x="383" y="63"/>
              </a:cxn>
              <a:cxn ang="0">
                <a:pos x="218" y="44"/>
              </a:cxn>
              <a:cxn ang="0">
                <a:pos x="240" y="22"/>
              </a:cxn>
              <a:cxn ang="0">
                <a:pos x="266" y="44"/>
              </a:cxn>
              <a:cxn ang="0">
                <a:pos x="252" y="66"/>
              </a:cxn>
              <a:cxn ang="0">
                <a:pos x="221" y="55"/>
              </a:cxn>
              <a:cxn ang="0">
                <a:pos x="229" y="61"/>
              </a:cxn>
              <a:cxn ang="0">
                <a:pos x="249" y="63"/>
              </a:cxn>
              <a:cxn ang="0">
                <a:pos x="257" y="36"/>
              </a:cxn>
              <a:cxn ang="0">
                <a:pos x="235" y="27"/>
              </a:cxn>
              <a:cxn ang="0">
                <a:pos x="120" y="27"/>
              </a:cxn>
              <a:cxn ang="0">
                <a:pos x="128" y="14"/>
              </a:cxn>
              <a:cxn ang="0">
                <a:pos x="128" y="52"/>
              </a:cxn>
              <a:cxn ang="0">
                <a:pos x="137" y="63"/>
              </a:cxn>
              <a:cxn ang="0">
                <a:pos x="134" y="69"/>
              </a:cxn>
              <a:cxn ang="0">
                <a:pos x="75" y="63"/>
              </a:cxn>
              <a:cxn ang="0">
                <a:pos x="70" y="33"/>
              </a:cxn>
              <a:cxn ang="0">
                <a:pos x="89" y="22"/>
              </a:cxn>
              <a:cxn ang="0">
                <a:pos x="112" y="47"/>
              </a:cxn>
              <a:cxn ang="0">
                <a:pos x="86" y="63"/>
              </a:cxn>
              <a:cxn ang="0">
                <a:pos x="112" y="58"/>
              </a:cxn>
              <a:cxn ang="0">
                <a:pos x="89" y="69"/>
              </a:cxn>
              <a:cxn ang="0">
                <a:pos x="103" y="41"/>
              </a:cxn>
              <a:cxn ang="0">
                <a:pos x="89" y="25"/>
              </a:cxn>
              <a:cxn ang="0">
                <a:pos x="78" y="41"/>
              </a:cxn>
              <a:cxn ang="0">
                <a:pos x="313" y="66"/>
              </a:cxn>
              <a:cxn ang="0">
                <a:pos x="319" y="44"/>
              </a:cxn>
              <a:cxn ang="0">
                <a:pos x="350" y="22"/>
              </a:cxn>
              <a:cxn ang="0">
                <a:pos x="274" y="22"/>
              </a:cxn>
              <a:cxn ang="0">
                <a:pos x="288" y="25"/>
              </a:cxn>
              <a:cxn ang="0">
                <a:pos x="302" y="22"/>
              </a:cxn>
              <a:cxn ang="0">
                <a:pos x="302" y="27"/>
              </a:cxn>
              <a:cxn ang="0">
                <a:pos x="282" y="33"/>
              </a:cxn>
              <a:cxn ang="0">
                <a:pos x="184" y="47"/>
              </a:cxn>
              <a:cxn ang="0">
                <a:pos x="168" y="66"/>
              </a:cxn>
              <a:cxn ang="0">
                <a:pos x="159" y="44"/>
              </a:cxn>
              <a:cxn ang="0">
                <a:pos x="176" y="22"/>
              </a:cxn>
              <a:cxn ang="0">
                <a:pos x="196" y="63"/>
              </a:cxn>
              <a:cxn ang="0">
                <a:pos x="201" y="66"/>
              </a:cxn>
              <a:cxn ang="0">
                <a:pos x="8" y="5"/>
              </a:cxn>
              <a:cxn ang="0">
                <a:pos x="11" y="0"/>
              </a:cxn>
              <a:cxn ang="0">
                <a:pos x="50" y="0"/>
              </a:cxn>
            </a:cxnLst>
            <a:rect l="0" t="0" r="r" b="b"/>
            <a:pathLst>
              <a:path w="389" h="69">
                <a:moveTo>
                  <a:pt x="361" y="66"/>
                </a:moveTo>
                <a:lnTo>
                  <a:pt x="361" y="66"/>
                </a:lnTo>
                <a:lnTo>
                  <a:pt x="358" y="63"/>
                </a:lnTo>
                <a:lnTo>
                  <a:pt x="355" y="61"/>
                </a:lnTo>
                <a:lnTo>
                  <a:pt x="361" y="61"/>
                </a:lnTo>
                <a:lnTo>
                  <a:pt x="361" y="61"/>
                </a:lnTo>
                <a:lnTo>
                  <a:pt x="364" y="63"/>
                </a:lnTo>
                <a:lnTo>
                  <a:pt x="372" y="66"/>
                </a:lnTo>
                <a:lnTo>
                  <a:pt x="372" y="66"/>
                </a:lnTo>
                <a:lnTo>
                  <a:pt x="378" y="63"/>
                </a:lnTo>
                <a:lnTo>
                  <a:pt x="378" y="63"/>
                </a:lnTo>
                <a:lnTo>
                  <a:pt x="380" y="55"/>
                </a:lnTo>
                <a:lnTo>
                  <a:pt x="380" y="55"/>
                </a:lnTo>
                <a:lnTo>
                  <a:pt x="378" y="50"/>
                </a:lnTo>
                <a:lnTo>
                  <a:pt x="378" y="50"/>
                </a:lnTo>
                <a:lnTo>
                  <a:pt x="369" y="44"/>
                </a:lnTo>
                <a:lnTo>
                  <a:pt x="369" y="44"/>
                </a:lnTo>
                <a:lnTo>
                  <a:pt x="358" y="38"/>
                </a:lnTo>
                <a:lnTo>
                  <a:pt x="358" y="38"/>
                </a:lnTo>
                <a:lnTo>
                  <a:pt x="355" y="33"/>
                </a:lnTo>
                <a:lnTo>
                  <a:pt x="355" y="33"/>
                </a:lnTo>
                <a:lnTo>
                  <a:pt x="355" y="27"/>
                </a:lnTo>
                <a:lnTo>
                  <a:pt x="361" y="25"/>
                </a:lnTo>
                <a:lnTo>
                  <a:pt x="361" y="25"/>
                </a:lnTo>
                <a:lnTo>
                  <a:pt x="364" y="22"/>
                </a:lnTo>
                <a:lnTo>
                  <a:pt x="372" y="22"/>
                </a:lnTo>
                <a:lnTo>
                  <a:pt x="372" y="22"/>
                </a:lnTo>
                <a:lnTo>
                  <a:pt x="380" y="25"/>
                </a:lnTo>
                <a:lnTo>
                  <a:pt x="380" y="25"/>
                </a:lnTo>
                <a:lnTo>
                  <a:pt x="386" y="30"/>
                </a:lnTo>
                <a:lnTo>
                  <a:pt x="380" y="30"/>
                </a:lnTo>
                <a:lnTo>
                  <a:pt x="380" y="30"/>
                </a:lnTo>
                <a:lnTo>
                  <a:pt x="378" y="27"/>
                </a:lnTo>
                <a:lnTo>
                  <a:pt x="372" y="25"/>
                </a:lnTo>
                <a:lnTo>
                  <a:pt x="372" y="25"/>
                </a:lnTo>
                <a:lnTo>
                  <a:pt x="364" y="27"/>
                </a:lnTo>
                <a:lnTo>
                  <a:pt x="364" y="27"/>
                </a:lnTo>
                <a:lnTo>
                  <a:pt x="364" y="33"/>
                </a:lnTo>
                <a:lnTo>
                  <a:pt x="364" y="33"/>
                </a:lnTo>
                <a:lnTo>
                  <a:pt x="364" y="36"/>
                </a:lnTo>
                <a:lnTo>
                  <a:pt x="364" y="36"/>
                </a:lnTo>
                <a:lnTo>
                  <a:pt x="375" y="41"/>
                </a:lnTo>
                <a:lnTo>
                  <a:pt x="375" y="41"/>
                </a:lnTo>
                <a:lnTo>
                  <a:pt x="386" y="47"/>
                </a:lnTo>
                <a:lnTo>
                  <a:pt x="386" y="47"/>
                </a:lnTo>
                <a:lnTo>
                  <a:pt x="389" y="55"/>
                </a:lnTo>
                <a:lnTo>
                  <a:pt x="389" y="55"/>
                </a:lnTo>
                <a:lnTo>
                  <a:pt x="386" y="61"/>
                </a:lnTo>
                <a:lnTo>
                  <a:pt x="383" y="63"/>
                </a:lnTo>
                <a:lnTo>
                  <a:pt x="383" y="63"/>
                </a:lnTo>
                <a:lnTo>
                  <a:pt x="378" y="66"/>
                </a:lnTo>
                <a:lnTo>
                  <a:pt x="372" y="69"/>
                </a:lnTo>
                <a:lnTo>
                  <a:pt x="372" y="69"/>
                </a:lnTo>
                <a:lnTo>
                  <a:pt x="361" y="66"/>
                </a:lnTo>
                <a:close/>
                <a:moveTo>
                  <a:pt x="218" y="44"/>
                </a:moveTo>
                <a:lnTo>
                  <a:pt x="218" y="44"/>
                </a:lnTo>
                <a:lnTo>
                  <a:pt x="221" y="33"/>
                </a:lnTo>
                <a:lnTo>
                  <a:pt x="224" y="27"/>
                </a:lnTo>
                <a:lnTo>
                  <a:pt x="232" y="22"/>
                </a:lnTo>
                <a:lnTo>
                  <a:pt x="240" y="22"/>
                </a:lnTo>
                <a:lnTo>
                  <a:pt x="240" y="22"/>
                </a:lnTo>
                <a:lnTo>
                  <a:pt x="252" y="22"/>
                </a:lnTo>
                <a:lnTo>
                  <a:pt x="260" y="27"/>
                </a:lnTo>
                <a:lnTo>
                  <a:pt x="263" y="33"/>
                </a:lnTo>
                <a:lnTo>
                  <a:pt x="266" y="44"/>
                </a:lnTo>
                <a:lnTo>
                  <a:pt x="266" y="44"/>
                </a:lnTo>
                <a:lnTo>
                  <a:pt x="266" y="44"/>
                </a:lnTo>
                <a:lnTo>
                  <a:pt x="263" y="55"/>
                </a:lnTo>
                <a:lnTo>
                  <a:pt x="260" y="63"/>
                </a:lnTo>
                <a:lnTo>
                  <a:pt x="252" y="66"/>
                </a:lnTo>
                <a:lnTo>
                  <a:pt x="240" y="69"/>
                </a:lnTo>
                <a:lnTo>
                  <a:pt x="240" y="69"/>
                </a:lnTo>
                <a:lnTo>
                  <a:pt x="232" y="66"/>
                </a:lnTo>
                <a:lnTo>
                  <a:pt x="224" y="63"/>
                </a:lnTo>
                <a:lnTo>
                  <a:pt x="221" y="55"/>
                </a:lnTo>
                <a:lnTo>
                  <a:pt x="218" y="44"/>
                </a:lnTo>
                <a:close/>
                <a:moveTo>
                  <a:pt x="226" y="44"/>
                </a:moveTo>
                <a:lnTo>
                  <a:pt x="226" y="44"/>
                </a:lnTo>
                <a:lnTo>
                  <a:pt x="226" y="52"/>
                </a:lnTo>
                <a:lnTo>
                  <a:pt x="229" y="61"/>
                </a:lnTo>
                <a:lnTo>
                  <a:pt x="235" y="63"/>
                </a:lnTo>
                <a:lnTo>
                  <a:pt x="240" y="63"/>
                </a:lnTo>
                <a:lnTo>
                  <a:pt x="240" y="63"/>
                </a:lnTo>
                <a:lnTo>
                  <a:pt x="240" y="63"/>
                </a:lnTo>
                <a:lnTo>
                  <a:pt x="249" y="63"/>
                </a:lnTo>
                <a:lnTo>
                  <a:pt x="254" y="61"/>
                </a:lnTo>
                <a:lnTo>
                  <a:pt x="257" y="52"/>
                </a:lnTo>
                <a:lnTo>
                  <a:pt x="257" y="44"/>
                </a:lnTo>
                <a:lnTo>
                  <a:pt x="257" y="44"/>
                </a:lnTo>
                <a:lnTo>
                  <a:pt x="257" y="36"/>
                </a:lnTo>
                <a:lnTo>
                  <a:pt x="252" y="30"/>
                </a:lnTo>
                <a:lnTo>
                  <a:pt x="249" y="27"/>
                </a:lnTo>
                <a:lnTo>
                  <a:pt x="240" y="25"/>
                </a:lnTo>
                <a:lnTo>
                  <a:pt x="240" y="25"/>
                </a:lnTo>
                <a:lnTo>
                  <a:pt x="235" y="27"/>
                </a:lnTo>
                <a:lnTo>
                  <a:pt x="229" y="30"/>
                </a:lnTo>
                <a:lnTo>
                  <a:pt x="226" y="36"/>
                </a:lnTo>
                <a:lnTo>
                  <a:pt x="226" y="44"/>
                </a:lnTo>
                <a:close/>
                <a:moveTo>
                  <a:pt x="120" y="55"/>
                </a:moveTo>
                <a:lnTo>
                  <a:pt x="120" y="27"/>
                </a:lnTo>
                <a:lnTo>
                  <a:pt x="114" y="27"/>
                </a:lnTo>
                <a:lnTo>
                  <a:pt x="114" y="22"/>
                </a:lnTo>
                <a:lnTo>
                  <a:pt x="120" y="22"/>
                </a:lnTo>
                <a:lnTo>
                  <a:pt x="120" y="14"/>
                </a:lnTo>
                <a:lnTo>
                  <a:pt x="128" y="14"/>
                </a:lnTo>
                <a:lnTo>
                  <a:pt x="128" y="22"/>
                </a:lnTo>
                <a:lnTo>
                  <a:pt x="140" y="22"/>
                </a:lnTo>
                <a:lnTo>
                  <a:pt x="140" y="27"/>
                </a:lnTo>
                <a:lnTo>
                  <a:pt x="128" y="27"/>
                </a:lnTo>
                <a:lnTo>
                  <a:pt x="128" y="52"/>
                </a:lnTo>
                <a:lnTo>
                  <a:pt x="128" y="52"/>
                </a:lnTo>
                <a:lnTo>
                  <a:pt x="128" y="61"/>
                </a:lnTo>
                <a:lnTo>
                  <a:pt x="131" y="63"/>
                </a:lnTo>
                <a:lnTo>
                  <a:pt x="137" y="63"/>
                </a:lnTo>
                <a:lnTo>
                  <a:pt x="137" y="63"/>
                </a:lnTo>
                <a:lnTo>
                  <a:pt x="142" y="63"/>
                </a:lnTo>
                <a:lnTo>
                  <a:pt x="145" y="66"/>
                </a:lnTo>
                <a:lnTo>
                  <a:pt x="145" y="66"/>
                </a:lnTo>
                <a:lnTo>
                  <a:pt x="134" y="69"/>
                </a:lnTo>
                <a:lnTo>
                  <a:pt x="134" y="69"/>
                </a:lnTo>
                <a:lnTo>
                  <a:pt x="128" y="69"/>
                </a:lnTo>
                <a:lnTo>
                  <a:pt x="126" y="66"/>
                </a:lnTo>
                <a:lnTo>
                  <a:pt x="120" y="61"/>
                </a:lnTo>
                <a:lnTo>
                  <a:pt x="120" y="55"/>
                </a:lnTo>
                <a:close/>
                <a:moveTo>
                  <a:pt x="75" y="63"/>
                </a:moveTo>
                <a:lnTo>
                  <a:pt x="75" y="63"/>
                </a:lnTo>
                <a:lnTo>
                  <a:pt x="70" y="55"/>
                </a:lnTo>
                <a:lnTo>
                  <a:pt x="70" y="44"/>
                </a:lnTo>
                <a:lnTo>
                  <a:pt x="70" y="44"/>
                </a:lnTo>
                <a:lnTo>
                  <a:pt x="70" y="33"/>
                </a:lnTo>
                <a:lnTo>
                  <a:pt x="75" y="27"/>
                </a:lnTo>
                <a:lnTo>
                  <a:pt x="75" y="27"/>
                </a:lnTo>
                <a:lnTo>
                  <a:pt x="81" y="22"/>
                </a:lnTo>
                <a:lnTo>
                  <a:pt x="89" y="22"/>
                </a:lnTo>
                <a:lnTo>
                  <a:pt x="89" y="22"/>
                </a:lnTo>
                <a:lnTo>
                  <a:pt x="98" y="22"/>
                </a:lnTo>
                <a:lnTo>
                  <a:pt x="103" y="27"/>
                </a:lnTo>
                <a:lnTo>
                  <a:pt x="103" y="27"/>
                </a:lnTo>
                <a:lnTo>
                  <a:pt x="109" y="36"/>
                </a:lnTo>
                <a:lnTo>
                  <a:pt x="112" y="47"/>
                </a:lnTo>
                <a:lnTo>
                  <a:pt x="78" y="47"/>
                </a:lnTo>
                <a:lnTo>
                  <a:pt x="78" y="47"/>
                </a:lnTo>
                <a:lnTo>
                  <a:pt x="78" y="55"/>
                </a:lnTo>
                <a:lnTo>
                  <a:pt x="81" y="61"/>
                </a:lnTo>
                <a:lnTo>
                  <a:pt x="86" y="63"/>
                </a:lnTo>
                <a:lnTo>
                  <a:pt x="89" y="63"/>
                </a:lnTo>
                <a:lnTo>
                  <a:pt x="89" y="63"/>
                </a:lnTo>
                <a:lnTo>
                  <a:pt x="98" y="63"/>
                </a:lnTo>
                <a:lnTo>
                  <a:pt x="103" y="55"/>
                </a:lnTo>
                <a:lnTo>
                  <a:pt x="112" y="58"/>
                </a:lnTo>
                <a:lnTo>
                  <a:pt x="112" y="58"/>
                </a:lnTo>
                <a:lnTo>
                  <a:pt x="103" y="66"/>
                </a:lnTo>
                <a:lnTo>
                  <a:pt x="103" y="66"/>
                </a:lnTo>
                <a:lnTo>
                  <a:pt x="98" y="66"/>
                </a:lnTo>
                <a:lnTo>
                  <a:pt x="89" y="69"/>
                </a:lnTo>
                <a:lnTo>
                  <a:pt x="89" y="69"/>
                </a:lnTo>
                <a:lnTo>
                  <a:pt x="81" y="66"/>
                </a:lnTo>
                <a:lnTo>
                  <a:pt x="75" y="63"/>
                </a:lnTo>
                <a:close/>
                <a:moveTo>
                  <a:pt x="78" y="41"/>
                </a:moveTo>
                <a:lnTo>
                  <a:pt x="103" y="41"/>
                </a:lnTo>
                <a:lnTo>
                  <a:pt x="103" y="41"/>
                </a:lnTo>
                <a:lnTo>
                  <a:pt x="100" y="36"/>
                </a:lnTo>
                <a:lnTo>
                  <a:pt x="98" y="30"/>
                </a:lnTo>
                <a:lnTo>
                  <a:pt x="95" y="27"/>
                </a:lnTo>
                <a:lnTo>
                  <a:pt x="89" y="25"/>
                </a:lnTo>
                <a:lnTo>
                  <a:pt x="89" y="25"/>
                </a:lnTo>
                <a:lnTo>
                  <a:pt x="86" y="27"/>
                </a:lnTo>
                <a:lnTo>
                  <a:pt x="81" y="30"/>
                </a:lnTo>
                <a:lnTo>
                  <a:pt x="78" y="36"/>
                </a:lnTo>
                <a:lnTo>
                  <a:pt x="78" y="41"/>
                </a:lnTo>
                <a:close/>
                <a:moveTo>
                  <a:pt x="344" y="66"/>
                </a:moveTo>
                <a:lnTo>
                  <a:pt x="327" y="44"/>
                </a:lnTo>
                <a:lnTo>
                  <a:pt x="319" y="50"/>
                </a:lnTo>
                <a:lnTo>
                  <a:pt x="319" y="66"/>
                </a:lnTo>
                <a:lnTo>
                  <a:pt x="313" y="66"/>
                </a:lnTo>
                <a:lnTo>
                  <a:pt x="313" y="5"/>
                </a:lnTo>
                <a:lnTo>
                  <a:pt x="319" y="5"/>
                </a:lnTo>
                <a:lnTo>
                  <a:pt x="319" y="33"/>
                </a:lnTo>
                <a:lnTo>
                  <a:pt x="319" y="33"/>
                </a:lnTo>
                <a:lnTo>
                  <a:pt x="319" y="44"/>
                </a:lnTo>
                <a:lnTo>
                  <a:pt x="319" y="44"/>
                </a:lnTo>
                <a:lnTo>
                  <a:pt x="319" y="44"/>
                </a:lnTo>
                <a:lnTo>
                  <a:pt x="330" y="33"/>
                </a:lnTo>
                <a:lnTo>
                  <a:pt x="338" y="22"/>
                </a:lnTo>
                <a:lnTo>
                  <a:pt x="350" y="22"/>
                </a:lnTo>
                <a:lnTo>
                  <a:pt x="330" y="41"/>
                </a:lnTo>
                <a:lnTo>
                  <a:pt x="352" y="66"/>
                </a:lnTo>
                <a:lnTo>
                  <a:pt x="344" y="66"/>
                </a:lnTo>
                <a:close/>
                <a:moveTo>
                  <a:pt x="274" y="66"/>
                </a:moveTo>
                <a:lnTo>
                  <a:pt x="274" y="22"/>
                </a:lnTo>
                <a:lnTo>
                  <a:pt x="282" y="22"/>
                </a:lnTo>
                <a:lnTo>
                  <a:pt x="282" y="27"/>
                </a:lnTo>
                <a:lnTo>
                  <a:pt x="282" y="27"/>
                </a:lnTo>
                <a:lnTo>
                  <a:pt x="282" y="27"/>
                </a:lnTo>
                <a:lnTo>
                  <a:pt x="288" y="25"/>
                </a:lnTo>
                <a:lnTo>
                  <a:pt x="288" y="25"/>
                </a:lnTo>
                <a:lnTo>
                  <a:pt x="296" y="22"/>
                </a:lnTo>
                <a:lnTo>
                  <a:pt x="296" y="22"/>
                </a:lnTo>
                <a:lnTo>
                  <a:pt x="302" y="22"/>
                </a:lnTo>
                <a:lnTo>
                  <a:pt x="302" y="22"/>
                </a:lnTo>
                <a:lnTo>
                  <a:pt x="305" y="25"/>
                </a:lnTo>
                <a:lnTo>
                  <a:pt x="305" y="27"/>
                </a:lnTo>
                <a:lnTo>
                  <a:pt x="305" y="27"/>
                </a:lnTo>
                <a:lnTo>
                  <a:pt x="302" y="27"/>
                </a:lnTo>
                <a:lnTo>
                  <a:pt x="302" y="27"/>
                </a:lnTo>
                <a:lnTo>
                  <a:pt x="296" y="27"/>
                </a:lnTo>
                <a:lnTo>
                  <a:pt x="296" y="27"/>
                </a:lnTo>
                <a:lnTo>
                  <a:pt x="288" y="27"/>
                </a:lnTo>
                <a:lnTo>
                  <a:pt x="288" y="27"/>
                </a:lnTo>
                <a:lnTo>
                  <a:pt x="282" y="33"/>
                </a:lnTo>
                <a:lnTo>
                  <a:pt x="282" y="66"/>
                </a:lnTo>
                <a:lnTo>
                  <a:pt x="274" y="66"/>
                </a:lnTo>
                <a:close/>
                <a:moveTo>
                  <a:pt x="190" y="66"/>
                </a:moveTo>
                <a:lnTo>
                  <a:pt x="184" y="47"/>
                </a:lnTo>
                <a:lnTo>
                  <a:pt x="184" y="47"/>
                </a:lnTo>
                <a:lnTo>
                  <a:pt x="179" y="27"/>
                </a:lnTo>
                <a:lnTo>
                  <a:pt x="179" y="27"/>
                </a:lnTo>
                <a:lnTo>
                  <a:pt x="179" y="27"/>
                </a:lnTo>
                <a:lnTo>
                  <a:pt x="173" y="47"/>
                </a:lnTo>
                <a:lnTo>
                  <a:pt x="168" y="66"/>
                </a:lnTo>
                <a:lnTo>
                  <a:pt x="159" y="66"/>
                </a:lnTo>
                <a:lnTo>
                  <a:pt x="145" y="22"/>
                </a:lnTo>
                <a:lnTo>
                  <a:pt x="151" y="22"/>
                </a:lnTo>
                <a:lnTo>
                  <a:pt x="159" y="44"/>
                </a:lnTo>
                <a:lnTo>
                  <a:pt x="159" y="44"/>
                </a:lnTo>
                <a:lnTo>
                  <a:pt x="165" y="63"/>
                </a:lnTo>
                <a:lnTo>
                  <a:pt x="165" y="63"/>
                </a:lnTo>
                <a:lnTo>
                  <a:pt x="165" y="63"/>
                </a:lnTo>
                <a:lnTo>
                  <a:pt x="170" y="41"/>
                </a:lnTo>
                <a:lnTo>
                  <a:pt x="176" y="22"/>
                </a:lnTo>
                <a:lnTo>
                  <a:pt x="184" y="22"/>
                </a:lnTo>
                <a:lnTo>
                  <a:pt x="190" y="41"/>
                </a:lnTo>
                <a:lnTo>
                  <a:pt x="190" y="41"/>
                </a:lnTo>
                <a:lnTo>
                  <a:pt x="196" y="63"/>
                </a:lnTo>
                <a:lnTo>
                  <a:pt x="196" y="63"/>
                </a:lnTo>
                <a:lnTo>
                  <a:pt x="196" y="63"/>
                </a:lnTo>
                <a:lnTo>
                  <a:pt x="201" y="41"/>
                </a:lnTo>
                <a:lnTo>
                  <a:pt x="207" y="22"/>
                </a:lnTo>
                <a:lnTo>
                  <a:pt x="215" y="22"/>
                </a:lnTo>
                <a:lnTo>
                  <a:pt x="201" y="66"/>
                </a:lnTo>
                <a:lnTo>
                  <a:pt x="190" y="66"/>
                </a:lnTo>
                <a:close/>
                <a:moveTo>
                  <a:pt x="44" y="66"/>
                </a:moveTo>
                <a:lnTo>
                  <a:pt x="44" y="66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8" y="66"/>
                </a:lnTo>
                <a:lnTo>
                  <a:pt x="0" y="66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50" y="61"/>
                </a:lnTo>
                <a:lnTo>
                  <a:pt x="50" y="61"/>
                </a:lnTo>
                <a:lnTo>
                  <a:pt x="50" y="61"/>
                </a:lnTo>
                <a:lnTo>
                  <a:pt x="50" y="0"/>
                </a:lnTo>
                <a:lnTo>
                  <a:pt x="58" y="0"/>
                </a:lnTo>
                <a:lnTo>
                  <a:pt x="58" y="66"/>
                </a:lnTo>
                <a:lnTo>
                  <a:pt x="44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4" name="Freeform 806"/>
          <p:cNvSpPr>
            <a:spLocks/>
          </p:cNvSpPr>
          <p:nvPr/>
        </p:nvSpPr>
        <p:spPr bwMode="auto">
          <a:xfrm>
            <a:off x="6818257" y="5676349"/>
            <a:ext cx="52418" cy="68202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9"/>
              </a:cxn>
              <a:cxn ang="0">
                <a:pos x="6" y="39"/>
              </a:cxn>
              <a:cxn ang="0">
                <a:pos x="6" y="39"/>
              </a:cxn>
              <a:cxn ang="0">
                <a:pos x="9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3"/>
              </a:cxn>
              <a:cxn ang="0">
                <a:pos x="25" y="33"/>
              </a:cxn>
              <a:cxn ang="0">
                <a:pos x="23" y="28"/>
              </a:cxn>
              <a:cxn ang="0">
                <a:pos x="23" y="28"/>
              </a:cxn>
              <a:cxn ang="0">
                <a:pos x="14" y="22"/>
              </a:cxn>
              <a:cxn ang="0">
                <a:pos x="14" y="22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0" y="5"/>
              </a:cxn>
              <a:cxn ang="0">
                <a:pos x="6" y="3"/>
              </a:cxn>
              <a:cxn ang="0">
                <a:pos x="6" y="3"/>
              </a:cxn>
              <a:cxn ang="0">
                <a:pos x="9" y="0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5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3"/>
              </a:cxn>
              <a:cxn ang="0">
                <a:pos x="17" y="3"/>
              </a:cxn>
              <a:cxn ang="0">
                <a:pos x="9" y="5"/>
              </a:cxn>
              <a:cxn ang="0">
                <a:pos x="9" y="5"/>
              </a:cxn>
              <a:cxn ang="0">
                <a:pos x="9" y="11"/>
              </a:cxn>
              <a:cxn ang="0">
                <a:pos x="9" y="11"/>
              </a:cxn>
              <a:cxn ang="0">
                <a:pos x="9" y="14"/>
              </a:cxn>
              <a:cxn ang="0">
                <a:pos x="9" y="14"/>
              </a:cxn>
              <a:cxn ang="0">
                <a:pos x="20" y="19"/>
              </a:cxn>
              <a:cxn ang="0">
                <a:pos x="20" y="19"/>
              </a:cxn>
              <a:cxn ang="0">
                <a:pos x="31" y="25"/>
              </a:cxn>
              <a:cxn ang="0">
                <a:pos x="31" y="25"/>
              </a:cxn>
              <a:cxn ang="0">
                <a:pos x="34" y="33"/>
              </a:cxn>
              <a:cxn ang="0">
                <a:pos x="34" y="33"/>
              </a:cxn>
              <a:cxn ang="0">
                <a:pos x="31" y="39"/>
              </a:cxn>
              <a:cxn ang="0">
                <a:pos x="28" y="41"/>
              </a:cxn>
              <a:cxn ang="0">
                <a:pos x="28" y="41"/>
              </a:cxn>
              <a:cxn ang="0">
                <a:pos x="23" y="44"/>
              </a:cxn>
              <a:cxn ang="0">
                <a:pos x="17" y="47"/>
              </a:cxn>
              <a:cxn ang="0">
                <a:pos x="17" y="47"/>
              </a:cxn>
              <a:cxn ang="0">
                <a:pos x="6" y="44"/>
              </a:cxn>
            </a:cxnLst>
            <a:rect l="0" t="0" r="r" b="b"/>
            <a:pathLst>
              <a:path w="34" h="47">
                <a:moveTo>
                  <a:pt x="6" y="44"/>
                </a:moveTo>
                <a:lnTo>
                  <a:pt x="6" y="44"/>
                </a:lnTo>
                <a:lnTo>
                  <a:pt x="3" y="41"/>
                </a:lnTo>
                <a:lnTo>
                  <a:pt x="0" y="39"/>
                </a:lnTo>
                <a:lnTo>
                  <a:pt x="6" y="39"/>
                </a:lnTo>
                <a:lnTo>
                  <a:pt x="6" y="39"/>
                </a:lnTo>
                <a:lnTo>
                  <a:pt x="9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5" y="33"/>
                </a:lnTo>
                <a:lnTo>
                  <a:pt x="25" y="33"/>
                </a:lnTo>
                <a:lnTo>
                  <a:pt x="23" y="28"/>
                </a:lnTo>
                <a:lnTo>
                  <a:pt x="23" y="28"/>
                </a:lnTo>
                <a:lnTo>
                  <a:pt x="14" y="22"/>
                </a:lnTo>
                <a:lnTo>
                  <a:pt x="14" y="22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0" y="5"/>
                </a:lnTo>
                <a:lnTo>
                  <a:pt x="6" y="3"/>
                </a:lnTo>
                <a:lnTo>
                  <a:pt x="6" y="3"/>
                </a:lnTo>
                <a:lnTo>
                  <a:pt x="9" y="0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5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3"/>
                </a:lnTo>
                <a:lnTo>
                  <a:pt x="17" y="3"/>
                </a:lnTo>
                <a:lnTo>
                  <a:pt x="9" y="5"/>
                </a:lnTo>
                <a:lnTo>
                  <a:pt x="9" y="5"/>
                </a:lnTo>
                <a:lnTo>
                  <a:pt x="9" y="11"/>
                </a:lnTo>
                <a:lnTo>
                  <a:pt x="9" y="11"/>
                </a:lnTo>
                <a:lnTo>
                  <a:pt x="9" y="14"/>
                </a:lnTo>
                <a:lnTo>
                  <a:pt x="9" y="14"/>
                </a:lnTo>
                <a:lnTo>
                  <a:pt x="20" y="19"/>
                </a:lnTo>
                <a:lnTo>
                  <a:pt x="20" y="19"/>
                </a:lnTo>
                <a:lnTo>
                  <a:pt x="31" y="25"/>
                </a:lnTo>
                <a:lnTo>
                  <a:pt x="31" y="25"/>
                </a:lnTo>
                <a:lnTo>
                  <a:pt x="34" y="33"/>
                </a:lnTo>
                <a:lnTo>
                  <a:pt x="34" y="33"/>
                </a:lnTo>
                <a:lnTo>
                  <a:pt x="31" y="39"/>
                </a:lnTo>
                <a:lnTo>
                  <a:pt x="28" y="41"/>
                </a:lnTo>
                <a:lnTo>
                  <a:pt x="28" y="41"/>
                </a:lnTo>
                <a:lnTo>
                  <a:pt x="23" y="44"/>
                </a:lnTo>
                <a:lnTo>
                  <a:pt x="17" y="47"/>
                </a:lnTo>
                <a:lnTo>
                  <a:pt x="17" y="47"/>
                </a:lnTo>
                <a:lnTo>
                  <a:pt x="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5" name="Freeform 807"/>
          <p:cNvSpPr>
            <a:spLocks/>
          </p:cNvSpPr>
          <p:nvPr/>
        </p:nvSpPr>
        <p:spPr bwMode="auto">
          <a:xfrm>
            <a:off x="6607044" y="5676349"/>
            <a:ext cx="74002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6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4" y="0"/>
              </a:cxn>
              <a:cxn ang="0">
                <a:pos x="42" y="5"/>
              </a:cxn>
              <a:cxn ang="0">
                <a:pos x="45" y="11"/>
              </a:cxn>
              <a:cxn ang="0">
                <a:pos x="48" y="22"/>
              </a:cxn>
              <a:cxn ang="0">
                <a:pos x="48" y="22"/>
              </a:cxn>
              <a:cxn ang="0">
                <a:pos x="48" y="22"/>
              </a:cxn>
              <a:cxn ang="0">
                <a:pos x="45" y="33"/>
              </a:cxn>
              <a:cxn ang="0">
                <a:pos x="42" y="41"/>
              </a:cxn>
              <a:cxn ang="0">
                <a:pos x="34" y="44"/>
              </a:cxn>
              <a:cxn ang="0">
                <a:pos x="22" y="47"/>
              </a:cxn>
              <a:cxn ang="0">
                <a:pos x="22" y="47"/>
              </a:cxn>
              <a:cxn ang="0">
                <a:pos x="14" y="44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</a:cxnLst>
            <a:rect l="0" t="0" r="r" b="b"/>
            <a:pathLst>
              <a:path w="48" h="47">
                <a:moveTo>
                  <a:pt x="0" y="22"/>
                </a:moveTo>
                <a:lnTo>
                  <a:pt x="0" y="22"/>
                </a:lnTo>
                <a:lnTo>
                  <a:pt x="3" y="11"/>
                </a:lnTo>
                <a:lnTo>
                  <a:pt x="6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4" y="0"/>
                </a:lnTo>
                <a:lnTo>
                  <a:pt x="42" y="5"/>
                </a:lnTo>
                <a:lnTo>
                  <a:pt x="45" y="11"/>
                </a:lnTo>
                <a:lnTo>
                  <a:pt x="48" y="22"/>
                </a:lnTo>
                <a:lnTo>
                  <a:pt x="48" y="22"/>
                </a:lnTo>
                <a:lnTo>
                  <a:pt x="48" y="22"/>
                </a:lnTo>
                <a:lnTo>
                  <a:pt x="45" y="33"/>
                </a:lnTo>
                <a:lnTo>
                  <a:pt x="42" y="41"/>
                </a:lnTo>
                <a:lnTo>
                  <a:pt x="34" y="44"/>
                </a:lnTo>
                <a:lnTo>
                  <a:pt x="22" y="47"/>
                </a:lnTo>
                <a:lnTo>
                  <a:pt x="22" y="47"/>
                </a:lnTo>
                <a:lnTo>
                  <a:pt x="14" y="44"/>
                </a:ln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6" name="Freeform 808"/>
          <p:cNvSpPr>
            <a:spLocks/>
          </p:cNvSpPr>
          <p:nvPr/>
        </p:nvSpPr>
        <p:spPr bwMode="auto">
          <a:xfrm>
            <a:off x="6619378" y="5680702"/>
            <a:ext cx="47793" cy="55142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27"/>
              </a:cxn>
              <a:cxn ang="0">
                <a:pos x="3" y="36"/>
              </a:cxn>
              <a:cxn ang="0">
                <a:pos x="9" y="38"/>
              </a:cxn>
              <a:cxn ang="0">
                <a:pos x="14" y="38"/>
              </a:cxn>
              <a:cxn ang="0">
                <a:pos x="14" y="38"/>
              </a:cxn>
              <a:cxn ang="0">
                <a:pos x="14" y="38"/>
              </a:cxn>
              <a:cxn ang="0">
                <a:pos x="23" y="38"/>
              </a:cxn>
              <a:cxn ang="0">
                <a:pos x="28" y="36"/>
              </a:cxn>
              <a:cxn ang="0">
                <a:pos x="31" y="27"/>
              </a:cxn>
              <a:cxn ang="0">
                <a:pos x="31" y="19"/>
              </a:cxn>
              <a:cxn ang="0">
                <a:pos x="31" y="19"/>
              </a:cxn>
              <a:cxn ang="0">
                <a:pos x="31" y="11"/>
              </a:cxn>
              <a:cxn ang="0">
                <a:pos x="26" y="5"/>
              </a:cxn>
              <a:cxn ang="0">
                <a:pos x="23" y="2"/>
              </a:cxn>
              <a:cxn ang="0">
                <a:pos x="14" y="0"/>
              </a:cxn>
              <a:cxn ang="0">
                <a:pos x="14" y="0"/>
              </a:cxn>
              <a:cxn ang="0">
                <a:pos x="9" y="2"/>
              </a:cxn>
              <a:cxn ang="0">
                <a:pos x="3" y="5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31" h="38">
                <a:moveTo>
                  <a:pt x="0" y="19"/>
                </a:moveTo>
                <a:lnTo>
                  <a:pt x="0" y="19"/>
                </a:lnTo>
                <a:lnTo>
                  <a:pt x="0" y="27"/>
                </a:lnTo>
                <a:lnTo>
                  <a:pt x="3" y="36"/>
                </a:lnTo>
                <a:lnTo>
                  <a:pt x="9" y="38"/>
                </a:lnTo>
                <a:lnTo>
                  <a:pt x="14" y="38"/>
                </a:lnTo>
                <a:lnTo>
                  <a:pt x="14" y="38"/>
                </a:lnTo>
                <a:lnTo>
                  <a:pt x="14" y="38"/>
                </a:lnTo>
                <a:lnTo>
                  <a:pt x="23" y="38"/>
                </a:lnTo>
                <a:lnTo>
                  <a:pt x="28" y="36"/>
                </a:lnTo>
                <a:lnTo>
                  <a:pt x="31" y="27"/>
                </a:lnTo>
                <a:lnTo>
                  <a:pt x="31" y="19"/>
                </a:lnTo>
                <a:lnTo>
                  <a:pt x="31" y="19"/>
                </a:lnTo>
                <a:lnTo>
                  <a:pt x="31" y="11"/>
                </a:lnTo>
                <a:lnTo>
                  <a:pt x="26" y="5"/>
                </a:lnTo>
                <a:lnTo>
                  <a:pt x="23" y="2"/>
                </a:lnTo>
                <a:lnTo>
                  <a:pt x="14" y="0"/>
                </a:lnTo>
                <a:lnTo>
                  <a:pt x="14" y="0"/>
                </a:lnTo>
                <a:lnTo>
                  <a:pt x="9" y="2"/>
                </a:lnTo>
                <a:lnTo>
                  <a:pt x="3" y="5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7" name="Freeform 809"/>
          <p:cNvSpPr>
            <a:spLocks/>
          </p:cNvSpPr>
          <p:nvPr/>
        </p:nvSpPr>
        <p:spPr bwMode="auto">
          <a:xfrm>
            <a:off x="6446707" y="5664740"/>
            <a:ext cx="47793" cy="79811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13"/>
              </a:cxn>
              <a:cxn ang="0">
                <a:pos x="0" y="13"/>
              </a:cxn>
              <a:cxn ang="0">
                <a:pos x="0" y="8"/>
              </a:cxn>
              <a:cxn ang="0">
                <a:pos x="6" y="8"/>
              </a:cxn>
              <a:cxn ang="0">
                <a:pos x="6" y="0"/>
              </a:cxn>
              <a:cxn ang="0">
                <a:pos x="14" y="0"/>
              </a:cxn>
              <a:cxn ang="0">
                <a:pos x="14" y="8"/>
              </a:cxn>
              <a:cxn ang="0">
                <a:pos x="26" y="8"/>
              </a:cxn>
              <a:cxn ang="0">
                <a:pos x="26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4" y="47"/>
              </a:cxn>
              <a:cxn ang="0">
                <a:pos x="17" y="49"/>
              </a:cxn>
              <a:cxn ang="0">
                <a:pos x="23" y="49"/>
              </a:cxn>
              <a:cxn ang="0">
                <a:pos x="23" y="49"/>
              </a:cxn>
              <a:cxn ang="0">
                <a:pos x="28" y="49"/>
              </a:cxn>
              <a:cxn ang="0">
                <a:pos x="31" y="52"/>
              </a:cxn>
              <a:cxn ang="0">
                <a:pos x="31" y="52"/>
              </a:cxn>
              <a:cxn ang="0">
                <a:pos x="20" y="55"/>
              </a:cxn>
              <a:cxn ang="0">
                <a:pos x="20" y="55"/>
              </a:cxn>
              <a:cxn ang="0">
                <a:pos x="14" y="55"/>
              </a:cxn>
              <a:cxn ang="0">
                <a:pos x="12" y="52"/>
              </a:cxn>
              <a:cxn ang="0">
                <a:pos x="6" y="47"/>
              </a:cxn>
              <a:cxn ang="0">
                <a:pos x="6" y="41"/>
              </a:cxn>
            </a:cxnLst>
            <a:rect l="0" t="0" r="r" b="b"/>
            <a:pathLst>
              <a:path w="31" h="55">
                <a:moveTo>
                  <a:pt x="6" y="41"/>
                </a:moveTo>
                <a:lnTo>
                  <a:pt x="6" y="13"/>
                </a:lnTo>
                <a:lnTo>
                  <a:pt x="0" y="13"/>
                </a:lnTo>
                <a:lnTo>
                  <a:pt x="0" y="8"/>
                </a:lnTo>
                <a:lnTo>
                  <a:pt x="6" y="8"/>
                </a:lnTo>
                <a:lnTo>
                  <a:pt x="6" y="0"/>
                </a:lnTo>
                <a:lnTo>
                  <a:pt x="14" y="0"/>
                </a:lnTo>
                <a:lnTo>
                  <a:pt x="14" y="8"/>
                </a:lnTo>
                <a:lnTo>
                  <a:pt x="26" y="8"/>
                </a:lnTo>
                <a:lnTo>
                  <a:pt x="26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4" y="47"/>
                </a:lnTo>
                <a:lnTo>
                  <a:pt x="17" y="49"/>
                </a:lnTo>
                <a:lnTo>
                  <a:pt x="23" y="49"/>
                </a:lnTo>
                <a:lnTo>
                  <a:pt x="23" y="49"/>
                </a:lnTo>
                <a:lnTo>
                  <a:pt x="28" y="49"/>
                </a:lnTo>
                <a:lnTo>
                  <a:pt x="31" y="52"/>
                </a:lnTo>
                <a:lnTo>
                  <a:pt x="31" y="52"/>
                </a:lnTo>
                <a:lnTo>
                  <a:pt x="20" y="55"/>
                </a:lnTo>
                <a:lnTo>
                  <a:pt x="20" y="55"/>
                </a:lnTo>
                <a:lnTo>
                  <a:pt x="14" y="55"/>
                </a:lnTo>
                <a:lnTo>
                  <a:pt x="12" y="52"/>
                </a:lnTo>
                <a:lnTo>
                  <a:pt x="6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8" name="Freeform 390"/>
          <p:cNvSpPr>
            <a:spLocks/>
          </p:cNvSpPr>
          <p:nvPr/>
        </p:nvSpPr>
        <p:spPr bwMode="auto">
          <a:xfrm>
            <a:off x="6805923" y="4139632"/>
            <a:ext cx="237422" cy="314889"/>
          </a:xfrm>
          <a:custGeom>
            <a:avLst/>
            <a:gdLst/>
            <a:ahLst/>
            <a:cxnLst>
              <a:cxn ang="0">
                <a:pos x="151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54" y="0"/>
              </a:cxn>
              <a:cxn ang="0">
                <a:pos x="154" y="217"/>
              </a:cxn>
              <a:cxn ang="0">
                <a:pos x="154" y="217"/>
              </a:cxn>
              <a:cxn ang="0">
                <a:pos x="151" y="217"/>
              </a:cxn>
              <a:cxn ang="0">
                <a:pos x="151" y="3"/>
              </a:cxn>
            </a:cxnLst>
            <a:rect l="0" t="0" r="r" b="b"/>
            <a:pathLst>
              <a:path w="154" h="217">
                <a:moveTo>
                  <a:pt x="151" y="3"/>
                </a:move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154" y="0"/>
                </a:lnTo>
                <a:lnTo>
                  <a:pt x="154" y="217"/>
                </a:lnTo>
                <a:lnTo>
                  <a:pt x="154" y="217"/>
                </a:lnTo>
                <a:lnTo>
                  <a:pt x="151" y="217"/>
                </a:lnTo>
                <a:lnTo>
                  <a:pt x="151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9" name="Freeform 391"/>
          <p:cNvSpPr>
            <a:spLocks/>
          </p:cNvSpPr>
          <p:nvPr/>
        </p:nvSpPr>
        <p:spPr bwMode="auto">
          <a:xfrm>
            <a:off x="6805923" y="4139632"/>
            <a:ext cx="237422" cy="314889"/>
          </a:xfrm>
          <a:custGeom>
            <a:avLst/>
            <a:gdLst/>
            <a:ahLst/>
            <a:cxnLst>
              <a:cxn ang="0">
                <a:pos x="151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54" y="0"/>
              </a:cxn>
              <a:cxn ang="0">
                <a:pos x="154" y="217"/>
              </a:cxn>
              <a:cxn ang="0">
                <a:pos x="154" y="217"/>
              </a:cxn>
              <a:cxn ang="0">
                <a:pos x="151" y="217"/>
              </a:cxn>
              <a:cxn ang="0">
                <a:pos x="151" y="3"/>
              </a:cxn>
            </a:cxnLst>
            <a:rect l="0" t="0" r="r" b="b"/>
            <a:pathLst>
              <a:path w="154" h="217">
                <a:moveTo>
                  <a:pt x="151" y="3"/>
                </a:move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154" y="0"/>
                </a:lnTo>
                <a:lnTo>
                  <a:pt x="154" y="217"/>
                </a:lnTo>
                <a:lnTo>
                  <a:pt x="154" y="217"/>
                </a:lnTo>
                <a:lnTo>
                  <a:pt x="151" y="217"/>
                </a:lnTo>
                <a:lnTo>
                  <a:pt x="151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0" name="Freeform 392"/>
          <p:cNvSpPr>
            <a:spLocks/>
          </p:cNvSpPr>
          <p:nvPr/>
        </p:nvSpPr>
        <p:spPr bwMode="auto">
          <a:xfrm>
            <a:off x="6314121" y="4136730"/>
            <a:ext cx="482552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14" y="0"/>
              </a:cxn>
              <a:cxn ang="0">
                <a:pos x="14" y="0"/>
              </a:cxn>
              <a:cxn ang="0">
                <a:pos x="19" y="0"/>
              </a:cxn>
              <a:cxn ang="0">
                <a:pos x="156" y="0"/>
              </a:cxn>
              <a:cxn ang="0">
                <a:pos x="156" y="0"/>
              </a:cxn>
              <a:cxn ang="0">
                <a:pos x="162" y="0"/>
              </a:cxn>
              <a:cxn ang="0">
                <a:pos x="162" y="0"/>
              </a:cxn>
              <a:cxn ang="0">
                <a:pos x="165" y="0"/>
              </a:cxn>
              <a:cxn ang="0">
                <a:pos x="252" y="0"/>
              </a:cxn>
              <a:cxn ang="0">
                <a:pos x="252" y="0"/>
              </a:cxn>
              <a:cxn ang="0">
                <a:pos x="257" y="0"/>
              </a:cxn>
              <a:cxn ang="0">
                <a:pos x="257" y="0"/>
              </a:cxn>
              <a:cxn ang="0">
                <a:pos x="260" y="0"/>
              </a:cxn>
              <a:cxn ang="0">
                <a:pos x="296" y="0"/>
              </a:cxn>
              <a:cxn ang="0">
                <a:pos x="296" y="0"/>
              </a:cxn>
              <a:cxn ang="0">
                <a:pos x="302" y="0"/>
              </a:cxn>
              <a:cxn ang="0">
                <a:pos x="302" y="0"/>
              </a:cxn>
              <a:cxn ang="0">
                <a:pos x="305" y="0"/>
              </a:cxn>
              <a:cxn ang="0">
                <a:pos x="313" y="0"/>
              </a:cxn>
              <a:cxn ang="0">
                <a:pos x="313" y="0"/>
              </a:cxn>
              <a:cxn ang="0">
                <a:pos x="313" y="2"/>
              </a:cxn>
              <a:cxn ang="0">
                <a:pos x="0" y="2"/>
              </a:cxn>
            </a:cxnLst>
            <a:rect l="0" t="0" r="r" b="b"/>
            <a:pathLst>
              <a:path w="313" h="2">
                <a:moveTo>
                  <a:pt x="0" y="2"/>
                </a:move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14" y="0"/>
                </a:lnTo>
                <a:lnTo>
                  <a:pt x="14" y="0"/>
                </a:lnTo>
                <a:lnTo>
                  <a:pt x="19" y="0"/>
                </a:lnTo>
                <a:lnTo>
                  <a:pt x="156" y="0"/>
                </a:lnTo>
                <a:lnTo>
                  <a:pt x="156" y="0"/>
                </a:lnTo>
                <a:lnTo>
                  <a:pt x="162" y="0"/>
                </a:lnTo>
                <a:lnTo>
                  <a:pt x="162" y="0"/>
                </a:lnTo>
                <a:lnTo>
                  <a:pt x="165" y="0"/>
                </a:lnTo>
                <a:lnTo>
                  <a:pt x="252" y="0"/>
                </a:lnTo>
                <a:lnTo>
                  <a:pt x="252" y="0"/>
                </a:lnTo>
                <a:lnTo>
                  <a:pt x="257" y="0"/>
                </a:lnTo>
                <a:lnTo>
                  <a:pt x="257" y="0"/>
                </a:lnTo>
                <a:lnTo>
                  <a:pt x="260" y="0"/>
                </a:lnTo>
                <a:lnTo>
                  <a:pt x="296" y="0"/>
                </a:lnTo>
                <a:lnTo>
                  <a:pt x="296" y="0"/>
                </a:lnTo>
                <a:lnTo>
                  <a:pt x="302" y="0"/>
                </a:lnTo>
                <a:lnTo>
                  <a:pt x="302" y="0"/>
                </a:lnTo>
                <a:lnTo>
                  <a:pt x="305" y="0"/>
                </a:lnTo>
                <a:lnTo>
                  <a:pt x="313" y="0"/>
                </a:lnTo>
                <a:lnTo>
                  <a:pt x="313" y="0"/>
                </a:lnTo>
                <a:lnTo>
                  <a:pt x="313" y="2"/>
                </a:lnTo>
                <a:lnTo>
                  <a:pt x="0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1" name="Freeform 393"/>
          <p:cNvSpPr>
            <a:spLocks/>
          </p:cNvSpPr>
          <p:nvPr/>
        </p:nvSpPr>
        <p:spPr bwMode="auto">
          <a:xfrm>
            <a:off x="6314121" y="4136730"/>
            <a:ext cx="482552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14" y="0"/>
              </a:cxn>
              <a:cxn ang="0">
                <a:pos x="14" y="0"/>
              </a:cxn>
              <a:cxn ang="0">
                <a:pos x="19" y="0"/>
              </a:cxn>
              <a:cxn ang="0">
                <a:pos x="156" y="0"/>
              </a:cxn>
              <a:cxn ang="0">
                <a:pos x="156" y="0"/>
              </a:cxn>
              <a:cxn ang="0">
                <a:pos x="162" y="0"/>
              </a:cxn>
              <a:cxn ang="0">
                <a:pos x="162" y="0"/>
              </a:cxn>
              <a:cxn ang="0">
                <a:pos x="165" y="0"/>
              </a:cxn>
              <a:cxn ang="0">
                <a:pos x="252" y="0"/>
              </a:cxn>
              <a:cxn ang="0">
                <a:pos x="252" y="0"/>
              </a:cxn>
              <a:cxn ang="0">
                <a:pos x="257" y="0"/>
              </a:cxn>
              <a:cxn ang="0">
                <a:pos x="257" y="0"/>
              </a:cxn>
              <a:cxn ang="0">
                <a:pos x="260" y="0"/>
              </a:cxn>
              <a:cxn ang="0">
                <a:pos x="296" y="0"/>
              </a:cxn>
              <a:cxn ang="0">
                <a:pos x="296" y="0"/>
              </a:cxn>
              <a:cxn ang="0">
                <a:pos x="302" y="0"/>
              </a:cxn>
              <a:cxn ang="0">
                <a:pos x="302" y="0"/>
              </a:cxn>
              <a:cxn ang="0">
                <a:pos x="305" y="0"/>
              </a:cxn>
              <a:cxn ang="0">
                <a:pos x="313" y="0"/>
              </a:cxn>
              <a:cxn ang="0">
                <a:pos x="313" y="0"/>
              </a:cxn>
              <a:cxn ang="0">
                <a:pos x="313" y="2"/>
              </a:cxn>
              <a:cxn ang="0">
                <a:pos x="0" y="2"/>
              </a:cxn>
            </a:cxnLst>
            <a:rect l="0" t="0" r="r" b="b"/>
            <a:pathLst>
              <a:path w="313" h="2">
                <a:moveTo>
                  <a:pt x="0" y="2"/>
                </a:move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14" y="0"/>
                </a:lnTo>
                <a:lnTo>
                  <a:pt x="14" y="0"/>
                </a:lnTo>
                <a:lnTo>
                  <a:pt x="19" y="0"/>
                </a:lnTo>
                <a:lnTo>
                  <a:pt x="156" y="0"/>
                </a:lnTo>
                <a:lnTo>
                  <a:pt x="156" y="0"/>
                </a:lnTo>
                <a:lnTo>
                  <a:pt x="162" y="0"/>
                </a:lnTo>
                <a:lnTo>
                  <a:pt x="162" y="0"/>
                </a:lnTo>
                <a:lnTo>
                  <a:pt x="165" y="0"/>
                </a:lnTo>
                <a:lnTo>
                  <a:pt x="252" y="0"/>
                </a:lnTo>
                <a:lnTo>
                  <a:pt x="252" y="0"/>
                </a:lnTo>
                <a:lnTo>
                  <a:pt x="257" y="0"/>
                </a:lnTo>
                <a:lnTo>
                  <a:pt x="257" y="0"/>
                </a:lnTo>
                <a:lnTo>
                  <a:pt x="260" y="0"/>
                </a:lnTo>
                <a:lnTo>
                  <a:pt x="296" y="0"/>
                </a:lnTo>
                <a:lnTo>
                  <a:pt x="296" y="0"/>
                </a:lnTo>
                <a:lnTo>
                  <a:pt x="302" y="0"/>
                </a:lnTo>
                <a:lnTo>
                  <a:pt x="302" y="0"/>
                </a:lnTo>
                <a:lnTo>
                  <a:pt x="305" y="0"/>
                </a:lnTo>
                <a:lnTo>
                  <a:pt x="313" y="0"/>
                </a:lnTo>
                <a:lnTo>
                  <a:pt x="313" y="0"/>
                </a:lnTo>
                <a:lnTo>
                  <a:pt x="313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2" name="Freeform 394"/>
          <p:cNvSpPr>
            <a:spLocks/>
          </p:cNvSpPr>
          <p:nvPr/>
        </p:nvSpPr>
        <p:spPr bwMode="auto">
          <a:xfrm>
            <a:off x="6314121" y="4139632"/>
            <a:ext cx="48255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313" y="0"/>
              </a:cxn>
              <a:cxn ang="0">
                <a:pos x="313" y="0"/>
              </a:cxn>
              <a:cxn ang="0">
                <a:pos x="313" y="3"/>
              </a:cxn>
              <a:cxn ang="0">
                <a:pos x="0" y="3"/>
              </a:cxn>
            </a:cxnLst>
            <a:rect l="0" t="0" r="r" b="b"/>
            <a:pathLst>
              <a:path w="313" h="3">
                <a:moveTo>
                  <a:pt x="0" y="3"/>
                </a:moveTo>
                <a:lnTo>
                  <a:pt x="0" y="0"/>
                </a:lnTo>
                <a:lnTo>
                  <a:pt x="313" y="0"/>
                </a:lnTo>
                <a:lnTo>
                  <a:pt x="313" y="0"/>
                </a:lnTo>
                <a:lnTo>
                  <a:pt x="313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" name="Freeform 395"/>
          <p:cNvSpPr>
            <a:spLocks/>
          </p:cNvSpPr>
          <p:nvPr/>
        </p:nvSpPr>
        <p:spPr bwMode="auto">
          <a:xfrm>
            <a:off x="6314121" y="4139632"/>
            <a:ext cx="48255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313" y="0"/>
              </a:cxn>
              <a:cxn ang="0">
                <a:pos x="313" y="0"/>
              </a:cxn>
              <a:cxn ang="0">
                <a:pos x="313" y="3"/>
              </a:cxn>
              <a:cxn ang="0">
                <a:pos x="0" y="3"/>
              </a:cxn>
            </a:cxnLst>
            <a:rect l="0" t="0" r="r" b="b"/>
            <a:pathLst>
              <a:path w="313" h="3">
                <a:moveTo>
                  <a:pt x="0" y="3"/>
                </a:moveTo>
                <a:lnTo>
                  <a:pt x="0" y="0"/>
                </a:lnTo>
                <a:lnTo>
                  <a:pt x="313" y="0"/>
                </a:lnTo>
                <a:lnTo>
                  <a:pt x="313" y="0"/>
                </a:lnTo>
                <a:lnTo>
                  <a:pt x="31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4" name="Freeform 396"/>
          <p:cNvSpPr>
            <a:spLocks/>
          </p:cNvSpPr>
          <p:nvPr/>
        </p:nvSpPr>
        <p:spPr bwMode="auto">
          <a:xfrm>
            <a:off x="5609563" y="4136730"/>
            <a:ext cx="695307" cy="2902"/>
          </a:xfrm>
          <a:custGeom>
            <a:avLst/>
            <a:gdLst/>
            <a:ahLst/>
            <a:cxnLst>
              <a:cxn ang="0">
                <a:pos x="434" y="2"/>
              </a:cxn>
              <a:cxn ang="0">
                <a:pos x="434" y="0"/>
              </a:cxn>
              <a:cxn ang="0">
                <a:pos x="431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79" y="0"/>
              </a:cxn>
              <a:cxn ang="0">
                <a:pos x="79" y="0"/>
              </a:cxn>
              <a:cxn ang="0">
                <a:pos x="84" y="0"/>
              </a:cxn>
              <a:cxn ang="0">
                <a:pos x="84" y="0"/>
              </a:cxn>
              <a:cxn ang="0">
                <a:pos x="87" y="0"/>
              </a:cxn>
              <a:cxn ang="0">
                <a:pos x="140" y="0"/>
              </a:cxn>
              <a:cxn ang="0">
                <a:pos x="140" y="0"/>
              </a:cxn>
              <a:cxn ang="0">
                <a:pos x="146" y="0"/>
              </a:cxn>
              <a:cxn ang="0">
                <a:pos x="146" y="0"/>
              </a:cxn>
              <a:cxn ang="0">
                <a:pos x="151" y="0"/>
              </a:cxn>
              <a:cxn ang="0">
                <a:pos x="191" y="0"/>
              </a:cxn>
              <a:cxn ang="0">
                <a:pos x="191" y="0"/>
              </a:cxn>
              <a:cxn ang="0">
                <a:pos x="193" y="0"/>
              </a:cxn>
              <a:cxn ang="0">
                <a:pos x="193" y="0"/>
              </a:cxn>
              <a:cxn ang="0">
                <a:pos x="199" y="0"/>
              </a:cxn>
              <a:cxn ang="0">
                <a:pos x="249" y="0"/>
              </a:cxn>
              <a:cxn ang="0">
                <a:pos x="249" y="0"/>
              </a:cxn>
              <a:cxn ang="0">
                <a:pos x="255" y="0"/>
              </a:cxn>
              <a:cxn ang="0">
                <a:pos x="255" y="0"/>
              </a:cxn>
              <a:cxn ang="0">
                <a:pos x="261" y="0"/>
              </a:cxn>
              <a:cxn ang="0">
                <a:pos x="347" y="0"/>
              </a:cxn>
              <a:cxn ang="0">
                <a:pos x="347" y="0"/>
              </a:cxn>
              <a:cxn ang="0">
                <a:pos x="353" y="0"/>
              </a:cxn>
              <a:cxn ang="0">
                <a:pos x="353" y="0"/>
              </a:cxn>
              <a:cxn ang="0">
                <a:pos x="356" y="0"/>
              </a:cxn>
              <a:cxn ang="0">
                <a:pos x="451" y="0"/>
              </a:cxn>
              <a:cxn ang="0">
                <a:pos x="451" y="2"/>
              </a:cxn>
              <a:cxn ang="0">
                <a:pos x="434" y="2"/>
              </a:cxn>
            </a:cxnLst>
            <a:rect l="0" t="0" r="r" b="b"/>
            <a:pathLst>
              <a:path w="451" h="2">
                <a:moveTo>
                  <a:pt x="434" y="2"/>
                </a:moveTo>
                <a:lnTo>
                  <a:pt x="434" y="0"/>
                </a:lnTo>
                <a:lnTo>
                  <a:pt x="431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79" y="0"/>
                </a:lnTo>
                <a:lnTo>
                  <a:pt x="79" y="0"/>
                </a:lnTo>
                <a:lnTo>
                  <a:pt x="84" y="0"/>
                </a:lnTo>
                <a:lnTo>
                  <a:pt x="84" y="0"/>
                </a:lnTo>
                <a:lnTo>
                  <a:pt x="87" y="0"/>
                </a:lnTo>
                <a:lnTo>
                  <a:pt x="140" y="0"/>
                </a:lnTo>
                <a:lnTo>
                  <a:pt x="140" y="0"/>
                </a:lnTo>
                <a:lnTo>
                  <a:pt x="146" y="0"/>
                </a:lnTo>
                <a:lnTo>
                  <a:pt x="146" y="0"/>
                </a:lnTo>
                <a:lnTo>
                  <a:pt x="151" y="0"/>
                </a:lnTo>
                <a:lnTo>
                  <a:pt x="191" y="0"/>
                </a:lnTo>
                <a:lnTo>
                  <a:pt x="191" y="0"/>
                </a:lnTo>
                <a:lnTo>
                  <a:pt x="193" y="0"/>
                </a:lnTo>
                <a:lnTo>
                  <a:pt x="193" y="0"/>
                </a:lnTo>
                <a:lnTo>
                  <a:pt x="199" y="0"/>
                </a:lnTo>
                <a:lnTo>
                  <a:pt x="249" y="0"/>
                </a:lnTo>
                <a:lnTo>
                  <a:pt x="249" y="0"/>
                </a:lnTo>
                <a:lnTo>
                  <a:pt x="255" y="0"/>
                </a:lnTo>
                <a:lnTo>
                  <a:pt x="255" y="0"/>
                </a:lnTo>
                <a:lnTo>
                  <a:pt x="261" y="0"/>
                </a:lnTo>
                <a:lnTo>
                  <a:pt x="347" y="0"/>
                </a:lnTo>
                <a:lnTo>
                  <a:pt x="347" y="0"/>
                </a:lnTo>
                <a:lnTo>
                  <a:pt x="353" y="0"/>
                </a:lnTo>
                <a:lnTo>
                  <a:pt x="353" y="0"/>
                </a:lnTo>
                <a:lnTo>
                  <a:pt x="356" y="0"/>
                </a:lnTo>
                <a:lnTo>
                  <a:pt x="451" y="0"/>
                </a:lnTo>
                <a:lnTo>
                  <a:pt x="451" y="2"/>
                </a:lnTo>
                <a:lnTo>
                  <a:pt x="434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5" name="Freeform 397"/>
          <p:cNvSpPr>
            <a:spLocks/>
          </p:cNvSpPr>
          <p:nvPr/>
        </p:nvSpPr>
        <p:spPr bwMode="auto">
          <a:xfrm>
            <a:off x="5609563" y="4136730"/>
            <a:ext cx="695307" cy="2902"/>
          </a:xfrm>
          <a:custGeom>
            <a:avLst/>
            <a:gdLst/>
            <a:ahLst/>
            <a:cxnLst>
              <a:cxn ang="0">
                <a:pos x="434" y="2"/>
              </a:cxn>
              <a:cxn ang="0">
                <a:pos x="434" y="0"/>
              </a:cxn>
              <a:cxn ang="0">
                <a:pos x="431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79" y="0"/>
              </a:cxn>
              <a:cxn ang="0">
                <a:pos x="79" y="0"/>
              </a:cxn>
              <a:cxn ang="0">
                <a:pos x="84" y="0"/>
              </a:cxn>
              <a:cxn ang="0">
                <a:pos x="84" y="0"/>
              </a:cxn>
              <a:cxn ang="0">
                <a:pos x="87" y="0"/>
              </a:cxn>
              <a:cxn ang="0">
                <a:pos x="140" y="0"/>
              </a:cxn>
              <a:cxn ang="0">
                <a:pos x="140" y="0"/>
              </a:cxn>
              <a:cxn ang="0">
                <a:pos x="146" y="0"/>
              </a:cxn>
              <a:cxn ang="0">
                <a:pos x="146" y="0"/>
              </a:cxn>
              <a:cxn ang="0">
                <a:pos x="151" y="0"/>
              </a:cxn>
              <a:cxn ang="0">
                <a:pos x="191" y="0"/>
              </a:cxn>
              <a:cxn ang="0">
                <a:pos x="191" y="0"/>
              </a:cxn>
              <a:cxn ang="0">
                <a:pos x="193" y="0"/>
              </a:cxn>
              <a:cxn ang="0">
                <a:pos x="193" y="0"/>
              </a:cxn>
              <a:cxn ang="0">
                <a:pos x="199" y="0"/>
              </a:cxn>
              <a:cxn ang="0">
                <a:pos x="249" y="0"/>
              </a:cxn>
              <a:cxn ang="0">
                <a:pos x="249" y="0"/>
              </a:cxn>
              <a:cxn ang="0">
                <a:pos x="255" y="0"/>
              </a:cxn>
              <a:cxn ang="0">
                <a:pos x="255" y="0"/>
              </a:cxn>
              <a:cxn ang="0">
                <a:pos x="261" y="0"/>
              </a:cxn>
              <a:cxn ang="0">
                <a:pos x="347" y="0"/>
              </a:cxn>
              <a:cxn ang="0">
                <a:pos x="347" y="0"/>
              </a:cxn>
              <a:cxn ang="0">
                <a:pos x="353" y="0"/>
              </a:cxn>
              <a:cxn ang="0">
                <a:pos x="353" y="0"/>
              </a:cxn>
              <a:cxn ang="0">
                <a:pos x="356" y="0"/>
              </a:cxn>
              <a:cxn ang="0">
                <a:pos x="451" y="0"/>
              </a:cxn>
              <a:cxn ang="0">
                <a:pos x="451" y="2"/>
              </a:cxn>
              <a:cxn ang="0">
                <a:pos x="434" y="2"/>
              </a:cxn>
            </a:cxnLst>
            <a:rect l="0" t="0" r="r" b="b"/>
            <a:pathLst>
              <a:path w="451" h="2">
                <a:moveTo>
                  <a:pt x="434" y="2"/>
                </a:moveTo>
                <a:lnTo>
                  <a:pt x="434" y="0"/>
                </a:lnTo>
                <a:lnTo>
                  <a:pt x="431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79" y="0"/>
                </a:lnTo>
                <a:lnTo>
                  <a:pt x="79" y="0"/>
                </a:lnTo>
                <a:lnTo>
                  <a:pt x="84" y="0"/>
                </a:lnTo>
                <a:lnTo>
                  <a:pt x="84" y="0"/>
                </a:lnTo>
                <a:lnTo>
                  <a:pt x="87" y="0"/>
                </a:lnTo>
                <a:lnTo>
                  <a:pt x="140" y="0"/>
                </a:lnTo>
                <a:lnTo>
                  <a:pt x="140" y="0"/>
                </a:lnTo>
                <a:lnTo>
                  <a:pt x="146" y="0"/>
                </a:lnTo>
                <a:lnTo>
                  <a:pt x="146" y="0"/>
                </a:lnTo>
                <a:lnTo>
                  <a:pt x="151" y="0"/>
                </a:lnTo>
                <a:lnTo>
                  <a:pt x="191" y="0"/>
                </a:lnTo>
                <a:lnTo>
                  <a:pt x="191" y="0"/>
                </a:lnTo>
                <a:lnTo>
                  <a:pt x="193" y="0"/>
                </a:lnTo>
                <a:lnTo>
                  <a:pt x="193" y="0"/>
                </a:lnTo>
                <a:lnTo>
                  <a:pt x="199" y="0"/>
                </a:lnTo>
                <a:lnTo>
                  <a:pt x="249" y="0"/>
                </a:lnTo>
                <a:lnTo>
                  <a:pt x="249" y="0"/>
                </a:lnTo>
                <a:lnTo>
                  <a:pt x="255" y="0"/>
                </a:lnTo>
                <a:lnTo>
                  <a:pt x="255" y="0"/>
                </a:lnTo>
                <a:lnTo>
                  <a:pt x="261" y="0"/>
                </a:lnTo>
                <a:lnTo>
                  <a:pt x="347" y="0"/>
                </a:lnTo>
                <a:lnTo>
                  <a:pt x="347" y="0"/>
                </a:lnTo>
                <a:lnTo>
                  <a:pt x="353" y="0"/>
                </a:lnTo>
                <a:lnTo>
                  <a:pt x="353" y="0"/>
                </a:lnTo>
                <a:lnTo>
                  <a:pt x="356" y="0"/>
                </a:lnTo>
                <a:lnTo>
                  <a:pt x="451" y="0"/>
                </a:lnTo>
                <a:lnTo>
                  <a:pt x="451" y="2"/>
                </a:lnTo>
                <a:lnTo>
                  <a:pt x="434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6" name="Freeform 398"/>
          <p:cNvSpPr>
            <a:spLocks/>
          </p:cNvSpPr>
          <p:nvPr/>
        </p:nvSpPr>
        <p:spPr bwMode="auto">
          <a:xfrm>
            <a:off x="6278662" y="4139632"/>
            <a:ext cx="26209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17" y="0"/>
              </a:cxn>
              <a:cxn ang="0">
                <a:pos x="17" y="3"/>
              </a:cxn>
              <a:cxn ang="0">
                <a:pos x="3" y="3"/>
              </a:cxn>
            </a:cxnLst>
            <a:rect l="0" t="0" r="r" b="b"/>
            <a:pathLst>
              <a:path w="17" h="3">
                <a:moveTo>
                  <a:pt x="3" y="3"/>
                </a:moveTo>
                <a:lnTo>
                  <a:pt x="0" y="0"/>
                </a:lnTo>
                <a:lnTo>
                  <a:pt x="17" y="0"/>
                </a:lnTo>
                <a:lnTo>
                  <a:pt x="17" y="3"/>
                </a:lnTo>
                <a:lnTo>
                  <a:pt x="3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7" name="Freeform 399"/>
          <p:cNvSpPr>
            <a:spLocks/>
          </p:cNvSpPr>
          <p:nvPr/>
        </p:nvSpPr>
        <p:spPr bwMode="auto">
          <a:xfrm>
            <a:off x="6278662" y="4139632"/>
            <a:ext cx="26209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17" y="0"/>
              </a:cxn>
              <a:cxn ang="0">
                <a:pos x="17" y="3"/>
              </a:cxn>
              <a:cxn ang="0">
                <a:pos x="3" y="3"/>
              </a:cxn>
            </a:cxnLst>
            <a:rect l="0" t="0" r="r" b="b"/>
            <a:pathLst>
              <a:path w="17" h="3">
                <a:moveTo>
                  <a:pt x="3" y="3"/>
                </a:moveTo>
                <a:lnTo>
                  <a:pt x="0" y="0"/>
                </a:lnTo>
                <a:lnTo>
                  <a:pt x="17" y="0"/>
                </a:lnTo>
                <a:lnTo>
                  <a:pt x="17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8" name="Freeform 400"/>
          <p:cNvSpPr>
            <a:spLocks/>
          </p:cNvSpPr>
          <p:nvPr/>
        </p:nvSpPr>
        <p:spPr bwMode="auto">
          <a:xfrm>
            <a:off x="5609563" y="4139632"/>
            <a:ext cx="66447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431" y="0"/>
              </a:cxn>
              <a:cxn ang="0">
                <a:pos x="429" y="0"/>
              </a:cxn>
              <a:cxn ang="0">
                <a:pos x="431" y="3"/>
              </a:cxn>
              <a:cxn ang="0">
                <a:pos x="0" y="3"/>
              </a:cxn>
            </a:cxnLst>
            <a:rect l="0" t="0" r="r" b="b"/>
            <a:pathLst>
              <a:path w="431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431" y="0"/>
                </a:lnTo>
                <a:lnTo>
                  <a:pt x="429" y="0"/>
                </a:lnTo>
                <a:lnTo>
                  <a:pt x="431" y="3"/>
                </a:lnTo>
                <a:lnTo>
                  <a:pt x="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9" name="Freeform 401"/>
          <p:cNvSpPr>
            <a:spLocks/>
          </p:cNvSpPr>
          <p:nvPr/>
        </p:nvSpPr>
        <p:spPr bwMode="auto">
          <a:xfrm>
            <a:off x="5609563" y="4139632"/>
            <a:ext cx="66447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431" y="0"/>
              </a:cxn>
              <a:cxn ang="0">
                <a:pos x="429" y="0"/>
              </a:cxn>
              <a:cxn ang="0">
                <a:pos x="431" y="3"/>
              </a:cxn>
              <a:cxn ang="0">
                <a:pos x="0" y="3"/>
              </a:cxn>
            </a:cxnLst>
            <a:rect l="0" t="0" r="r" b="b"/>
            <a:pathLst>
              <a:path w="431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431" y="0"/>
                </a:lnTo>
                <a:lnTo>
                  <a:pt x="429" y="0"/>
                </a:lnTo>
                <a:lnTo>
                  <a:pt x="431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0" name="Freeform 402"/>
          <p:cNvSpPr>
            <a:spLocks/>
          </p:cNvSpPr>
          <p:nvPr/>
        </p:nvSpPr>
        <p:spPr bwMode="auto">
          <a:xfrm>
            <a:off x="6274036" y="4136730"/>
            <a:ext cx="4625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0"/>
              </a:cxn>
              <a:cxn ang="0">
                <a:pos x="3" y="2"/>
              </a:cxn>
              <a:cxn ang="0">
                <a:pos x="0" y="2"/>
              </a:cxn>
            </a:cxnLst>
            <a:rect l="0" t="0" r="r" b="b"/>
            <a:pathLst>
              <a:path w="3" h="2">
                <a:moveTo>
                  <a:pt x="0" y="2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1" name="Freeform 403"/>
          <p:cNvSpPr>
            <a:spLocks/>
          </p:cNvSpPr>
          <p:nvPr/>
        </p:nvSpPr>
        <p:spPr bwMode="auto">
          <a:xfrm>
            <a:off x="6274036" y="4136730"/>
            <a:ext cx="4625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0"/>
              </a:cxn>
              <a:cxn ang="0">
                <a:pos x="3" y="2"/>
              </a:cxn>
              <a:cxn ang="0">
                <a:pos x="0" y="2"/>
              </a:cxn>
            </a:cxnLst>
            <a:rect l="0" t="0" r="r" b="b"/>
            <a:pathLst>
              <a:path w="3" h="2">
                <a:moveTo>
                  <a:pt x="0" y="2"/>
                </a:moveTo>
                <a:lnTo>
                  <a:pt x="3" y="0"/>
                </a:lnTo>
                <a:lnTo>
                  <a:pt x="3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2" name="Freeform 404"/>
          <p:cNvSpPr>
            <a:spLocks/>
          </p:cNvSpPr>
          <p:nvPr/>
        </p:nvSpPr>
        <p:spPr bwMode="auto">
          <a:xfrm>
            <a:off x="6274036" y="4139632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3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" name="Freeform 405"/>
          <p:cNvSpPr>
            <a:spLocks/>
          </p:cNvSpPr>
          <p:nvPr/>
        </p:nvSpPr>
        <p:spPr bwMode="auto">
          <a:xfrm>
            <a:off x="6274036" y="4139632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" name="Freeform 406"/>
          <p:cNvSpPr>
            <a:spLocks/>
          </p:cNvSpPr>
          <p:nvPr/>
        </p:nvSpPr>
        <p:spPr bwMode="auto">
          <a:xfrm>
            <a:off x="6270953" y="4139632"/>
            <a:ext cx="7709" cy="4353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5" y="3"/>
              </a:cxn>
              <a:cxn ang="0">
                <a:pos x="2" y="3"/>
              </a:cxn>
            </a:cxnLst>
            <a:rect l="0" t="0" r="r" b="b"/>
            <a:pathLst>
              <a:path w="5" h="3">
                <a:moveTo>
                  <a:pt x="2" y="3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5" y="3"/>
                </a:lnTo>
                <a:lnTo>
                  <a:pt x="2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" name="Freeform 407"/>
          <p:cNvSpPr>
            <a:spLocks/>
          </p:cNvSpPr>
          <p:nvPr/>
        </p:nvSpPr>
        <p:spPr bwMode="auto">
          <a:xfrm>
            <a:off x="6270953" y="4139632"/>
            <a:ext cx="7709" cy="4353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5" y="3"/>
              </a:cxn>
              <a:cxn ang="0">
                <a:pos x="2" y="3"/>
              </a:cxn>
            </a:cxnLst>
            <a:rect l="0" t="0" r="r" b="b"/>
            <a:pathLst>
              <a:path w="5" h="3">
                <a:moveTo>
                  <a:pt x="2" y="3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5" y="3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" name="Freeform 408"/>
          <p:cNvSpPr>
            <a:spLocks/>
          </p:cNvSpPr>
          <p:nvPr/>
        </p:nvSpPr>
        <p:spPr bwMode="auto">
          <a:xfrm>
            <a:off x="6110616" y="3755091"/>
            <a:ext cx="237422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0"/>
              </a:cxn>
              <a:cxn ang="0">
                <a:pos x="154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154" h="5">
                <a:moveTo>
                  <a:pt x="0" y="0"/>
                </a:moveTo>
                <a:lnTo>
                  <a:pt x="154" y="0"/>
                </a:lnTo>
                <a:lnTo>
                  <a:pt x="154" y="5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" name="Freeform 409"/>
          <p:cNvSpPr>
            <a:spLocks/>
          </p:cNvSpPr>
          <p:nvPr/>
        </p:nvSpPr>
        <p:spPr bwMode="auto">
          <a:xfrm>
            <a:off x="6110616" y="3755091"/>
            <a:ext cx="237422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0"/>
              </a:cxn>
              <a:cxn ang="0">
                <a:pos x="154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154" h="5">
                <a:moveTo>
                  <a:pt x="0" y="0"/>
                </a:moveTo>
                <a:lnTo>
                  <a:pt x="154" y="0"/>
                </a:lnTo>
                <a:lnTo>
                  <a:pt x="154" y="5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" name="Freeform 410"/>
          <p:cNvSpPr>
            <a:spLocks/>
          </p:cNvSpPr>
          <p:nvPr/>
        </p:nvSpPr>
        <p:spPr bwMode="auto">
          <a:xfrm>
            <a:off x="5645023" y="3755091"/>
            <a:ext cx="460969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6" y="0"/>
              </a:cxn>
              <a:cxn ang="0">
                <a:pos x="299" y="5"/>
              </a:cxn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99" h="5">
                <a:moveTo>
                  <a:pt x="0" y="0"/>
                </a:moveTo>
                <a:lnTo>
                  <a:pt x="296" y="0"/>
                </a:lnTo>
                <a:lnTo>
                  <a:pt x="299" y="5"/>
                </a:ln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9" name="Freeform 411"/>
          <p:cNvSpPr>
            <a:spLocks/>
          </p:cNvSpPr>
          <p:nvPr/>
        </p:nvSpPr>
        <p:spPr bwMode="auto">
          <a:xfrm>
            <a:off x="5645023" y="3755091"/>
            <a:ext cx="460969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6" y="0"/>
              </a:cxn>
              <a:cxn ang="0">
                <a:pos x="299" y="5"/>
              </a:cxn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99" h="5">
                <a:moveTo>
                  <a:pt x="0" y="0"/>
                </a:moveTo>
                <a:lnTo>
                  <a:pt x="296" y="0"/>
                </a:lnTo>
                <a:lnTo>
                  <a:pt x="299" y="5"/>
                </a:ln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" name="Freeform 412"/>
          <p:cNvSpPr>
            <a:spLocks/>
          </p:cNvSpPr>
          <p:nvPr/>
        </p:nvSpPr>
        <p:spPr bwMode="auto">
          <a:xfrm>
            <a:off x="6105991" y="3755091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3" y="0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" name="Freeform 413"/>
          <p:cNvSpPr>
            <a:spLocks/>
          </p:cNvSpPr>
          <p:nvPr/>
        </p:nvSpPr>
        <p:spPr bwMode="auto">
          <a:xfrm>
            <a:off x="6105991" y="3755091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3" y="0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" name="Freeform 414"/>
          <p:cNvSpPr>
            <a:spLocks/>
          </p:cNvSpPr>
          <p:nvPr/>
        </p:nvSpPr>
        <p:spPr bwMode="auto">
          <a:xfrm>
            <a:off x="6101366" y="3755091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3" y="0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" name="Freeform 415"/>
          <p:cNvSpPr>
            <a:spLocks/>
          </p:cNvSpPr>
          <p:nvPr/>
        </p:nvSpPr>
        <p:spPr bwMode="auto">
          <a:xfrm>
            <a:off x="6101366" y="3755091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3" y="0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" name="Freeform 416"/>
          <p:cNvSpPr>
            <a:spLocks/>
          </p:cNvSpPr>
          <p:nvPr/>
        </p:nvSpPr>
        <p:spPr bwMode="auto">
          <a:xfrm>
            <a:off x="6348038" y="3734775"/>
            <a:ext cx="81710" cy="4353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11" y="19"/>
              </a:cxn>
              <a:cxn ang="0">
                <a:pos x="11" y="14"/>
              </a:cxn>
              <a:cxn ang="0">
                <a:pos x="0" y="14"/>
              </a:cxn>
              <a:cxn ang="0">
                <a:pos x="0" y="0"/>
              </a:cxn>
              <a:cxn ang="0">
                <a:pos x="0" y="0"/>
              </a:cxn>
              <a:cxn ang="0">
                <a:pos x="25" y="8"/>
              </a:cxn>
              <a:cxn ang="0">
                <a:pos x="25" y="8"/>
              </a:cxn>
              <a:cxn ang="0">
                <a:pos x="53" y="16"/>
              </a:cxn>
              <a:cxn ang="0">
                <a:pos x="53" y="16"/>
              </a:cxn>
              <a:cxn ang="0">
                <a:pos x="25" y="22"/>
              </a:cxn>
              <a:cxn ang="0">
                <a:pos x="25" y="22"/>
              </a:cxn>
              <a:cxn ang="0">
                <a:pos x="0" y="30"/>
              </a:cxn>
              <a:cxn ang="0">
                <a:pos x="0" y="19"/>
              </a:cxn>
            </a:cxnLst>
            <a:rect l="0" t="0" r="r" b="b"/>
            <a:pathLst>
              <a:path w="53" h="30">
                <a:moveTo>
                  <a:pt x="0" y="19"/>
                </a:moveTo>
                <a:lnTo>
                  <a:pt x="11" y="19"/>
                </a:lnTo>
                <a:lnTo>
                  <a:pt x="11" y="14"/>
                </a:lnTo>
                <a:lnTo>
                  <a:pt x="0" y="14"/>
                </a:lnTo>
                <a:lnTo>
                  <a:pt x="0" y="0"/>
                </a:lnTo>
                <a:lnTo>
                  <a:pt x="0" y="0"/>
                </a:lnTo>
                <a:lnTo>
                  <a:pt x="25" y="8"/>
                </a:lnTo>
                <a:lnTo>
                  <a:pt x="25" y="8"/>
                </a:lnTo>
                <a:lnTo>
                  <a:pt x="53" y="16"/>
                </a:lnTo>
                <a:lnTo>
                  <a:pt x="53" y="16"/>
                </a:lnTo>
                <a:lnTo>
                  <a:pt x="25" y="22"/>
                </a:lnTo>
                <a:lnTo>
                  <a:pt x="25" y="22"/>
                </a:lnTo>
                <a:lnTo>
                  <a:pt x="0" y="30"/>
                </a:lnTo>
                <a:lnTo>
                  <a:pt x="0" y="19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" name="Freeform 417"/>
          <p:cNvSpPr>
            <a:spLocks/>
          </p:cNvSpPr>
          <p:nvPr/>
        </p:nvSpPr>
        <p:spPr bwMode="auto">
          <a:xfrm>
            <a:off x="6348038" y="3734775"/>
            <a:ext cx="81710" cy="4353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11" y="19"/>
              </a:cxn>
              <a:cxn ang="0">
                <a:pos x="11" y="14"/>
              </a:cxn>
              <a:cxn ang="0">
                <a:pos x="0" y="14"/>
              </a:cxn>
              <a:cxn ang="0">
                <a:pos x="0" y="0"/>
              </a:cxn>
              <a:cxn ang="0">
                <a:pos x="0" y="0"/>
              </a:cxn>
              <a:cxn ang="0">
                <a:pos x="25" y="8"/>
              </a:cxn>
              <a:cxn ang="0">
                <a:pos x="25" y="8"/>
              </a:cxn>
              <a:cxn ang="0">
                <a:pos x="53" y="16"/>
              </a:cxn>
              <a:cxn ang="0">
                <a:pos x="53" y="16"/>
              </a:cxn>
              <a:cxn ang="0">
                <a:pos x="25" y="22"/>
              </a:cxn>
              <a:cxn ang="0">
                <a:pos x="25" y="22"/>
              </a:cxn>
              <a:cxn ang="0">
                <a:pos x="0" y="30"/>
              </a:cxn>
              <a:cxn ang="0">
                <a:pos x="0" y="19"/>
              </a:cxn>
            </a:cxnLst>
            <a:rect l="0" t="0" r="r" b="b"/>
            <a:pathLst>
              <a:path w="53" h="30">
                <a:moveTo>
                  <a:pt x="0" y="19"/>
                </a:moveTo>
                <a:lnTo>
                  <a:pt x="11" y="19"/>
                </a:lnTo>
                <a:lnTo>
                  <a:pt x="11" y="14"/>
                </a:lnTo>
                <a:lnTo>
                  <a:pt x="0" y="14"/>
                </a:lnTo>
                <a:lnTo>
                  <a:pt x="0" y="0"/>
                </a:lnTo>
                <a:lnTo>
                  <a:pt x="0" y="0"/>
                </a:lnTo>
                <a:lnTo>
                  <a:pt x="25" y="8"/>
                </a:lnTo>
                <a:lnTo>
                  <a:pt x="25" y="8"/>
                </a:lnTo>
                <a:lnTo>
                  <a:pt x="53" y="16"/>
                </a:lnTo>
                <a:lnTo>
                  <a:pt x="53" y="16"/>
                </a:lnTo>
                <a:lnTo>
                  <a:pt x="25" y="22"/>
                </a:lnTo>
                <a:lnTo>
                  <a:pt x="25" y="22"/>
                </a:lnTo>
                <a:lnTo>
                  <a:pt x="0" y="30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6" name="Rectangle 418"/>
          <p:cNvSpPr>
            <a:spLocks noChangeArrowheads="1"/>
          </p:cNvSpPr>
          <p:nvPr/>
        </p:nvSpPr>
        <p:spPr bwMode="auto">
          <a:xfrm>
            <a:off x="6348038" y="3755091"/>
            <a:ext cx="16959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7" name="Rectangle 419"/>
          <p:cNvSpPr>
            <a:spLocks noChangeArrowheads="1"/>
          </p:cNvSpPr>
          <p:nvPr/>
        </p:nvSpPr>
        <p:spPr bwMode="auto">
          <a:xfrm>
            <a:off x="6348038" y="3755091"/>
            <a:ext cx="16959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8" name="Freeform 420"/>
          <p:cNvSpPr>
            <a:spLocks/>
          </p:cNvSpPr>
          <p:nvPr/>
        </p:nvSpPr>
        <p:spPr bwMode="auto">
          <a:xfrm>
            <a:off x="6274036" y="4534332"/>
            <a:ext cx="13875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" y="0"/>
              </a:cxn>
              <a:cxn ang="0">
                <a:pos x="90" y="0"/>
              </a:cxn>
              <a:cxn ang="0">
                <a:pos x="90" y="0"/>
              </a:cxn>
              <a:cxn ang="0">
                <a:pos x="0" y="0"/>
              </a:cxn>
            </a:cxnLst>
            <a:rect l="0" t="0" r="r" b="b"/>
            <a:pathLst>
              <a:path w="90">
                <a:moveTo>
                  <a:pt x="0" y="0"/>
                </a:moveTo>
                <a:lnTo>
                  <a:pt x="90" y="0"/>
                </a:lnTo>
                <a:lnTo>
                  <a:pt x="90" y="0"/>
                </a:lnTo>
                <a:lnTo>
                  <a:pt x="90" y="0"/>
                </a:lnTo>
                <a:lnTo>
                  <a:pt x="0" y="0"/>
                </a:lnTo>
                <a:close/>
              </a:path>
            </a:pathLst>
          </a:custGeom>
          <a:solidFill>
            <a:srgbClr val="973E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9" name="Freeform 421"/>
          <p:cNvSpPr>
            <a:spLocks/>
          </p:cNvSpPr>
          <p:nvPr/>
        </p:nvSpPr>
        <p:spPr bwMode="auto">
          <a:xfrm>
            <a:off x="6274036" y="4534332"/>
            <a:ext cx="13875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" y="0"/>
              </a:cxn>
              <a:cxn ang="0">
                <a:pos x="90" y="0"/>
              </a:cxn>
              <a:cxn ang="0">
                <a:pos x="90" y="0"/>
              </a:cxn>
              <a:cxn ang="0">
                <a:pos x="0" y="0"/>
              </a:cxn>
            </a:cxnLst>
            <a:rect l="0" t="0" r="r" b="b"/>
            <a:pathLst>
              <a:path w="90">
                <a:moveTo>
                  <a:pt x="0" y="0"/>
                </a:moveTo>
                <a:lnTo>
                  <a:pt x="90" y="0"/>
                </a:lnTo>
                <a:lnTo>
                  <a:pt x="90" y="0"/>
                </a:lnTo>
                <a:lnTo>
                  <a:pt x="9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0" name="Rectangle 422"/>
          <p:cNvSpPr>
            <a:spLocks noChangeArrowheads="1"/>
          </p:cNvSpPr>
          <p:nvPr/>
        </p:nvSpPr>
        <p:spPr bwMode="auto">
          <a:xfrm>
            <a:off x="6451332" y="4534332"/>
            <a:ext cx="103294" cy="1451"/>
          </a:xfrm>
          <a:prstGeom prst="rect">
            <a:avLst/>
          </a:prstGeom>
          <a:solidFill>
            <a:srgbClr val="B024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1" name="Rectangle 423"/>
          <p:cNvSpPr>
            <a:spLocks noChangeArrowheads="1"/>
          </p:cNvSpPr>
          <p:nvPr/>
        </p:nvSpPr>
        <p:spPr bwMode="auto">
          <a:xfrm>
            <a:off x="6451332" y="4534332"/>
            <a:ext cx="103294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2" name="Freeform 424"/>
          <p:cNvSpPr>
            <a:spLocks/>
          </p:cNvSpPr>
          <p:nvPr/>
        </p:nvSpPr>
        <p:spPr bwMode="auto">
          <a:xfrm>
            <a:off x="6412789" y="4534332"/>
            <a:ext cx="308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0"/>
              </a:cxn>
              <a:cxn ang="0">
                <a:pos x="20" y="0"/>
              </a:cxn>
              <a:cxn ang="0">
                <a:pos x="2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">
                <a:moveTo>
                  <a:pt x="0" y="0"/>
                </a:move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73E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3" name="Freeform 425"/>
          <p:cNvSpPr>
            <a:spLocks/>
          </p:cNvSpPr>
          <p:nvPr/>
        </p:nvSpPr>
        <p:spPr bwMode="auto">
          <a:xfrm>
            <a:off x="6412789" y="4534332"/>
            <a:ext cx="308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" y="0"/>
              </a:cxn>
              <a:cxn ang="0">
                <a:pos x="20" y="0"/>
              </a:cxn>
              <a:cxn ang="0">
                <a:pos x="2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">
                <a:moveTo>
                  <a:pt x="0" y="0"/>
                </a:move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4" name="Freeform 426"/>
          <p:cNvSpPr>
            <a:spLocks/>
          </p:cNvSpPr>
          <p:nvPr/>
        </p:nvSpPr>
        <p:spPr bwMode="auto">
          <a:xfrm>
            <a:off x="6446707" y="4534332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5" name="Freeform 427"/>
          <p:cNvSpPr>
            <a:spLocks/>
          </p:cNvSpPr>
          <p:nvPr/>
        </p:nvSpPr>
        <p:spPr bwMode="auto">
          <a:xfrm>
            <a:off x="6446707" y="4534332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6" name="Freeform 428"/>
          <p:cNvSpPr>
            <a:spLocks/>
          </p:cNvSpPr>
          <p:nvPr/>
        </p:nvSpPr>
        <p:spPr bwMode="auto">
          <a:xfrm>
            <a:off x="6443624" y="4534332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B1F1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7" name="Freeform 429"/>
          <p:cNvSpPr>
            <a:spLocks/>
          </p:cNvSpPr>
          <p:nvPr/>
        </p:nvSpPr>
        <p:spPr bwMode="auto">
          <a:xfrm>
            <a:off x="6443624" y="4534332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8" name="Freeform 430"/>
          <p:cNvSpPr>
            <a:spLocks/>
          </p:cNvSpPr>
          <p:nvPr/>
        </p:nvSpPr>
        <p:spPr bwMode="auto">
          <a:xfrm>
            <a:off x="5549437" y="4393575"/>
            <a:ext cx="724599" cy="1320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48" y="17"/>
              </a:cxn>
              <a:cxn ang="0">
                <a:pos x="101" y="33"/>
              </a:cxn>
              <a:cxn ang="0">
                <a:pos x="154" y="47"/>
              </a:cxn>
              <a:cxn ang="0">
                <a:pos x="213" y="61"/>
              </a:cxn>
              <a:cxn ang="0">
                <a:pos x="272" y="72"/>
              </a:cxn>
              <a:cxn ang="0">
                <a:pos x="336" y="80"/>
              </a:cxn>
              <a:cxn ang="0">
                <a:pos x="403" y="86"/>
              </a:cxn>
              <a:cxn ang="0">
                <a:pos x="470" y="91"/>
              </a:cxn>
              <a:cxn ang="0">
                <a:pos x="389" y="91"/>
              </a:cxn>
              <a:cxn ang="0">
                <a:pos x="389" y="91"/>
              </a:cxn>
              <a:cxn ang="0">
                <a:pos x="333" y="86"/>
              </a:cxn>
              <a:cxn ang="0">
                <a:pos x="280" y="78"/>
              </a:cxn>
              <a:cxn ang="0">
                <a:pos x="227" y="69"/>
              </a:cxn>
              <a:cxn ang="0">
                <a:pos x="176" y="58"/>
              </a:cxn>
              <a:cxn ang="0">
                <a:pos x="129" y="47"/>
              </a:cxn>
              <a:cxn ang="0">
                <a:pos x="81" y="33"/>
              </a:cxn>
              <a:cxn ang="0">
                <a:pos x="39" y="19"/>
              </a:cxn>
              <a:cxn ang="0">
                <a:pos x="0" y="6"/>
              </a:cxn>
            </a:cxnLst>
            <a:rect l="0" t="0" r="r" b="b"/>
            <a:pathLst>
              <a:path w="470" h="91">
                <a:moveTo>
                  <a:pt x="0" y="6"/>
                </a:move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48" y="17"/>
                </a:lnTo>
                <a:lnTo>
                  <a:pt x="101" y="33"/>
                </a:lnTo>
                <a:lnTo>
                  <a:pt x="154" y="47"/>
                </a:lnTo>
                <a:lnTo>
                  <a:pt x="213" y="61"/>
                </a:lnTo>
                <a:lnTo>
                  <a:pt x="272" y="72"/>
                </a:lnTo>
                <a:lnTo>
                  <a:pt x="336" y="80"/>
                </a:lnTo>
                <a:lnTo>
                  <a:pt x="403" y="86"/>
                </a:lnTo>
                <a:lnTo>
                  <a:pt x="470" y="91"/>
                </a:lnTo>
                <a:lnTo>
                  <a:pt x="389" y="91"/>
                </a:lnTo>
                <a:lnTo>
                  <a:pt x="389" y="91"/>
                </a:lnTo>
                <a:lnTo>
                  <a:pt x="333" y="86"/>
                </a:lnTo>
                <a:lnTo>
                  <a:pt x="280" y="78"/>
                </a:lnTo>
                <a:lnTo>
                  <a:pt x="227" y="69"/>
                </a:lnTo>
                <a:lnTo>
                  <a:pt x="176" y="58"/>
                </a:lnTo>
                <a:lnTo>
                  <a:pt x="129" y="47"/>
                </a:lnTo>
                <a:lnTo>
                  <a:pt x="81" y="33"/>
                </a:lnTo>
                <a:lnTo>
                  <a:pt x="39" y="19"/>
                </a:lnTo>
                <a:lnTo>
                  <a:pt x="0" y="6"/>
                </a:lnTo>
                <a:close/>
              </a:path>
            </a:pathLst>
          </a:custGeom>
          <a:solidFill>
            <a:srgbClr val="973E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9" name="Freeform 431"/>
          <p:cNvSpPr>
            <a:spLocks/>
          </p:cNvSpPr>
          <p:nvPr/>
        </p:nvSpPr>
        <p:spPr bwMode="auto">
          <a:xfrm>
            <a:off x="5549437" y="4393575"/>
            <a:ext cx="724599" cy="13205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48" y="17"/>
              </a:cxn>
              <a:cxn ang="0">
                <a:pos x="101" y="33"/>
              </a:cxn>
              <a:cxn ang="0">
                <a:pos x="154" y="47"/>
              </a:cxn>
              <a:cxn ang="0">
                <a:pos x="213" y="61"/>
              </a:cxn>
              <a:cxn ang="0">
                <a:pos x="272" y="72"/>
              </a:cxn>
              <a:cxn ang="0">
                <a:pos x="336" y="80"/>
              </a:cxn>
              <a:cxn ang="0">
                <a:pos x="403" y="86"/>
              </a:cxn>
              <a:cxn ang="0">
                <a:pos x="470" y="91"/>
              </a:cxn>
              <a:cxn ang="0">
                <a:pos x="389" y="91"/>
              </a:cxn>
              <a:cxn ang="0">
                <a:pos x="389" y="91"/>
              </a:cxn>
              <a:cxn ang="0">
                <a:pos x="333" y="86"/>
              </a:cxn>
              <a:cxn ang="0">
                <a:pos x="280" y="78"/>
              </a:cxn>
              <a:cxn ang="0">
                <a:pos x="227" y="69"/>
              </a:cxn>
              <a:cxn ang="0">
                <a:pos x="176" y="58"/>
              </a:cxn>
              <a:cxn ang="0">
                <a:pos x="129" y="47"/>
              </a:cxn>
              <a:cxn ang="0">
                <a:pos x="81" y="33"/>
              </a:cxn>
              <a:cxn ang="0">
                <a:pos x="39" y="19"/>
              </a:cxn>
              <a:cxn ang="0">
                <a:pos x="0" y="6"/>
              </a:cxn>
            </a:cxnLst>
            <a:rect l="0" t="0" r="r" b="b"/>
            <a:pathLst>
              <a:path w="470" h="91">
                <a:moveTo>
                  <a:pt x="0" y="6"/>
                </a:move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48" y="17"/>
                </a:lnTo>
                <a:lnTo>
                  <a:pt x="101" y="33"/>
                </a:lnTo>
                <a:lnTo>
                  <a:pt x="154" y="47"/>
                </a:lnTo>
                <a:lnTo>
                  <a:pt x="213" y="61"/>
                </a:lnTo>
                <a:lnTo>
                  <a:pt x="272" y="72"/>
                </a:lnTo>
                <a:lnTo>
                  <a:pt x="336" y="80"/>
                </a:lnTo>
                <a:lnTo>
                  <a:pt x="403" y="86"/>
                </a:lnTo>
                <a:lnTo>
                  <a:pt x="470" y="91"/>
                </a:lnTo>
                <a:lnTo>
                  <a:pt x="389" y="91"/>
                </a:lnTo>
                <a:lnTo>
                  <a:pt x="389" y="91"/>
                </a:lnTo>
                <a:lnTo>
                  <a:pt x="333" y="86"/>
                </a:lnTo>
                <a:lnTo>
                  <a:pt x="280" y="78"/>
                </a:lnTo>
                <a:lnTo>
                  <a:pt x="227" y="69"/>
                </a:lnTo>
                <a:lnTo>
                  <a:pt x="176" y="58"/>
                </a:lnTo>
                <a:lnTo>
                  <a:pt x="129" y="47"/>
                </a:lnTo>
                <a:lnTo>
                  <a:pt x="81" y="33"/>
                </a:lnTo>
                <a:lnTo>
                  <a:pt x="39" y="19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0" name="Freeform 432"/>
          <p:cNvSpPr>
            <a:spLocks/>
          </p:cNvSpPr>
          <p:nvPr/>
        </p:nvSpPr>
        <p:spPr bwMode="auto">
          <a:xfrm>
            <a:off x="6554626" y="4461777"/>
            <a:ext cx="484094" cy="63848"/>
          </a:xfrm>
          <a:custGeom>
            <a:avLst/>
            <a:gdLst/>
            <a:ahLst/>
            <a:cxnLst>
              <a:cxn ang="0">
                <a:pos x="314" y="0"/>
              </a:cxn>
              <a:cxn ang="0">
                <a:pos x="314" y="8"/>
              </a:cxn>
              <a:cxn ang="0">
                <a:pos x="314" y="8"/>
              </a:cxn>
              <a:cxn ang="0">
                <a:pos x="258" y="20"/>
              </a:cxn>
              <a:cxn ang="0">
                <a:pos x="202" y="28"/>
              </a:cxn>
              <a:cxn ang="0">
                <a:pos x="143" y="36"/>
              </a:cxn>
              <a:cxn ang="0">
                <a:pos x="82" y="44"/>
              </a:cxn>
              <a:cxn ang="0">
                <a:pos x="0" y="44"/>
              </a:cxn>
              <a:cxn ang="0">
                <a:pos x="0" y="44"/>
              </a:cxn>
              <a:cxn ang="0">
                <a:pos x="84" y="39"/>
              </a:cxn>
              <a:cxn ang="0">
                <a:pos x="166" y="28"/>
              </a:cxn>
              <a:cxn ang="0">
                <a:pos x="241" y="17"/>
              </a:cxn>
              <a:cxn ang="0">
                <a:pos x="314" y="0"/>
              </a:cxn>
            </a:cxnLst>
            <a:rect l="0" t="0" r="r" b="b"/>
            <a:pathLst>
              <a:path w="314" h="44">
                <a:moveTo>
                  <a:pt x="314" y="0"/>
                </a:moveTo>
                <a:lnTo>
                  <a:pt x="314" y="8"/>
                </a:lnTo>
                <a:lnTo>
                  <a:pt x="314" y="8"/>
                </a:lnTo>
                <a:lnTo>
                  <a:pt x="258" y="20"/>
                </a:lnTo>
                <a:lnTo>
                  <a:pt x="202" y="28"/>
                </a:lnTo>
                <a:lnTo>
                  <a:pt x="143" y="36"/>
                </a:lnTo>
                <a:lnTo>
                  <a:pt x="82" y="44"/>
                </a:lnTo>
                <a:lnTo>
                  <a:pt x="0" y="44"/>
                </a:lnTo>
                <a:lnTo>
                  <a:pt x="0" y="44"/>
                </a:lnTo>
                <a:lnTo>
                  <a:pt x="84" y="39"/>
                </a:lnTo>
                <a:lnTo>
                  <a:pt x="166" y="28"/>
                </a:lnTo>
                <a:lnTo>
                  <a:pt x="241" y="17"/>
                </a:lnTo>
                <a:lnTo>
                  <a:pt x="314" y="0"/>
                </a:lnTo>
                <a:close/>
              </a:path>
            </a:pathLst>
          </a:custGeom>
          <a:solidFill>
            <a:srgbClr val="B0241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1" name="Freeform 433"/>
          <p:cNvSpPr>
            <a:spLocks/>
          </p:cNvSpPr>
          <p:nvPr/>
        </p:nvSpPr>
        <p:spPr bwMode="auto">
          <a:xfrm>
            <a:off x="6554626" y="4461777"/>
            <a:ext cx="484094" cy="63848"/>
          </a:xfrm>
          <a:custGeom>
            <a:avLst/>
            <a:gdLst/>
            <a:ahLst/>
            <a:cxnLst>
              <a:cxn ang="0">
                <a:pos x="314" y="0"/>
              </a:cxn>
              <a:cxn ang="0">
                <a:pos x="314" y="8"/>
              </a:cxn>
              <a:cxn ang="0">
                <a:pos x="314" y="8"/>
              </a:cxn>
              <a:cxn ang="0">
                <a:pos x="258" y="20"/>
              </a:cxn>
              <a:cxn ang="0">
                <a:pos x="202" y="28"/>
              </a:cxn>
              <a:cxn ang="0">
                <a:pos x="143" y="36"/>
              </a:cxn>
              <a:cxn ang="0">
                <a:pos x="82" y="44"/>
              </a:cxn>
              <a:cxn ang="0">
                <a:pos x="0" y="44"/>
              </a:cxn>
              <a:cxn ang="0">
                <a:pos x="0" y="44"/>
              </a:cxn>
              <a:cxn ang="0">
                <a:pos x="84" y="39"/>
              </a:cxn>
              <a:cxn ang="0">
                <a:pos x="166" y="28"/>
              </a:cxn>
              <a:cxn ang="0">
                <a:pos x="241" y="17"/>
              </a:cxn>
              <a:cxn ang="0">
                <a:pos x="314" y="0"/>
              </a:cxn>
            </a:cxnLst>
            <a:rect l="0" t="0" r="r" b="b"/>
            <a:pathLst>
              <a:path w="314" h="44">
                <a:moveTo>
                  <a:pt x="314" y="0"/>
                </a:moveTo>
                <a:lnTo>
                  <a:pt x="314" y="8"/>
                </a:lnTo>
                <a:lnTo>
                  <a:pt x="314" y="8"/>
                </a:lnTo>
                <a:lnTo>
                  <a:pt x="258" y="20"/>
                </a:lnTo>
                <a:lnTo>
                  <a:pt x="202" y="28"/>
                </a:lnTo>
                <a:lnTo>
                  <a:pt x="143" y="36"/>
                </a:lnTo>
                <a:lnTo>
                  <a:pt x="82" y="44"/>
                </a:lnTo>
                <a:lnTo>
                  <a:pt x="0" y="44"/>
                </a:lnTo>
                <a:lnTo>
                  <a:pt x="0" y="44"/>
                </a:lnTo>
                <a:lnTo>
                  <a:pt x="84" y="39"/>
                </a:lnTo>
                <a:lnTo>
                  <a:pt x="166" y="28"/>
                </a:lnTo>
                <a:lnTo>
                  <a:pt x="241" y="17"/>
                </a:lnTo>
                <a:lnTo>
                  <a:pt x="314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2" name="Freeform 434"/>
          <p:cNvSpPr>
            <a:spLocks/>
          </p:cNvSpPr>
          <p:nvPr/>
        </p:nvSpPr>
        <p:spPr bwMode="auto">
          <a:xfrm>
            <a:off x="6494500" y="3633198"/>
            <a:ext cx="1131608" cy="837285"/>
          </a:xfrm>
          <a:custGeom>
            <a:avLst/>
            <a:gdLst/>
            <a:ahLst/>
            <a:cxnLst>
              <a:cxn ang="0">
                <a:pos x="359" y="571"/>
              </a:cxn>
              <a:cxn ang="0">
                <a:pos x="510" y="524"/>
              </a:cxn>
              <a:cxn ang="0">
                <a:pos x="571" y="494"/>
              </a:cxn>
              <a:cxn ang="0">
                <a:pos x="627" y="463"/>
              </a:cxn>
              <a:cxn ang="0">
                <a:pos x="669" y="427"/>
              </a:cxn>
              <a:cxn ang="0">
                <a:pos x="700" y="391"/>
              </a:cxn>
              <a:cxn ang="0">
                <a:pos x="723" y="352"/>
              </a:cxn>
              <a:cxn ang="0">
                <a:pos x="728" y="311"/>
              </a:cxn>
              <a:cxn ang="0">
                <a:pos x="728" y="297"/>
              </a:cxn>
              <a:cxn ang="0">
                <a:pos x="720" y="266"/>
              </a:cxn>
              <a:cxn ang="0">
                <a:pos x="695" y="225"/>
              </a:cxn>
              <a:cxn ang="0">
                <a:pos x="641" y="172"/>
              </a:cxn>
              <a:cxn ang="0">
                <a:pos x="563" y="122"/>
              </a:cxn>
              <a:cxn ang="0">
                <a:pos x="465" y="84"/>
              </a:cxn>
              <a:cxn ang="0">
                <a:pos x="350" y="50"/>
              </a:cxn>
              <a:cxn ang="0">
                <a:pos x="219" y="25"/>
              </a:cxn>
              <a:cxn ang="0">
                <a:pos x="76" y="11"/>
              </a:cxn>
              <a:cxn ang="0">
                <a:pos x="0" y="0"/>
              </a:cxn>
              <a:cxn ang="0">
                <a:pos x="76" y="6"/>
              </a:cxn>
              <a:cxn ang="0">
                <a:pos x="219" y="20"/>
              </a:cxn>
              <a:cxn ang="0">
                <a:pos x="350" y="45"/>
              </a:cxn>
              <a:cxn ang="0">
                <a:pos x="468" y="78"/>
              </a:cxn>
              <a:cxn ang="0">
                <a:pos x="566" y="120"/>
              </a:cxn>
              <a:cxn ang="0">
                <a:pos x="644" y="167"/>
              </a:cxn>
              <a:cxn ang="0">
                <a:pos x="700" y="222"/>
              </a:cxn>
              <a:cxn ang="0">
                <a:pos x="725" y="264"/>
              </a:cxn>
              <a:cxn ang="0">
                <a:pos x="734" y="297"/>
              </a:cxn>
              <a:cxn ang="0">
                <a:pos x="734" y="311"/>
              </a:cxn>
              <a:cxn ang="0">
                <a:pos x="725" y="352"/>
              </a:cxn>
              <a:cxn ang="0">
                <a:pos x="706" y="394"/>
              </a:cxn>
              <a:cxn ang="0">
                <a:pos x="672" y="433"/>
              </a:cxn>
              <a:cxn ang="0">
                <a:pos x="630" y="466"/>
              </a:cxn>
              <a:cxn ang="0">
                <a:pos x="574" y="499"/>
              </a:cxn>
              <a:cxn ang="0">
                <a:pos x="510" y="530"/>
              </a:cxn>
              <a:cxn ang="0">
                <a:pos x="359" y="577"/>
              </a:cxn>
            </a:cxnLst>
            <a:rect l="0" t="0" r="r" b="b"/>
            <a:pathLst>
              <a:path w="734" h="577">
                <a:moveTo>
                  <a:pt x="359" y="571"/>
                </a:moveTo>
                <a:lnTo>
                  <a:pt x="359" y="571"/>
                </a:lnTo>
                <a:lnTo>
                  <a:pt x="437" y="549"/>
                </a:lnTo>
                <a:lnTo>
                  <a:pt x="510" y="524"/>
                </a:lnTo>
                <a:lnTo>
                  <a:pt x="543" y="510"/>
                </a:lnTo>
                <a:lnTo>
                  <a:pt x="571" y="494"/>
                </a:lnTo>
                <a:lnTo>
                  <a:pt x="599" y="480"/>
                </a:lnTo>
                <a:lnTo>
                  <a:pt x="627" y="463"/>
                </a:lnTo>
                <a:lnTo>
                  <a:pt x="650" y="446"/>
                </a:lnTo>
                <a:lnTo>
                  <a:pt x="669" y="427"/>
                </a:lnTo>
                <a:lnTo>
                  <a:pt x="686" y="410"/>
                </a:lnTo>
                <a:lnTo>
                  <a:pt x="700" y="391"/>
                </a:lnTo>
                <a:lnTo>
                  <a:pt x="714" y="372"/>
                </a:lnTo>
                <a:lnTo>
                  <a:pt x="723" y="352"/>
                </a:lnTo>
                <a:lnTo>
                  <a:pt x="725" y="333"/>
                </a:lnTo>
                <a:lnTo>
                  <a:pt x="728" y="311"/>
                </a:lnTo>
                <a:lnTo>
                  <a:pt x="728" y="311"/>
                </a:lnTo>
                <a:lnTo>
                  <a:pt x="728" y="297"/>
                </a:lnTo>
                <a:lnTo>
                  <a:pt x="725" y="280"/>
                </a:lnTo>
                <a:lnTo>
                  <a:pt x="720" y="266"/>
                </a:lnTo>
                <a:lnTo>
                  <a:pt x="714" y="253"/>
                </a:lnTo>
                <a:lnTo>
                  <a:pt x="695" y="225"/>
                </a:lnTo>
                <a:lnTo>
                  <a:pt x="672" y="197"/>
                </a:lnTo>
                <a:lnTo>
                  <a:pt x="641" y="172"/>
                </a:lnTo>
                <a:lnTo>
                  <a:pt x="605" y="147"/>
                </a:lnTo>
                <a:lnTo>
                  <a:pt x="563" y="122"/>
                </a:lnTo>
                <a:lnTo>
                  <a:pt x="515" y="103"/>
                </a:lnTo>
                <a:lnTo>
                  <a:pt x="465" y="84"/>
                </a:lnTo>
                <a:lnTo>
                  <a:pt x="409" y="64"/>
                </a:lnTo>
                <a:lnTo>
                  <a:pt x="350" y="50"/>
                </a:lnTo>
                <a:lnTo>
                  <a:pt x="286" y="36"/>
                </a:lnTo>
                <a:lnTo>
                  <a:pt x="219" y="25"/>
                </a:lnTo>
                <a:lnTo>
                  <a:pt x="149" y="17"/>
                </a:lnTo>
                <a:lnTo>
                  <a:pt x="76" y="11"/>
                </a:ln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76" y="6"/>
                </a:lnTo>
                <a:lnTo>
                  <a:pt x="149" y="11"/>
                </a:lnTo>
                <a:lnTo>
                  <a:pt x="219" y="20"/>
                </a:lnTo>
                <a:lnTo>
                  <a:pt x="286" y="31"/>
                </a:lnTo>
                <a:lnTo>
                  <a:pt x="350" y="45"/>
                </a:lnTo>
                <a:lnTo>
                  <a:pt x="412" y="59"/>
                </a:lnTo>
                <a:lnTo>
                  <a:pt x="468" y="78"/>
                </a:lnTo>
                <a:lnTo>
                  <a:pt x="518" y="97"/>
                </a:lnTo>
                <a:lnTo>
                  <a:pt x="566" y="120"/>
                </a:lnTo>
                <a:lnTo>
                  <a:pt x="608" y="142"/>
                </a:lnTo>
                <a:lnTo>
                  <a:pt x="644" y="167"/>
                </a:lnTo>
                <a:lnTo>
                  <a:pt x="675" y="194"/>
                </a:lnTo>
                <a:lnTo>
                  <a:pt x="700" y="222"/>
                </a:lnTo>
                <a:lnTo>
                  <a:pt x="717" y="250"/>
                </a:lnTo>
                <a:lnTo>
                  <a:pt x="725" y="264"/>
                </a:lnTo>
                <a:lnTo>
                  <a:pt x="731" y="280"/>
                </a:lnTo>
                <a:lnTo>
                  <a:pt x="734" y="297"/>
                </a:lnTo>
                <a:lnTo>
                  <a:pt x="734" y="311"/>
                </a:lnTo>
                <a:lnTo>
                  <a:pt x="734" y="311"/>
                </a:lnTo>
                <a:lnTo>
                  <a:pt x="731" y="333"/>
                </a:lnTo>
                <a:lnTo>
                  <a:pt x="725" y="352"/>
                </a:lnTo>
                <a:lnTo>
                  <a:pt x="717" y="374"/>
                </a:lnTo>
                <a:lnTo>
                  <a:pt x="706" y="394"/>
                </a:lnTo>
                <a:lnTo>
                  <a:pt x="692" y="413"/>
                </a:lnTo>
                <a:lnTo>
                  <a:pt x="672" y="433"/>
                </a:lnTo>
                <a:lnTo>
                  <a:pt x="653" y="449"/>
                </a:lnTo>
                <a:lnTo>
                  <a:pt x="630" y="466"/>
                </a:lnTo>
                <a:lnTo>
                  <a:pt x="602" y="482"/>
                </a:lnTo>
                <a:lnTo>
                  <a:pt x="574" y="499"/>
                </a:lnTo>
                <a:lnTo>
                  <a:pt x="543" y="516"/>
                </a:lnTo>
                <a:lnTo>
                  <a:pt x="510" y="530"/>
                </a:lnTo>
                <a:lnTo>
                  <a:pt x="437" y="555"/>
                </a:lnTo>
                <a:lnTo>
                  <a:pt x="359" y="577"/>
                </a:lnTo>
                <a:lnTo>
                  <a:pt x="359" y="571"/>
                </a:lnTo>
                <a:close/>
              </a:path>
            </a:pathLst>
          </a:custGeom>
          <a:solidFill>
            <a:srgbClr val="A8A88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3" name="Freeform 435"/>
          <p:cNvSpPr>
            <a:spLocks/>
          </p:cNvSpPr>
          <p:nvPr/>
        </p:nvSpPr>
        <p:spPr bwMode="auto">
          <a:xfrm>
            <a:off x="6494500" y="3633198"/>
            <a:ext cx="1131608" cy="837285"/>
          </a:xfrm>
          <a:custGeom>
            <a:avLst/>
            <a:gdLst/>
            <a:ahLst/>
            <a:cxnLst>
              <a:cxn ang="0">
                <a:pos x="359" y="571"/>
              </a:cxn>
              <a:cxn ang="0">
                <a:pos x="510" y="524"/>
              </a:cxn>
              <a:cxn ang="0">
                <a:pos x="571" y="494"/>
              </a:cxn>
              <a:cxn ang="0">
                <a:pos x="627" y="463"/>
              </a:cxn>
              <a:cxn ang="0">
                <a:pos x="669" y="427"/>
              </a:cxn>
              <a:cxn ang="0">
                <a:pos x="700" y="391"/>
              </a:cxn>
              <a:cxn ang="0">
                <a:pos x="723" y="352"/>
              </a:cxn>
              <a:cxn ang="0">
                <a:pos x="728" y="311"/>
              </a:cxn>
              <a:cxn ang="0">
                <a:pos x="728" y="297"/>
              </a:cxn>
              <a:cxn ang="0">
                <a:pos x="720" y="266"/>
              </a:cxn>
              <a:cxn ang="0">
                <a:pos x="695" y="225"/>
              </a:cxn>
              <a:cxn ang="0">
                <a:pos x="641" y="172"/>
              </a:cxn>
              <a:cxn ang="0">
                <a:pos x="563" y="122"/>
              </a:cxn>
              <a:cxn ang="0">
                <a:pos x="465" y="84"/>
              </a:cxn>
              <a:cxn ang="0">
                <a:pos x="350" y="50"/>
              </a:cxn>
              <a:cxn ang="0">
                <a:pos x="219" y="25"/>
              </a:cxn>
              <a:cxn ang="0">
                <a:pos x="76" y="11"/>
              </a:cxn>
              <a:cxn ang="0">
                <a:pos x="0" y="0"/>
              </a:cxn>
              <a:cxn ang="0">
                <a:pos x="76" y="6"/>
              </a:cxn>
              <a:cxn ang="0">
                <a:pos x="219" y="20"/>
              </a:cxn>
              <a:cxn ang="0">
                <a:pos x="350" y="45"/>
              </a:cxn>
              <a:cxn ang="0">
                <a:pos x="468" y="78"/>
              </a:cxn>
              <a:cxn ang="0">
                <a:pos x="566" y="120"/>
              </a:cxn>
              <a:cxn ang="0">
                <a:pos x="644" y="167"/>
              </a:cxn>
              <a:cxn ang="0">
                <a:pos x="700" y="222"/>
              </a:cxn>
              <a:cxn ang="0">
                <a:pos x="725" y="264"/>
              </a:cxn>
              <a:cxn ang="0">
                <a:pos x="734" y="297"/>
              </a:cxn>
              <a:cxn ang="0">
                <a:pos x="734" y="311"/>
              </a:cxn>
              <a:cxn ang="0">
                <a:pos x="725" y="352"/>
              </a:cxn>
              <a:cxn ang="0">
                <a:pos x="706" y="394"/>
              </a:cxn>
              <a:cxn ang="0">
                <a:pos x="672" y="433"/>
              </a:cxn>
              <a:cxn ang="0">
                <a:pos x="630" y="466"/>
              </a:cxn>
              <a:cxn ang="0">
                <a:pos x="574" y="499"/>
              </a:cxn>
              <a:cxn ang="0">
                <a:pos x="510" y="530"/>
              </a:cxn>
              <a:cxn ang="0">
                <a:pos x="359" y="577"/>
              </a:cxn>
            </a:cxnLst>
            <a:rect l="0" t="0" r="r" b="b"/>
            <a:pathLst>
              <a:path w="734" h="577">
                <a:moveTo>
                  <a:pt x="359" y="571"/>
                </a:moveTo>
                <a:lnTo>
                  <a:pt x="359" y="571"/>
                </a:lnTo>
                <a:lnTo>
                  <a:pt x="437" y="549"/>
                </a:lnTo>
                <a:lnTo>
                  <a:pt x="510" y="524"/>
                </a:lnTo>
                <a:lnTo>
                  <a:pt x="543" y="510"/>
                </a:lnTo>
                <a:lnTo>
                  <a:pt x="571" y="494"/>
                </a:lnTo>
                <a:lnTo>
                  <a:pt x="599" y="480"/>
                </a:lnTo>
                <a:lnTo>
                  <a:pt x="627" y="463"/>
                </a:lnTo>
                <a:lnTo>
                  <a:pt x="650" y="446"/>
                </a:lnTo>
                <a:lnTo>
                  <a:pt x="669" y="427"/>
                </a:lnTo>
                <a:lnTo>
                  <a:pt x="686" y="410"/>
                </a:lnTo>
                <a:lnTo>
                  <a:pt x="700" y="391"/>
                </a:lnTo>
                <a:lnTo>
                  <a:pt x="714" y="372"/>
                </a:lnTo>
                <a:lnTo>
                  <a:pt x="723" y="352"/>
                </a:lnTo>
                <a:lnTo>
                  <a:pt x="725" y="333"/>
                </a:lnTo>
                <a:lnTo>
                  <a:pt x="728" y="311"/>
                </a:lnTo>
                <a:lnTo>
                  <a:pt x="728" y="311"/>
                </a:lnTo>
                <a:lnTo>
                  <a:pt x="728" y="297"/>
                </a:lnTo>
                <a:lnTo>
                  <a:pt x="725" y="280"/>
                </a:lnTo>
                <a:lnTo>
                  <a:pt x="720" y="266"/>
                </a:lnTo>
                <a:lnTo>
                  <a:pt x="714" y="253"/>
                </a:lnTo>
                <a:lnTo>
                  <a:pt x="695" y="225"/>
                </a:lnTo>
                <a:lnTo>
                  <a:pt x="672" y="197"/>
                </a:lnTo>
                <a:lnTo>
                  <a:pt x="641" y="172"/>
                </a:lnTo>
                <a:lnTo>
                  <a:pt x="605" y="147"/>
                </a:lnTo>
                <a:lnTo>
                  <a:pt x="563" y="122"/>
                </a:lnTo>
                <a:lnTo>
                  <a:pt x="515" y="103"/>
                </a:lnTo>
                <a:lnTo>
                  <a:pt x="465" y="84"/>
                </a:lnTo>
                <a:lnTo>
                  <a:pt x="409" y="64"/>
                </a:lnTo>
                <a:lnTo>
                  <a:pt x="350" y="50"/>
                </a:lnTo>
                <a:lnTo>
                  <a:pt x="286" y="36"/>
                </a:lnTo>
                <a:lnTo>
                  <a:pt x="219" y="25"/>
                </a:lnTo>
                <a:lnTo>
                  <a:pt x="149" y="17"/>
                </a:lnTo>
                <a:lnTo>
                  <a:pt x="76" y="11"/>
                </a:ln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76" y="6"/>
                </a:lnTo>
                <a:lnTo>
                  <a:pt x="149" y="11"/>
                </a:lnTo>
                <a:lnTo>
                  <a:pt x="219" y="20"/>
                </a:lnTo>
                <a:lnTo>
                  <a:pt x="286" y="31"/>
                </a:lnTo>
                <a:lnTo>
                  <a:pt x="350" y="45"/>
                </a:lnTo>
                <a:lnTo>
                  <a:pt x="412" y="59"/>
                </a:lnTo>
                <a:lnTo>
                  <a:pt x="468" y="78"/>
                </a:lnTo>
                <a:lnTo>
                  <a:pt x="518" y="97"/>
                </a:lnTo>
                <a:lnTo>
                  <a:pt x="566" y="120"/>
                </a:lnTo>
                <a:lnTo>
                  <a:pt x="608" y="142"/>
                </a:lnTo>
                <a:lnTo>
                  <a:pt x="644" y="167"/>
                </a:lnTo>
                <a:lnTo>
                  <a:pt x="675" y="194"/>
                </a:lnTo>
                <a:lnTo>
                  <a:pt x="700" y="222"/>
                </a:lnTo>
                <a:lnTo>
                  <a:pt x="717" y="250"/>
                </a:lnTo>
                <a:lnTo>
                  <a:pt x="725" y="264"/>
                </a:lnTo>
                <a:lnTo>
                  <a:pt x="731" y="280"/>
                </a:lnTo>
                <a:lnTo>
                  <a:pt x="734" y="297"/>
                </a:lnTo>
                <a:lnTo>
                  <a:pt x="734" y="311"/>
                </a:lnTo>
                <a:lnTo>
                  <a:pt x="734" y="311"/>
                </a:lnTo>
                <a:lnTo>
                  <a:pt x="731" y="333"/>
                </a:lnTo>
                <a:lnTo>
                  <a:pt x="725" y="352"/>
                </a:lnTo>
                <a:lnTo>
                  <a:pt x="717" y="374"/>
                </a:lnTo>
                <a:lnTo>
                  <a:pt x="706" y="394"/>
                </a:lnTo>
                <a:lnTo>
                  <a:pt x="692" y="413"/>
                </a:lnTo>
                <a:lnTo>
                  <a:pt x="672" y="433"/>
                </a:lnTo>
                <a:lnTo>
                  <a:pt x="653" y="449"/>
                </a:lnTo>
                <a:lnTo>
                  <a:pt x="630" y="466"/>
                </a:lnTo>
                <a:lnTo>
                  <a:pt x="602" y="482"/>
                </a:lnTo>
                <a:lnTo>
                  <a:pt x="574" y="499"/>
                </a:lnTo>
                <a:lnTo>
                  <a:pt x="543" y="516"/>
                </a:lnTo>
                <a:lnTo>
                  <a:pt x="510" y="530"/>
                </a:lnTo>
                <a:lnTo>
                  <a:pt x="437" y="555"/>
                </a:lnTo>
                <a:lnTo>
                  <a:pt x="359" y="577"/>
                </a:lnTo>
                <a:lnTo>
                  <a:pt x="359" y="57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" name="Freeform 436"/>
          <p:cNvSpPr>
            <a:spLocks/>
          </p:cNvSpPr>
          <p:nvPr/>
        </p:nvSpPr>
        <p:spPr bwMode="auto">
          <a:xfrm>
            <a:off x="6067449" y="3633198"/>
            <a:ext cx="345341" cy="2902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109" y="3"/>
              </a:cxn>
              <a:cxn ang="0">
                <a:pos x="224" y="0"/>
              </a:cxn>
              <a:cxn ang="0">
                <a:pos x="224" y="6"/>
              </a:cxn>
              <a:cxn ang="0">
                <a:pos x="224" y="6"/>
              </a:cxn>
              <a:cxn ang="0">
                <a:pos x="112" y="9"/>
              </a:cxn>
              <a:cxn ang="0">
                <a:pos x="3" y="20"/>
              </a:cxn>
              <a:cxn ang="0">
                <a:pos x="0" y="14"/>
              </a:cxn>
            </a:cxnLst>
            <a:rect l="0" t="0" r="r" b="b"/>
            <a:pathLst>
              <a:path w="224" h="20">
                <a:moveTo>
                  <a:pt x="0" y="14"/>
                </a:moveTo>
                <a:lnTo>
                  <a:pt x="0" y="14"/>
                </a:lnTo>
                <a:lnTo>
                  <a:pt x="109" y="3"/>
                </a:lnTo>
                <a:lnTo>
                  <a:pt x="224" y="0"/>
                </a:lnTo>
                <a:lnTo>
                  <a:pt x="224" y="6"/>
                </a:lnTo>
                <a:lnTo>
                  <a:pt x="224" y="6"/>
                </a:lnTo>
                <a:lnTo>
                  <a:pt x="112" y="9"/>
                </a:lnTo>
                <a:lnTo>
                  <a:pt x="3" y="20"/>
                </a:lnTo>
                <a:lnTo>
                  <a:pt x="0" y="14"/>
                </a:lnTo>
                <a:close/>
              </a:path>
            </a:pathLst>
          </a:custGeom>
          <a:solidFill>
            <a:srgbClr val="B0241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5" name="Freeform 437"/>
          <p:cNvSpPr>
            <a:spLocks/>
          </p:cNvSpPr>
          <p:nvPr/>
        </p:nvSpPr>
        <p:spPr bwMode="auto">
          <a:xfrm>
            <a:off x="6067449" y="3633198"/>
            <a:ext cx="345341" cy="2902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109" y="3"/>
              </a:cxn>
              <a:cxn ang="0">
                <a:pos x="224" y="0"/>
              </a:cxn>
              <a:cxn ang="0">
                <a:pos x="224" y="6"/>
              </a:cxn>
              <a:cxn ang="0">
                <a:pos x="224" y="6"/>
              </a:cxn>
              <a:cxn ang="0">
                <a:pos x="112" y="9"/>
              </a:cxn>
              <a:cxn ang="0">
                <a:pos x="3" y="20"/>
              </a:cxn>
              <a:cxn ang="0">
                <a:pos x="0" y="14"/>
              </a:cxn>
            </a:cxnLst>
            <a:rect l="0" t="0" r="r" b="b"/>
            <a:pathLst>
              <a:path w="224" h="20">
                <a:moveTo>
                  <a:pt x="0" y="14"/>
                </a:moveTo>
                <a:lnTo>
                  <a:pt x="0" y="14"/>
                </a:lnTo>
                <a:lnTo>
                  <a:pt x="109" y="3"/>
                </a:lnTo>
                <a:lnTo>
                  <a:pt x="224" y="0"/>
                </a:lnTo>
                <a:lnTo>
                  <a:pt x="224" y="6"/>
                </a:lnTo>
                <a:lnTo>
                  <a:pt x="224" y="6"/>
                </a:lnTo>
                <a:lnTo>
                  <a:pt x="112" y="9"/>
                </a:lnTo>
                <a:lnTo>
                  <a:pt x="3" y="20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6" name="Freeform 438"/>
          <p:cNvSpPr>
            <a:spLocks/>
          </p:cNvSpPr>
          <p:nvPr/>
        </p:nvSpPr>
        <p:spPr bwMode="auto">
          <a:xfrm>
            <a:off x="5645023" y="3653513"/>
            <a:ext cx="417801" cy="88517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0" y="56"/>
              </a:cxn>
              <a:cxn ang="0">
                <a:pos x="61" y="39"/>
              </a:cxn>
              <a:cxn ang="0">
                <a:pos x="126" y="22"/>
              </a:cxn>
              <a:cxn ang="0">
                <a:pos x="196" y="11"/>
              </a:cxn>
              <a:cxn ang="0">
                <a:pos x="268" y="0"/>
              </a:cxn>
              <a:cxn ang="0">
                <a:pos x="271" y="6"/>
              </a:cxn>
              <a:cxn ang="0">
                <a:pos x="271" y="6"/>
              </a:cxn>
              <a:cxn ang="0">
                <a:pos x="198" y="17"/>
              </a:cxn>
              <a:cxn ang="0">
                <a:pos x="128" y="28"/>
              </a:cxn>
              <a:cxn ang="0">
                <a:pos x="61" y="45"/>
              </a:cxn>
              <a:cxn ang="0">
                <a:pos x="0" y="61"/>
              </a:cxn>
              <a:cxn ang="0">
                <a:pos x="0" y="61"/>
              </a:cxn>
              <a:cxn ang="0">
                <a:pos x="0" y="56"/>
              </a:cxn>
            </a:cxnLst>
            <a:rect l="0" t="0" r="r" b="b"/>
            <a:pathLst>
              <a:path w="271" h="61">
                <a:moveTo>
                  <a:pt x="0" y="56"/>
                </a:moveTo>
                <a:lnTo>
                  <a:pt x="0" y="56"/>
                </a:lnTo>
                <a:lnTo>
                  <a:pt x="61" y="39"/>
                </a:lnTo>
                <a:lnTo>
                  <a:pt x="126" y="22"/>
                </a:lnTo>
                <a:lnTo>
                  <a:pt x="196" y="11"/>
                </a:lnTo>
                <a:lnTo>
                  <a:pt x="268" y="0"/>
                </a:lnTo>
                <a:lnTo>
                  <a:pt x="271" y="6"/>
                </a:lnTo>
                <a:lnTo>
                  <a:pt x="271" y="6"/>
                </a:lnTo>
                <a:lnTo>
                  <a:pt x="198" y="17"/>
                </a:lnTo>
                <a:lnTo>
                  <a:pt x="128" y="28"/>
                </a:lnTo>
                <a:lnTo>
                  <a:pt x="61" y="45"/>
                </a:lnTo>
                <a:lnTo>
                  <a:pt x="0" y="61"/>
                </a:lnTo>
                <a:lnTo>
                  <a:pt x="0" y="61"/>
                </a:lnTo>
                <a:lnTo>
                  <a:pt x="0" y="56"/>
                </a:lnTo>
                <a:close/>
              </a:path>
            </a:pathLst>
          </a:custGeom>
          <a:solidFill>
            <a:srgbClr val="973E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7" name="Freeform 439"/>
          <p:cNvSpPr>
            <a:spLocks/>
          </p:cNvSpPr>
          <p:nvPr/>
        </p:nvSpPr>
        <p:spPr bwMode="auto">
          <a:xfrm>
            <a:off x="5645023" y="3653513"/>
            <a:ext cx="417801" cy="88517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0" y="56"/>
              </a:cxn>
              <a:cxn ang="0">
                <a:pos x="61" y="39"/>
              </a:cxn>
              <a:cxn ang="0">
                <a:pos x="126" y="22"/>
              </a:cxn>
              <a:cxn ang="0">
                <a:pos x="196" y="11"/>
              </a:cxn>
              <a:cxn ang="0">
                <a:pos x="268" y="0"/>
              </a:cxn>
              <a:cxn ang="0">
                <a:pos x="271" y="6"/>
              </a:cxn>
              <a:cxn ang="0">
                <a:pos x="271" y="6"/>
              </a:cxn>
              <a:cxn ang="0">
                <a:pos x="198" y="17"/>
              </a:cxn>
              <a:cxn ang="0">
                <a:pos x="128" y="28"/>
              </a:cxn>
              <a:cxn ang="0">
                <a:pos x="61" y="45"/>
              </a:cxn>
              <a:cxn ang="0">
                <a:pos x="0" y="61"/>
              </a:cxn>
              <a:cxn ang="0">
                <a:pos x="0" y="61"/>
              </a:cxn>
              <a:cxn ang="0">
                <a:pos x="0" y="56"/>
              </a:cxn>
            </a:cxnLst>
            <a:rect l="0" t="0" r="r" b="b"/>
            <a:pathLst>
              <a:path w="271" h="61">
                <a:moveTo>
                  <a:pt x="0" y="56"/>
                </a:moveTo>
                <a:lnTo>
                  <a:pt x="0" y="56"/>
                </a:lnTo>
                <a:lnTo>
                  <a:pt x="61" y="39"/>
                </a:lnTo>
                <a:lnTo>
                  <a:pt x="126" y="22"/>
                </a:lnTo>
                <a:lnTo>
                  <a:pt x="196" y="11"/>
                </a:lnTo>
                <a:lnTo>
                  <a:pt x="268" y="0"/>
                </a:lnTo>
                <a:lnTo>
                  <a:pt x="271" y="6"/>
                </a:lnTo>
                <a:lnTo>
                  <a:pt x="271" y="6"/>
                </a:lnTo>
                <a:lnTo>
                  <a:pt x="198" y="17"/>
                </a:lnTo>
                <a:lnTo>
                  <a:pt x="128" y="28"/>
                </a:lnTo>
                <a:lnTo>
                  <a:pt x="61" y="45"/>
                </a:lnTo>
                <a:lnTo>
                  <a:pt x="0" y="61"/>
                </a:lnTo>
                <a:lnTo>
                  <a:pt x="0" y="61"/>
                </a:lnTo>
                <a:lnTo>
                  <a:pt x="0" y="5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8" name="Freeform 440"/>
          <p:cNvSpPr>
            <a:spLocks/>
          </p:cNvSpPr>
          <p:nvPr/>
        </p:nvSpPr>
        <p:spPr bwMode="auto">
          <a:xfrm>
            <a:off x="6062823" y="3653513"/>
            <a:ext cx="9250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6"/>
              </a:cxn>
              <a:cxn ang="0">
                <a:pos x="6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6"/>
                </a:lnTo>
                <a:lnTo>
                  <a:pt x="6" y="6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4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9" name="Freeform 441"/>
          <p:cNvSpPr>
            <a:spLocks/>
          </p:cNvSpPr>
          <p:nvPr/>
        </p:nvSpPr>
        <p:spPr bwMode="auto">
          <a:xfrm>
            <a:off x="6062823" y="3653513"/>
            <a:ext cx="9250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6"/>
              </a:cxn>
              <a:cxn ang="0">
                <a:pos x="6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6"/>
                </a:lnTo>
                <a:lnTo>
                  <a:pt x="6" y="6"/>
                </a:lnTo>
                <a:lnTo>
                  <a:pt x="3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0" name="Freeform 442"/>
          <p:cNvSpPr>
            <a:spLocks/>
          </p:cNvSpPr>
          <p:nvPr/>
        </p:nvSpPr>
        <p:spPr bwMode="auto">
          <a:xfrm>
            <a:off x="6058198" y="3653513"/>
            <a:ext cx="9250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6"/>
              </a:cxn>
              <a:cxn ang="0">
                <a:pos x="6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6"/>
                </a:lnTo>
                <a:lnTo>
                  <a:pt x="6" y="6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4B1F1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1" name="Freeform 443"/>
          <p:cNvSpPr>
            <a:spLocks/>
          </p:cNvSpPr>
          <p:nvPr/>
        </p:nvSpPr>
        <p:spPr bwMode="auto">
          <a:xfrm>
            <a:off x="6058198" y="3653513"/>
            <a:ext cx="9250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6"/>
              </a:cxn>
              <a:cxn ang="0">
                <a:pos x="6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6"/>
                </a:lnTo>
                <a:lnTo>
                  <a:pt x="6" y="6"/>
                </a:lnTo>
                <a:lnTo>
                  <a:pt x="3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2" name="Freeform 444"/>
          <p:cNvSpPr>
            <a:spLocks/>
          </p:cNvSpPr>
          <p:nvPr/>
        </p:nvSpPr>
        <p:spPr bwMode="auto">
          <a:xfrm>
            <a:off x="6412789" y="3633198"/>
            <a:ext cx="74002" cy="870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48" y="0"/>
              </a:cxn>
              <a:cxn ang="0">
                <a:pos x="48" y="6"/>
              </a:cxn>
              <a:cxn ang="0">
                <a:pos x="48" y="6"/>
              </a:cxn>
              <a:cxn ang="0">
                <a:pos x="0" y="6"/>
              </a:cxn>
            </a:cxnLst>
            <a:rect l="0" t="0" r="r" b="b"/>
            <a:pathLst>
              <a:path w="48" h="6">
                <a:moveTo>
                  <a:pt x="0" y="6"/>
                </a:moveTo>
                <a:lnTo>
                  <a:pt x="0" y="0"/>
                </a:ln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48" y="0"/>
                </a:lnTo>
                <a:lnTo>
                  <a:pt x="48" y="6"/>
                </a:lnTo>
                <a:lnTo>
                  <a:pt x="48" y="6"/>
                </a:lnTo>
                <a:lnTo>
                  <a:pt x="0" y="6"/>
                </a:lnTo>
                <a:close/>
              </a:path>
            </a:pathLst>
          </a:custGeom>
          <a:solidFill>
            <a:srgbClr val="B0241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3" name="Freeform 445"/>
          <p:cNvSpPr>
            <a:spLocks/>
          </p:cNvSpPr>
          <p:nvPr/>
        </p:nvSpPr>
        <p:spPr bwMode="auto">
          <a:xfrm>
            <a:off x="6412789" y="3633198"/>
            <a:ext cx="74002" cy="870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48" y="0"/>
              </a:cxn>
              <a:cxn ang="0">
                <a:pos x="48" y="6"/>
              </a:cxn>
              <a:cxn ang="0">
                <a:pos x="48" y="6"/>
              </a:cxn>
              <a:cxn ang="0">
                <a:pos x="0" y="6"/>
              </a:cxn>
            </a:cxnLst>
            <a:rect l="0" t="0" r="r" b="b"/>
            <a:pathLst>
              <a:path w="48" h="6">
                <a:moveTo>
                  <a:pt x="0" y="6"/>
                </a:moveTo>
                <a:lnTo>
                  <a:pt x="0" y="0"/>
                </a:ln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48" y="0"/>
                </a:lnTo>
                <a:lnTo>
                  <a:pt x="48" y="6"/>
                </a:lnTo>
                <a:lnTo>
                  <a:pt x="48" y="6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4" name="Freeform 446"/>
          <p:cNvSpPr>
            <a:spLocks/>
          </p:cNvSpPr>
          <p:nvPr/>
        </p:nvSpPr>
        <p:spPr bwMode="auto">
          <a:xfrm>
            <a:off x="6489875" y="3633198"/>
            <a:ext cx="4625" cy="870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3" y="6"/>
              </a:cxn>
              <a:cxn ang="0">
                <a:pos x="0" y="6"/>
              </a:cxn>
            </a:cxnLst>
            <a:rect l="0" t="0" r="r" b="b"/>
            <a:pathLst>
              <a:path w="3" h="6">
                <a:moveTo>
                  <a:pt x="0" y="6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3" y="6"/>
                </a:lnTo>
                <a:lnTo>
                  <a:pt x="0" y="6"/>
                </a:lnTo>
                <a:close/>
              </a:path>
            </a:pathLst>
          </a:custGeom>
          <a:solidFill>
            <a:srgbClr val="4C4C3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5" name="Freeform 447"/>
          <p:cNvSpPr>
            <a:spLocks/>
          </p:cNvSpPr>
          <p:nvPr/>
        </p:nvSpPr>
        <p:spPr bwMode="auto">
          <a:xfrm>
            <a:off x="6489875" y="3633198"/>
            <a:ext cx="4625" cy="870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3" y="6"/>
              </a:cxn>
              <a:cxn ang="0">
                <a:pos x="0" y="6"/>
              </a:cxn>
            </a:cxnLst>
            <a:rect l="0" t="0" r="r" b="b"/>
            <a:pathLst>
              <a:path w="3" h="6">
                <a:moveTo>
                  <a:pt x="0" y="6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3" y="6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6" name="Freeform 448"/>
          <p:cNvSpPr>
            <a:spLocks/>
          </p:cNvSpPr>
          <p:nvPr/>
        </p:nvSpPr>
        <p:spPr bwMode="auto">
          <a:xfrm>
            <a:off x="6486791" y="3633198"/>
            <a:ext cx="3083" cy="870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6"/>
              </a:cxn>
              <a:cxn ang="0">
                <a:pos x="2" y="6"/>
              </a:cxn>
              <a:cxn ang="0">
                <a:pos x="0" y="6"/>
              </a:cxn>
            </a:cxnLst>
            <a:rect l="0" t="0" r="r" b="b"/>
            <a:pathLst>
              <a:path w="2" h="6">
                <a:moveTo>
                  <a:pt x="0" y="6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0" y="6"/>
                </a:lnTo>
                <a:close/>
              </a:path>
            </a:pathLst>
          </a:custGeom>
          <a:solidFill>
            <a:srgbClr val="4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7" name="Freeform 449"/>
          <p:cNvSpPr>
            <a:spLocks/>
          </p:cNvSpPr>
          <p:nvPr/>
        </p:nvSpPr>
        <p:spPr bwMode="auto">
          <a:xfrm>
            <a:off x="6486791" y="3633198"/>
            <a:ext cx="3083" cy="870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6"/>
              </a:cxn>
              <a:cxn ang="0">
                <a:pos x="2" y="6"/>
              </a:cxn>
              <a:cxn ang="0">
                <a:pos x="0" y="6"/>
              </a:cxn>
            </a:cxnLst>
            <a:rect l="0" t="0" r="r" b="b"/>
            <a:pathLst>
              <a:path w="2" h="6">
                <a:moveTo>
                  <a:pt x="0" y="6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8" name="Freeform 450"/>
          <p:cNvSpPr>
            <a:spLocks/>
          </p:cNvSpPr>
          <p:nvPr/>
        </p:nvSpPr>
        <p:spPr bwMode="auto">
          <a:xfrm>
            <a:off x="7043345" y="4461777"/>
            <a:ext cx="4625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3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3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4C4C3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9" name="Freeform 451"/>
          <p:cNvSpPr>
            <a:spLocks/>
          </p:cNvSpPr>
          <p:nvPr/>
        </p:nvSpPr>
        <p:spPr bwMode="auto">
          <a:xfrm>
            <a:off x="7043345" y="4461777"/>
            <a:ext cx="4625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3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3" y="6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0" name="Freeform 452"/>
          <p:cNvSpPr>
            <a:spLocks/>
          </p:cNvSpPr>
          <p:nvPr/>
        </p:nvSpPr>
        <p:spPr bwMode="auto">
          <a:xfrm>
            <a:off x="7038720" y="4461777"/>
            <a:ext cx="4625" cy="116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3" y="6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3" h="8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3" y="6"/>
                </a:lnTo>
                <a:lnTo>
                  <a:pt x="0" y="8"/>
                </a:lnTo>
                <a:lnTo>
                  <a:pt x="0" y="0"/>
                </a:lnTo>
                <a:close/>
              </a:path>
            </a:pathLst>
          </a:custGeom>
          <a:solidFill>
            <a:srgbClr val="4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1" name="Freeform 453"/>
          <p:cNvSpPr>
            <a:spLocks/>
          </p:cNvSpPr>
          <p:nvPr/>
        </p:nvSpPr>
        <p:spPr bwMode="auto">
          <a:xfrm>
            <a:off x="7038720" y="4461777"/>
            <a:ext cx="4625" cy="116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3" y="6"/>
              </a:cxn>
              <a:cxn ang="0">
                <a:pos x="0" y="8"/>
              </a:cxn>
              <a:cxn ang="0">
                <a:pos x="0" y="0"/>
              </a:cxn>
            </a:cxnLst>
            <a:rect l="0" t="0" r="r" b="b"/>
            <a:pathLst>
              <a:path w="3" h="8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3" y="6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2" name="Freeform 454"/>
          <p:cNvSpPr>
            <a:spLocks/>
          </p:cNvSpPr>
          <p:nvPr/>
        </p:nvSpPr>
        <p:spPr bwMode="auto">
          <a:xfrm>
            <a:off x="6451332" y="4525625"/>
            <a:ext cx="229713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7" y="0"/>
              </a:cxn>
              <a:cxn ang="0">
                <a:pos x="149" y="0"/>
              </a:cxn>
              <a:cxn ang="0">
                <a:pos x="149" y="0"/>
              </a:cxn>
              <a:cxn ang="0">
                <a:pos x="67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49" h="6">
                <a:moveTo>
                  <a:pt x="0" y="0"/>
                </a:moveTo>
                <a:lnTo>
                  <a:pt x="0" y="0"/>
                </a:lnTo>
                <a:lnTo>
                  <a:pt x="67" y="0"/>
                </a:lnTo>
                <a:lnTo>
                  <a:pt x="149" y="0"/>
                </a:lnTo>
                <a:lnTo>
                  <a:pt x="149" y="0"/>
                </a:lnTo>
                <a:lnTo>
                  <a:pt x="67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4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" name="Freeform 455"/>
          <p:cNvSpPr>
            <a:spLocks/>
          </p:cNvSpPr>
          <p:nvPr/>
        </p:nvSpPr>
        <p:spPr bwMode="auto">
          <a:xfrm>
            <a:off x="6451332" y="4525625"/>
            <a:ext cx="229713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7" y="0"/>
              </a:cxn>
              <a:cxn ang="0">
                <a:pos x="149" y="0"/>
              </a:cxn>
              <a:cxn ang="0">
                <a:pos x="149" y="0"/>
              </a:cxn>
              <a:cxn ang="0">
                <a:pos x="67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49" h="6">
                <a:moveTo>
                  <a:pt x="0" y="0"/>
                </a:moveTo>
                <a:lnTo>
                  <a:pt x="0" y="0"/>
                </a:lnTo>
                <a:lnTo>
                  <a:pt x="67" y="0"/>
                </a:lnTo>
                <a:lnTo>
                  <a:pt x="149" y="0"/>
                </a:lnTo>
                <a:lnTo>
                  <a:pt x="149" y="0"/>
                </a:lnTo>
                <a:lnTo>
                  <a:pt x="67" y="6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4" name="Freeform 456"/>
          <p:cNvSpPr>
            <a:spLocks/>
          </p:cNvSpPr>
          <p:nvPr/>
        </p:nvSpPr>
        <p:spPr bwMode="auto">
          <a:xfrm>
            <a:off x="6149159" y="4525625"/>
            <a:ext cx="294465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" y="0"/>
              </a:cxn>
              <a:cxn ang="0">
                <a:pos x="81" y="0"/>
              </a:cxn>
              <a:cxn ang="0">
                <a:pos x="171" y="0"/>
              </a:cxn>
              <a:cxn ang="0">
                <a:pos x="171" y="0"/>
              </a:cxn>
              <a:cxn ang="0">
                <a:pos x="188" y="0"/>
              </a:cxn>
              <a:cxn ang="0">
                <a:pos x="191" y="6"/>
              </a:cxn>
              <a:cxn ang="0">
                <a:pos x="171" y="6"/>
              </a:cxn>
              <a:cxn ang="0">
                <a:pos x="171" y="0"/>
              </a:cxn>
              <a:cxn ang="0">
                <a:pos x="171" y="6"/>
              </a:cxn>
              <a:cxn ang="0">
                <a:pos x="81" y="6"/>
              </a:cxn>
              <a:cxn ang="0">
                <a:pos x="81" y="6"/>
              </a:cxn>
              <a:cxn ang="0">
                <a:pos x="0" y="0"/>
              </a:cxn>
            </a:cxnLst>
            <a:rect l="0" t="0" r="r" b="b"/>
            <a:pathLst>
              <a:path w="191" h="6">
                <a:moveTo>
                  <a:pt x="0" y="0"/>
                </a:moveTo>
                <a:lnTo>
                  <a:pt x="81" y="0"/>
                </a:lnTo>
                <a:lnTo>
                  <a:pt x="81" y="0"/>
                </a:lnTo>
                <a:lnTo>
                  <a:pt x="171" y="0"/>
                </a:lnTo>
                <a:lnTo>
                  <a:pt x="171" y="0"/>
                </a:lnTo>
                <a:lnTo>
                  <a:pt x="188" y="0"/>
                </a:lnTo>
                <a:lnTo>
                  <a:pt x="191" y="6"/>
                </a:lnTo>
                <a:lnTo>
                  <a:pt x="171" y="6"/>
                </a:lnTo>
                <a:lnTo>
                  <a:pt x="171" y="0"/>
                </a:lnTo>
                <a:lnTo>
                  <a:pt x="171" y="6"/>
                </a:lnTo>
                <a:lnTo>
                  <a:pt x="81" y="6"/>
                </a:lnTo>
                <a:lnTo>
                  <a:pt x="81" y="6"/>
                </a:lnTo>
                <a:lnTo>
                  <a:pt x="0" y="0"/>
                </a:lnTo>
                <a:close/>
              </a:path>
            </a:pathLst>
          </a:custGeom>
          <a:solidFill>
            <a:srgbClr val="4B1F1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5" name="Freeform 457"/>
          <p:cNvSpPr>
            <a:spLocks/>
          </p:cNvSpPr>
          <p:nvPr/>
        </p:nvSpPr>
        <p:spPr bwMode="auto">
          <a:xfrm>
            <a:off x="6149159" y="4525625"/>
            <a:ext cx="294465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" y="0"/>
              </a:cxn>
              <a:cxn ang="0">
                <a:pos x="81" y="0"/>
              </a:cxn>
              <a:cxn ang="0">
                <a:pos x="171" y="0"/>
              </a:cxn>
              <a:cxn ang="0">
                <a:pos x="171" y="0"/>
              </a:cxn>
              <a:cxn ang="0">
                <a:pos x="188" y="0"/>
              </a:cxn>
              <a:cxn ang="0">
                <a:pos x="191" y="6"/>
              </a:cxn>
              <a:cxn ang="0">
                <a:pos x="171" y="6"/>
              </a:cxn>
              <a:cxn ang="0">
                <a:pos x="171" y="0"/>
              </a:cxn>
              <a:cxn ang="0">
                <a:pos x="171" y="6"/>
              </a:cxn>
              <a:cxn ang="0">
                <a:pos x="81" y="6"/>
              </a:cxn>
              <a:cxn ang="0">
                <a:pos x="81" y="6"/>
              </a:cxn>
              <a:cxn ang="0">
                <a:pos x="0" y="0"/>
              </a:cxn>
            </a:cxnLst>
            <a:rect l="0" t="0" r="r" b="b"/>
            <a:pathLst>
              <a:path w="191" h="6">
                <a:moveTo>
                  <a:pt x="0" y="0"/>
                </a:moveTo>
                <a:lnTo>
                  <a:pt x="81" y="0"/>
                </a:lnTo>
                <a:lnTo>
                  <a:pt x="81" y="0"/>
                </a:lnTo>
                <a:lnTo>
                  <a:pt x="171" y="0"/>
                </a:lnTo>
                <a:lnTo>
                  <a:pt x="171" y="0"/>
                </a:lnTo>
                <a:lnTo>
                  <a:pt x="188" y="0"/>
                </a:lnTo>
                <a:lnTo>
                  <a:pt x="191" y="6"/>
                </a:lnTo>
                <a:lnTo>
                  <a:pt x="171" y="6"/>
                </a:lnTo>
                <a:lnTo>
                  <a:pt x="171" y="0"/>
                </a:lnTo>
                <a:lnTo>
                  <a:pt x="171" y="6"/>
                </a:lnTo>
                <a:lnTo>
                  <a:pt x="81" y="6"/>
                </a:lnTo>
                <a:lnTo>
                  <a:pt x="81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6" name="Freeform 458"/>
          <p:cNvSpPr>
            <a:spLocks/>
          </p:cNvSpPr>
          <p:nvPr/>
        </p:nvSpPr>
        <p:spPr bwMode="auto">
          <a:xfrm>
            <a:off x="6446707" y="4525625"/>
            <a:ext cx="4625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4B0F0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7" name="Freeform 459"/>
          <p:cNvSpPr>
            <a:spLocks/>
          </p:cNvSpPr>
          <p:nvPr/>
        </p:nvSpPr>
        <p:spPr bwMode="auto">
          <a:xfrm>
            <a:off x="6446707" y="4525625"/>
            <a:ext cx="4625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" h="6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6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8" name="Freeform 460"/>
          <p:cNvSpPr>
            <a:spLocks/>
          </p:cNvSpPr>
          <p:nvPr/>
        </p:nvSpPr>
        <p:spPr bwMode="auto">
          <a:xfrm>
            <a:off x="6438998" y="4525625"/>
            <a:ext cx="7709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5" y="0"/>
              </a:cxn>
              <a:cxn ang="0">
                <a:pos x="5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5" h="6">
                <a:moveTo>
                  <a:pt x="0" y="0"/>
                </a:moveTo>
                <a:lnTo>
                  <a:pt x="0" y="0"/>
                </a:lnTo>
                <a:lnTo>
                  <a:pt x="5" y="0"/>
                </a:lnTo>
                <a:lnTo>
                  <a:pt x="5" y="6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4B1F1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9" name="Freeform 461"/>
          <p:cNvSpPr>
            <a:spLocks/>
          </p:cNvSpPr>
          <p:nvPr/>
        </p:nvSpPr>
        <p:spPr bwMode="auto">
          <a:xfrm>
            <a:off x="6438998" y="4525625"/>
            <a:ext cx="7709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5" y="0"/>
              </a:cxn>
              <a:cxn ang="0">
                <a:pos x="5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5" h="6">
                <a:moveTo>
                  <a:pt x="0" y="0"/>
                </a:moveTo>
                <a:lnTo>
                  <a:pt x="0" y="0"/>
                </a:lnTo>
                <a:lnTo>
                  <a:pt x="5" y="0"/>
                </a:lnTo>
                <a:lnTo>
                  <a:pt x="5" y="6"/>
                </a:lnTo>
                <a:lnTo>
                  <a:pt x="3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0" name="Freeform 462"/>
          <p:cNvSpPr>
            <a:spLocks/>
          </p:cNvSpPr>
          <p:nvPr/>
        </p:nvSpPr>
        <p:spPr bwMode="auto">
          <a:xfrm>
            <a:off x="6446707" y="4454521"/>
            <a:ext cx="592013" cy="71104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44"/>
              </a:cxn>
              <a:cxn ang="0">
                <a:pos x="104" y="41"/>
              </a:cxn>
              <a:cxn ang="0">
                <a:pos x="202" y="33"/>
              </a:cxn>
              <a:cxn ang="0">
                <a:pos x="294" y="19"/>
              </a:cxn>
              <a:cxn ang="0">
                <a:pos x="384" y="0"/>
              </a:cxn>
              <a:cxn ang="0">
                <a:pos x="384" y="5"/>
              </a:cxn>
              <a:cxn ang="0">
                <a:pos x="384" y="5"/>
              </a:cxn>
              <a:cxn ang="0">
                <a:pos x="311" y="22"/>
              </a:cxn>
              <a:cxn ang="0">
                <a:pos x="236" y="33"/>
              </a:cxn>
              <a:cxn ang="0">
                <a:pos x="154" y="44"/>
              </a:cxn>
              <a:cxn ang="0">
                <a:pos x="70" y="49"/>
              </a:cxn>
              <a:cxn ang="0">
                <a:pos x="0" y="49"/>
              </a:cxn>
              <a:cxn ang="0">
                <a:pos x="0" y="44"/>
              </a:cxn>
            </a:cxnLst>
            <a:rect l="0" t="0" r="r" b="b"/>
            <a:pathLst>
              <a:path w="384" h="49">
                <a:moveTo>
                  <a:pt x="0" y="44"/>
                </a:moveTo>
                <a:lnTo>
                  <a:pt x="0" y="44"/>
                </a:lnTo>
                <a:lnTo>
                  <a:pt x="104" y="41"/>
                </a:lnTo>
                <a:lnTo>
                  <a:pt x="202" y="33"/>
                </a:lnTo>
                <a:lnTo>
                  <a:pt x="294" y="19"/>
                </a:lnTo>
                <a:lnTo>
                  <a:pt x="384" y="0"/>
                </a:lnTo>
                <a:lnTo>
                  <a:pt x="384" y="5"/>
                </a:lnTo>
                <a:lnTo>
                  <a:pt x="384" y="5"/>
                </a:lnTo>
                <a:lnTo>
                  <a:pt x="311" y="22"/>
                </a:lnTo>
                <a:lnTo>
                  <a:pt x="236" y="33"/>
                </a:lnTo>
                <a:lnTo>
                  <a:pt x="154" y="44"/>
                </a:lnTo>
                <a:lnTo>
                  <a:pt x="70" y="49"/>
                </a:lnTo>
                <a:lnTo>
                  <a:pt x="0" y="49"/>
                </a:lnTo>
                <a:lnTo>
                  <a:pt x="0" y="44"/>
                </a:lnTo>
                <a:close/>
              </a:path>
            </a:pathLst>
          </a:custGeom>
          <a:solidFill>
            <a:srgbClr val="AF6A5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1" name="Freeform 463"/>
          <p:cNvSpPr>
            <a:spLocks/>
          </p:cNvSpPr>
          <p:nvPr/>
        </p:nvSpPr>
        <p:spPr bwMode="auto">
          <a:xfrm>
            <a:off x="6446707" y="4454521"/>
            <a:ext cx="592013" cy="71104"/>
          </a:xfrm>
          <a:custGeom>
            <a:avLst/>
            <a:gdLst/>
            <a:ahLst/>
            <a:cxnLst>
              <a:cxn ang="0">
                <a:pos x="0" y="44"/>
              </a:cxn>
              <a:cxn ang="0">
                <a:pos x="0" y="44"/>
              </a:cxn>
              <a:cxn ang="0">
                <a:pos x="104" y="41"/>
              </a:cxn>
              <a:cxn ang="0">
                <a:pos x="202" y="33"/>
              </a:cxn>
              <a:cxn ang="0">
                <a:pos x="294" y="19"/>
              </a:cxn>
              <a:cxn ang="0">
                <a:pos x="384" y="0"/>
              </a:cxn>
              <a:cxn ang="0">
                <a:pos x="384" y="5"/>
              </a:cxn>
              <a:cxn ang="0">
                <a:pos x="384" y="5"/>
              </a:cxn>
              <a:cxn ang="0">
                <a:pos x="311" y="22"/>
              </a:cxn>
              <a:cxn ang="0">
                <a:pos x="236" y="33"/>
              </a:cxn>
              <a:cxn ang="0">
                <a:pos x="154" y="44"/>
              </a:cxn>
              <a:cxn ang="0">
                <a:pos x="70" y="49"/>
              </a:cxn>
              <a:cxn ang="0">
                <a:pos x="0" y="49"/>
              </a:cxn>
              <a:cxn ang="0">
                <a:pos x="0" y="44"/>
              </a:cxn>
            </a:cxnLst>
            <a:rect l="0" t="0" r="r" b="b"/>
            <a:pathLst>
              <a:path w="384" h="49">
                <a:moveTo>
                  <a:pt x="0" y="44"/>
                </a:moveTo>
                <a:lnTo>
                  <a:pt x="0" y="44"/>
                </a:lnTo>
                <a:lnTo>
                  <a:pt x="104" y="41"/>
                </a:lnTo>
                <a:lnTo>
                  <a:pt x="202" y="33"/>
                </a:lnTo>
                <a:lnTo>
                  <a:pt x="294" y="19"/>
                </a:lnTo>
                <a:lnTo>
                  <a:pt x="384" y="0"/>
                </a:lnTo>
                <a:lnTo>
                  <a:pt x="384" y="5"/>
                </a:lnTo>
                <a:lnTo>
                  <a:pt x="384" y="5"/>
                </a:lnTo>
                <a:lnTo>
                  <a:pt x="311" y="22"/>
                </a:lnTo>
                <a:lnTo>
                  <a:pt x="236" y="33"/>
                </a:lnTo>
                <a:lnTo>
                  <a:pt x="154" y="44"/>
                </a:lnTo>
                <a:lnTo>
                  <a:pt x="70" y="49"/>
                </a:lnTo>
                <a:lnTo>
                  <a:pt x="0" y="49"/>
                </a:lnTo>
                <a:lnTo>
                  <a:pt x="0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2" name="Freeform 464"/>
          <p:cNvSpPr>
            <a:spLocks/>
          </p:cNvSpPr>
          <p:nvPr/>
        </p:nvSpPr>
        <p:spPr bwMode="auto">
          <a:xfrm>
            <a:off x="5549437" y="4384868"/>
            <a:ext cx="889561" cy="14075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3" y="0"/>
              </a:cxn>
              <a:cxn ang="0">
                <a:pos x="3" y="0"/>
              </a:cxn>
              <a:cxn ang="0">
                <a:pos x="11" y="3"/>
              </a:cxn>
              <a:cxn ang="0">
                <a:pos x="11" y="3"/>
              </a:cxn>
              <a:cxn ang="0">
                <a:pos x="67" y="23"/>
              </a:cxn>
              <a:cxn ang="0">
                <a:pos x="126" y="42"/>
              </a:cxn>
              <a:cxn ang="0">
                <a:pos x="190" y="56"/>
              </a:cxn>
              <a:cxn ang="0">
                <a:pos x="258" y="70"/>
              </a:cxn>
              <a:cxn ang="0">
                <a:pos x="330" y="78"/>
              </a:cxn>
              <a:cxn ang="0">
                <a:pos x="403" y="86"/>
              </a:cxn>
              <a:cxn ang="0">
                <a:pos x="482" y="92"/>
              </a:cxn>
              <a:cxn ang="0">
                <a:pos x="560" y="92"/>
              </a:cxn>
              <a:cxn ang="0">
                <a:pos x="560" y="92"/>
              </a:cxn>
              <a:cxn ang="0">
                <a:pos x="577" y="92"/>
              </a:cxn>
              <a:cxn ang="0">
                <a:pos x="577" y="97"/>
              </a:cxn>
              <a:cxn ang="0">
                <a:pos x="470" y="97"/>
              </a:cxn>
              <a:cxn ang="0">
                <a:pos x="470" y="97"/>
              </a:cxn>
              <a:cxn ang="0">
                <a:pos x="403" y="92"/>
              </a:cxn>
              <a:cxn ang="0">
                <a:pos x="336" y="86"/>
              </a:cxn>
              <a:cxn ang="0">
                <a:pos x="272" y="78"/>
              </a:cxn>
              <a:cxn ang="0">
                <a:pos x="213" y="67"/>
              </a:cxn>
              <a:cxn ang="0">
                <a:pos x="154" y="53"/>
              </a:cxn>
              <a:cxn ang="0">
                <a:pos x="101" y="39"/>
              </a:cxn>
              <a:cxn ang="0">
                <a:pos x="48" y="23"/>
              </a:cxn>
              <a:cxn ang="0">
                <a:pos x="0" y="6"/>
              </a:cxn>
            </a:cxnLst>
            <a:rect l="0" t="0" r="r" b="b"/>
            <a:pathLst>
              <a:path w="577" h="97">
                <a:moveTo>
                  <a:pt x="0" y="6"/>
                </a:moveTo>
                <a:lnTo>
                  <a:pt x="0" y="6"/>
                </a:lnTo>
                <a:lnTo>
                  <a:pt x="3" y="0"/>
                </a:lnTo>
                <a:lnTo>
                  <a:pt x="3" y="0"/>
                </a:lnTo>
                <a:lnTo>
                  <a:pt x="11" y="3"/>
                </a:lnTo>
                <a:lnTo>
                  <a:pt x="11" y="3"/>
                </a:lnTo>
                <a:lnTo>
                  <a:pt x="67" y="23"/>
                </a:lnTo>
                <a:lnTo>
                  <a:pt x="126" y="42"/>
                </a:lnTo>
                <a:lnTo>
                  <a:pt x="190" y="56"/>
                </a:lnTo>
                <a:lnTo>
                  <a:pt x="258" y="70"/>
                </a:lnTo>
                <a:lnTo>
                  <a:pt x="330" y="78"/>
                </a:lnTo>
                <a:lnTo>
                  <a:pt x="403" y="86"/>
                </a:lnTo>
                <a:lnTo>
                  <a:pt x="482" y="92"/>
                </a:lnTo>
                <a:lnTo>
                  <a:pt x="560" y="92"/>
                </a:lnTo>
                <a:lnTo>
                  <a:pt x="560" y="92"/>
                </a:lnTo>
                <a:lnTo>
                  <a:pt x="577" y="92"/>
                </a:lnTo>
                <a:lnTo>
                  <a:pt x="577" y="97"/>
                </a:lnTo>
                <a:lnTo>
                  <a:pt x="470" y="97"/>
                </a:lnTo>
                <a:lnTo>
                  <a:pt x="470" y="97"/>
                </a:lnTo>
                <a:lnTo>
                  <a:pt x="403" y="92"/>
                </a:lnTo>
                <a:lnTo>
                  <a:pt x="336" y="86"/>
                </a:lnTo>
                <a:lnTo>
                  <a:pt x="272" y="78"/>
                </a:lnTo>
                <a:lnTo>
                  <a:pt x="213" y="67"/>
                </a:lnTo>
                <a:lnTo>
                  <a:pt x="154" y="53"/>
                </a:lnTo>
                <a:lnTo>
                  <a:pt x="101" y="39"/>
                </a:lnTo>
                <a:lnTo>
                  <a:pt x="48" y="23"/>
                </a:lnTo>
                <a:lnTo>
                  <a:pt x="0" y="6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3" name="Freeform 465"/>
          <p:cNvSpPr>
            <a:spLocks/>
          </p:cNvSpPr>
          <p:nvPr/>
        </p:nvSpPr>
        <p:spPr bwMode="auto">
          <a:xfrm>
            <a:off x="5549437" y="4384868"/>
            <a:ext cx="889561" cy="14075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3" y="0"/>
              </a:cxn>
              <a:cxn ang="0">
                <a:pos x="3" y="0"/>
              </a:cxn>
              <a:cxn ang="0">
                <a:pos x="11" y="3"/>
              </a:cxn>
              <a:cxn ang="0">
                <a:pos x="11" y="3"/>
              </a:cxn>
              <a:cxn ang="0">
                <a:pos x="67" y="23"/>
              </a:cxn>
              <a:cxn ang="0">
                <a:pos x="126" y="42"/>
              </a:cxn>
              <a:cxn ang="0">
                <a:pos x="190" y="56"/>
              </a:cxn>
              <a:cxn ang="0">
                <a:pos x="258" y="70"/>
              </a:cxn>
              <a:cxn ang="0">
                <a:pos x="330" y="78"/>
              </a:cxn>
              <a:cxn ang="0">
                <a:pos x="403" y="86"/>
              </a:cxn>
              <a:cxn ang="0">
                <a:pos x="482" y="92"/>
              </a:cxn>
              <a:cxn ang="0">
                <a:pos x="560" y="92"/>
              </a:cxn>
              <a:cxn ang="0">
                <a:pos x="560" y="92"/>
              </a:cxn>
              <a:cxn ang="0">
                <a:pos x="577" y="92"/>
              </a:cxn>
              <a:cxn ang="0">
                <a:pos x="577" y="97"/>
              </a:cxn>
              <a:cxn ang="0">
                <a:pos x="470" y="97"/>
              </a:cxn>
              <a:cxn ang="0">
                <a:pos x="470" y="97"/>
              </a:cxn>
              <a:cxn ang="0">
                <a:pos x="403" y="92"/>
              </a:cxn>
              <a:cxn ang="0">
                <a:pos x="336" y="86"/>
              </a:cxn>
              <a:cxn ang="0">
                <a:pos x="272" y="78"/>
              </a:cxn>
              <a:cxn ang="0">
                <a:pos x="213" y="67"/>
              </a:cxn>
              <a:cxn ang="0">
                <a:pos x="154" y="53"/>
              </a:cxn>
              <a:cxn ang="0">
                <a:pos x="101" y="39"/>
              </a:cxn>
              <a:cxn ang="0">
                <a:pos x="48" y="23"/>
              </a:cxn>
              <a:cxn ang="0">
                <a:pos x="0" y="6"/>
              </a:cxn>
            </a:cxnLst>
            <a:rect l="0" t="0" r="r" b="b"/>
            <a:pathLst>
              <a:path w="577" h="97">
                <a:moveTo>
                  <a:pt x="0" y="6"/>
                </a:moveTo>
                <a:lnTo>
                  <a:pt x="0" y="6"/>
                </a:lnTo>
                <a:lnTo>
                  <a:pt x="3" y="0"/>
                </a:lnTo>
                <a:lnTo>
                  <a:pt x="3" y="0"/>
                </a:lnTo>
                <a:lnTo>
                  <a:pt x="11" y="3"/>
                </a:lnTo>
                <a:lnTo>
                  <a:pt x="11" y="3"/>
                </a:lnTo>
                <a:lnTo>
                  <a:pt x="67" y="23"/>
                </a:lnTo>
                <a:lnTo>
                  <a:pt x="126" y="42"/>
                </a:lnTo>
                <a:lnTo>
                  <a:pt x="190" y="56"/>
                </a:lnTo>
                <a:lnTo>
                  <a:pt x="258" y="70"/>
                </a:lnTo>
                <a:lnTo>
                  <a:pt x="330" y="78"/>
                </a:lnTo>
                <a:lnTo>
                  <a:pt x="403" y="86"/>
                </a:lnTo>
                <a:lnTo>
                  <a:pt x="482" y="92"/>
                </a:lnTo>
                <a:lnTo>
                  <a:pt x="560" y="92"/>
                </a:lnTo>
                <a:lnTo>
                  <a:pt x="560" y="92"/>
                </a:lnTo>
                <a:lnTo>
                  <a:pt x="577" y="92"/>
                </a:lnTo>
                <a:lnTo>
                  <a:pt x="577" y="97"/>
                </a:lnTo>
                <a:lnTo>
                  <a:pt x="470" y="97"/>
                </a:lnTo>
                <a:lnTo>
                  <a:pt x="470" y="97"/>
                </a:lnTo>
                <a:lnTo>
                  <a:pt x="403" y="92"/>
                </a:lnTo>
                <a:lnTo>
                  <a:pt x="336" y="86"/>
                </a:lnTo>
                <a:lnTo>
                  <a:pt x="272" y="78"/>
                </a:lnTo>
                <a:lnTo>
                  <a:pt x="213" y="67"/>
                </a:lnTo>
                <a:lnTo>
                  <a:pt x="154" y="53"/>
                </a:lnTo>
                <a:lnTo>
                  <a:pt x="101" y="39"/>
                </a:lnTo>
                <a:lnTo>
                  <a:pt x="48" y="23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4" name="Freeform 466"/>
          <p:cNvSpPr>
            <a:spLocks/>
          </p:cNvSpPr>
          <p:nvPr/>
        </p:nvSpPr>
        <p:spPr bwMode="auto">
          <a:xfrm>
            <a:off x="6443624" y="4518370"/>
            <a:ext cx="3083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" h="5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4B2D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" name="Freeform 467"/>
          <p:cNvSpPr>
            <a:spLocks/>
          </p:cNvSpPr>
          <p:nvPr/>
        </p:nvSpPr>
        <p:spPr bwMode="auto">
          <a:xfrm>
            <a:off x="6443624" y="4518370"/>
            <a:ext cx="3083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" h="5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" name="Freeform 468"/>
          <p:cNvSpPr>
            <a:spLocks/>
          </p:cNvSpPr>
          <p:nvPr/>
        </p:nvSpPr>
        <p:spPr bwMode="auto">
          <a:xfrm>
            <a:off x="6438998" y="4518370"/>
            <a:ext cx="4625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3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4B33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7" name="Freeform 469"/>
          <p:cNvSpPr>
            <a:spLocks/>
          </p:cNvSpPr>
          <p:nvPr/>
        </p:nvSpPr>
        <p:spPr bwMode="auto">
          <a:xfrm>
            <a:off x="6438998" y="4518370"/>
            <a:ext cx="4625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3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8" name="Freeform 470"/>
          <p:cNvSpPr>
            <a:spLocks/>
          </p:cNvSpPr>
          <p:nvPr/>
        </p:nvSpPr>
        <p:spPr bwMode="auto">
          <a:xfrm>
            <a:off x="6494500" y="3641905"/>
            <a:ext cx="1122358" cy="819872"/>
          </a:xfrm>
          <a:custGeom>
            <a:avLst/>
            <a:gdLst/>
            <a:ahLst/>
            <a:cxnLst>
              <a:cxn ang="0">
                <a:pos x="359" y="560"/>
              </a:cxn>
              <a:cxn ang="0">
                <a:pos x="499" y="515"/>
              </a:cxn>
              <a:cxn ang="0">
                <a:pos x="549" y="493"/>
              </a:cxn>
              <a:cxn ang="0">
                <a:pos x="630" y="446"/>
              </a:cxn>
              <a:cxn ang="0">
                <a:pos x="689" y="393"/>
              </a:cxn>
              <a:cxn ang="0">
                <a:pos x="714" y="349"/>
              </a:cxn>
              <a:cxn ang="0">
                <a:pos x="723" y="321"/>
              </a:cxn>
              <a:cxn ang="0">
                <a:pos x="723" y="305"/>
              </a:cxn>
              <a:cxn ang="0">
                <a:pos x="720" y="274"/>
              </a:cxn>
              <a:cxn ang="0">
                <a:pos x="709" y="247"/>
              </a:cxn>
              <a:cxn ang="0">
                <a:pos x="664" y="191"/>
              </a:cxn>
              <a:cxn ang="0">
                <a:pos x="591" y="138"/>
              </a:cxn>
              <a:cxn ang="0">
                <a:pos x="499" y="94"/>
              </a:cxn>
              <a:cxn ang="0">
                <a:pos x="448" y="78"/>
              </a:cxn>
              <a:cxn ang="0">
                <a:pos x="336" y="47"/>
              </a:cxn>
              <a:cxn ang="0">
                <a:pos x="210" y="22"/>
              </a:cxn>
              <a:cxn ang="0">
                <a:pos x="73" y="8"/>
              </a:cxn>
              <a:cxn ang="0">
                <a:pos x="0" y="0"/>
              </a:cxn>
              <a:cxn ang="0">
                <a:pos x="76" y="5"/>
              </a:cxn>
              <a:cxn ang="0">
                <a:pos x="219" y="19"/>
              </a:cxn>
              <a:cxn ang="0">
                <a:pos x="350" y="44"/>
              </a:cxn>
              <a:cxn ang="0">
                <a:pos x="465" y="78"/>
              </a:cxn>
              <a:cxn ang="0">
                <a:pos x="563" y="116"/>
              </a:cxn>
              <a:cxn ang="0">
                <a:pos x="641" y="166"/>
              </a:cxn>
              <a:cxn ang="0">
                <a:pos x="695" y="219"/>
              </a:cxn>
              <a:cxn ang="0">
                <a:pos x="720" y="260"/>
              </a:cxn>
              <a:cxn ang="0">
                <a:pos x="728" y="291"/>
              </a:cxn>
              <a:cxn ang="0">
                <a:pos x="728" y="305"/>
              </a:cxn>
              <a:cxn ang="0">
                <a:pos x="723" y="346"/>
              </a:cxn>
              <a:cxn ang="0">
                <a:pos x="700" y="385"/>
              </a:cxn>
              <a:cxn ang="0">
                <a:pos x="669" y="421"/>
              </a:cxn>
              <a:cxn ang="0">
                <a:pos x="627" y="457"/>
              </a:cxn>
              <a:cxn ang="0">
                <a:pos x="571" y="488"/>
              </a:cxn>
              <a:cxn ang="0">
                <a:pos x="510" y="518"/>
              </a:cxn>
              <a:cxn ang="0">
                <a:pos x="359" y="565"/>
              </a:cxn>
            </a:cxnLst>
            <a:rect l="0" t="0" r="r" b="b"/>
            <a:pathLst>
              <a:path w="728" h="565">
                <a:moveTo>
                  <a:pt x="359" y="560"/>
                </a:moveTo>
                <a:lnTo>
                  <a:pt x="359" y="560"/>
                </a:lnTo>
                <a:lnTo>
                  <a:pt x="431" y="540"/>
                </a:lnTo>
                <a:lnTo>
                  <a:pt x="499" y="515"/>
                </a:lnTo>
                <a:lnTo>
                  <a:pt x="499" y="515"/>
                </a:lnTo>
                <a:lnTo>
                  <a:pt x="549" y="493"/>
                </a:lnTo>
                <a:lnTo>
                  <a:pt x="591" y="471"/>
                </a:lnTo>
                <a:lnTo>
                  <a:pt x="630" y="446"/>
                </a:lnTo>
                <a:lnTo>
                  <a:pt x="664" y="421"/>
                </a:lnTo>
                <a:lnTo>
                  <a:pt x="689" y="393"/>
                </a:lnTo>
                <a:lnTo>
                  <a:pt x="709" y="363"/>
                </a:lnTo>
                <a:lnTo>
                  <a:pt x="714" y="349"/>
                </a:lnTo>
                <a:lnTo>
                  <a:pt x="720" y="335"/>
                </a:lnTo>
                <a:lnTo>
                  <a:pt x="723" y="321"/>
                </a:lnTo>
                <a:lnTo>
                  <a:pt x="723" y="305"/>
                </a:lnTo>
                <a:lnTo>
                  <a:pt x="723" y="305"/>
                </a:lnTo>
                <a:lnTo>
                  <a:pt x="723" y="291"/>
                </a:lnTo>
                <a:lnTo>
                  <a:pt x="720" y="274"/>
                </a:lnTo>
                <a:lnTo>
                  <a:pt x="714" y="260"/>
                </a:lnTo>
                <a:lnTo>
                  <a:pt x="709" y="247"/>
                </a:lnTo>
                <a:lnTo>
                  <a:pt x="689" y="219"/>
                </a:lnTo>
                <a:lnTo>
                  <a:pt x="664" y="191"/>
                </a:lnTo>
                <a:lnTo>
                  <a:pt x="630" y="163"/>
                </a:lnTo>
                <a:lnTo>
                  <a:pt x="591" y="138"/>
                </a:lnTo>
                <a:lnTo>
                  <a:pt x="549" y="116"/>
                </a:lnTo>
                <a:lnTo>
                  <a:pt x="499" y="94"/>
                </a:lnTo>
                <a:lnTo>
                  <a:pt x="499" y="94"/>
                </a:lnTo>
                <a:lnTo>
                  <a:pt x="448" y="78"/>
                </a:lnTo>
                <a:lnTo>
                  <a:pt x="392" y="61"/>
                </a:lnTo>
                <a:lnTo>
                  <a:pt x="336" y="47"/>
                </a:lnTo>
                <a:lnTo>
                  <a:pt x="275" y="33"/>
                </a:lnTo>
                <a:lnTo>
                  <a:pt x="210" y="22"/>
                </a:lnTo>
                <a:lnTo>
                  <a:pt x="143" y="14"/>
                </a:lnTo>
                <a:lnTo>
                  <a:pt x="73" y="8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76" y="5"/>
                </a:lnTo>
                <a:lnTo>
                  <a:pt x="149" y="11"/>
                </a:lnTo>
                <a:lnTo>
                  <a:pt x="219" y="19"/>
                </a:lnTo>
                <a:lnTo>
                  <a:pt x="286" y="30"/>
                </a:lnTo>
                <a:lnTo>
                  <a:pt x="350" y="44"/>
                </a:lnTo>
                <a:lnTo>
                  <a:pt x="409" y="58"/>
                </a:lnTo>
                <a:lnTo>
                  <a:pt x="465" y="78"/>
                </a:lnTo>
                <a:lnTo>
                  <a:pt x="515" y="97"/>
                </a:lnTo>
                <a:lnTo>
                  <a:pt x="563" y="116"/>
                </a:lnTo>
                <a:lnTo>
                  <a:pt x="605" y="141"/>
                </a:lnTo>
                <a:lnTo>
                  <a:pt x="641" y="166"/>
                </a:lnTo>
                <a:lnTo>
                  <a:pt x="672" y="191"/>
                </a:lnTo>
                <a:lnTo>
                  <a:pt x="695" y="219"/>
                </a:lnTo>
                <a:lnTo>
                  <a:pt x="714" y="247"/>
                </a:lnTo>
                <a:lnTo>
                  <a:pt x="720" y="260"/>
                </a:lnTo>
                <a:lnTo>
                  <a:pt x="725" y="274"/>
                </a:lnTo>
                <a:lnTo>
                  <a:pt x="728" y="291"/>
                </a:lnTo>
                <a:lnTo>
                  <a:pt x="728" y="305"/>
                </a:lnTo>
                <a:lnTo>
                  <a:pt x="728" y="305"/>
                </a:lnTo>
                <a:lnTo>
                  <a:pt x="725" y="327"/>
                </a:lnTo>
                <a:lnTo>
                  <a:pt x="723" y="346"/>
                </a:lnTo>
                <a:lnTo>
                  <a:pt x="714" y="366"/>
                </a:lnTo>
                <a:lnTo>
                  <a:pt x="700" y="385"/>
                </a:lnTo>
                <a:lnTo>
                  <a:pt x="686" y="404"/>
                </a:lnTo>
                <a:lnTo>
                  <a:pt x="669" y="421"/>
                </a:lnTo>
                <a:lnTo>
                  <a:pt x="650" y="440"/>
                </a:lnTo>
                <a:lnTo>
                  <a:pt x="627" y="457"/>
                </a:lnTo>
                <a:lnTo>
                  <a:pt x="599" y="474"/>
                </a:lnTo>
                <a:lnTo>
                  <a:pt x="571" y="488"/>
                </a:lnTo>
                <a:lnTo>
                  <a:pt x="543" y="504"/>
                </a:lnTo>
                <a:lnTo>
                  <a:pt x="510" y="518"/>
                </a:lnTo>
                <a:lnTo>
                  <a:pt x="437" y="543"/>
                </a:lnTo>
                <a:lnTo>
                  <a:pt x="359" y="565"/>
                </a:lnTo>
                <a:lnTo>
                  <a:pt x="359" y="560"/>
                </a:lnTo>
                <a:close/>
              </a:path>
            </a:pathLst>
          </a:custGeom>
          <a:solidFill>
            <a:srgbClr val="A7998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9" name="Freeform 471"/>
          <p:cNvSpPr>
            <a:spLocks/>
          </p:cNvSpPr>
          <p:nvPr/>
        </p:nvSpPr>
        <p:spPr bwMode="auto">
          <a:xfrm>
            <a:off x="6494500" y="3641905"/>
            <a:ext cx="1122358" cy="819872"/>
          </a:xfrm>
          <a:custGeom>
            <a:avLst/>
            <a:gdLst/>
            <a:ahLst/>
            <a:cxnLst>
              <a:cxn ang="0">
                <a:pos x="359" y="560"/>
              </a:cxn>
              <a:cxn ang="0">
                <a:pos x="499" y="515"/>
              </a:cxn>
              <a:cxn ang="0">
                <a:pos x="549" y="493"/>
              </a:cxn>
              <a:cxn ang="0">
                <a:pos x="630" y="446"/>
              </a:cxn>
              <a:cxn ang="0">
                <a:pos x="689" y="393"/>
              </a:cxn>
              <a:cxn ang="0">
                <a:pos x="714" y="349"/>
              </a:cxn>
              <a:cxn ang="0">
                <a:pos x="723" y="321"/>
              </a:cxn>
              <a:cxn ang="0">
                <a:pos x="723" y="305"/>
              </a:cxn>
              <a:cxn ang="0">
                <a:pos x="720" y="274"/>
              </a:cxn>
              <a:cxn ang="0">
                <a:pos x="709" y="247"/>
              </a:cxn>
              <a:cxn ang="0">
                <a:pos x="664" y="191"/>
              </a:cxn>
              <a:cxn ang="0">
                <a:pos x="591" y="138"/>
              </a:cxn>
              <a:cxn ang="0">
                <a:pos x="499" y="94"/>
              </a:cxn>
              <a:cxn ang="0">
                <a:pos x="448" y="78"/>
              </a:cxn>
              <a:cxn ang="0">
                <a:pos x="336" y="47"/>
              </a:cxn>
              <a:cxn ang="0">
                <a:pos x="210" y="22"/>
              </a:cxn>
              <a:cxn ang="0">
                <a:pos x="73" y="8"/>
              </a:cxn>
              <a:cxn ang="0">
                <a:pos x="0" y="0"/>
              </a:cxn>
              <a:cxn ang="0">
                <a:pos x="76" y="5"/>
              </a:cxn>
              <a:cxn ang="0">
                <a:pos x="219" y="19"/>
              </a:cxn>
              <a:cxn ang="0">
                <a:pos x="350" y="44"/>
              </a:cxn>
              <a:cxn ang="0">
                <a:pos x="465" y="78"/>
              </a:cxn>
              <a:cxn ang="0">
                <a:pos x="563" y="116"/>
              </a:cxn>
              <a:cxn ang="0">
                <a:pos x="641" y="166"/>
              </a:cxn>
              <a:cxn ang="0">
                <a:pos x="695" y="219"/>
              </a:cxn>
              <a:cxn ang="0">
                <a:pos x="720" y="260"/>
              </a:cxn>
              <a:cxn ang="0">
                <a:pos x="728" y="291"/>
              </a:cxn>
              <a:cxn ang="0">
                <a:pos x="728" y="305"/>
              </a:cxn>
              <a:cxn ang="0">
                <a:pos x="723" y="346"/>
              </a:cxn>
              <a:cxn ang="0">
                <a:pos x="700" y="385"/>
              </a:cxn>
              <a:cxn ang="0">
                <a:pos x="669" y="421"/>
              </a:cxn>
              <a:cxn ang="0">
                <a:pos x="627" y="457"/>
              </a:cxn>
              <a:cxn ang="0">
                <a:pos x="571" y="488"/>
              </a:cxn>
              <a:cxn ang="0">
                <a:pos x="510" y="518"/>
              </a:cxn>
              <a:cxn ang="0">
                <a:pos x="359" y="565"/>
              </a:cxn>
            </a:cxnLst>
            <a:rect l="0" t="0" r="r" b="b"/>
            <a:pathLst>
              <a:path w="728" h="565">
                <a:moveTo>
                  <a:pt x="359" y="560"/>
                </a:moveTo>
                <a:lnTo>
                  <a:pt x="359" y="560"/>
                </a:lnTo>
                <a:lnTo>
                  <a:pt x="431" y="540"/>
                </a:lnTo>
                <a:lnTo>
                  <a:pt x="499" y="515"/>
                </a:lnTo>
                <a:lnTo>
                  <a:pt x="499" y="515"/>
                </a:lnTo>
                <a:lnTo>
                  <a:pt x="549" y="493"/>
                </a:lnTo>
                <a:lnTo>
                  <a:pt x="591" y="471"/>
                </a:lnTo>
                <a:lnTo>
                  <a:pt x="630" y="446"/>
                </a:lnTo>
                <a:lnTo>
                  <a:pt x="664" y="421"/>
                </a:lnTo>
                <a:lnTo>
                  <a:pt x="689" y="393"/>
                </a:lnTo>
                <a:lnTo>
                  <a:pt x="709" y="363"/>
                </a:lnTo>
                <a:lnTo>
                  <a:pt x="714" y="349"/>
                </a:lnTo>
                <a:lnTo>
                  <a:pt x="720" y="335"/>
                </a:lnTo>
                <a:lnTo>
                  <a:pt x="723" y="321"/>
                </a:lnTo>
                <a:lnTo>
                  <a:pt x="723" y="305"/>
                </a:lnTo>
                <a:lnTo>
                  <a:pt x="723" y="305"/>
                </a:lnTo>
                <a:lnTo>
                  <a:pt x="723" y="291"/>
                </a:lnTo>
                <a:lnTo>
                  <a:pt x="720" y="274"/>
                </a:lnTo>
                <a:lnTo>
                  <a:pt x="714" y="260"/>
                </a:lnTo>
                <a:lnTo>
                  <a:pt x="709" y="247"/>
                </a:lnTo>
                <a:lnTo>
                  <a:pt x="689" y="219"/>
                </a:lnTo>
                <a:lnTo>
                  <a:pt x="664" y="191"/>
                </a:lnTo>
                <a:lnTo>
                  <a:pt x="630" y="163"/>
                </a:lnTo>
                <a:lnTo>
                  <a:pt x="591" y="138"/>
                </a:lnTo>
                <a:lnTo>
                  <a:pt x="549" y="116"/>
                </a:lnTo>
                <a:lnTo>
                  <a:pt x="499" y="94"/>
                </a:lnTo>
                <a:lnTo>
                  <a:pt x="499" y="94"/>
                </a:lnTo>
                <a:lnTo>
                  <a:pt x="448" y="78"/>
                </a:lnTo>
                <a:lnTo>
                  <a:pt x="392" y="61"/>
                </a:lnTo>
                <a:lnTo>
                  <a:pt x="336" y="47"/>
                </a:lnTo>
                <a:lnTo>
                  <a:pt x="275" y="33"/>
                </a:lnTo>
                <a:lnTo>
                  <a:pt x="210" y="22"/>
                </a:lnTo>
                <a:lnTo>
                  <a:pt x="143" y="14"/>
                </a:lnTo>
                <a:lnTo>
                  <a:pt x="73" y="8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76" y="5"/>
                </a:lnTo>
                <a:lnTo>
                  <a:pt x="149" y="11"/>
                </a:lnTo>
                <a:lnTo>
                  <a:pt x="219" y="19"/>
                </a:lnTo>
                <a:lnTo>
                  <a:pt x="286" y="30"/>
                </a:lnTo>
                <a:lnTo>
                  <a:pt x="350" y="44"/>
                </a:lnTo>
                <a:lnTo>
                  <a:pt x="409" y="58"/>
                </a:lnTo>
                <a:lnTo>
                  <a:pt x="465" y="78"/>
                </a:lnTo>
                <a:lnTo>
                  <a:pt x="515" y="97"/>
                </a:lnTo>
                <a:lnTo>
                  <a:pt x="563" y="116"/>
                </a:lnTo>
                <a:lnTo>
                  <a:pt x="605" y="141"/>
                </a:lnTo>
                <a:lnTo>
                  <a:pt x="641" y="166"/>
                </a:lnTo>
                <a:lnTo>
                  <a:pt x="672" y="191"/>
                </a:lnTo>
                <a:lnTo>
                  <a:pt x="695" y="219"/>
                </a:lnTo>
                <a:lnTo>
                  <a:pt x="714" y="247"/>
                </a:lnTo>
                <a:lnTo>
                  <a:pt x="720" y="260"/>
                </a:lnTo>
                <a:lnTo>
                  <a:pt x="725" y="274"/>
                </a:lnTo>
                <a:lnTo>
                  <a:pt x="728" y="291"/>
                </a:lnTo>
                <a:lnTo>
                  <a:pt x="728" y="305"/>
                </a:lnTo>
                <a:lnTo>
                  <a:pt x="728" y="305"/>
                </a:lnTo>
                <a:lnTo>
                  <a:pt x="725" y="327"/>
                </a:lnTo>
                <a:lnTo>
                  <a:pt x="723" y="346"/>
                </a:lnTo>
                <a:lnTo>
                  <a:pt x="714" y="366"/>
                </a:lnTo>
                <a:lnTo>
                  <a:pt x="700" y="385"/>
                </a:lnTo>
                <a:lnTo>
                  <a:pt x="686" y="404"/>
                </a:lnTo>
                <a:lnTo>
                  <a:pt x="669" y="421"/>
                </a:lnTo>
                <a:lnTo>
                  <a:pt x="650" y="440"/>
                </a:lnTo>
                <a:lnTo>
                  <a:pt x="627" y="457"/>
                </a:lnTo>
                <a:lnTo>
                  <a:pt x="599" y="474"/>
                </a:lnTo>
                <a:lnTo>
                  <a:pt x="571" y="488"/>
                </a:lnTo>
                <a:lnTo>
                  <a:pt x="543" y="504"/>
                </a:lnTo>
                <a:lnTo>
                  <a:pt x="510" y="518"/>
                </a:lnTo>
                <a:lnTo>
                  <a:pt x="437" y="543"/>
                </a:lnTo>
                <a:lnTo>
                  <a:pt x="359" y="565"/>
                </a:lnTo>
                <a:lnTo>
                  <a:pt x="359" y="56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0" name="Freeform 472"/>
          <p:cNvSpPr>
            <a:spLocks/>
          </p:cNvSpPr>
          <p:nvPr/>
        </p:nvSpPr>
        <p:spPr bwMode="auto">
          <a:xfrm>
            <a:off x="6072074" y="3641905"/>
            <a:ext cx="340716" cy="27571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109" y="3"/>
              </a:cxn>
              <a:cxn ang="0">
                <a:pos x="221" y="0"/>
              </a:cxn>
              <a:cxn ang="0">
                <a:pos x="221" y="5"/>
              </a:cxn>
              <a:cxn ang="0">
                <a:pos x="221" y="5"/>
              </a:cxn>
              <a:cxn ang="0">
                <a:pos x="109" y="8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221" h="19">
                <a:moveTo>
                  <a:pt x="0" y="14"/>
                </a:moveTo>
                <a:lnTo>
                  <a:pt x="0" y="14"/>
                </a:lnTo>
                <a:lnTo>
                  <a:pt x="109" y="3"/>
                </a:lnTo>
                <a:lnTo>
                  <a:pt x="221" y="0"/>
                </a:lnTo>
                <a:lnTo>
                  <a:pt x="221" y="5"/>
                </a:lnTo>
                <a:lnTo>
                  <a:pt x="221" y="5"/>
                </a:lnTo>
                <a:lnTo>
                  <a:pt x="109" y="8"/>
                </a:lnTo>
                <a:lnTo>
                  <a:pt x="3" y="19"/>
                </a:lnTo>
                <a:lnTo>
                  <a:pt x="0" y="14"/>
                </a:lnTo>
                <a:close/>
              </a:path>
            </a:pathLst>
          </a:custGeom>
          <a:solidFill>
            <a:srgbClr val="AF6A5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1" name="Freeform 473"/>
          <p:cNvSpPr>
            <a:spLocks/>
          </p:cNvSpPr>
          <p:nvPr/>
        </p:nvSpPr>
        <p:spPr bwMode="auto">
          <a:xfrm>
            <a:off x="6072074" y="3641905"/>
            <a:ext cx="340716" cy="27571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109" y="3"/>
              </a:cxn>
              <a:cxn ang="0">
                <a:pos x="221" y="0"/>
              </a:cxn>
              <a:cxn ang="0">
                <a:pos x="221" y="5"/>
              </a:cxn>
              <a:cxn ang="0">
                <a:pos x="221" y="5"/>
              </a:cxn>
              <a:cxn ang="0">
                <a:pos x="109" y="8"/>
              </a:cxn>
              <a:cxn ang="0">
                <a:pos x="3" y="19"/>
              </a:cxn>
              <a:cxn ang="0">
                <a:pos x="0" y="14"/>
              </a:cxn>
            </a:cxnLst>
            <a:rect l="0" t="0" r="r" b="b"/>
            <a:pathLst>
              <a:path w="221" h="19">
                <a:moveTo>
                  <a:pt x="0" y="14"/>
                </a:moveTo>
                <a:lnTo>
                  <a:pt x="0" y="14"/>
                </a:lnTo>
                <a:lnTo>
                  <a:pt x="109" y="3"/>
                </a:lnTo>
                <a:lnTo>
                  <a:pt x="221" y="0"/>
                </a:lnTo>
                <a:lnTo>
                  <a:pt x="221" y="5"/>
                </a:lnTo>
                <a:lnTo>
                  <a:pt x="221" y="5"/>
                </a:lnTo>
                <a:lnTo>
                  <a:pt x="109" y="8"/>
                </a:lnTo>
                <a:lnTo>
                  <a:pt x="3" y="19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2" name="Freeform 474"/>
          <p:cNvSpPr>
            <a:spLocks/>
          </p:cNvSpPr>
          <p:nvPr/>
        </p:nvSpPr>
        <p:spPr bwMode="auto">
          <a:xfrm>
            <a:off x="5645023" y="3662220"/>
            <a:ext cx="422426" cy="92870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55"/>
              </a:cxn>
              <a:cxn ang="0">
                <a:pos x="61" y="39"/>
              </a:cxn>
              <a:cxn ang="0">
                <a:pos x="128" y="22"/>
              </a:cxn>
              <a:cxn ang="0">
                <a:pos x="198" y="11"/>
              </a:cxn>
              <a:cxn ang="0">
                <a:pos x="271" y="0"/>
              </a:cxn>
              <a:cxn ang="0">
                <a:pos x="274" y="5"/>
              </a:cxn>
              <a:cxn ang="0">
                <a:pos x="274" y="5"/>
              </a:cxn>
              <a:cxn ang="0">
                <a:pos x="198" y="16"/>
              </a:cxn>
              <a:cxn ang="0">
                <a:pos x="128" y="28"/>
              </a:cxn>
              <a:cxn ang="0">
                <a:pos x="61" y="44"/>
              </a:cxn>
              <a:cxn ang="0">
                <a:pos x="0" y="64"/>
              </a:cxn>
              <a:cxn ang="0">
                <a:pos x="0" y="64"/>
              </a:cxn>
              <a:cxn ang="0">
                <a:pos x="0" y="55"/>
              </a:cxn>
            </a:cxnLst>
            <a:rect l="0" t="0" r="r" b="b"/>
            <a:pathLst>
              <a:path w="274" h="64">
                <a:moveTo>
                  <a:pt x="0" y="55"/>
                </a:moveTo>
                <a:lnTo>
                  <a:pt x="0" y="55"/>
                </a:lnTo>
                <a:lnTo>
                  <a:pt x="61" y="39"/>
                </a:lnTo>
                <a:lnTo>
                  <a:pt x="128" y="22"/>
                </a:lnTo>
                <a:lnTo>
                  <a:pt x="198" y="11"/>
                </a:lnTo>
                <a:lnTo>
                  <a:pt x="271" y="0"/>
                </a:lnTo>
                <a:lnTo>
                  <a:pt x="274" y="5"/>
                </a:lnTo>
                <a:lnTo>
                  <a:pt x="274" y="5"/>
                </a:lnTo>
                <a:lnTo>
                  <a:pt x="198" y="16"/>
                </a:lnTo>
                <a:lnTo>
                  <a:pt x="128" y="28"/>
                </a:lnTo>
                <a:lnTo>
                  <a:pt x="61" y="44"/>
                </a:lnTo>
                <a:lnTo>
                  <a:pt x="0" y="64"/>
                </a:lnTo>
                <a:lnTo>
                  <a:pt x="0" y="64"/>
                </a:lnTo>
                <a:lnTo>
                  <a:pt x="0" y="55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3" name="Freeform 475"/>
          <p:cNvSpPr>
            <a:spLocks/>
          </p:cNvSpPr>
          <p:nvPr/>
        </p:nvSpPr>
        <p:spPr bwMode="auto">
          <a:xfrm>
            <a:off x="5645023" y="3662220"/>
            <a:ext cx="422426" cy="92870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0" y="55"/>
              </a:cxn>
              <a:cxn ang="0">
                <a:pos x="61" y="39"/>
              </a:cxn>
              <a:cxn ang="0">
                <a:pos x="128" y="22"/>
              </a:cxn>
              <a:cxn ang="0">
                <a:pos x="198" y="11"/>
              </a:cxn>
              <a:cxn ang="0">
                <a:pos x="271" y="0"/>
              </a:cxn>
              <a:cxn ang="0">
                <a:pos x="274" y="5"/>
              </a:cxn>
              <a:cxn ang="0">
                <a:pos x="274" y="5"/>
              </a:cxn>
              <a:cxn ang="0">
                <a:pos x="198" y="16"/>
              </a:cxn>
              <a:cxn ang="0">
                <a:pos x="128" y="28"/>
              </a:cxn>
              <a:cxn ang="0">
                <a:pos x="61" y="44"/>
              </a:cxn>
              <a:cxn ang="0">
                <a:pos x="0" y="64"/>
              </a:cxn>
              <a:cxn ang="0">
                <a:pos x="0" y="64"/>
              </a:cxn>
              <a:cxn ang="0">
                <a:pos x="0" y="55"/>
              </a:cxn>
            </a:cxnLst>
            <a:rect l="0" t="0" r="r" b="b"/>
            <a:pathLst>
              <a:path w="274" h="64">
                <a:moveTo>
                  <a:pt x="0" y="55"/>
                </a:moveTo>
                <a:lnTo>
                  <a:pt x="0" y="55"/>
                </a:lnTo>
                <a:lnTo>
                  <a:pt x="61" y="39"/>
                </a:lnTo>
                <a:lnTo>
                  <a:pt x="128" y="22"/>
                </a:lnTo>
                <a:lnTo>
                  <a:pt x="198" y="11"/>
                </a:lnTo>
                <a:lnTo>
                  <a:pt x="271" y="0"/>
                </a:lnTo>
                <a:lnTo>
                  <a:pt x="274" y="5"/>
                </a:lnTo>
                <a:lnTo>
                  <a:pt x="274" y="5"/>
                </a:lnTo>
                <a:lnTo>
                  <a:pt x="198" y="16"/>
                </a:lnTo>
                <a:lnTo>
                  <a:pt x="128" y="28"/>
                </a:lnTo>
                <a:lnTo>
                  <a:pt x="61" y="44"/>
                </a:lnTo>
                <a:lnTo>
                  <a:pt x="0" y="64"/>
                </a:lnTo>
                <a:lnTo>
                  <a:pt x="0" y="64"/>
                </a:lnTo>
                <a:lnTo>
                  <a:pt x="0" y="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4" name="Freeform 476"/>
          <p:cNvSpPr>
            <a:spLocks/>
          </p:cNvSpPr>
          <p:nvPr/>
        </p:nvSpPr>
        <p:spPr bwMode="auto">
          <a:xfrm>
            <a:off x="6067449" y="3662220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4B2D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5" name="Freeform 477"/>
          <p:cNvSpPr>
            <a:spLocks/>
          </p:cNvSpPr>
          <p:nvPr/>
        </p:nvSpPr>
        <p:spPr bwMode="auto">
          <a:xfrm>
            <a:off x="6067449" y="3662220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6" name="Freeform 478"/>
          <p:cNvSpPr>
            <a:spLocks/>
          </p:cNvSpPr>
          <p:nvPr/>
        </p:nvSpPr>
        <p:spPr bwMode="auto">
          <a:xfrm>
            <a:off x="6062823" y="3662220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4B33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7" name="Freeform 479"/>
          <p:cNvSpPr>
            <a:spLocks/>
          </p:cNvSpPr>
          <p:nvPr/>
        </p:nvSpPr>
        <p:spPr bwMode="auto">
          <a:xfrm>
            <a:off x="6062823" y="3662220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8" name="Freeform 480"/>
          <p:cNvSpPr>
            <a:spLocks/>
          </p:cNvSpPr>
          <p:nvPr/>
        </p:nvSpPr>
        <p:spPr bwMode="auto">
          <a:xfrm>
            <a:off x="6412789" y="3641905"/>
            <a:ext cx="74002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48" y="0"/>
              </a:cxn>
              <a:cxn ang="0">
                <a:pos x="48" y="5"/>
              </a:cxn>
              <a:cxn ang="0">
                <a:pos x="48" y="5"/>
              </a:cxn>
              <a:cxn ang="0">
                <a:pos x="0" y="5"/>
              </a:cxn>
            </a:cxnLst>
            <a:rect l="0" t="0" r="r" b="b"/>
            <a:pathLst>
              <a:path w="48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48" y="0"/>
                </a:lnTo>
                <a:lnTo>
                  <a:pt x="48" y="5"/>
                </a:lnTo>
                <a:lnTo>
                  <a:pt x="48" y="5"/>
                </a:lnTo>
                <a:lnTo>
                  <a:pt x="0" y="5"/>
                </a:lnTo>
                <a:close/>
              </a:path>
            </a:pathLst>
          </a:custGeom>
          <a:solidFill>
            <a:srgbClr val="AF6A5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9" name="Freeform 481"/>
          <p:cNvSpPr>
            <a:spLocks/>
          </p:cNvSpPr>
          <p:nvPr/>
        </p:nvSpPr>
        <p:spPr bwMode="auto">
          <a:xfrm>
            <a:off x="6412789" y="3641905"/>
            <a:ext cx="74002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48" y="0"/>
              </a:cxn>
              <a:cxn ang="0">
                <a:pos x="48" y="5"/>
              </a:cxn>
              <a:cxn ang="0">
                <a:pos x="48" y="5"/>
              </a:cxn>
              <a:cxn ang="0">
                <a:pos x="0" y="5"/>
              </a:cxn>
            </a:cxnLst>
            <a:rect l="0" t="0" r="r" b="b"/>
            <a:pathLst>
              <a:path w="48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48" y="0"/>
                </a:lnTo>
                <a:lnTo>
                  <a:pt x="48" y="5"/>
                </a:lnTo>
                <a:lnTo>
                  <a:pt x="48" y="5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0" name="Freeform 482"/>
          <p:cNvSpPr>
            <a:spLocks/>
          </p:cNvSpPr>
          <p:nvPr/>
        </p:nvSpPr>
        <p:spPr bwMode="auto">
          <a:xfrm>
            <a:off x="6489875" y="3641905"/>
            <a:ext cx="4625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</a:cxnLst>
            <a:rect l="0" t="0" r="r" b="b"/>
            <a:pathLst>
              <a:path w="3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  <a:close/>
              </a:path>
            </a:pathLst>
          </a:custGeom>
          <a:solidFill>
            <a:srgbClr val="4C45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1" name="Freeform 483"/>
          <p:cNvSpPr>
            <a:spLocks/>
          </p:cNvSpPr>
          <p:nvPr/>
        </p:nvSpPr>
        <p:spPr bwMode="auto">
          <a:xfrm>
            <a:off x="6489875" y="3641905"/>
            <a:ext cx="4625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</a:cxnLst>
            <a:rect l="0" t="0" r="r" b="b"/>
            <a:pathLst>
              <a:path w="3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2" name="Freeform 484"/>
          <p:cNvSpPr>
            <a:spLocks/>
          </p:cNvSpPr>
          <p:nvPr/>
        </p:nvSpPr>
        <p:spPr bwMode="auto">
          <a:xfrm>
            <a:off x="6486791" y="3641905"/>
            <a:ext cx="3083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5"/>
              </a:cxn>
              <a:cxn ang="0">
                <a:pos x="2" y="5"/>
              </a:cxn>
              <a:cxn ang="0">
                <a:pos x="0" y="5"/>
              </a:cxn>
            </a:cxnLst>
            <a:rect l="0" t="0" r="r" b="b"/>
            <a:pathLst>
              <a:path w="2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5"/>
                </a:lnTo>
                <a:lnTo>
                  <a:pt x="2" y="5"/>
                </a:lnTo>
                <a:lnTo>
                  <a:pt x="0" y="5"/>
                </a:lnTo>
                <a:close/>
              </a:path>
            </a:pathLst>
          </a:custGeom>
          <a:solidFill>
            <a:srgbClr val="4B2D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3" name="Freeform 485"/>
          <p:cNvSpPr>
            <a:spLocks/>
          </p:cNvSpPr>
          <p:nvPr/>
        </p:nvSpPr>
        <p:spPr bwMode="auto">
          <a:xfrm>
            <a:off x="6486791" y="3641905"/>
            <a:ext cx="3083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5"/>
              </a:cxn>
              <a:cxn ang="0">
                <a:pos x="2" y="5"/>
              </a:cxn>
              <a:cxn ang="0">
                <a:pos x="0" y="5"/>
              </a:cxn>
            </a:cxnLst>
            <a:rect l="0" t="0" r="r" b="b"/>
            <a:pathLst>
              <a:path w="2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5"/>
                </a:lnTo>
                <a:lnTo>
                  <a:pt x="2" y="5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4" name="Freeform 486"/>
          <p:cNvSpPr>
            <a:spLocks/>
          </p:cNvSpPr>
          <p:nvPr/>
        </p:nvSpPr>
        <p:spPr bwMode="auto">
          <a:xfrm>
            <a:off x="7043345" y="4454521"/>
            <a:ext cx="4625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3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4C453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" name="Freeform 487"/>
          <p:cNvSpPr>
            <a:spLocks/>
          </p:cNvSpPr>
          <p:nvPr/>
        </p:nvSpPr>
        <p:spPr bwMode="auto">
          <a:xfrm>
            <a:off x="7043345" y="4454521"/>
            <a:ext cx="4625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3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6" name="Freeform 488"/>
          <p:cNvSpPr>
            <a:spLocks/>
          </p:cNvSpPr>
          <p:nvPr/>
        </p:nvSpPr>
        <p:spPr bwMode="auto">
          <a:xfrm>
            <a:off x="7038720" y="4454521"/>
            <a:ext cx="4625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3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4B2D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7" name="Freeform 489"/>
          <p:cNvSpPr>
            <a:spLocks/>
          </p:cNvSpPr>
          <p:nvPr/>
        </p:nvSpPr>
        <p:spPr bwMode="auto">
          <a:xfrm>
            <a:off x="7038720" y="4454521"/>
            <a:ext cx="4625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3" h="5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8" name="Freeform 490"/>
          <p:cNvSpPr>
            <a:spLocks/>
          </p:cNvSpPr>
          <p:nvPr/>
        </p:nvSpPr>
        <p:spPr bwMode="auto">
          <a:xfrm>
            <a:off x="6446707" y="4525625"/>
            <a:ext cx="10791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0"/>
              </a:cxn>
              <a:cxn ang="0">
                <a:pos x="70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70">
                <a:moveTo>
                  <a:pt x="0" y="0"/>
                </a:moveTo>
                <a:lnTo>
                  <a:pt x="70" y="0"/>
                </a:lnTo>
                <a:lnTo>
                  <a:pt x="70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4B2D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9" name="Freeform 491"/>
          <p:cNvSpPr>
            <a:spLocks/>
          </p:cNvSpPr>
          <p:nvPr/>
        </p:nvSpPr>
        <p:spPr bwMode="auto">
          <a:xfrm>
            <a:off x="6446707" y="4525625"/>
            <a:ext cx="10791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0"/>
              </a:cxn>
              <a:cxn ang="0">
                <a:pos x="70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70">
                <a:moveTo>
                  <a:pt x="0" y="0"/>
                </a:moveTo>
                <a:lnTo>
                  <a:pt x="70" y="0"/>
                </a:lnTo>
                <a:lnTo>
                  <a:pt x="70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0" name="Freeform 492"/>
          <p:cNvSpPr>
            <a:spLocks/>
          </p:cNvSpPr>
          <p:nvPr/>
        </p:nvSpPr>
        <p:spPr bwMode="auto">
          <a:xfrm>
            <a:off x="6274036" y="4525625"/>
            <a:ext cx="164962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" y="0"/>
              </a:cxn>
              <a:cxn ang="0">
                <a:pos x="107" y="0"/>
              </a:cxn>
              <a:cxn ang="0">
                <a:pos x="107" y="0"/>
              </a:cxn>
              <a:cxn ang="0">
                <a:pos x="90" y="0"/>
              </a:cxn>
              <a:cxn ang="0">
                <a:pos x="90" y="0"/>
              </a:cxn>
              <a:cxn ang="0">
                <a:pos x="0" y="0"/>
              </a:cxn>
            </a:cxnLst>
            <a:rect l="0" t="0" r="r" b="b"/>
            <a:pathLst>
              <a:path w="107">
                <a:moveTo>
                  <a:pt x="0" y="0"/>
                </a:moveTo>
                <a:lnTo>
                  <a:pt x="107" y="0"/>
                </a:lnTo>
                <a:lnTo>
                  <a:pt x="107" y="0"/>
                </a:lnTo>
                <a:lnTo>
                  <a:pt x="107" y="0"/>
                </a:lnTo>
                <a:lnTo>
                  <a:pt x="90" y="0"/>
                </a:lnTo>
                <a:lnTo>
                  <a:pt x="90" y="0"/>
                </a:lnTo>
                <a:lnTo>
                  <a:pt x="0" y="0"/>
                </a:lnTo>
                <a:close/>
              </a:path>
            </a:pathLst>
          </a:custGeom>
          <a:solidFill>
            <a:srgbClr val="4B33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1" name="Freeform 493"/>
          <p:cNvSpPr>
            <a:spLocks/>
          </p:cNvSpPr>
          <p:nvPr/>
        </p:nvSpPr>
        <p:spPr bwMode="auto">
          <a:xfrm>
            <a:off x="6274036" y="4525625"/>
            <a:ext cx="164962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" y="0"/>
              </a:cxn>
              <a:cxn ang="0">
                <a:pos x="107" y="0"/>
              </a:cxn>
              <a:cxn ang="0">
                <a:pos x="107" y="0"/>
              </a:cxn>
              <a:cxn ang="0">
                <a:pos x="90" y="0"/>
              </a:cxn>
              <a:cxn ang="0">
                <a:pos x="90" y="0"/>
              </a:cxn>
              <a:cxn ang="0">
                <a:pos x="0" y="0"/>
              </a:cxn>
            </a:cxnLst>
            <a:rect l="0" t="0" r="r" b="b"/>
            <a:pathLst>
              <a:path w="107">
                <a:moveTo>
                  <a:pt x="0" y="0"/>
                </a:moveTo>
                <a:lnTo>
                  <a:pt x="107" y="0"/>
                </a:lnTo>
                <a:lnTo>
                  <a:pt x="107" y="0"/>
                </a:lnTo>
                <a:lnTo>
                  <a:pt x="107" y="0"/>
                </a:lnTo>
                <a:lnTo>
                  <a:pt x="90" y="0"/>
                </a:lnTo>
                <a:lnTo>
                  <a:pt x="9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2" name="Freeform 494"/>
          <p:cNvSpPr>
            <a:spLocks/>
          </p:cNvSpPr>
          <p:nvPr/>
        </p:nvSpPr>
        <p:spPr bwMode="auto">
          <a:xfrm>
            <a:off x="6443624" y="4525625"/>
            <a:ext cx="770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5" y="0"/>
              </a:cxn>
              <a:cxn ang="0">
                <a:pos x="5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5">
                <a:moveTo>
                  <a:pt x="0" y="0"/>
                </a:moveTo>
                <a:lnTo>
                  <a:pt x="2" y="0"/>
                </a:lnTo>
                <a:lnTo>
                  <a:pt x="5" y="0"/>
                </a:lnTo>
                <a:lnTo>
                  <a:pt x="5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4B2D2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3" name="Freeform 495"/>
          <p:cNvSpPr>
            <a:spLocks/>
          </p:cNvSpPr>
          <p:nvPr/>
        </p:nvSpPr>
        <p:spPr bwMode="auto">
          <a:xfrm>
            <a:off x="6443624" y="4525625"/>
            <a:ext cx="770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5" y="0"/>
              </a:cxn>
              <a:cxn ang="0">
                <a:pos x="5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5">
                <a:moveTo>
                  <a:pt x="0" y="0"/>
                </a:moveTo>
                <a:lnTo>
                  <a:pt x="2" y="0"/>
                </a:lnTo>
                <a:lnTo>
                  <a:pt x="5" y="0"/>
                </a:lnTo>
                <a:lnTo>
                  <a:pt x="5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4" name="Freeform 496"/>
          <p:cNvSpPr>
            <a:spLocks/>
          </p:cNvSpPr>
          <p:nvPr/>
        </p:nvSpPr>
        <p:spPr bwMode="auto">
          <a:xfrm>
            <a:off x="6438998" y="4525625"/>
            <a:ext cx="770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">
                <a:moveTo>
                  <a:pt x="0" y="0"/>
                </a:moveTo>
                <a:lnTo>
                  <a:pt x="3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4B332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5" name="Freeform 497"/>
          <p:cNvSpPr>
            <a:spLocks/>
          </p:cNvSpPr>
          <p:nvPr/>
        </p:nvSpPr>
        <p:spPr bwMode="auto">
          <a:xfrm>
            <a:off x="6438998" y="4525625"/>
            <a:ext cx="770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">
                <a:moveTo>
                  <a:pt x="0" y="0"/>
                </a:moveTo>
                <a:lnTo>
                  <a:pt x="3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6" name="Freeform 498"/>
          <p:cNvSpPr>
            <a:spLocks/>
          </p:cNvSpPr>
          <p:nvPr/>
        </p:nvSpPr>
        <p:spPr bwMode="auto">
          <a:xfrm>
            <a:off x="3196802" y="3891494"/>
            <a:ext cx="69377" cy="95773"/>
          </a:xfrm>
          <a:custGeom>
            <a:avLst/>
            <a:gdLst/>
            <a:ahLst/>
            <a:cxnLst>
              <a:cxn ang="0">
                <a:pos x="6" y="66"/>
              </a:cxn>
              <a:cxn ang="0">
                <a:pos x="6" y="66"/>
              </a:cxn>
              <a:cxn ang="0">
                <a:pos x="0" y="66"/>
              </a:cxn>
              <a:cxn ang="0">
                <a:pos x="3" y="61"/>
              </a:cxn>
              <a:cxn ang="0">
                <a:pos x="3" y="61"/>
              </a:cxn>
              <a:cxn ang="0">
                <a:pos x="6" y="63"/>
              </a:cxn>
              <a:cxn ang="0">
                <a:pos x="6" y="63"/>
              </a:cxn>
              <a:cxn ang="0">
                <a:pos x="12" y="63"/>
              </a:cxn>
              <a:cxn ang="0">
                <a:pos x="12" y="63"/>
              </a:cxn>
              <a:cxn ang="0">
                <a:pos x="14" y="63"/>
              </a:cxn>
              <a:cxn ang="0">
                <a:pos x="17" y="61"/>
              </a:cxn>
              <a:cxn ang="0">
                <a:pos x="17" y="61"/>
              </a:cxn>
              <a:cxn ang="0">
                <a:pos x="20" y="52"/>
              </a:cxn>
              <a:cxn ang="0">
                <a:pos x="23" y="44"/>
              </a:cxn>
              <a:cxn ang="0">
                <a:pos x="3" y="0"/>
              </a:cxn>
              <a:cxn ang="0">
                <a:pos x="12" y="0"/>
              </a:cxn>
              <a:cxn ang="0">
                <a:pos x="20" y="19"/>
              </a:cxn>
              <a:cxn ang="0">
                <a:pos x="20" y="19"/>
              </a:cxn>
              <a:cxn ang="0">
                <a:pos x="26" y="36"/>
              </a:cxn>
              <a:cxn ang="0">
                <a:pos x="26" y="36"/>
              </a:cxn>
              <a:cxn ang="0">
                <a:pos x="26" y="36"/>
              </a:cxn>
              <a:cxn ang="0">
                <a:pos x="31" y="19"/>
              </a:cxn>
              <a:cxn ang="0">
                <a:pos x="37" y="0"/>
              </a:cxn>
              <a:cxn ang="0">
                <a:pos x="45" y="0"/>
              </a:cxn>
              <a:cxn ang="0">
                <a:pos x="28" y="52"/>
              </a:cxn>
              <a:cxn ang="0">
                <a:pos x="28" y="52"/>
              </a:cxn>
              <a:cxn ang="0">
                <a:pos x="23" y="63"/>
              </a:cxn>
              <a:cxn ang="0">
                <a:pos x="23" y="63"/>
              </a:cxn>
              <a:cxn ang="0">
                <a:pos x="17" y="66"/>
              </a:cxn>
              <a:cxn ang="0">
                <a:pos x="12" y="66"/>
              </a:cxn>
              <a:cxn ang="0">
                <a:pos x="12" y="66"/>
              </a:cxn>
              <a:cxn ang="0">
                <a:pos x="6" y="66"/>
              </a:cxn>
            </a:cxnLst>
            <a:rect l="0" t="0" r="r" b="b"/>
            <a:pathLst>
              <a:path w="45" h="66">
                <a:moveTo>
                  <a:pt x="6" y="66"/>
                </a:moveTo>
                <a:lnTo>
                  <a:pt x="6" y="66"/>
                </a:lnTo>
                <a:lnTo>
                  <a:pt x="0" y="66"/>
                </a:lnTo>
                <a:lnTo>
                  <a:pt x="3" y="61"/>
                </a:lnTo>
                <a:lnTo>
                  <a:pt x="3" y="61"/>
                </a:lnTo>
                <a:lnTo>
                  <a:pt x="6" y="63"/>
                </a:lnTo>
                <a:lnTo>
                  <a:pt x="6" y="63"/>
                </a:lnTo>
                <a:lnTo>
                  <a:pt x="12" y="63"/>
                </a:lnTo>
                <a:lnTo>
                  <a:pt x="12" y="63"/>
                </a:lnTo>
                <a:lnTo>
                  <a:pt x="14" y="63"/>
                </a:lnTo>
                <a:lnTo>
                  <a:pt x="17" y="61"/>
                </a:lnTo>
                <a:lnTo>
                  <a:pt x="17" y="61"/>
                </a:lnTo>
                <a:lnTo>
                  <a:pt x="20" y="52"/>
                </a:lnTo>
                <a:lnTo>
                  <a:pt x="23" y="44"/>
                </a:lnTo>
                <a:lnTo>
                  <a:pt x="3" y="0"/>
                </a:lnTo>
                <a:lnTo>
                  <a:pt x="12" y="0"/>
                </a:lnTo>
                <a:lnTo>
                  <a:pt x="20" y="19"/>
                </a:lnTo>
                <a:lnTo>
                  <a:pt x="20" y="19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31" y="19"/>
                </a:lnTo>
                <a:lnTo>
                  <a:pt x="37" y="0"/>
                </a:lnTo>
                <a:lnTo>
                  <a:pt x="45" y="0"/>
                </a:lnTo>
                <a:lnTo>
                  <a:pt x="28" y="52"/>
                </a:lnTo>
                <a:lnTo>
                  <a:pt x="28" y="52"/>
                </a:lnTo>
                <a:lnTo>
                  <a:pt x="23" y="63"/>
                </a:lnTo>
                <a:lnTo>
                  <a:pt x="23" y="63"/>
                </a:lnTo>
                <a:lnTo>
                  <a:pt x="17" y="66"/>
                </a:lnTo>
                <a:lnTo>
                  <a:pt x="12" y="66"/>
                </a:lnTo>
                <a:lnTo>
                  <a:pt x="12" y="66"/>
                </a:lnTo>
                <a:lnTo>
                  <a:pt x="6" y="6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7" name="Freeform 499"/>
          <p:cNvSpPr>
            <a:spLocks/>
          </p:cNvSpPr>
          <p:nvPr/>
        </p:nvSpPr>
        <p:spPr bwMode="auto">
          <a:xfrm>
            <a:off x="3196802" y="3891494"/>
            <a:ext cx="69377" cy="95773"/>
          </a:xfrm>
          <a:custGeom>
            <a:avLst/>
            <a:gdLst/>
            <a:ahLst/>
            <a:cxnLst>
              <a:cxn ang="0">
                <a:pos x="6" y="66"/>
              </a:cxn>
              <a:cxn ang="0">
                <a:pos x="6" y="66"/>
              </a:cxn>
              <a:cxn ang="0">
                <a:pos x="0" y="66"/>
              </a:cxn>
              <a:cxn ang="0">
                <a:pos x="3" y="61"/>
              </a:cxn>
              <a:cxn ang="0">
                <a:pos x="3" y="61"/>
              </a:cxn>
              <a:cxn ang="0">
                <a:pos x="6" y="63"/>
              </a:cxn>
              <a:cxn ang="0">
                <a:pos x="6" y="63"/>
              </a:cxn>
              <a:cxn ang="0">
                <a:pos x="12" y="63"/>
              </a:cxn>
              <a:cxn ang="0">
                <a:pos x="12" y="63"/>
              </a:cxn>
              <a:cxn ang="0">
                <a:pos x="14" y="63"/>
              </a:cxn>
              <a:cxn ang="0">
                <a:pos x="17" y="61"/>
              </a:cxn>
              <a:cxn ang="0">
                <a:pos x="17" y="61"/>
              </a:cxn>
              <a:cxn ang="0">
                <a:pos x="20" y="52"/>
              </a:cxn>
              <a:cxn ang="0">
                <a:pos x="23" y="44"/>
              </a:cxn>
              <a:cxn ang="0">
                <a:pos x="3" y="0"/>
              </a:cxn>
              <a:cxn ang="0">
                <a:pos x="12" y="0"/>
              </a:cxn>
              <a:cxn ang="0">
                <a:pos x="20" y="19"/>
              </a:cxn>
              <a:cxn ang="0">
                <a:pos x="20" y="19"/>
              </a:cxn>
              <a:cxn ang="0">
                <a:pos x="26" y="36"/>
              </a:cxn>
              <a:cxn ang="0">
                <a:pos x="26" y="36"/>
              </a:cxn>
              <a:cxn ang="0">
                <a:pos x="26" y="36"/>
              </a:cxn>
              <a:cxn ang="0">
                <a:pos x="31" y="19"/>
              </a:cxn>
              <a:cxn ang="0">
                <a:pos x="37" y="0"/>
              </a:cxn>
              <a:cxn ang="0">
                <a:pos x="45" y="0"/>
              </a:cxn>
              <a:cxn ang="0">
                <a:pos x="28" y="52"/>
              </a:cxn>
              <a:cxn ang="0">
                <a:pos x="28" y="52"/>
              </a:cxn>
              <a:cxn ang="0">
                <a:pos x="23" y="63"/>
              </a:cxn>
              <a:cxn ang="0">
                <a:pos x="23" y="63"/>
              </a:cxn>
              <a:cxn ang="0">
                <a:pos x="17" y="66"/>
              </a:cxn>
              <a:cxn ang="0">
                <a:pos x="12" y="66"/>
              </a:cxn>
              <a:cxn ang="0">
                <a:pos x="12" y="66"/>
              </a:cxn>
              <a:cxn ang="0">
                <a:pos x="6" y="66"/>
              </a:cxn>
            </a:cxnLst>
            <a:rect l="0" t="0" r="r" b="b"/>
            <a:pathLst>
              <a:path w="45" h="66">
                <a:moveTo>
                  <a:pt x="6" y="66"/>
                </a:moveTo>
                <a:lnTo>
                  <a:pt x="6" y="66"/>
                </a:lnTo>
                <a:lnTo>
                  <a:pt x="0" y="66"/>
                </a:lnTo>
                <a:lnTo>
                  <a:pt x="3" y="61"/>
                </a:lnTo>
                <a:lnTo>
                  <a:pt x="3" y="61"/>
                </a:lnTo>
                <a:lnTo>
                  <a:pt x="6" y="63"/>
                </a:lnTo>
                <a:lnTo>
                  <a:pt x="6" y="63"/>
                </a:lnTo>
                <a:lnTo>
                  <a:pt x="12" y="63"/>
                </a:lnTo>
                <a:lnTo>
                  <a:pt x="12" y="63"/>
                </a:lnTo>
                <a:lnTo>
                  <a:pt x="14" y="63"/>
                </a:lnTo>
                <a:lnTo>
                  <a:pt x="17" y="61"/>
                </a:lnTo>
                <a:lnTo>
                  <a:pt x="17" y="61"/>
                </a:lnTo>
                <a:lnTo>
                  <a:pt x="20" y="52"/>
                </a:lnTo>
                <a:lnTo>
                  <a:pt x="23" y="44"/>
                </a:lnTo>
                <a:lnTo>
                  <a:pt x="3" y="0"/>
                </a:lnTo>
                <a:lnTo>
                  <a:pt x="12" y="0"/>
                </a:lnTo>
                <a:lnTo>
                  <a:pt x="20" y="19"/>
                </a:lnTo>
                <a:lnTo>
                  <a:pt x="20" y="19"/>
                </a:lnTo>
                <a:lnTo>
                  <a:pt x="26" y="36"/>
                </a:lnTo>
                <a:lnTo>
                  <a:pt x="26" y="36"/>
                </a:lnTo>
                <a:lnTo>
                  <a:pt x="26" y="36"/>
                </a:lnTo>
                <a:lnTo>
                  <a:pt x="31" y="19"/>
                </a:lnTo>
                <a:lnTo>
                  <a:pt x="37" y="0"/>
                </a:lnTo>
                <a:lnTo>
                  <a:pt x="45" y="0"/>
                </a:lnTo>
                <a:lnTo>
                  <a:pt x="28" y="52"/>
                </a:lnTo>
                <a:lnTo>
                  <a:pt x="28" y="52"/>
                </a:lnTo>
                <a:lnTo>
                  <a:pt x="23" y="63"/>
                </a:lnTo>
                <a:lnTo>
                  <a:pt x="23" y="63"/>
                </a:lnTo>
                <a:lnTo>
                  <a:pt x="17" y="66"/>
                </a:lnTo>
                <a:lnTo>
                  <a:pt x="12" y="66"/>
                </a:lnTo>
                <a:lnTo>
                  <a:pt x="12" y="66"/>
                </a:lnTo>
                <a:lnTo>
                  <a:pt x="6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8" name="Freeform 500"/>
          <p:cNvSpPr>
            <a:spLocks noEditPoints="1"/>
          </p:cNvSpPr>
          <p:nvPr/>
        </p:nvSpPr>
        <p:spPr bwMode="auto">
          <a:xfrm>
            <a:off x="3021048" y="3891494"/>
            <a:ext cx="137211" cy="95773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56" y="5"/>
              </a:cxn>
              <a:cxn ang="0">
                <a:pos x="58" y="5"/>
              </a:cxn>
              <a:cxn ang="0">
                <a:pos x="64" y="2"/>
              </a:cxn>
              <a:cxn ang="0">
                <a:pos x="70" y="0"/>
              </a:cxn>
              <a:cxn ang="0">
                <a:pos x="84" y="5"/>
              </a:cxn>
              <a:cxn ang="0">
                <a:pos x="89" y="14"/>
              </a:cxn>
              <a:cxn ang="0">
                <a:pos x="89" y="22"/>
              </a:cxn>
              <a:cxn ang="0">
                <a:pos x="84" y="41"/>
              </a:cxn>
              <a:cxn ang="0">
                <a:pos x="78" y="44"/>
              </a:cxn>
              <a:cxn ang="0">
                <a:pos x="70" y="47"/>
              </a:cxn>
              <a:cxn ang="0">
                <a:pos x="64" y="44"/>
              </a:cxn>
              <a:cxn ang="0">
                <a:pos x="56" y="41"/>
              </a:cxn>
              <a:cxn ang="0">
                <a:pos x="50" y="66"/>
              </a:cxn>
              <a:cxn ang="0">
                <a:pos x="64" y="5"/>
              </a:cxn>
              <a:cxn ang="0">
                <a:pos x="56" y="36"/>
              </a:cxn>
              <a:cxn ang="0">
                <a:pos x="64" y="41"/>
              </a:cxn>
              <a:cxn ang="0">
                <a:pos x="70" y="41"/>
              </a:cxn>
              <a:cxn ang="0">
                <a:pos x="75" y="41"/>
              </a:cxn>
              <a:cxn ang="0">
                <a:pos x="78" y="39"/>
              </a:cxn>
              <a:cxn ang="0">
                <a:pos x="84" y="22"/>
              </a:cxn>
              <a:cxn ang="0">
                <a:pos x="81" y="14"/>
              </a:cxn>
              <a:cxn ang="0">
                <a:pos x="78" y="8"/>
              </a:cxn>
              <a:cxn ang="0">
                <a:pos x="70" y="5"/>
              </a:cxn>
              <a:cxn ang="0">
                <a:pos x="64" y="5"/>
              </a:cxn>
              <a:cxn ang="0">
                <a:pos x="0" y="0"/>
              </a:cxn>
              <a:cxn ang="0">
                <a:pos x="5" y="5"/>
              </a:cxn>
              <a:cxn ang="0">
                <a:pos x="8" y="5"/>
              </a:cxn>
              <a:cxn ang="0">
                <a:pos x="14" y="2"/>
              </a:cxn>
              <a:cxn ang="0">
                <a:pos x="19" y="0"/>
              </a:cxn>
              <a:cxn ang="0">
                <a:pos x="33" y="5"/>
              </a:cxn>
              <a:cxn ang="0">
                <a:pos x="39" y="14"/>
              </a:cxn>
              <a:cxn ang="0">
                <a:pos x="39" y="22"/>
              </a:cxn>
              <a:cxn ang="0">
                <a:pos x="33" y="41"/>
              </a:cxn>
              <a:cxn ang="0">
                <a:pos x="28" y="44"/>
              </a:cxn>
              <a:cxn ang="0">
                <a:pos x="19" y="47"/>
              </a:cxn>
              <a:cxn ang="0">
                <a:pos x="14" y="44"/>
              </a:cxn>
              <a:cxn ang="0">
                <a:pos x="5" y="41"/>
              </a:cxn>
              <a:cxn ang="0">
                <a:pos x="0" y="66"/>
              </a:cxn>
              <a:cxn ang="0">
                <a:pos x="14" y="5"/>
              </a:cxn>
              <a:cxn ang="0">
                <a:pos x="5" y="36"/>
              </a:cxn>
              <a:cxn ang="0">
                <a:pos x="14" y="41"/>
              </a:cxn>
              <a:cxn ang="0">
                <a:pos x="19" y="41"/>
              </a:cxn>
              <a:cxn ang="0">
                <a:pos x="25" y="41"/>
              </a:cxn>
              <a:cxn ang="0">
                <a:pos x="28" y="39"/>
              </a:cxn>
              <a:cxn ang="0">
                <a:pos x="33" y="22"/>
              </a:cxn>
              <a:cxn ang="0">
                <a:pos x="30" y="14"/>
              </a:cxn>
              <a:cxn ang="0">
                <a:pos x="28" y="8"/>
              </a:cxn>
              <a:cxn ang="0">
                <a:pos x="19" y="5"/>
              </a:cxn>
              <a:cxn ang="0">
                <a:pos x="14" y="5"/>
              </a:cxn>
            </a:cxnLst>
            <a:rect l="0" t="0" r="r" b="b"/>
            <a:pathLst>
              <a:path w="89" h="66">
                <a:moveTo>
                  <a:pt x="50" y="66"/>
                </a:moveTo>
                <a:lnTo>
                  <a:pt x="50" y="0"/>
                </a:lnTo>
                <a:lnTo>
                  <a:pt x="56" y="0"/>
                </a:lnTo>
                <a:lnTo>
                  <a:pt x="56" y="5"/>
                </a:lnTo>
                <a:lnTo>
                  <a:pt x="58" y="5"/>
                </a:lnTo>
                <a:lnTo>
                  <a:pt x="58" y="5"/>
                </a:lnTo>
                <a:lnTo>
                  <a:pt x="64" y="2"/>
                </a:lnTo>
                <a:lnTo>
                  <a:pt x="64" y="2"/>
                </a:lnTo>
                <a:lnTo>
                  <a:pt x="70" y="0"/>
                </a:lnTo>
                <a:lnTo>
                  <a:pt x="70" y="0"/>
                </a:lnTo>
                <a:lnTo>
                  <a:pt x="78" y="0"/>
                </a:lnTo>
                <a:lnTo>
                  <a:pt x="84" y="5"/>
                </a:lnTo>
                <a:lnTo>
                  <a:pt x="84" y="5"/>
                </a:lnTo>
                <a:lnTo>
                  <a:pt x="89" y="14"/>
                </a:lnTo>
                <a:lnTo>
                  <a:pt x="89" y="22"/>
                </a:lnTo>
                <a:lnTo>
                  <a:pt x="89" y="22"/>
                </a:lnTo>
                <a:lnTo>
                  <a:pt x="89" y="33"/>
                </a:lnTo>
                <a:lnTo>
                  <a:pt x="84" y="41"/>
                </a:lnTo>
                <a:lnTo>
                  <a:pt x="84" y="41"/>
                </a:lnTo>
                <a:lnTo>
                  <a:pt x="78" y="44"/>
                </a:lnTo>
                <a:lnTo>
                  <a:pt x="70" y="47"/>
                </a:lnTo>
                <a:lnTo>
                  <a:pt x="70" y="47"/>
                </a:lnTo>
                <a:lnTo>
                  <a:pt x="64" y="44"/>
                </a:lnTo>
                <a:lnTo>
                  <a:pt x="64" y="44"/>
                </a:lnTo>
                <a:lnTo>
                  <a:pt x="58" y="41"/>
                </a:lnTo>
                <a:lnTo>
                  <a:pt x="56" y="41"/>
                </a:lnTo>
                <a:lnTo>
                  <a:pt x="56" y="66"/>
                </a:lnTo>
                <a:lnTo>
                  <a:pt x="50" y="66"/>
                </a:lnTo>
                <a:close/>
                <a:moveTo>
                  <a:pt x="64" y="5"/>
                </a:moveTo>
                <a:lnTo>
                  <a:pt x="64" y="5"/>
                </a:lnTo>
                <a:lnTo>
                  <a:pt x="56" y="11"/>
                </a:lnTo>
                <a:lnTo>
                  <a:pt x="56" y="36"/>
                </a:lnTo>
                <a:lnTo>
                  <a:pt x="56" y="36"/>
                </a:lnTo>
                <a:lnTo>
                  <a:pt x="64" y="41"/>
                </a:lnTo>
                <a:lnTo>
                  <a:pt x="64" y="41"/>
                </a:lnTo>
                <a:lnTo>
                  <a:pt x="70" y="41"/>
                </a:lnTo>
                <a:lnTo>
                  <a:pt x="70" y="41"/>
                </a:lnTo>
                <a:lnTo>
                  <a:pt x="75" y="41"/>
                </a:lnTo>
                <a:lnTo>
                  <a:pt x="78" y="39"/>
                </a:lnTo>
                <a:lnTo>
                  <a:pt x="78" y="39"/>
                </a:lnTo>
                <a:lnTo>
                  <a:pt x="81" y="33"/>
                </a:lnTo>
                <a:lnTo>
                  <a:pt x="84" y="22"/>
                </a:lnTo>
                <a:lnTo>
                  <a:pt x="84" y="22"/>
                </a:lnTo>
                <a:lnTo>
                  <a:pt x="81" y="14"/>
                </a:lnTo>
                <a:lnTo>
                  <a:pt x="78" y="8"/>
                </a:lnTo>
                <a:lnTo>
                  <a:pt x="78" y="8"/>
                </a:lnTo>
                <a:lnTo>
                  <a:pt x="75" y="5"/>
                </a:lnTo>
                <a:lnTo>
                  <a:pt x="70" y="5"/>
                </a:lnTo>
                <a:lnTo>
                  <a:pt x="70" y="5"/>
                </a:lnTo>
                <a:lnTo>
                  <a:pt x="64" y="5"/>
                </a:lnTo>
                <a:close/>
                <a:moveTo>
                  <a:pt x="0" y="66"/>
                </a:move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8" y="5"/>
                </a:lnTo>
                <a:lnTo>
                  <a:pt x="8" y="5"/>
                </a:lnTo>
                <a:lnTo>
                  <a:pt x="14" y="2"/>
                </a:lnTo>
                <a:lnTo>
                  <a:pt x="14" y="2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39" y="22"/>
                </a:lnTo>
                <a:lnTo>
                  <a:pt x="39" y="22"/>
                </a:lnTo>
                <a:lnTo>
                  <a:pt x="39" y="33"/>
                </a:lnTo>
                <a:lnTo>
                  <a:pt x="33" y="41"/>
                </a:lnTo>
                <a:lnTo>
                  <a:pt x="33" y="41"/>
                </a:lnTo>
                <a:lnTo>
                  <a:pt x="28" y="44"/>
                </a:lnTo>
                <a:lnTo>
                  <a:pt x="19" y="47"/>
                </a:lnTo>
                <a:lnTo>
                  <a:pt x="19" y="47"/>
                </a:lnTo>
                <a:lnTo>
                  <a:pt x="14" y="44"/>
                </a:lnTo>
                <a:lnTo>
                  <a:pt x="14" y="44"/>
                </a:lnTo>
                <a:lnTo>
                  <a:pt x="8" y="41"/>
                </a:lnTo>
                <a:lnTo>
                  <a:pt x="5" y="41"/>
                </a:lnTo>
                <a:lnTo>
                  <a:pt x="5" y="66"/>
                </a:lnTo>
                <a:lnTo>
                  <a:pt x="0" y="66"/>
                </a:lnTo>
                <a:close/>
                <a:moveTo>
                  <a:pt x="14" y="5"/>
                </a:moveTo>
                <a:lnTo>
                  <a:pt x="14" y="5"/>
                </a:lnTo>
                <a:lnTo>
                  <a:pt x="5" y="11"/>
                </a:lnTo>
                <a:lnTo>
                  <a:pt x="5" y="36"/>
                </a:lnTo>
                <a:lnTo>
                  <a:pt x="5" y="36"/>
                </a:lnTo>
                <a:lnTo>
                  <a:pt x="14" y="41"/>
                </a:lnTo>
                <a:lnTo>
                  <a:pt x="14" y="41"/>
                </a:lnTo>
                <a:lnTo>
                  <a:pt x="19" y="41"/>
                </a:lnTo>
                <a:lnTo>
                  <a:pt x="19" y="41"/>
                </a:lnTo>
                <a:lnTo>
                  <a:pt x="25" y="41"/>
                </a:lnTo>
                <a:lnTo>
                  <a:pt x="28" y="39"/>
                </a:lnTo>
                <a:lnTo>
                  <a:pt x="28" y="39"/>
                </a:lnTo>
                <a:lnTo>
                  <a:pt x="30" y="33"/>
                </a:lnTo>
                <a:lnTo>
                  <a:pt x="33" y="22"/>
                </a:lnTo>
                <a:lnTo>
                  <a:pt x="33" y="22"/>
                </a:lnTo>
                <a:lnTo>
                  <a:pt x="30" y="14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29" name="Freeform 501"/>
          <p:cNvSpPr>
            <a:spLocks/>
          </p:cNvSpPr>
          <p:nvPr/>
        </p:nvSpPr>
        <p:spPr bwMode="auto">
          <a:xfrm>
            <a:off x="3098133" y="3891494"/>
            <a:ext cx="60126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8" y="5"/>
              </a:cxn>
              <a:cxn ang="0">
                <a:pos x="8" y="5"/>
              </a:cxn>
              <a:cxn ang="0">
                <a:pos x="14" y="2"/>
              </a:cxn>
              <a:cxn ang="0">
                <a:pos x="14" y="2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5"/>
              </a:cxn>
              <a:cxn ang="0">
                <a:pos x="34" y="5"/>
              </a:cxn>
              <a:cxn ang="0">
                <a:pos x="39" y="14"/>
              </a:cxn>
              <a:cxn ang="0">
                <a:pos x="39" y="22"/>
              </a:cxn>
              <a:cxn ang="0">
                <a:pos x="39" y="22"/>
              </a:cxn>
              <a:cxn ang="0">
                <a:pos x="39" y="33"/>
              </a:cxn>
              <a:cxn ang="0">
                <a:pos x="34" y="41"/>
              </a:cxn>
              <a:cxn ang="0">
                <a:pos x="34" y="41"/>
              </a:cxn>
              <a:cxn ang="0">
                <a:pos x="28" y="44"/>
              </a:cxn>
              <a:cxn ang="0">
                <a:pos x="20" y="47"/>
              </a:cxn>
              <a:cxn ang="0">
                <a:pos x="20" y="47"/>
              </a:cxn>
              <a:cxn ang="0">
                <a:pos x="14" y="44"/>
              </a:cxn>
              <a:cxn ang="0">
                <a:pos x="14" y="44"/>
              </a:cxn>
              <a:cxn ang="0">
                <a:pos x="8" y="41"/>
              </a:cxn>
              <a:cxn ang="0">
                <a:pos x="6" y="41"/>
              </a:cxn>
              <a:cxn ang="0">
                <a:pos x="6" y="66"/>
              </a:cxn>
              <a:cxn ang="0">
                <a:pos x="0" y="66"/>
              </a:cxn>
            </a:cxnLst>
            <a:rect l="0" t="0" r="r" b="b"/>
            <a:pathLst>
              <a:path w="39" h="66">
                <a:moveTo>
                  <a:pt x="0" y="66"/>
                </a:move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14" y="2"/>
                </a:lnTo>
                <a:lnTo>
                  <a:pt x="14" y="2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5"/>
                </a:lnTo>
                <a:lnTo>
                  <a:pt x="34" y="5"/>
                </a:lnTo>
                <a:lnTo>
                  <a:pt x="39" y="14"/>
                </a:lnTo>
                <a:lnTo>
                  <a:pt x="39" y="22"/>
                </a:lnTo>
                <a:lnTo>
                  <a:pt x="39" y="22"/>
                </a:lnTo>
                <a:lnTo>
                  <a:pt x="39" y="33"/>
                </a:lnTo>
                <a:lnTo>
                  <a:pt x="34" y="41"/>
                </a:lnTo>
                <a:lnTo>
                  <a:pt x="34" y="41"/>
                </a:lnTo>
                <a:lnTo>
                  <a:pt x="28" y="44"/>
                </a:lnTo>
                <a:lnTo>
                  <a:pt x="20" y="47"/>
                </a:lnTo>
                <a:lnTo>
                  <a:pt x="20" y="47"/>
                </a:lnTo>
                <a:lnTo>
                  <a:pt x="14" y="44"/>
                </a:lnTo>
                <a:lnTo>
                  <a:pt x="14" y="44"/>
                </a:lnTo>
                <a:lnTo>
                  <a:pt x="8" y="41"/>
                </a:lnTo>
                <a:lnTo>
                  <a:pt x="6" y="41"/>
                </a:lnTo>
                <a:lnTo>
                  <a:pt x="6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0" name="Freeform 502"/>
          <p:cNvSpPr>
            <a:spLocks/>
          </p:cNvSpPr>
          <p:nvPr/>
        </p:nvSpPr>
        <p:spPr bwMode="auto">
          <a:xfrm>
            <a:off x="3107383" y="3898750"/>
            <a:ext cx="43168" cy="5224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6"/>
              </a:cxn>
              <a:cxn ang="0">
                <a:pos x="0" y="31"/>
              </a:cxn>
              <a:cxn ang="0">
                <a:pos x="0" y="31"/>
              </a:cxn>
              <a:cxn ang="0">
                <a:pos x="8" y="36"/>
              </a:cxn>
              <a:cxn ang="0">
                <a:pos x="8" y="36"/>
              </a:cxn>
              <a:cxn ang="0">
                <a:pos x="14" y="36"/>
              </a:cxn>
              <a:cxn ang="0">
                <a:pos x="14" y="36"/>
              </a:cxn>
              <a:cxn ang="0">
                <a:pos x="19" y="36"/>
              </a:cxn>
              <a:cxn ang="0">
                <a:pos x="22" y="34"/>
              </a:cxn>
              <a:cxn ang="0">
                <a:pos x="22" y="34"/>
              </a:cxn>
              <a:cxn ang="0">
                <a:pos x="25" y="28"/>
              </a:cxn>
              <a:cxn ang="0">
                <a:pos x="28" y="17"/>
              </a:cxn>
              <a:cxn ang="0">
                <a:pos x="28" y="17"/>
              </a:cxn>
              <a:cxn ang="0">
                <a:pos x="25" y="9"/>
              </a:cxn>
              <a:cxn ang="0">
                <a:pos x="22" y="3"/>
              </a:cxn>
              <a:cxn ang="0">
                <a:pos x="22" y="3"/>
              </a:cxn>
              <a:cxn ang="0">
                <a:pos x="19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</a:cxnLst>
            <a:rect l="0" t="0" r="r" b="b"/>
            <a:pathLst>
              <a:path w="28" h="36">
                <a:moveTo>
                  <a:pt x="8" y="0"/>
                </a:moveTo>
                <a:lnTo>
                  <a:pt x="8" y="0"/>
                </a:lnTo>
                <a:lnTo>
                  <a:pt x="0" y="6"/>
                </a:lnTo>
                <a:lnTo>
                  <a:pt x="0" y="31"/>
                </a:lnTo>
                <a:lnTo>
                  <a:pt x="0" y="31"/>
                </a:lnTo>
                <a:lnTo>
                  <a:pt x="8" y="36"/>
                </a:lnTo>
                <a:lnTo>
                  <a:pt x="8" y="36"/>
                </a:lnTo>
                <a:lnTo>
                  <a:pt x="14" y="36"/>
                </a:lnTo>
                <a:lnTo>
                  <a:pt x="14" y="36"/>
                </a:lnTo>
                <a:lnTo>
                  <a:pt x="19" y="36"/>
                </a:lnTo>
                <a:lnTo>
                  <a:pt x="22" y="34"/>
                </a:lnTo>
                <a:lnTo>
                  <a:pt x="22" y="34"/>
                </a:lnTo>
                <a:lnTo>
                  <a:pt x="25" y="28"/>
                </a:lnTo>
                <a:lnTo>
                  <a:pt x="28" y="17"/>
                </a:lnTo>
                <a:lnTo>
                  <a:pt x="28" y="17"/>
                </a:lnTo>
                <a:lnTo>
                  <a:pt x="25" y="9"/>
                </a:lnTo>
                <a:lnTo>
                  <a:pt x="22" y="3"/>
                </a:lnTo>
                <a:lnTo>
                  <a:pt x="22" y="3"/>
                </a:lnTo>
                <a:lnTo>
                  <a:pt x="19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1" name="Freeform 503"/>
          <p:cNvSpPr>
            <a:spLocks/>
          </p:cNvSpPr>
          <p:nvPr/>
        </p:nvSpPr>
        <p:spPr bwMode="auto">
          <a:xfrm>
            <a:off x="3021048" y="3891494"/>
            <a:ext cx="60126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5" y="0"/>
              </a:cxn>
              <a:cxn ang="0">
                <a:pos x="5" y="5"/>
              </a:cxn>
              <a:cxn ang="0">
                <a:pos x="8" y="5"/>
              </a:cxn>
              <a:cxn ang="0">
                <a:pos x="8" y="5"/>
              </a:cxn>
              <a:cxn ang="0">
                <a:pos x="14" y="2"/>
              </a:cxn>
              <a:cxn ang="0">
                <a:pos x="14" y="2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4"/>
              </a:cxn>
              <a:cxn ang="0">
                <a:pos x="39" y="22"/>
              </a:cxn>
              <a:cxn ang="0">
                <a:pos x="39" y="22"/>
              </a:cxn>
              <a:cxn ang="0">
                <a:pos x="39" y="33"/>
              </a:cxn>
              <a:cxn ang="0">
                <a:pos x="33" y="41"/>
              </a:cxn>
              <a:cxn ang="0">
                <a:pos x="33" y="41"/>
              </a:cxn>
              <a:cxn ang="0">
                <a:pos x="28" y="44"/>
              </a:cxn>
              <a:cxn ang="0">
                <a:pos x="19" y="47"/>
              </a:cxn>
              <a:cxn ang="0">
                <a:pos x="19" y="47"/>
              </a:cxn>
              <a:cxn ang="0">
                <a:pos x="14" y="44"/>
              </a:cxn>
              <a:cxn ang="0">
                <a:pos x="14" y="44"/>
              </a:cxn>
              <a:cxn ang="0">
                <a:pos x="8" y="41"/>
              </a:cxn>
              <a:cxn ang="0">
                <a:pos x="5" y="41"/>
              </a:cxn>
              <a:cxn ang="0">
                <a:pos x="5" y="66"/>
              </a:cxn>
              <a:cxn ang="0">
                <a:pos x="0" y="66"/>
              </a:cxn>
            </a:cxnLst>
            <a:rect l="0" t="0" r="r" b="b"/>
            <a:pathLst>
              <a:path w="39" h="66">
                <a:moveTo>
                  <a:pt x="0" y="66"/>
                </a:move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8" y="5"/>
                </a:lnTo>
                <a:lnTo>
                  <a:pt x="8" y="5"/>
                </a:lnTo>
                <a:lnTo>
                  <a:pt x="14" y="2"/>
                </a:lnTo>
                <a:lnTo>
                  <a:pt x="14" y="2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39" y="22"/>
                </a:lnTo>
                <a:lnTo>
                  <a:pt x="39" y="22"/>
                </a:lnTo>
                <a:lnTo>
                  <a:pt x="39" y="33"/>
                </a:lnTo>
                <a:lnTo>
                  <a:pt x="33" y="41"/>
                </a:lnTo>
                <a:lnTo>
                  <a:pt x="33" y="41"/>
                </a:lnTo>
                <a:lnTo>
                  <a:pt x="28" y="44"/>
                </a:lnTo>
                <a:lnTo>
                  <a:pt x="19" y="47"/>
                </a:lnTo>
                <a:lnTo>
                  <a:pt x="19" y="47"/>
                </a:lnTo>
                <a:lnTo>
                  <a:pt x="14" y="44"/>
                </a:lnTo>
                <a:lnTo>
                  <a:pt x="14" y="44"/>
                </a:lnTo>
                <a:lnTo>
                  <a:pt x="8" y="41"/>
                </a:lnTo>
                <a:lnTo>
                  <a:pt x="5" y="41"/>
                </a:lnTo>
                <a:lnTo>
                  <a:pt x="5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2" name="Freeform 504"/>
          <p:cNvSpPr>
            <a:spLocks/>
          </p:cNvSpPr>
          <p:nvPr/>
        </p:nvSpPr>
        <p:spPr bwMode="auto">
          <a:xfrm>
            <a:off x="3028756" y="3898750"/>
            <a:ext cx="43168" cy="5224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9" y="0"/>
              </a:cxn>
              <a:cxn ang="0">
                <a:pos x="0" y="6"/>
              </a:cxn>
              <a:cxn ang="0">
                <a:pos x="0" y="31"/>
              </a:cxn>
              <a:cxn ang="0">
                <a:pos x="0" y="31"/>
              </a:cxn>
              <a:cxn ang="0">
                <a:pos x="9" y="36"/>
              </a:cxn>
              <a:cxn ang="0">
                <a:pos x="9" y="36"/>
              </a:cxn>
              <a:cxn ang="0">
                <a:pos x="14" y="36"/>
              </a:cxn>
              <a:cxn ang="0">
                <a:pos x="14" y="36"/>
              </a:cxn>
              <a:cxn ang="0">
                <a:pos x="20" y="36"/>
              </a:cxn>
              <a:cxn ang="0">
                <a:pos x="23" y="34"/>
              </a:cxn>
              <a:cxn ang="0">
                <a:pos x="23" y="34"/>
              </a:cxn>
              <a:cxn ang="0">
                <a:pos x="25" y="28"/>
              </a:cxn>
              <a:cxn ang="0">
                <a:pos x="28" y="17"/>
              </a:cxn>
              <a:cxn ang="0">
                <a:pos x="28" y="17"/>
              </a:cxn>
              <a:cxn ang="0">
                <a:pos x="25" y="9"/>
              </a:cxn>
              <a:cxn ang="0">
                <a:pos x="23" y="3"/>
              </a:cxn>
              <a:cxn ang="0">
                <a:pos x="23" y="3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</a:cxnLst>
            <a:rect l="0" t="0" r="r" b="b"/>
            <a:pathLst>
              <a:path w="28" h="36">
                <a:moveTo>
                  <a:pt x="9" y="0"/>
                </a:moveTo>
                <a:lnTo>
                  <a:pt x="9" y="0"/>
                </a:lnTo>
                <a:lnTo>
                  <a:pt x="0" y="6"/>
                </a:lnTo>
                <a:lnTo>
                  <a:pt x="0" y="31"/>
                </a:lnTo>
                <a:lnTo>
                  <a:pt x="0" y="31"/>
                </a:lnTo>
                <a:lnTo>
                  <a:pt x="9" y="36"/>
                </a:lnTo>
                <a:lnTo>
                  <a:pt x="9" y="36"/>
                </a:lnTo>
                <a:lnTo>
                  <a:pt x="14" y="36"/>
                </a:lnTo>
                <a:lnTo>
                  <a:pt x="14" y="36"/>
                </a:lnTo>
                <a:lnTo>
                  <a:pt x="20" y="36"/>
                </a:lnTo>
                <a:lnTo>
                  <a:pt x="23" y="34"/>
                </a:lnTo>
                <a:lnTo>
                  <a:pt x="23" y="34"/>
                </a:lnTo>
                <a:lnTo>
                  <a:pt x="25" y="28"/>
                </a:lnTo>
                <a:lnTo>
                  <a:pt x="28" y="17"/>
                </a:lnTo>
                <a:lnTo>
                  <a:pt x="28" y="17"/>
                </a:lnTo>
                <a:lnTo>
                  <a:pt x="25" y="9"/>
                </a:lnTo>
                <a:lnTo>
                  <a:pt x="23" y="3"/>
                </a:lnTo>
                <a:lnTo>
                  <a:pt x="23" y="3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3" name="Freeform 505"/>
          <p:cNvSpPr>
            <a:spLocks/>
          </p:cNvSpPr>
          <p:nvPr/>
        </p:nvSpPr>
        <p:spPr bwMode="auto">
          <a:xfrm>
            <a:off x="3318596" y="3859570"/>
            <a:ext cx="94044" cy="100126"/>
          </a:xfrm>
          <a:custGeom>
            <a:avLst/>
            <a:gdLst/>
            <a:ahLst/>
            <a:cxnLst>
              <a:cxn ang="0">
                <a:pos x="11" y="61"/>
              </a:cxn>
              <a:cxn ang="0">
                <a:pos x="11" y="61"/>
              </a:cxn>
              <a:cxn ang="0">
                <a:pos x="3" y="49"/>
              </a:cxn>
              <a:cxn ang="0">
                <a:pos x="0" y="33"/>
              </a:cxn>
              <a:cxn ang="0">
                <a:pos x="0" y="33"/>
              </a:cxn>
              <a:cxn ang="0">
                <a:pos x="3" y="19"/>
              </a:cxn>
              <a:cxn ang="0">
                <a:pos x="11" y="8"/>
              </a:cxn>
              <a:cxn ang="0">
                <a:pos x="11" y="8"/>
              </a:cxn>
              <a:cxn ang="0">
                <a:pos x="19" y="0"/>
              </a:cxn>
              <a:cxn ang="0">
                <a:pos x="33" y="0"/>
              </a:cxn>
              <a:cxn ang="0">
                <a:pos x="33" y="0"/>
              </a:cxn>
              <a:cxn ang="0">
                <a:pos x="42" y="0"/>
              </a:cxn>
              <a:cxn ang="0">
                <a:pos x="50" y="2"/>
              </a:cxn>
              <a:cxn ang="0">
                <a:pos x="56" y="8"/>
              </a:cxn>
              <a:cxn ang="0">
                <a:pos x="61" y="16"/>
              </a:cxn>
              <a:cxn ang="0">
                <a:pos x="53" y="16"/>
              </a:cxn>
              <a:cxn ang="0">
                <a:pos x="53" y="16"/>
              </a:cxn>
              <a:cxn ang="0">
                <a:pos x="45" y="8"/>
              </a:cxn>
              <a:cxn ang="0">
                <a:pos x="39" y="5"/>
              </a:cxn>
              <a:cxn ang="0">
                <a:pos x="33" y="2"/>
              </a:cxn>
              <a:cxn ang="0">
                <a:pos x="33" y="2"/>
              </a:cxn>
              <a:cxn ang="0">
                <a:pos x="25" y="5"/>
              </a:cxn>
              <a:cxn ang="0">
                <a:pos x="17" y="11"/>
              </a:cxn>
              <a:cxn ang="0">
                <a:pos x="11" y="19"/>
              </a:cxn>
              <a:cxn ang="0">
                <a:pos x="8" y="33"/>
              </a:cxn>
              <a:cxn ang="0">
                <a:pos x="8" y="33"/>
              </a:cxn>
              <a:cxn ang="0">
                <a:pos x="11" y="47"/>
              </a:cxn>
              <a:cxn ang="0">
                <a:pos x="17" y="58"/>
              </a:cxn>
              <a:cxn ang="0">
                <a:pos x="25" y="63"/>
              </a:cxn>
              <a:cxn ang="0">
                <a:pos x="33" y="63"/>
              </a:cxn>
              <a:cxn ang="0">
                <a:pos x="33" y="63"/>
              </a:cxn>
              <a:cxn ang="0">
                <a:pos x="42" y="63"/>
              </a:cxn>
              <a:cxn ang="0">
                <a:pos x="47" y="58"/>
              </a:cxn>
              <a:cxn ang="0">
                <a:pos x="53" y="49"/>
              </a:cxn>
              <a:cxn ang="0">
                <a:pos x="61" y="49"/>
              </a:cxn>
              <a:cxn ang="0">
                <a:pos x="61" y="49"/>
              </a:cxn>
              <a:cxn ang="0">
                <a:pos x="59" y="58"/>
              </a:cxn>
              <a:cxn ang="0">
                <a:pos x="50" y="63"/>
              </a:cxn>
              <a:cxn ang="0">
                <a:pos x="42" y="66"/>
              </a:cxn>
              <a:cxn ang="0">
                <a:pos x="33" y="69"/>
              </a:cxn>
              <a:cxn ang="0">
                <a:pos x="33" y="69"/>
              </a:cxn>
              <a:cxn ang="0">
                <a:pos x="19" y="66"/>
              </a:cxn>
              <a:cxn ang="0">
                <a:pos x="11" y="61"/>
              </a:cxn>
            </a:cxnLst>
            <a:rect l="0" t="0" r="r" b="b"/>
            <a:pathLst>
              <a:path w="61" h="69">
                <a:moveTo>
                  <a:pt x="11" y="61"/>
                </a:moveTo>
                <a:lnTo>
                  <a:pt x="11" y="61"/>
                </a:lnTo>
                <a:lnTo>
                  <a:pt x="3" y="49"/>
                </a:lnTo>
                <a:lnTo>
                  <a:pt x="0" y="33"/>
                </a:lnTo>
                <a:lnTo>
                  <a:pt x="0" y="33"/>
                </a:lnTo>
                <a:lnTo>
                  <a:pt x="3" y="19"/>
                </a:lnTo>
                <a:lnTo>
                  <a:pt x="11" y="8"/>
                </a:lnTo>
                <a:lnTo>
                  <a:pt x="11" y="8"/>
                </a:lnTo>
                <a:lnTo>
                  <a:pt x="19" y="0"/>
                </a:lnTo>
                <a:lnTo>
                  <a:pt x="33" y="0"/>
                </a:lnTo>
                <a:lnTo>
                  <a:pt x="33" y="0"/>
                </a:lnTo>
                <a:lnTo>
                  <a:pt x="42" y="0"/>
                </a:lnTo>
                <a:lnTo>
                  <a:pt x="50" y="2"/>
                </a:lnTo>
                <a:lnTo>
                  <a:pt x="56" y="8"/>
                </a:lnTo>
                <a:lnTo>
                  <a:pt x="61" y="16"/>
                </a:lnTo>
                <a:lnTo>
                  <a:pt x="53" y="16"/>
                </a:lnTo>
                <a:lnTo>
                  <a:pt x="53" y="16"/>
                </a:lnTo>
                <a:lnTo>
                  <a:pt x="45" y="8"/>
                </a:lnTo>
                <a:lnTo>
                  <a:pt x="39" y="5"/>
                </a:lnTo>
                <a:lnTo>
                  <a:pt x="33" y="2"/>
                </a:lnTo>
                <a:lnTo>
                  <a:pt x="33" y="2"/>
                </a:lnTo>
                <a:lnTo>
                  <a:pt x="25" y="5"/>
                </a:lnTo>
                <a:lnTo>
                  <a:pt x="17" y="11"/>
                </a:lnTo>
                <a:lnTo>
                  <a:pt x="11" y="19"/>
                </a:lnTo>
                <a:lnTo>
                  <a:pt x="8" y="33"/>
                </a:lnTo>
                <a:lnTo>
                  <a:pt x="8" y="33"/>
                </a:lnTo>
                <a:lnTo>
                  <a:pt x="11" y="47"/>
                </a:lnTo>
                <a:lnTo>
                  <a:pt x="17" y="58"/>
                </a:lnTo>
                <a:lnTo>
                  <a:pt x="25" y="63"/>
                </a:lnTo>
                <a:lnTo>
                  <a:pt x="33" y="63"/>
                </a:lnTo>
                <a:lnTo>
                  <a:pt x="33" y="63"/>
                </a:lnTo>
                <a:lnTo>
                  <a:pt x="42" y="63"/>
                </a:lnTo>
                <a:lnTo>
                  <a:pt x="47" y="58"/>
                </a:lnTo>
                <a:lnTo>
                  <a:pt x="53" y="49"/>
                </a:lnTo>
                <a:lnTo>
                  <a:pt x="61" y="49"/>
                </a:lnTo>
                <a:lnTo>
                  <a:pt x="61" y="49"/>
                </a:lnTo>
                <a:lnTo>
                  <a:pt x="59" y="58"/>
                </a:lnTo>
                <a:lnTo>
                  <a:pt x="50" y="63"/>
                </a:lnTo>
                <a:lnTo>
                  <a:pt x="42" y="66"/>
                </a:lnTo>
                <a:lnTo>
                  <a:pt x="33" y="69"/>
                </a:lnTo>
                <a:lnTo>
                  <a:pt x="33" y="69"/>
                </a:lnTo>
                <a:lnTo>
                  <a:pt x="19" y="66"/>
                </a:lnTo>
                <a:lnTo>
                  <a:pt x="11" y="6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4" name="Freeform 506"/>
          <p:cNvSpPr>
            <a:spLocks/>
          </p:cNvSpPr>
          <p:nvPr/>
        </p:nvSpPr>
        <p:spPr bwMode="auto">
          <a:xfrm>
            <a:off x="3318596" y="3859570"/>
            <a:ext cx="94044" cy="100126"/>
          </a:xfrm>
          <a:custGeom>
            <a:avLst/>
            <a:gdLst/>
            <a:ahLst/>
            <a:cxnLst>
              <a:cxn ang="0">
                <a:pos x="11" y="61"/>
              </a:cxn>
              <a:cxn ang="0">
                <a:pos x="11" y="61"/>
              </a:cxn>
              <a:cxn ang="0">
                <a:pos x="3" y="49"/>
              </a:cxn>
              <a:cxn ang="0">
                <a:pos x="0" y="33"/>
              </a:cxn>
              <a:cxn ang="0">
                <a:pos x="0" y="33"/>
              </a:cxn>
              <a:cxn ang="0">
                <a:pos x="3" y="19"/>
              </a:cxn>
              <a:cxn ang="0">
                <a:pos x="11" y="8"/>
              </a:cxn>
              <a:cxn ang="0">
                <a:pos x="11" y="8"/>
              </a:cxn>
              <a:cxn ang="0">
                <a:pos x="19" y="0"/>
              </a:cxn>
              <a:cxn ang="0">
                <a:pos x="33" y="0"/>
              </a:cxn>
              <a:cxn ang="0">
                <a:pos x="33" y="0"/>
              </a:cxn>
              <a:cxn ang="0">
                <a:pos x="42" y="0"/>
              </a:cxn>
              <a:cxn ang="0">
                <a:pos x="50" y="2"/>
              </a:cxn>
              <a:cxn ang="0">
                <a:pos x="56" y="8"/>
              </a:cxn>
              <a:cxn ang="0">
                <a:pos x="61" y="16"/>
              </a:cxn>
              <a:cxn ang="0">
                <a:pos x="53" y="16"/>
              </a:cxn>
              <a:cxn ang="0">
                <a:pos x="53" y="16"/>
              </a:cxn>
              <a:cxn ang="0">
                <a:pos x="45" y="8"/>
              </a:cxn>
              <a:cxn ang="0">
                <a:pos x="39" y="5"/>
              </a:cxn>
              <a:cxn ang="0">
                <a:pos x="33" y="2"/>
              </a:cxn>
              <a:cxn ang="0">
                <a:pos x="33" y="2"/>
              </a:cxn>
              <a:cxn ang="0">
                <a:pos x="25" y="5"/>
              </a:cxn>
              <a:cxn ang="0">
                <a:pos x="17" y="11"/>
              </a:cxn>
              <a:cxn ang="0">
                <a:pos x="11" y="19"/>
              </a:cxn>
              <a:cxn ang="0">
                <a:pos x="8" y="33"/>
              </a:cxn>
              <a:cxn ang="0">
                <a:pos x="8" y="33"/>
              </a:cxn>
              <a:cxn ang="0">
                <a:pos x="11" y="47"/>
              </a:cxn>
              <a:cxn ang="0">
                <a:pos x="17" y="58"/>
              </a:cxn>
              <a:cxn ang="0">
                <a:pos x="25" y="63"/>
              </a:cxn>
              <a:cxn ang="0">
                <a:pos x="33" y="63"/>
              </a:cxn>
              <a:cxn ang="0">
                <a:pos x="33" y="63"/>
              </a:cxn>
              <a:cxn ang="0">
                <a:pos x="42" y="63"/>
              </a:cxn>
              <a:cxn ang="0">
                <a:pos x="47" y="58"/>
              </a:cxn>
              <a:cxn ang="0">
                <a:pos x="53" y="49"/>
              </a:cxn>
              <a:cxn ang="0">
                <a:pos x="61" y="49"/>
              </a:cxn>
              <a:cxn ang="0">
                <a:pos x="61" y="49"/>
              </a:cxn>
              <a:cxn ang="0">
                <a:pos x="59" y="58"/>
              </a:cxn>
              <a:cxn ang="0">
                <a:pos x="50" y="63"/>
              </a:cxn>
              <a:cxn ang="0">
                <a:pos x="42" y="66"/>
              </a:cxn>
              <a:cxn ang="0">
                <a:pos x="33" y="69"/>
              </a:cxn>
              <a:cxn ang="0">
                <a:pos x="33" y="69"/>
              </a:cxn>
              <a:cxn ang="0">
                <a:pos x="19" y="66"/>
              </a:cxn>
              <a:cxn ang="0">
                <a:pos x="11" y="61"/>
              </a:cxn>
            </a:cxnLst>
            <a:rect l="0" t="0" r="r" b="b"/>
            <a:pathLst>
              <a:path w="61" h="69">
                <a:moveTo>
                  <a:pt x="11" y="61"/>
                </a:moveTo>
                <a:lnTo>
                  <a:pt x="11" y="61"/>
                </a:lnTo>
                <a:lnTo>
                  <a:pt x="3" y="49"/>
                </a:lnTo>
                <a:lnTo>
                  <a:pt x="0" y="33"/>
                </a:lnTo>
                <a:lnTo>
                  <a:pt x="0" y="33"/>
                </a:lnTo>
                <a:lnTo>
                  <a:pt x="3" y="19"/>
                </a:lnTo>
                <a:lnTo>
                  <a:pt x="11" y="8"/>
                </a:lnTo>
                <a:lnTo>
                  <a:pt x="11" y="8"/>
                </a:lnTo>
                <a:lnTo>
                  <a:pt x="19" y="0"/>
                </a:lnTo>
                <a:lnTo>
                  <a:pt x="33" y="0"/>
                </a:lnTo>
                <a:lnTo>
                  <a:pt x="33" y="0"/>
                </a:lnTo>
                <a:lnTo>
                  <a:pt x="42" y="0"/>
                </a:lnTo>
                <a:lnTo>
                  <a:pt x="50" y="2"/>
                </a:lnTo>
                <a:lnTo>
                  <a:pt x="56" y="8"/>
                </a:lnTo>
                <a:lnTo>
                  <a:pt x="61" y="16"/>
                </a:lnTo>
                <a:lnTo>
                  <a:pt x="53" y="16"/>
                </a:lnTo>
                <a:lnTo>
                  <a:pt x="53" y="16"/>
                </a:lnTo>
                <a:lnTo>
                  <a:pt x="45" y="8"/>
                </a:lnTo>
                <a:lnTo>
                  <a:pt x="39" y="5"/>
                </a:lnTo>
                <a:lnTo>
                  <a:pt x="33" y="2"/>
                </a:lnTo>
                <a:lnTo>
                  <a:pt x="33" y="2"/>
                </a:lnTo>
                <a:lnTo>
                  <a:pt x="25" y="5"/>
                </a:lnTo>
                <a:lnTo>
                  <a:pt x="17" y="11"/>
                </a:lnTo>
                <a:lnTo>
                  <a:pt x="11" y="19"/>
                </a:lnTo>
                <a:lnTo>
                  <a:pt x="8" y="33"/>
                </a:lnTo>
                <a:lnTo>
                  <a:pt x="8" y="33"/>
                </a:lnTo>
                <a:lnTo>
                  <a:pt x="11" y="47"/>
                </a:lnTo>
                <a:lnTo>
                  <a:pt x="17" y="58"/>
                </a:lnTo>
                <a:lnTo>
                  <a:pt x="25" y="63"/>
                </a:lnTo>
                <a:lnTo>
                  <a:pt x="33" y="63"/>
                </a:lnTo>
                <a:lnTo>
                  <a:pt x="33" y="63"/>
                </a:lnTo>
                <a:lnTo>
                  <a:pt x="42" y="63"/>
                </a:lnTo>
                <a:lnTo>
                  <a:pt x="47" y="58"/>
                </a:lnTo>
                <a:lnTo>
                  <a:pt x="53" y="49"/>
                </a:lnTo>
                <a:lnTo>
                  <a:pt x="61" y="49"/>
                </a:lnTo>
                <a:lnTo>
                  <a:pt x="61" y="49"/>
                </a:lnTo>
                <a:lnTo>
                  <a:pt x="59" y="58"/>
                </a:lnTo>
                <a:lnTo>
                  <a:pt x="50" y="63"/>
                </a:lnTo>
                <a:lnTo>
                  <a:pt x="42" y="66"/>
                </a:lnTo>
                <a:lnTo>
                  <a:pt x="33" y="69"/>
                </a:lnTo>
                <a:lnTo>
                  <a:pt x="33" y="69"/>
                </a:lnTo>
                <a:lnTo>
                  <a:pt x="19" y="66"/>
                </a:lnTo>
                <a:lnTo>
                  <a:pt x="11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5" name="Freeform 507"/>
          <p:cNvSpPr>
            <a:spLocks/>
          </p:cNvSpPr>
          <p:nvPr/>
        </p:nvSpPr>
        <p:spPr bwMode="auto">
          <a:xfrm>
            <a:off x="2865336" y="3859570"/>
            <a:ext cx="60126" cy="100126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8" y="55"/>
              </a:cxn>
              <a:cxn ang="0">
                <a:pos x="8" y="55"/>
              </a:cxn>
              <a:cxn ang="0">
                <a:pos x="11" y="61"/>
              </a:cxn>
              <a:cxn ang="0">
                <a:pos x="17" y="63"/>
              </a:cxn>
              <a:cxn ang="0">
                <a:pos x="19" y="63"/>
              </a:cxn>
              <a:cxn ang="0">
                <a:pos x="19" y="63"/>
              </a:cxn>
              <a:cxn ang="0">
                <a:pos x="25" y="63"/>
              </a:cxn>
              <a:cxn ang="0">
                <a:pos x="31" y="58"/>
              </a:cxn>
              <a:cxn ang="0">
                <a:pos x="31" y="58"/>
              </a:cxn>
              <a:cxn ang="0">
                <a:pos x="33" y="52"/>
              </a:cxn>
              <a:cxn ang="0">
                <a:pos x="33" y="52"/>
              </a:cxn>
              <a:cxn ang="0">
                <a:pos x="31" y="47"/>
              </a:cxn>
              <a:cxn ang="0">
                <a:pos x="28" y="41"/>
              </a:cxn>
              <a:cxn ang="0">
                <a:pos x="28" y="41"/>
              </a:cxn>
              <a:cxn ang="0">
                <a:pos x="19" y="36"/>
              </a:cxn>
              <a:cxn ang="0">
                <a:pos x="19" y="36"/>
              </a:cxn>
              <a:cxn ang="0">
                <a:pos x="5" y="27"/>
              </a:cxn>
              <a:cxn ang="0">
                <a:pos x="5" y="27"/>
              </a:cxn>
              <a:cxn ang="0">
                <a:pos x="3" y="22"/>
              </a:cxn>
              <a:cxn ang="0">
                <a:pos x="3" y="13"/>
              </a:cxn>
              <a:cxn ang="0">
                <a:pos x="3" y="13"/>
              </a:cxn>
              <a:cxn ang="0">
                <a:pos x="3" y="8"/>
              </a:cxn>
              <a:cxn ang="0">
                <a:pos x="5" y="2"/>
              </a:cxn>
              <a:cxn ang="0">
                <a:pos x="5" y="2"/>
              </a:cxn>
              <a:cxn ang="0">
                <a:pos x="11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3" y="2"/>
              </a:cxn>
              <a:cxn ang="0">
                <a:pos x="36" y="5"/>
              </a:cxn>
              <a:cxn ang="0">
                <a:pos x="39" y="11"/>
              </a:cxn>
              <a:cxn ang="0">
                <a:pos x="31" y="11"/>
              </a:cxn>
              <a:cxn ang="0">
                <a:pos x="31" y="11"/>
              </a:cxn>
              <a:cxn ang="0">
                <a:pos x="28" y="5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7" y="5"/>
              </a:cxn>
              <a:cxn ang="0">
                <a:pos x="11" y="8"/>
              </a:cxn>
              <a:cxn ang="0">
                <a:pos x="11" y="8"/>
              </a:cxn>
              <a:cxn ang="0">
                <a:pos x="11" y="13"/>
              </a:cxn>
              <a:cxn ang="0">
                <a:pos x="11" y="13"/>
              </a:cxn>
              <a:cxn ang="0">
                <a:pos x="11" y="19"/>
              </a:cxn>
              <a:cxn ang="0">
                <a:pos x="14" y="22"/>
              </a:cxn>
              <a:cxn ang="0">
                <a:pos x="14" y="22"/>
              </a:cxn>
              <a:cxn ang="0">
                <a:pos x="25" y="30"/>
              </a:cxn>
              <a:cxn ang="0">
                <a:pos x="25" y="30"/>
              </a:cxn>
              <a:cxn ang="0">
                <a:pos x="36" y="38"/>
              </a:cxn>
              <a:cxn ang="0">
                <a:pos x="36" y="38"/>
              </a:cxn>
              <a:cxn ang="0">
                <a:pos x="39" y="44"/>
              </a:cxn>
              <a:cxn ang="0">
                <a:pos x="39" y="49"/>
              </a:cxn>
              <a:cxn ang="0">
                <a:pos x="39" y="49"/>
              </a:cxn>
              <a:cxn ang="0">
                <a:pos x="39" y="58"/>
              </a:cxn>
              <a:cxn ang="0">
                <a:pos x="36" y="63"/>
              </a:cxn>
              <a:cxn ang="0">
                <a:pos x="36" y="63"/>
              </a:cxn>
              <a:cxn ang="0">
                <a:pos x="31" y="66"/>
              </a:cxn>
              <a:cxn ang="0">
                <a:pos x="19" y="69"/>
              </a:cxn>
              <a:cxn ang="0">
                <a:pos x="19" y="69"/>
              </a:cxn>
              <a:cxn ang="0">
                <a:pos x="11" y="69"/>
              </a:cxn>
              <a:cxn ang="0">
                <a:pos x="5" y="66"/>
              </a:cxn>
              <a:cxn ang="0">
                <a:pos x="3" y="61"/>
              </a:cxn>
              <a:cxn ang="0">
                <a:pos x="0" y="55"/>
              </a:cxn>
            </a:cxnLst>
            <a:rect l="0" t="0" r="r" b="b"/>
            <a:pathLst>
              <a:path w="39" h="69">
                <a:moveTo>
                  <a:pt x="0" y="55"/>
                </a:moveTo>
                <a:lnTo>
                  <a:pt x="8" y="55"/>
                </a:lnTo>
                <a:lnTo>
                  <a:pt x="8" y="55"/>
                </a:lnTo>
                <a:lnTo>
                  <a:pt x="11" y="61"/>
                </a:lnTo>
                <a:lnTo>
                  <a:pt x="17" y="63"/>
                </a:lnTo>
                <a:lnTo>
                  <a:pt x="19" y="63"/>
                </a:lnTo>
                <a:lnTo>
                  <a:pt x="19" y="63"/>
                </a:lnTo>
                <a:lnTo>
                  <a:pt x="25" y="63"/>
                </a:lnTo>
                <a:lnTo>
                  <a:pt x="31" y="58"/>
                </a:lnTo>
                <a:lnTo>
                  <a:pt x="31" y="58"/>
                </a:lnTo>
                <a:lnTo>
                  <a:pt x="33" y="52"/>
                </a:lnTo>
                <a:lnTo>
                  <a:pt x="33" y="52"/>
                </a:lnTo>
                <a:lnTo>
                  <a:pt x="31" y="47"/>
                </a:lnTo>
                <a:lnTo>
                  <a:pt x="28" y="41"/>
                </a:lnTo>
                <a:lnTo>
                  <a:pt x="28" y="41"/>
                </a:lnTo>
                <a:lnTo>
                  <a:pt x="19" y="36"/>
                </a:lnTo>
                <a:lnTo>
                  <a:pt x="19" y="36"/>
                </a:lnTo>
                <a:lnTo>
                  <a:pt x="5" y="27"/>
                </a:lnTo>
                <a:lnTo>
                  <a:pt x="5" y="27"/>
                </a:lnTo>
                <a:lnTo>
                  <a:pt x="3" y="22"/>
                </a:lnTo>
                <a:lnTo>
                  <a:pt x="3" y="13"/>
                </a:lnTo>
                <a:lnTo>
                  <a:pt x="3" y="13"/>
                </a:lnTo>
                <a:lnTo>
                  <a:pt x="3" y="8"/>
                </a:lnTo>
                <a:lnTo>
                  <a:pt x="5" y="2"/>
                </a:lnTo>
                <a:lnTo>
                  <a:pt x="5" y="2"/>
                </a:lnTo>
                <a:lnTo>
                  <a:pt x="11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3" y="2"/>
                </a:lnTo>
                <a:lnTo>
                  <a:pt x="36" y="5"/>
                </a:lnTo>
                <a:lnTo>
                  <a:pt x="39" y="11"/>
                </a:lnTo>
                <a:lnTo>
                  <a:pt x="31" y="11"/>
                </a:lnTo>
                <a:lnTo>
                  <a:pt x="31" y="11"/>
                </a:lnTo>
                <a:lnTo>
                  <a:pt x="28" y="5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7" y="5"/>
                </a:lnTo>
                <a:lnTo>
                  <a:pt x="11" y="8"/>
                </a:lnTo>
                <a:lnTo>
                  <a:pt x="11" y="8"/>
                </a:lnTo>
                <a:lnTo>
                  <a:pt x="11" y="13"/>
                </a:lnTo>
                <a:lnTo>
                  <a:pt x="11" y="13"/>
                </a:lnTo>
                <a:lnTo>
                  <a:pt x="11" y="19"/>
                </a:lnTo>
                <a:lnTo>
                  <a:pt x="14" y="22"/>
                </a:lnTo>
                <a:lnTo>
                  <a:pt x="14" y="22"/>
                </a:lnTo>
                <a:lnTo>
                  <a:pt x="25" y="30"/>
                </a:lnTo>
                <a:lnTo>
                  <a:pt x="25" y="30"/>
                </a:lnTo>
                <a:lnTo>
                  <a:pt x="36" y="38"/>
                </a:lnTo>
                <a:lnTo>
                  <a:pt x="36" y="38"/>
                </a:lnTo>
                <a:lnTo>
                  <a:pt x="39" y="44"/>
                </a:lnTo>
                <a:lnTo>
                  <a:pt x="39" y="49"/>
                </a:lnTo>
                <a:lnTo>
                  <a:pt x="39" y="49"/>
                </a:lnTo>
                <a:lnTo>
                  <a:pt x="39" y="58"/>
                </a:lnTo>
                <a:lnTo>
                  <a:pt x="36" y="63"/>
                </a:lnTo>
                <a:lnTo>
                  <a:pt x="36" y="63"/>
                </a:lnTo>
                <a:lnTo>
                  <a:pt x="31" y="66"/>
                </a:lnTo>
                <a:lnTo>
                  <a:pt x="19" y="69"/>
                </a:lnTo>
                <a:lnTo>
                  <a:pt x="19" y="69"/>
                </a:lnTo>
                <a:lnTo>
                  <a:pt x="11" y="69"/>
                </a:lnTo>
                <a:lnTo>
                  <a:pt x="5" y="66"/>
                </a:lnTo>
                <a:lnTo>
                  <a:pt x="3" y="61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" name="Freeform 508"/>
          <p:cNvSpPr>
            <a:spLocks/>
          </p:cNvSpPr>
          <p:nvPr/>
        </p:nvSpPr>
        <p:spPr bwMode="auto">
          <a:xfrm>
            <a:off x="2865336" y="3859570"/>
            <a:ext cx="60126" cy="100126"/>
          </a:xfrm>
          <a:custGeom>
            <a:avLst/>
            <a:gdLst/>
            <a:ahLst/>
            <a:cxnLst>
              <a:cxn ang="0">
                <a:pos x="0" y="55"/>
              </a:cxn>
              <a:cxn ang="0">
                <a:pos x="8" y="55"/>
              </a:cxn>
              <a:cxn ang="0">
                <a:pos x="8" y="55"/>
              </a:cxn>
              <a:cxn ang="0">
                <a:pos x="11" y="61"/>
              </a:cxn>
              <a:cxn ang="0">
                <a:pos x="17" y="63"/>
              </a:cxn>
              <a:cxn ang="0">
                <a:pos x="19" y="63"/>
              </a:cxn>
              <a:cxn ang="0">
                <a:pos x="19" y="63"/>
              </a:cxn>
              <a:cxn ang="0">
                <a:pos x="25" y="63"/>
              </a:cxn>
              <a:cxn ang="0">
                <a:pos x="31" y="58"/>
              </a:cxn>
              <a:cxn ang="0">
                <a:pos x="31" y="58"/>
              </a:cxn>
              <a:cxn ang="0">
                <a:pos x="33" y="52"/>
              </a:cxn>
              <a:cxn ang="0">
                <a:pos x="33" y="52"/>
              </a:cxn>
              <a:cxn ang="0">
                <a:pos x="31" y="47"/>
              </a:cxn>
              <a:cxn ang="0">
                <a:pos x="28" y="41"/>
              </a:cxn>
              <a:cxn ang="0">
                <a:pos x="28" y="41"/>
              </a:cxn>
              <a:cxn ang="0">
                <a:pos x="19" y="36"/>
              </a:cxn>
              <a:cxn ang="0">
                <a:pos x="19" y="36"/>
              </a:cxn>
              <a:cxn ang="0">
                <a:pos x="5" y="27"/>
              </a:cxn>
              <a:cxn ang="0">
                <a:pos x="5" y="27"/>
              </a:cxn>
              <a:cxn ang="0">
                <a:pos x="3" y="22"/>
              </a:cxn>
              <a:cxn ang="0">
                <a:pos x="3" y="13"/>
              </a:cxn>
              <a:cxn ang="0">
                <a:pos x="3" y="13"/>
              </a:cxn>
              <a:cxn ang="0">
                <a:pos x="3" y="8"/>
              </a:cxn>
              <a:cxn ang="0">
                <a:pos x="5" y="2"/>
              </a:cxn>
              <a:cxn ang="0">
                <a:pos x="5" y="2"/>
              </a:cxn>
              <a:cxn ang="0">
                <a:pos x="11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3" y="2"/>
              </a:cxn>
              <a:cxn ang="0">
                <a:pos x="36" y="5"/>
              </a:cxn>
              <a:cxn ang="0">
                <a:pos x="39" y="11"/>
              </a:cxn>
              <a:cxn ang="0">
                <a:pos x="31" y="11"/>
              </a:cxn>
              <a:cxn ang="0">
                <a:pos x="31" y="11"/>
              </a:cxn>
              <a:cxn ang="0">
                <a:pos x="28" y="5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7" y="5"/>
              </a:cxn>
              <a:cxn ang="0">
                <a:pos x="11" y="8"/>
              </a:cxn>
              <a:cxn ang="0">
                <a:pos x="11" y="8"/>
              </a:cxn>
              <a:cxn ang="0">
                <a:pos x="11" y="13"/>
              </a:cxn>
              <a:cxn ang="0">
                <a:pos x="11" y="13"/>
              </a:cxn>
              <a:cxn ang="0">
                <a:pos x="11" y="19"/>
              </a:cxn>
              <a:cxn ang="0">
                <a:pos x="14" y="22"/>
              </a:cxn>
              <a:cxn ang="0">
                <a:pos x="14" y="22"/>
              </a:cxn>
              <a:cxn ang="0">
                <a:pos x="25" y="30"/>
              </a:cxn>
              <a:cxn ang="0">
                <a:pos x="25" y="30"/>
              </a:cxn>
              <a:cxn ang="0">
                <a:pos x="36" y="38"/>
              </a:cxn>
              <a:cxn ang="0">
                <a:pos x="36" y="38"/>
              </a:cxn>
              <a:cxn ang="0">
                <a:pos x="39" y="44"/>
              </a:cxn>
              <a:cxn ang="0">
                <a:pos x="39" y="49"/>
              </a:cxn>
              <a:cxn ang="0">
                <a:pos x="39" y="49"/>
              </a:cxn>
              <a:cxn ang="0">
                <a:pos x="39" y="58"/>
              </a:cxn>
              <a:cxn ang="0">
                <a:pos x="36" y="63"/>
              </a:cxn>
              <a:cxn ang="0">
                <a:pos x="36" y="63"/>
              </a:cxn>
              <a:cxn ang="0">
                <a:pos x="31" y="66"/>
              </a:cxn>
              <a:cxn ang="0">
                <a:pos x="19" y="69"/>
              </a:cxn>
              <a:cxn ang="0">
                <a:pos x="19" y="69"/>
              </a:cxn>
              <a:cxn ang="0">
                <a:pos x="11" y="69"/>
              </a:cxn>
              <a:cxn ang="0">
                <a:pos x="5" y="66"/>
              </a:cxn>
              <a:cxn ang="0">
                <a:pos x="3" y="61"/>
              </a:cxn>
              <a:cxn ang="0">
                <a:pos x="0" y="55"/>
              </a:cxn>
            </a:cxnLst>
            <a:rect l="0" t="0" r="r" b="b"/>
            <a:pathLst>
              <a:path w="39" h="69">
                <a:moveTo>
                  <a:pt x="0" y="55"/>
                </a:moveTo>
                <a:lnTo>
                  <a:pt x="8" y="55"/>
                </a:lnTo>
                <a:lnTo>
                  <a:pt x="8" y="55"/>
                </a:lnTo>
                <a:lnTo>
                  <a:pt x="11" y="61"/>
                </a:lnTo>
                <a:lnTo>
                  <a:pt x="17" y="63"/>
                </a:lnTo>
                <a:lnTo>
                  <a:pt x="19" y="63"/>
                </a:lnTo>
                <a:lnTo>
                  <a:pt x="19" y="63"/>
                </a:lnTo>
                <a:lnTo>
                  <a:pt x="25" y="63"/>
                </a:lnTo>
                <a:lnTo>
                  <a:pt x="31" y="58"/>
                </a:lnTo>
                <a:lnTo>
                  <a:pt x="31" y="58"/>
                </a:lnTo>
                <a:lnTo>
                  <a:pt x="33" y="52"/>
                </a:lnTo>
                <a:lnTo>
                  <a:pt x="33" y="52"/>
                </a:lnTo>
                <a:lnTo>
                  <a:pt x="31" y="47"/>
                </a:lnTo>
                <a:lnTo>
                  <a:pt x="28" y="41"/>
                </a:lnTo>
                <a:lnTo>
                  <a:pt x="28" y="41"/>
                </a:lnTo>
                <a:lnTo>
                  <a:pt x="19" y="36"/>
                </a:lnTo>
                <a:lnTo>
                  <a:pt x="19" y="36"/>
                </a:lnTo>
                <a:lnTo>
                  <a:pt x="5" y="27"/>
                </a:lnTo>
                <a:lnTo>
                  <a:pt x="5" y="27"/>
                </a:lnTo>
                <a:lnTo>
                  <a:pt x="3" y="22"/>
                </a:lnTo>
                <a:lnTo>
                  <a:pt x="3" y="13"/>
                </a:lnTo>
                <a:lnTo>
                  <a:pt x="3" y="13"/>
                </a:lnTo>
                <a:lnTo>
                  <a:pt x="3" y="8"/>
                </a:lnTo>
                <a:lnTo>
                  <a:pt x="5" y="2"/>
                </a:lnTo>
                <a:lnTo>
                  <a:pt x="5" y="2"/>
                </a:lnTo>
                <a:lnTo>
                  <a:pt x="11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3" y="2"/>
                </a:lnTo>
                <a:lnTo>
                  <a:pt x="36" y="5"/>
                </a:lnTo>
                <a:lnTo>
                  <a:pt x="39" y="11"/>
                </a:lnTo>
                <a:lnTo>
                  <a:pt x="31" y="11"/>
                </a:lnTo>
                <a:lnTo>
                  <a:pt x="31" y="11"/>
                </a:lnTo>
                <a:lnTo>
                  <a:pt x="28" y="5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7" y="5"/>
                </a:lnTo>
                <a:lnTo>
                  <a:pt x="11" y="8"/>
                </a:lnTo>
                <a:lnTo>
                  <a:pt x="11" y="8"/>
                </a:lnTo>
                <a:lnTo>
                  <a:pt x="11" y="13"/>
                </a:lnTo>
                <a:lnTo>
                  <a:pt x="11" y="13"/>
                </a:lnTo>
                <a:lnTo>
                  <a:pt x="11" y="19"/>
                </a:lnTo>
                <a:lnTo>
                  <a:pt x="14" y="22"/>
                </a:lnTo>
                <a:lnTo>
                  <a:pt x="14" y="22"/>
                </a:lnTo>
                <a:lnTo>
                  <a:pt x="25" y="30"/>
                </a:lnTo>
                <a:lnTo>
                  <a:pt x="25" y="30"/>
                </a:lnTo>
                <a:lnTo>
                  <a:pt x="36" y="38"/>
                </a:lnTo>
                <a:lnTo>
                  <a:pt x="36" y="38"/>
                </a:lnTo>
                <a:lnTo>
                  <a:pt x="39" y="44"/>
                </a:lnTo>
                <a:lnTo>
                  <a:pt x="39" y="49"/>
                </a:lnTo>
                <a:lnTo>
                  <a:pt x="39" y="49"/>
                </a:lnTo>
                <a:lnTo>
                  <a:pt x="39" y="58"/>
                </a:lnTo>
                <a:lnTo>
                  <a:pt x="36" y="63"/>
                </a:lnTo>
                <a:lnTo>
                  <a:pt x="36" y="63"/>
                </a:lnTo>
                <a:lnTo>
                  <a:pt x="31" y="66"/>
                </a:lnTo>
                <a:lnTo>
                  <a:pt x="19" y="69"/>
                </a:lnTo>
                <a:lnTo>
                  <a:pt x="19" y="69"/>
                </a:lnTo>
                <a:lnTo>
                  <a:pt x="11" y="69"/>
                </a:lnTo>
                <a:lnTo>
                  <a:pt x="5" y="66"/>
                </a:lnTo>
                <a:lnTo>
                  <a:pt x="3" y="61"/>
                </a:lnTo>
                <a:lnTo>
                  <a:pt x="0" y="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" name="Freeform 509"/>
          <p:cNvSpPr>
            <a:spLocks noEditPoints="1"/>
          </p:cNvSpPr>
          <p:nvPr/>
        </p:nvSpPr>
        <p:spPr bwMode="auto">
          <a:xfrm>
            <a:off x="3503600" y="3891494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6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4"/>
              </a:cxn>
              <a:cxn ang="0">
                <a:pos x="25" y="14"/>
              </a:cxn>
              <a:cxn ang="0">
                <a:pos x="25" y="5"/>
              </a:cxn>
              <a:cxn ang="0">
                <a:pos x="23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9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9"/>
              </a:cxn>
              <a:cxn ang="0">
                <a:pos x="34" y="39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3" y="44"/>
              </a:cxn>
              <a:cxn ang="0">
                <a:pos x="14" y="47"/>
              </a:cxn>
              <a:cxn ang="0">
                <a:pos x="14" y="47"/>
              </a:cxn>
              <a:cxn ang="0">
                <a:pos x="9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  <a:cxn ang="0">
                <a:pos x="9" y="33"/>
              </a:cxn>
              <a:cxn ang="0">
                <a:pos x="9" y="33"/>
              </a:cxn>
              <a:cxn ang="0">
                <a:pos x="9" y="41"/>
              </a:cxn>
              <a:cxn ang="0">
                <a:pos x="17" y="41"/>
              </a:cxn>
              <a:cxn ang="0">
                <a:pos x="17" y="41"/>
              </a:cxn>
              <a:cxn ang="0">
                <a:pos x="23" y="41"/>
              </a:cxn>
              <a:cxn ang="0">
                <a:pos x="25" y="39"/>
              </a:cxn>
              <a:cxn ang="0">
                <a:pos x="25" y="19"/>
              </a:cxn>
              <a:cxn ang="0">
                <a:pos x="25" y="19"/>
              </a:cxn>
              <a:cxn ang="0">
                <a:pos x="17" y="22"/>
              </a:cxn>
              <a:cxn ang="0">
                <a:pos x="11" y="25"/>
              </a:cxn>
              <a:cxn ang="0">
                <a:pos x="9" y="30"/>
              </a:cxn>
              <a:cxn ang="0">
                <a:pos x="9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0" y="27"/>
                </a:lnTo>
                <a:lnTo>
                  <a:pt x="6" y="22"/>
                </a:lnTo>
                <a:lnTo>
                  <a:pt x="14" y="19"/>
                </a:lnTo>
                <a:lnTo>
                  <a:pt x="25" y="16"/>
                </a:lnTo>
                <a:lnTo>
                  <a:pt x="25" y="14"/>
                </a:lnTo>
                <a:lnTo>
                  <a:pt x="25" y="14"/>
                </a:lnTo>
                <a:lnTo>
                  <a:pt x="25" y="5"/>
                </a:lnTo>
                <a:lnTo>
                  <a:pt x="23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9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9"/>
                </a:lnTo>
                <a:lnTo>
                  <a:pt x="34" y="39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3" y="44"/>
                </a:lnTo>
                <a:lnTo>
                  <a:pt x="14" y="47"/>
                </a:lnTo>
                <a:lnTo>
                  <a:pt x="14" y="47"/>
                </a:lnTo>
                <a:lnTo>
                  <a:pt x="9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  <a:close/>
                <a:moveTo>
                  <a:pt x="9" y="33"/>
                </a:moveTo>
                <a:lnTo>
                  <a:pt x="9" y="33"/>
                </a:lnTo>
                <a:lnTo>
                  <a:pt x="9" y="41"/>
                </a:lnTo>
                <a:lnTo>
                  <a:pt x="17" y="41"/>
                </a:lnTo>
                <a:lnTo>
                  <a:pt x="17" y="41"/>
                </a:lnTo>
                <a:lnTo>
                  <a:pt x="23" y="41"/>
                </a:lnTo>
                <a:lnTo>
                  <a:pt x="25" y="39"/>
                </a:lnTo>
                <a:lnTo>
                  <a:pt x="25" y="19"/>
                </a:lnTo>
                <a:lnTo>
                  <a:pt x="25" y="19"/>
                </a:lnTo>
                <a:lnTo>
                  <a:pt x="17" y="22"/>
                </a:lnTo>
                <a:lnTo>
                  <a:pt x="11" y="25"/>
                </a:lnTo>
                <a:lnTo>
                  <a:pt x="9" y="30"/>
                </a:lnTo>
                <a:lnTo>
                  <a:pt x="9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" name="Freeform 510"/>
          <p:cNvSpPr>
            <a:spLocks/>
          </p:cNvSpPr>
          <p:nvPr/>
        </p:nvSpPr>
        <p:spPr bwMode="auto">
          <a:xfrm>
            <a:off x="3503600" y="3891494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6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4"/>
              </a:cxn>
              <a:cxn ang="0">
                <a:pos x="25" y="14"/>
              </a:cxn>
              <a:cxn ang="0">
                <a:pos x="25" y="5"/>
              </a:cxn>
              <a:cxn ang="0">
                <a:pos x="23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9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9"/>
              </a:cxn>
              <a:cxn ang="0">
                <a:pos x="34" y="39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3" y="44"/>
              </a:cxn>
              <a:cxn ang="0">
                <a:pos x="14" y="47"/>
              </a:cxn>
              <a:cxn ang="0">
                <a:pos x="14" y="47"/>
              </a:cxn>
              <a:cxn ang="0">
                <a:pos x="9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0" y="27"/>
                </a:lnTo>
                <a:lnTo>
                  <a:pt x="6" y="22"/>
                </a:lnTo>
                <a:lnTo>
                  <a:pt x="14" y="19"/>
                </a:lnTo>
                <a:lnTo>
                  <a:pt x="25" y="16"/>
                </a:lnTo>
                <a:lnTo>
                  <a:pt x="25" y="14"/>
                </a:lnTo>
                <a:lnTo>
                  <a:pt x="25" y="14"/>
                </a:lnTo>
                <a:lnTo>
                  <a:pt x="25" y="5"/>
                </a:lnTo>
                <a:lnTo>
                  <a:pt x="23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9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9"/>
                </a:lnTo>
                <a:lnTo>
                  <a:pt x="34" y="39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3" y="44"/>
                </a:lnTo>
                <a:lnTo>
                  <a:pt x="14" y="47"/>
                </a:lnTo>
                <a:lnTo>
                  <a:pt x="14" y="47"/>
                </a:lnTo>
                <a:lnTo>
                  <a:pt x="9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" name="Freeform 511"/>
          <p:cNvSpPr>
            <a:spLocks/>
          </p:cNvSpPr>
          <p:nvPr/>
        </p:nvSpPr>
        <p:spPr bwMode="auto">
          <a:xfrm>
            <a:off x="3517475" y="3919065"/>
            <a:ext cx="24667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8" y="22"/>
              </a:cxn>
              <a:cxn ang="0">
                <a:pos x="8" y="22"/>
              </a:cxn>
              <a:cxn ang="0">
                <a:pos x="14" y="22"/>
              </a:cxn>
              <a:cxn ang="0">
                <a:pos x="16" y="20"/>
              </a:cxn>
              <a:cxn ang="0">
                <a:pos x="16" y="0"/>
              </a:cxn>
              <a:cxn ang="0">
                <a:pos x="16" y="0"/>
              </a:cxn>
              <a:cxn ang="0">
                <a:pos x="8" y="3"/>
              </a:cxn>
              <a:cxn ang="0">
                <a:pos x="2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6" h="22">
                <a:moveTo>
                  <a:pt x="0" y="14"/>
                </a:moveTo>
                <a:lnTo>
                  <a:pt x="0" y="14"/>
                </a:lnTo>
                <a:lnTo>
                  <a:pt x="0" y="22"/>
                </a:lnTo>
                <a:lnTo>
                  <a:pt x="8" y="22"/>
                </a:lnTo>
                <a:lnTo>
                  <a:pt x="8" y="22"/>
                </a:lnTo>
                <a:lnTo>
                  <a:pt x="14" y="22"/>
                </a:lnTo>
                <a:lnTo>
                  <a:pt x="16" y="20"/>
                </a:lnTo>
                <a:lnTo>
                  <a:pt x="16" y="0"/>
                </a:lnTo>
                <a:lnTo>
                  <a:pt x="16" y="0"/>
                </a:lnTo>
                <a:lnTo>
                  <a:pt x="8" y="3"/>
                </a:lnTo>
                <a:lnTo>
                  <a:pt x="2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" name="Freeform 512"/>
          <p:cNvSpPr>
            <a:spLocks/>
          </p:cNvSpPr>
          <p:nvPr/>
        </p:nvSpPr>
        <p:spPr bwMode="auto">
          <a:xfrm>
            <a:off x="2942421" y="3891494"/>
            <a:ext cx="57043" cy="68202"/>
          </a:xfrm>
          <a:custGeom>
            <a:avLst/>
            <a:gdLst/>
            <a:ahLst/>
            <a:cxnLst>
              <a:cxn ang="0">
                <a:pos x="3" y="44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0"/>
              </a:cxn>
              <a:cxn ang="0">
                <a:pos x="6" y="36"/>
              </a:cxn>
              <a:cxn ang="0">
                <a:pos x="9" y="39"/>
              </a:cxn>
              <a:cxn ang="0">
                <a:pos x="9" y="39"/>
              </a:cxn>
              <a:cxn ang="0">
                <a:pos x="11" y="41"/>
              </a:cxn>
              <a:cxn ang="0">
                <a:pos x="14" y="41"/>
              </a:cxn>
              <a:cxn ang="0">
                <a:pos x="14" y="41"/>
              </a:cxn>
              <a:cxn ang="0">
                <a:pos x="23" y="41"/>
              </a:cxn>
              <a:cxn ang="0">
                <a:pos x="23" y="41"/>
              </a:cxn>
              <a:cxn ang="0">
                <a:pos x="31" y="36"/>
              </a:cxn>
              <a:cxn ang="0">
                <a:pos x="31" y="0"/>
              </a:cxn>
              <a:cxn ang="0">
                <a:pos x="37" y="0"/>
              </a:cxn>
              <a:cxn ang="0">
                <a:pos x="37" y="47"/>
              </a:cxn>
              <a:cxn ang="0">
                <a:pos x="31" y="47"/>
              </a:cxn>
              <a:cxn ang="0">
                <a:pos x="31" y="39"/>
              </a:cxn>
              <a:cxn ang="0">
                <a:pos x="31" y="39"/>
              </a:cxn>
              <a:cxn ang="0">
                <a:pos x="31" y="39"/>
              </a:cxn>
              <a:cxn ang="0">
                <a:pos x="23" y="44"/>
              </a:cxn>
              <a:cxn ang="0">
                <a:pos x="23" y="44"/>
              </a:cxn>
              <a:cxn ang="0">
                <a:pos x="14" y="47"/>
              </a:cxn>
              <a:cxn ang="0">
                <a:pos x="14" y="47"/>
              </a:cxn>
              <a:cxn ang="0">
                <a:pos x="6" y="47"/>
              </a:cxn>
              <a:cxn ang="0">
                <a:pos x="3" y="44"/>
              </a:cxn>
            </a:cxnLst>
            <a:rect l="0" t="0" r="r" b="b"/>
            <a:pathLst>
              <a:path w="37" h="47">
                <a:moveTo>
                  <a:pt x="3" y="44"/>
                </a:move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  <a:lnTo>
                  <a:pt x="0" y="0"/>
                </a:lnTo>
                <a:lnTo>
                  <a:pt x="6" y="0"/>
                </a:lnTo>
                <a:lnTo>
                  <a:pt x="6" y="30"/>
                </a:lnTo>
                <a:lnTo>
                  <a:pt x="6" y="30"/>
                </a:lnTo>
                <a:lnTo>
                  <a:pt x="6" y="36"/>
                </a:lnTo>
                <a:lnTo>
                  <a:pt x="9" y="39"/>
                </a:lnTo>
                <a:lnTo>
                  <a:pt x="9" y="39"/>
                </a:lnTo>
                <a:lnTo>
                  <a:pt x="11" y="41"/>
                </a:lnTo>
                <a:lnTo>
                  <a:pt x="14" y="41"/>
                </a:lnTo>
                <a:lnTo>
                  <a:pt x="14" y="41"/>
                </a:lnTo>
                <a:lnTo>
                  <a:pt x="23" y="41"/>
                </a:lnTo>
                <a:lnTo>
                  <a:pt x="23" y="41"/>
                </a:lnTo>
                <a:lnTo>
                  <a:pt x="31" y="36"/>
                </a:lnTo>
                <a:lnTo>
                  <a:pt x="31" y="0"/>
                </a:lnTo>
                <a:lnTo>
                  <a:pt x="37" y="0"/>
                </a:lnTo>
                <a:lnTo>
                  <a:pt x="37" y="47"/>
                </a:lnTo>
                <a:lnTo>
                  <a:pt x="31" y="47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23" y="44"/>
                </a:lnTo>
                <a:lnTo>
                  <a:pt x="23" y="44"/>
                </a:lnTo>
                <a:lnTo>
                  <a:pt x="14" y="47"/>
                </a:lnTo>
                <a:lnTo>
                  <a:pt x="14" y="47"/>
                </a:lnTo>
                <a:lnTo>
                  <a:pt x="6" y="47"/>
                </a:lnTo>
                <a:lnTo>
                  <a:pt x="3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" name="Freeform 513"/>
          <p:cNvSpPr>
            <a:spLocks/>
          </p:cNvSpPr>
          <p:nvPr/>
        </p:nvSpPr>
        <p:spPr bwMode="auto">
          <a:xfrm>
            <a:off x="2942421" y="3891494"/>
            <a:ext cx="57043" cy="68202"/>
          </a:xfrm>
          <a:custGeom>
            <a:avLst/>
            <a:gdLst/>
            <a:ahLst/>
            <a:cxnLst>
              <a:cxn ang="0">
                <a:pos x="3" y="44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  <a:cxn ang="0">
                <a:pos x="0" y="0"/>
              </a:cxn>
              <a:cxn ang="0">
                <a:pos x="6" y="0"/>
              </a:cxn>
              <a:cxn ang="0">
                <a:pos x="6" y="30"/>
              </a:cxn>
              <a:cxn ang="0">
                <a:pos x="6" y="30"/>
              </a:cxn>
              <a:cxn ang="0">
                <a:pos x="6" y="36"/>
              </a:cxn>
              <a:cxn ang="0">
                <a:pos x="9" y="39"/>
              </a:cxn>
              <a:cxn ang="0">
                <a:pos x="9" y="39"/>
              </a:cxn>
              <a:cxn ang="0">
                <a:pos x="11" y="41"/>
              </a:cxn>
              <a:cxn ang="0">
                <a:pos x="14" y="41"/>
              </a:cxn>
              <a:cxn ang="0">
                <a:pos x="14" y="41"/>
              </a:cxn>
              <a:cxn ang="0">
                <a:pos x="23" y="41"/>
              </a:cxn>
              <a:cxn ang="0">
                <a:pos x="23" y="41"/>
              </a:cxn>
              <a:cxn ang="0">
                <a:pos x="31" y="36"/>
              </a:cxn>
              <a:cxn ang="0">
                <a:pos x="31" y="0"/>
              </a:cxn>
              <a:cxn ang="0">
                <a:pos x="37" y="0"/>
              </a:cxn>
              <a:cxn ang="0">
                <a:pos x="37" y="47"/>
              </a:cxn>
              <a:cxn ang="0">
                <a:pos x="31" y="47"/>
              </a:cxn>
              <a:cxn ang="0">
                <a:pos x="31" y="39"/>
              </a:cxn>
              <a:cxn ang="0">
                <a:pos x="31" y="39"/>
              </a:cxn>
              <a:cxn ang="0">
                <a:pos x="31" y="39"/>
              </a:cxn>
              <a:cxn ang="0">
                <a:pos x="23" y="44"/>
              </a:cxn>
              <a:cxn ang="0">
                <a:pos x="23" y="44"/>
              </a:cxn>
              <a:cxn ang="0">
                <a:pos x="14" y="47"/>
              </a:cxn>
              <a:cxn ang="0">
                <a:pos x="14" y="47"/>
              </a:cxn>
              <a:cxn ang="0">
                <a:pos x="6" y="47"/>
              </a:cxn>
              <a:cxn ang="0">
                <a:pos x="3" y="44"/>
              </a:cxn>
            </a:cxnLst>
            <a:rect l="0" t="0" r="r" b="b"/>
            <a:pathLst>
              <a:path w="37" h="47">
                <a:moveTo>
                  <a:pt x="3" y="44"/>
                </a:move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  <a:lnTo>
                  <a:pt x="0" y="0"/>
                </a:lnTo>
                <a:lnTo>
                  <a:pt x="6" y="0"/>
                </a:lnTo>
                <a:lnTo>
                  <a:pt x="6" y="30"/>
                </a:lnTo>
                <a:lnTo>
                  <a:pt x="6" y="30"/>
                </a:lnTo>
                <a:lnTo>
                  <a:pt x="6" y="36"/>
                </a:lnTo>
                <a:lnTo>
                  <a:pt x="9" y="39"/>
                </a:lnTo>
                <a:lnTo>
                  <a:pt x="9" y="39"/>
                </a:lnTo>
                <a:lnTo>
                  <a:pt x="11" y="41"/>
                </a:lnTo>
                <a:lnTo>
                  <a:pt x="14" y="41"/>
                </a:lnTo>
                <a:lnTo>
                  <a:pt x="14" y="41"/>
                </a:lnTo>
                <a:lnTo>
                  <a:pt x="23" y="41"/>
                </a:lnTo>
                <a:lnTo>
                  <a:pt x="23" y="41"/>
                </a:lnTo>
                <a:lnTo>
                  <a:pt x="31" y="36"/>
                </a:lnTo>
                <a:lnTo>
                  <a:pt x="31" y="0"/>
                </a:lnTo>
                <a:lnTo>
                  <a:pt x="37" y="0"/>
                </a:lnTo>
                <a:lnTo>
                  <a:pt x="37" y="47"/>
                </a:lnTo>
                <a:lnTo>
                  <a:pt x="31" y="47"/>
                </a:lnTo>
                <a:lnTo>
                  <a:pt x="31" y="39"/>
                </a:lnTo>
                <a:lnTo>
                  <a:pt x="31" y="39"/>
                </a:lnTo>
                <a:lnTo>
                  <a:pt x="31" y="39"/>
                </a:lnTo>
                <a:lnTo>
                  <a:pt x="23" y="44"/>
                </a:lnTo>
                <a:lnTo>
                  <a:pt x="23" y="44"/>
                </a:lnTo>
                <a:lnTo>
                  <a:pt x="14" y="47"/>
                </a:lnTo>
                <a:lnTo>
                  <a:pt x="14" y="47"/>
                </a:lnTo>
                <a:lnTo>
                  <a:pt x="6" y="47"/>
                </a:lnTo>
                <a:lnTo>
                  <a:pt x="3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" name="Freeform 514"/>
          <p:cNvSpPr>
            <a:spLocks noEditPoints="1"/>
          </p:cNvSpPr>
          <p:nvPr/>
        </p:nvSpPr>
        <p:spPr bwMode="auto">
          <a:xfrm>
            <a:off x="3577602" y="3891494"/>
            <a:ext cx="89419" cy="68202"/>
          </a:xfrm>
          <a:custGeom>
            <a:avLst/>
            <a:gdLst/>
            <a:ahLst/>
            <a:cxnLst>
              <a:cxn ang="0">
                <a:pos x="50" y="47"/>
              </a:cxn>
              <a:cxn ang="0">
                <a:pos x="50" y="16"/>
              </a:cxn>
              <a:cxn ang="0">
                <a:pos x="50" y="16"/>
              </a:cxn>
              <a:cxn ang="0">
                <a:pos x="50" y="11"/>
              </a:cxn>
              <a:cxn ang="0">
                <a:pos x="50" y="8"/>
              </a:cxn>
              <a:cxn ang="0">
                <a:pos x="50" y="8"/>
              </a:cxn>
              <a:cxn ang="0">
                <a:pos x="47" y="5"/>
              </a:cxn>
              <a:cxn ang="0">
                <a:pos x="42" y="5"/>
              </a:cxn>
              <a:cxn ang="0">
                <a:pos x="42" y="5"/>
              </a:cxn>
              <a:cxn ang="0">
                <a:pos x="36" y="5"/>
              </a:cxn>
              <a:cxn ang="0">
                <a:pos x="36" y="5"/>
              </a:cxn>
              <a:cxn ang="0">
                <a:pos x="28" y="11"/>
              </a:cxn>
              <a:cxn ang="0">
                <a:pos x="28" y="47"/>
              </a:cxn>
              <a:cxn ang="0">
                <a:pos x="19" y="47"/>
              </a:cxn>
              <a:cxn ang="0">
                <a:pos x="19" y="0"/>
              </a:cxn>
              <a:cxn ang="0">
                <a:pos x="28" y="0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36" y="2"/>
              </a:cxn>
              <a:cxn ang="0">
                <a:pos x="36" y="2"/>
              </a:cxn>
              <a:cxn ang="0">
                <a:pos x="44" y="0"/>
              </a:cxn>
              <a:cxn ang="0">
                <a:pos x="44" y="0"/>
              </a:cxn>
              <a:cxn ang="0">
                <a:pos x="50" y="0"/>
              </a:cxn>
              <a:cxn ang="0">
                <a:pos x="56" y="2"/>
              </a:cxn>
              <a:cxn ang="0">
                <a:pos x="56" y="2"/>
              </a:cxn>
              <a:cxn ang="0">
                <a:pos x="58" y="8"/>
              </a:cxn>
              <a:cxn ang="0">
                <a:pos x="58" y="14"/>
              </a:cxn>
              <a:cxn ang="0">
                <a:pos x="58" y="47"/>
              </a:cxn>
              <a:cxn ang="0">
                <a:pos x="50" y="47"/>
              </a:cxn>
              <a:cxn ang="0">
                <a:pos x="0" y="47"/>
              </a:cxn>
              <a:cxn ang="0">
                <a:pos x="0" y="0"/>
              </a:cxn>
              <a:cxn ang="0">
                <a:pos x="5" y="0"/>
              </a:cxn>
              <a:cxn ang="0">
                <a:pos x="5" y="47"/>
              </a:cxn>
              <a:cxn ang="0">
                <a:pos x="0" y="47"/>
              </a:cxn>
            </a:cxnLst>
            <a:rect l="0" t="0" r="r" b="b"/>
            <a:pathLst>
              <a:path w="58" h="47">
                <a:moveTo>
                  <a:pt x="50" y="47"/>
                </a:moveTo>
                <a:lnTo>
                  <a:pt x="50" y="16"/>
                </a:lnTo>
                <a:lnTo>
                  <a:pt x="50" y="16"/>
                </a:lnTo>
                <a:lnTo>
                  <a:pt x="50" y="11"/>
                </a:lnTo>
                <a:lnTo>
                  <a:pt x="50" y="8"/>
                </a:lnTo>
                <a:lnTo>
                  <a:pt x="50" y="8"/>
                </a:lnTo>
                <a:lnTo>
                  <a:pt x="47" y="5"/>
                </a:lnTo>
                <a:lnTo>
                  <a:pt x="42" y="5"/>
                </a:lnTo>
                <a:lnTo>
                  <a:pt x="42" y="5"/>
                </a:lnTo>
                <a:lnTo>
                  <a:pt x="36" y="5"/>
                </a:lnTo>
                <a:lnTo>
                  <a:pt x="36" y="5"/>
                </a:lnTo>
                <a:lnTo>
                  <a:pt x="28" y="11"/>
                </a:lnTo>
                <a:lnTo>
                  <a:pt x="28" y="47"/>
                </a:lnTo>
                <a:lnTo>
                  <a:pt x="19" y="47"/>
                </a:lnTo>
                <a:lnTo>
                  <a:pt x="19" y="0"/>
                </a:lnTo>
                <a:lnTo>
                  <a:pt x="28" y="0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36" y="2"/>
                </a:lnTo>
                <a:lnTo>
                  <a:pt x="36" y="2"/>
                </a:lnTo>
                <a:lnTo>
                  <a:pt x="44" y="0"/>
                </a:lnTo>
                <a:lnTo>
                  <a:pt x="44" y="0"/>
                </a:lnTo>
                <a:lnTo>
                  <a:pt x="50" y="0"/>
                </a:lnTo>
                <a:lnTo>
                  <a:pt x="56" y="2"/>
                </a:lnTo>
                <a:lnTo>
                  <a:pt x="56" y="2"/>
                </a:lnTo>
                <a:lnTo>
                  <a:pt x="58" y="8"/>
                </a:lnTo>
                <a:lnTo>
                  <a:pt x="58" y="14"/>
                </a:lnTo>
                <a:lnTo>
                  <a:pt x="58" y="47"/>
                </a:lnTo>
                <a:lnTo>
                  <a:pt x="50" y="47"/>
                </a:lnTo>
                <a:close/>
                <a:moveTo>
                  <a:pt x="0" y="47"/>
                </a:moveTo>
                <a:lnTo>
                  <a:pt x="0" y="0"/>
                </a:lnTo>
                <a:lnTo>
                  <a:pt x="5" y="0"/>
                </a:lnTo>
                <a:lnTo>
                  <a:pt x="5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3" name="Freeform 515"/>
          <p:cNvSpPr>
            <a:spLocks/>
          </p:cNvSpPr>
          <p:nvPr/>
        </p:nvSpPr>
        <p:spPr bwMode="auto">
          <a:xfrm>
            <a:off x="3606894" y="3891494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6"/>
              </a:cxn>
              <a:cxn ang="0">
                <a:pos x="31" y="16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17" y="2"/>
              </a:cxn>
              <a:cxn ang="0">
                <a:pos x="17" y="2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7" y="2"/>
              </a:cxn>
              <a:cxn ang="0">
                <a:pos x="37" y="2"/>
              </a:cxn>
              <a:cxn ang="0">
                <a:pos x="39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6"/>
                </a:lnTo>
                <a:lnTo>
                  <a:pt x="31" y="16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17" y="2"/>
                </a:lnTo>
                <a:lnTo>
                  <a:pt x="17" y="2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7" y="2"/>
                </a:lnTo>
                <a:lnTo>
                  <a:pt x="37" y="2"/>
                </a:lnTo>
                <a:lnTo>
                  <a:pt x="39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4" name="Rectangle 516"/>
          <p:cNvSpPr>
            <a:spLocks noChangeArrowheads="1"/>
          </p:cNvSpPr>
          <p:nvPr/>
        </p:nvSpPr>
        <p:spPr bwMode="auto">
          <a:xfrm>
            <a:off x="3577602" y="3891494"/>
            <a:ext cx="7709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5" name="Freeform 517"/>
          <p:cNvSpPr>
            <a:spLocks/>
          </p:cNvSpPr>
          <p:nvPr/>
        </p:nvSpPr>
        <p:spPr bwMode="auto">
          <a:xfrm>
            <a:off x="3431140" y="3866825"/>
            <a:ext cx="60126" cy="9287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8" y="0"/>
              </a:cxn>
              <a:cxn ang="0">
                <a:pos x="8" y="22"/>
              </a:cxn>
              <a:cxn ang="0">
                <a:pos x="8" y="22"/>
              </a:cxn>
              <a:cxn ang="0">
                <a:pos x="8" y="22"/>
              </a:cxn>
              <a:cxn ang="0">
                <a:pos x="16" y="19"/>
              </a:cxn>
              <a:cxn ang="0">
                <a:pos x="16" y="19"/>
              </a:cxn>
              <a:cxn ang="0">
                <a:pos x="25" y="17"/>
              </a:cxn>
              <a:cxn ang="0">
                <a:pos x="25" y="17"/>
              </a:cxn>
              <a:cxn ang="0">
                <a:pos x="30" y="17"/>
              </a:cxn>
              <a:cxn ang="0">
                <a:pos x="36" y="19"/>
              </a:cxn>
              <a:cxn ang="0">
                <a:pos x="36" y="19"/>
              </a:cxn>
              <a:cxn ang="0">
                <a:pos x="36" y="25"/>
              </a:cxn>
              <a:cxn ang="0">
                <a:pos x="39" y="31"/>
              </a:cxn>
              <a:cxn ang="0">
                <a:pos x="30" y="47"/>
              </a:cxn>
              <a:cxn ang="0">
                <a:pos x="30" y="33"/>
              </a:cxn>
              <a:cxn ang="0">
                <a:pos x="30" y="33"/>
              </a:cxn>
              <a:cxn ang="0">
                <a:pos x="30" y="28"/>
              </a:cxn>
              <a:cxn ang="0">
                <a:pos x="28" y="25"/>
              </a:cxn>
              <a:cxn ang="0">
                <a:pos x="28" y="25"/>
              </a:cxn>
              <a:cxn ang="0">
                <a:pos x="22" y="22"/>
              </a:cxn>
              <a:cxn ang="0">
                <a:pos x="22" y="22"/>
              </a:cxn>
              <a:cxn ang="0">
                <a:pos x="14" y="22"/>
              </a:cxn>
              <a:cxn ang="0">
                <a:pos x="14" y="22"/>
              </a:cxn>
              <a:cxn ang="0">
                <a:pos x="8" y="28"/>
              </a:cxn>
              <a:cxn ang="0">
                <a:pos x="8" y="64"/>
              </a:cxn>
              <a:cxn ang="0">
                <a:pos x="0" y="64"/>
              </a:cxn>
            </a:cxnLst>
            <a:rect l="0" t="0" r="r" b="b"/>
            <a:pathLst>
              <a:path w="39" h="64">
                <a:moveTo>
                  <a:pt x="0" y="64"/>
                </a:moveTo>
                <a:lnTo>
                  <a:pt x="0" y="0"/>
                </a:lnTo>
                <a:lnTo>
                  <a:pt x="8" y="0"/>
                </a:lnTo>
                <a:lnTo>
                  <a:pt x="8" y="22"/>
                </a:lnTo>
                <a:lnTo>
                  <a:pt x="8" y="22"/>
                </a:lnTo>
                <a:lnTo>
                  <a:pt x="8" y="22"/>
                </a:lnTo>
                <a:lnTo>
                  <a:pt x="16" y="19"/>
                </a:lnTo>
                <a:lnTo>
                  <a:pt x="16" y="19"/>
                </a:lnTo>
                <a:lnTo>
                  <a:pt x="25" y="17"/>
                </a:lnTo>
                <a:lnTo>
                  <a:pt x="25" y="17"/>
                </a:lnTo>
                <a:lnTo>
                  <a:pt x="30" y="17"/>
                </a:lnTo>
                <a:lnTo>
                  <a:pt x="36" y="19"/>
                </a:lnTo>
                <a:lnTo>
                  <a:pt x="36" y="19"/>
                </a:lnTo>
                <a:lnTo>
                  <a:pt x="36" y="25"/>
                </a:lnTo>
                <a:lnTo>
                  <a:pt x="39" y="31"/>
                </a:lnTo>
                <a:lnTo>
                  <a:pt x="30" y="47"/>
                </a:lnTo>
                <a:lnTo>
                  <a:pt x="30" y="33"/>
                </a:lnTo>
                <a:lnTo>
                  <a:pt x="30" y="33"/>
                </a:lnTo>
                <a:lnTo>
                  <a:pt x="30" y="28"/>
                </a:lnTo>
                <a:lnTo>
                  <a:pt x="28" y="25"/>
                </a:lnTo>
                <a:lnTo>
                  <a:pt x="28" y="25"/>
                </a:lnTo>
                <a:lnTo>
                  <a:pt x="22" y="22"/>
                </a:lnTo>
                <a:lnTo>
                  <a:pt x="22" y="22"/>
                </a:lnTo>
                <a:lnTo>
                  <a:pt x="14" y="22"/>
                </a:lnTo>
                <a:lnTo>
                  <a:pt x="14" y="22"/>
                </a:lnTo>
                <a:lnTo>
                  <a:pt x="8" y="28"/>
                </a:lnTo>
                <a:lnTo>
                  <a:pt x="8" y="64"/>
                </a:lnTo>
                <a:lnTo>
                  <a:pt x="0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" name="Freeform 518"/>
          <p:cNvSpPr>
            <a:spLocks/>
          </p:cNvSpPr>
          <p:nvPr/>
        </p:nvSpPr>
        <p:spPr bwMode="auto">
          <a:xfrm>
            <a:off x="3431140" y="3866825"/>
            <a:ext cx="60126" cy="92870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0" y="0"/>
              </a:cxn>
              <a:cxn ang="0">
                <a:pos x="8" y="0"/>
              </a:cxn>
              <a:cxn ang="0">
                <a:pos x="8" y="22"/>
              </a:cxn>
              <a:cxn ang="0">
                <a:pos x="8" y="22"/>
              </a:cxn>
              <a:cxn ang="0">
                <a:pos x="8" y="22"/>
              </a:cxn>
              <a:cxn ang="0">
                <a:pos x="16" y="19"/>
              </a:cxn>
              <a:cxn ang="0">
                <a:pos x="16" y="19"/>
              </a:cxn>
              <a:cxn ang="0">
                <a:pos x="25" y="17"/>
              </a:cxn>
              <a:cxn ang="0">
                <a:pos x="25" y="17"/>
              </a:cxn>
              <a:cxn ang="0">
                <a:pos x="30" y="17"/>
              </a:cxn>
              <a:cxn ang="0">
                <a:pos x="36" y="19"/>
              </a:cxn>
              <a:cxn ang="0">
                <a:pos x="36" y="19"/>
              </a:cxn>
              <a:cxn ang="0">
                <a:pos x="36" y="25"/>
              </a:cxn>
              <a:cxn ang="0">
                <a:pos x="39" y="31"/>
              </a:cxn>
              <a:cxn ang="0">
                <a:pos x="30" y="47"/>
              </a:cxn>
              <a:cxn ang="0">
                <a:pos x="30" y="33"/>
              </a:cxn>
              <a:cxn ang="0">
                <a:pos x="30" y="33"/>
              </a:cxn>
              <a:cxn ang="0">
                <a:pos x="30" y="28"/>
              </a:cxn>
              <a:cxn ang="0">
                <a:pos x="28" y="25"/>
              </a:cxn>
              <a:cxn ang="0">
                <a:pos x="28" y="25"/>
              </a:cxn>
              <a:cxn ang="0">
                <a:pos x="22" y="22"/>
              </a:cxn>
              <a:cxn ang="0">
                <a:pos x="22" y="22"/>
              </a:cxn>
              <a:cxn ang="0">
                <a:pos x="14" y="22"/>
              </a:cxn>
              <a:cxn ang="0">
                <a:pos x="14" y="22"/>
              </a:cxn>
              <a:cxn ang="0">
                <a:pos x="8" y="28"/>
              </a:cxn>
              <a:cxn ang="0">
                <a:pos x="8" y="64"/>
              </a:cxn>
              <a:cxn ang="0">
                <a:pos x="0" y="64"/>
              </a:cxn>
            </a:cxnLst>
            <a:rect l="0" t="0" r="r" b="b"/>
            <a:pathLst>
              <a:path w="39" h="64">
                <a:moveTo>
                  <a:pt x="0" y="64"/>
                </a:moveTo>
                <a:lnTo>
                  <a:pt x="0" y="0"/>
                </a:lnTo>
                <a:lnTo>
                  <a:pt x="8" y="0"/>
                </a:lnTo>
                <a:lnTo>
                  <a:pt x="8" y="22"/>
                </a:lnTo>
                <a:lnTo>
                  <a:pt x="8" y="22"/>
                </a:lnTo>
                <a:lnTo>
                  <a:pt x="8" y="22"/>
                </a:lnTo>
                <a:lnTo>
                  <a:pt x="16" y="19"/>
                </a:lnTo>
                <a:lnTo>
                  <a:pt x="16" y="19"/>
                </a:lnTo>
                <a:lnTo>
                  <a:pt x="25" y="17"/>
                </a:lnTo>
                <a:lnTo>
                  <a:pt x="25" y="17"/>
                </a:lnTo>
                <a:lnTo>
                  <a:pt x="30" y="17"/>
                </a:lnTo>
                <a:lnTo>
                  <a:pt x="36" y="19"/>
                </a:lnTo>
                <a:lnTo>
                  <a:pt x="36" y="19"/>
                </a:lnTo>
                <a:lnTo>
                  <a:pt x="36" y="25"/>
                </a:lnTo>
                <a:lnTo>
                  <a:pt x="39" y="31"/>
                </a:lnTo>
                <a:lnTo>
                  <a:pt x="30" y="47"/>
                </a:lnTo>
                <a:lnTo>
                  <a:pt x="30" y="33"/>
                </a:lnTo>
                <a:lnTo>
                  <a:pt x="30" y="33"/>
                </a:lnTo>
                <a:lnTo>
                  <a:pt x="30" y="28"/>
                </a:lnTo>
                <a:lnTo>
                  <a:pt x="28" y="25"/>
                </a:lnTo>
                <a:lnTo>
                  <a:pt x="28" y="25"/>
                </a:lnTo>
                <a:lnTo>
                  <a:pt x="22" y="22"/>
                </a:lnTo>
                <a:lnTo>
                  <a:pt x="22" y="22"/>
                </a:lnTo>
                <a:lnTo>
                  <a:pt x="14" y="22"/>
                </a:lnTo>
                <a:lnTo>
                  <a:pt x="14" y="22"/>
                </a:lnTo>
                <a:lnTo>
                  <a:pt x="8" y="28"/>
                </a:lnTo>
                <a:lnTo>
                  <a:pt x="8" y="64"/>
                </a:lnTo>
                <a:lnTo>
                  <a:pt x="0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7" name="Freeform 519"/>
          <p:cNvSpPr>
            <a:spLocks/>
          </p:cNvSpPr>
          <p:nvPr/>
        </p:nvSpPr>
        <p:spPr bwMode="auto">
          <a:xfrm>
            <a:off x="3477391" y="3930674"/>
            <a:ext cx="13875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17"/>
              </a:cxn>
              <a:cxn ang="0">
                <a:pos x="9" y="0"/>
              </a:cxn>
              <a:cxn ang="0">
                <a:pos x="9" y="20"/>
              </a:cxn>
              <a:cxn ang="0">
                <a:pos x="0" y="20"/>
              </a:cxn>
            </a:cxnLst>
            <a:rect l="0" t="0" r="r" b="b"/>
            <a:pathLst>
              <a:path w="9" h="20">
                <a:moveTo>
                  <a:pt x="0" y="20"/>
                </a:moveTo>
                <a:lnTo>
                  <a:pt x="0" y="17"/>
                </a:lnTo>
                <a:lnTo>
                  <a:pt x="9" y="0"/>
                </a:lnTo>
                <a:lnTo>
                  <a:pt x="9" y="2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8" name="Freeform 520"/>
          <p:cNvSpPr>
            <a:spLocks/>
          </p:cNvSpPr>
          <p:nvPr/>
        </p:nvSpPr>
        <p:spPr bwMode="auto">
          <a:xfrm>
            <a:off x="3477391" y="3930674"/>
            <a:ext cx="13875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17"/>
              </a:cxn>
              <a:cxn ang="0">
                <a:pos x="9" y="0"/>
              </a:cxn>
              <a:cxn ang="0">
                <a:pos x="9" y="20"/>
              </a:cxn>
              <a:cxn ang="0">
                <a:pos x="0" y="20"/>
              </a:cxn>
            </a:cxnLst>
            <a:rect l="0" t="0" r="r" b="b"/>
            <a:pathLst>
              <a:path w="9" h="20">
                <a:moveTo>
                  <a:pt x="0" y="20"/>
                </a:moveTo>
                <a:lnTo>
                  <a:pt x="0" y="17"/>
                </a:lnTo>
                <a:lnTo>
                  <a:pt x="9" y="0"/>
                </a:lnTo>
                <a:lnTo>
                  <a:pt x="9" y="20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9" name="Freeform 521"/>
          <p:cNvSpPr>
            <a:spLocks/>
          </p:cNvSpPr>
          <p:nvPr/>
        </p:nvSpPr>
        <p:spPr bwMode="auto">
          <a:xfrm>
            <a:off x="3477391" y="3911809"/>
            <a:ext cx="13875" cy="3627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9" y="5"/>
              </a:cxn>
              <a:cxn ang="0">
                <a:pos x="0" y="25"/>
              </a:cxn>
              <a:cxn ang="0">
                <a:pos x="0" y="16"/>
              </a:cxn>
            </a:cxnLst>
            <a:rect l="0" t="0" r="r" b="b"/>
            <a:pathLst>
              <a:path w="9" h="25">
                <a:moveTo>
                  <a:pt x="0" y="16"/>
                </a:move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9" y="5"/>
                </a:lnTo>
                <a:lnTo>
                  <a:pt x="0" y="25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0" name="Freeform 522"/>
          <p:cNvSpPr>
            <a:spLocks/>
          </p:cNvSpPr>
          <p:nvPr/>
        </p:nvSpPr>
        <p:spPr bwMode="auto">
          <a:xfrm>
            <a:off x="3477391" y="3911809"/>
            <a:ext cx="13875" cy="36278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9" y="0"/>
              </a:cxn>
              <a:cxn ang="0">
                <a:pos x="9" y="0"/>
              </a:cxn>
              <a:cxn ang="0">
                <a:pos x="9" y="0"/>
              </a:cxn>
              <a:cxn ang="0">
                <a:pos x="9" y="5"/>
              </a:cxn>
              <a:cxn ang="0">
                <a:pos x="0" y="25"/>
              </a:cxn>
              <a:cxn ang="0">
                <a:pos x="0" y="16"/>
              </a:cxn>
            </a:cxnLst>
            <a:rect l="0" t="0" r="r" b="b"/>
            <a:pathLst>
              <a:path w="9" h="25">
                <a:moveTo>
                  <a:pt x="0" y="16"/>
                </a:moveTo>
                <a:lnTo>
                  <a:pt x="9" y="0"/>
                </a:lnTo>
                <a:lnTo>
                  <a:pt x="9" y="0"/>
                </a:lnTo>
                <a:lnTo>
                  <a:pt x="9" y="0"/>
                </a:lnTo>
                <a:lnTo>
                  <a:pt x="9" y="5"/>
                </a:lnTo>
                <a:lnTo>
                  <a:pt x="0" y="25"/>
                </a:lnTo>
                <a:lnTo>
                  <a:pt x="0" y="1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1" name="Freeform 523"/>
          <p:cNvSpPr>
            <a:spLocks/>
          </p:cNvSpPr>
          <p:nvPr/>
        </p:nvSpPr>
        <p:spPr bwMode="auto">
          <a:xfrm>
            <a:off x="3477391" y="3919065"/>
            <a:ext cx="13875" cy="36278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9" y="0"/>
              </a:cxn>
              <a:cxn ang="0">
                <a:pos x="9" y="8"/>
              </a:cxn>
              <a:cxn ang="0">
                <a:pos x="0" y="25"/>
              </a:cxn>
              <a:cxn ang="0">
                <a:pos x="0" y="20"/>
              </a:cxn>
            </a:cxnLst>
            <a:rect l="0" t="0" r="r" b="b"/>
            <a:pathLst>
              <a:path w="9" h="25">
                <a:moveTo>
                  <a:pt x="0" y="20"/>
                </a:moveTo>
                <a:lnTo>
                  <a:pt x="9" y="0"/>
                </a:lnTo>
                <a:lnTo>
                  <a:pt x="9" y="8"/>
                </a:lnTo>
                <a:lnTo>
                  <a:pt x="0" y="25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2" name="Freeform 524"/>
          <p:cNvSpPr>
            <a:spLocks/>
          </p:cNvSpPr>
          <p:nvPr/>
        </p:nvSpPr>
        <p:spPr bwMode="auto">
          <a:xfrm>
            <a:off x="3477391" y="3919065"/>
            <a:ext cx="13875" cy="36278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9" y="0"/>
              </a:cxn>
              <a:cxn ang="0">
                <a:pos x="9" y="8"/>
              </a:cxn>
              <a:cxn ang="0">
                <a:pos x="0" y="25"/>
              </a:cxn>
              <a:cxn ang="0">
                <a:pos x="0" y="20"/>
              </a:cxn>
            </a:cxnLst>
            <a:rect l="0" t="0" r="r" b="b"/>
            <a:pathLst>
              <a:path w="9" h="25">
                <a:moveTo>
                  <a:pt x="0" y="20"/>
                </a:moveTo>
                <a:lnTo>
                  <a:pt x="9" y="0"/>
                </a:lnTo>
                <a:lnTo>
                  <a:pt x="9" y="8"/>
                </a:lnTo>
                <a:lnTo>
                  <a:pt x="0" y="25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3" name="Rectangle 525"/>
          <p:cNvSpPr>
            <a:spLocks noChangeArrowheads="1"/>
          </p:cNvSpPr>
          <p:nvPr/>
        </p:nvSpPr>
        <p:spPr bwMode="auto">
          <a:xfrm>
            <a:off x="3184468" y="3866825"/>
            <a:ext cx="4625" cy="9287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4" name="Rectangle 526"/>
          <p:cNvSpPr>
            <a:spLocks noChangeArrowheads="1"/>
          </p:cNvSpPr>
          <p:nvPr/>
        </p:nvSpPr>
        <p:spPr bwMode="auto">
          <a:xfrm>
            <a:off x="3184468" y="3866825"/>
            <a:ext cx="4625" cy="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5" name="Rectangle 527"/>
          <p:cNvSpPr>
            <a:spLocks noChangeArrowheads="1"/>
          </p:cNvSpPr>
          <p:nvPr/>
        </p:nvSpPr>
        <p:spPr bwMode="auto">
          <a:xfrm>
            <a:off x="3175218" y="3866825"/>
            <a:ext cx="4625" cy="9287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6" name="Rectangle 528"/>
          <p:cNvSpPr>
            <a:spLocks noChangeArrowheads="1"/>
          </p:cNvSpPr>
          <p:nvPr/>
        </p:nvSpPr>
        <p:spPr bwMode="auto">
          <a:xfrm>
            <a:off x="3175218" y="3866825"/>
            <a:ext cx="4625" cy="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7" name="Rectangle 529"/>
          <p:cNvSpPr>
            <a:spLocks noChangeArrowheads="1"/>
          </p:cNvSpPr>
          <p:nvPr/>
        </p:nvSpPr>
        <p:spPr bwMode="auto">
          <a:xfrm>
            <a:off x="3179843" y="3866825"/>
            <a:ext cx="4625" cy="9287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8" name="Rectangle 530"/>
          <p:cNvSpPr>
            <a:spLocks noChangeArrowheads="1"/>
          </p:cNvSpPr>
          <p:nvPr/>
        </p:nvSpPr>
        <p:spPr bwMode="auto">
          <a:xfrm>
            <a:off x="3179843" y="3866825"/>
            <a:ext cx="4625" cy="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59" name="Rectangle 531"/>
          <p:cNvSpPr>
            <a:spLocks noChangeArrowheads="1"/>
          </p:cNvSpPr>
          <p:nvPr/>
        </p:nvSpPr>
        <p:spPr bwMode="auto">
          <a:xfrm>
            <a:off x="3577602" y="3866825"/>
            <a:ext cx="7709" cy="1160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0" name="Rectangle 532"/>
          <p:cNvSpPr>
            <a:spLocks noChangeArrowheads="1"/>
          </p:cNvSpPr>
          <p:nvPr/>
        </p:nvSpPr>
        <p:spPr bwMode="auto">
          <a:xfrm>
            <a:off x="3577602" y="3866825"/>
            <a:ext cx="7709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1" name="Freeform 533"/>
          <p:cNvSpPr>
            <a:spLocks/>
          </p:cNvSpPr>
          <p:nvPr/>
        </p:nvSpPr>
        <p:spPr bwMode="auto">
          <a:xfrm>
            <a:off x="3210677" y="4143986"/>
            <a:ext cx="50876" cy="20315"/>
          </a:xfrm>
          <a:custGeom>
            <a:avLst/>
            <a:gdLst/>
            <a:ahLst/>
            <a:cxnLst>
              <a:cxn ang="0">
                <a:pos x="5" y="11"/>
              </a:cxn>
              <a:cxn ang="0">
                <a:pos x="5" y="11"/>
              </a:cxn>
              <a:cxn ang="0">
                <a:pos x="3" y="9"/>
              </a:cxn>
              <a:cxn ang="0">
                <a:pos x="0" y="6"/>
              </a:cxn>
              <a:cxn ang="0">
                <a:pos x="5" y="3"/>
              </a:cxn>
              <a:cxn ang="0">
                <a:pos x="5" y="3"/>
              </a:cxn>
              <a:cxn ang="0">
                <a:pos x="11" y="9"/>
              </a:cxn>
              <a:cxn ang="0">
                <a:pos x="11" y="9"/>
              </a:cxn>
              <a:cxn ang="0">
                <a:pos x="17" y="11"/>
              </a:cxn>
              <a:cxn ang="0">
                <a:pos x="17" y="11"/>
              </a:cxn>
              <a:cxn ang="0">
                <a:pos x="19" y="11"/>
              </a:cxn>
              <a:cxn ang="0">
                <a:pos x="22" y="9"/>
              </a:cxn>
              <a:cxn ang="0">
                <a:pos x="22" y="9"/>
              </a:cxn>
              <a:cxn ang="0">
                <a:pos x="25" y="0"/>
              </a:cxn>
              <a:cxn ang="0">
                <a:pos x="33" y="0"/>
              </a:cxn>
              <a:cxn ang="0">
                <a:pos x="33" y="0"/>
              </a:cxn>
              <a:cxn ang="0">
                <a:pos x="28" y="11"/>
              </a:cxn>
              <a:cxn ang="0">
                <a:pos x="28" y="11"/>
              </a:cxn>
              <a:cxn ang="0">
                <a:pos x="22" y="14"/>
              </a:cxn>
              <a:cxn ang="0">
                <a:pos x="17" y="14"/>
              </a:cxn>
              <a:cxn ang="0">
                <a:pos x="17" y="14"/>
              </a:cxn>
              <a:cxn ang="0">
                <a:pos x="11" y="14"/>
              </a:cxn>
              <a:cxn ang="0">
                <a:pos x="5" y="11"/>
              </a:cxn>
            </a:cxnLst>
            <a:rect l="0" t="0" r="r" b="b"/>
            <a:pathLst>
              <a:path w="33" h="14">
                <a:moveTo>
                  <a:pt x="5" y="11"/>
                </a:moveTo>
                <a:lnTo>
                  <a:pt x="5" y="11"/>
                </a:lnTo>
                <a:lnTo>
                  <a:pt x="3" y="9"/>
                </a:lnTo>
                <a:lnTo>
                  <a:pt x="0" y="6"/>
                </a:lnTo>
                <a:lnTo>
                  <a:pt x="5" y="3"/>
                </a:lnTo>
                <a:lnTo>
                  <a:pt x="5" y="3"/>
                </a:lnTo>
                <a:lnTo>
                  <a:pt x="11" y="9"/>
                </a:lnTo>
                <a:lnTo>
                  <a:pt x="11" y="9"/>
                </a:lnTo>
                <a:lnTo>
                  <a:pt x="17" y="11"/>
                </a:lnTo>
                <a:lnTo>
                  <a:pt x="17" y="11"/>
                </a:lnTo>
                <a:lnTo>
                  <a:pt x="19" y="11"/>
                </a:lnTo>
                <a:lnTo>
                  <a:pt x="22" y="9"/>
                </a:lnTo>
                <a:lnTo>
                  <a:pt x="22" y="9"/>
                </a:lnTo>
                <a:lnTo>
                  <a:pt x="25" y="0"/>
                </a:lnTo>
                <a:lnTo>
                  <a:pt x="33" y="0"/>
                </a:lnTo>
                <a:lnTo>
                  <a:pt x="33" y="0"/>
                </a:lnTo>
                <a:lnTo>
                  <a:pt x="28" y="11"/>
                </a:lnTo>
                <a:lnTo>
                  <a:pt x="28" y="11"/>
                </a:lnTo>
                <a:lnTo>
                  <a:pt x="22" y="14"/>
                </a:lnTo>
                <a:lnTo>
                  <a:pt x="17" y="14"/>
                </a:lnTo>
                <a:lnTo>
                  <a:pt x="17" y="14"/>
                </a:lnTo>
                <a:lnTo>
                  <a:pt x="11" y="14"/>
                </a:lnTo>
                <a:lnTo>
                  <a:pt x="5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2" name="Freeform 534"/>
          <p:cNvSpPr>
            <a:spLocks/>
          </p:cNvSpPr>
          <p:nvPr/>
        </p:nvSpPr>
        <p:spPr bwMode="auto">
          <a:xfrm>
            <a:off x="3210677" y="4143986"/>
            <a:ext cx="50876" cy="20315"/>
          </a:xfrm>
          <a:custGeom>
            <a:avLst/>
            <a:gdLst/>
            <a:ahLst/>
            <a:cxnLst>
              <a:cxn ang="0">
                <a:pos x="5" y="11"/>
              </a:cxn>
              <a:cxn ang="0">
                <a:pos x="5" y="11"/>
              </a:cxn>
              <a:cxn ang="0">
                <a:pos x="3" y="9"/>
              </a:cxn>
              <a:cxn ang="0">
                <a:pos x="0" y="6"/>
              </a:cxn>
              <a:cxn ang="0">
                <a:pos x="5" y="3"/>
              </a:cxn>
              <a:cxn ang="0">
                <a:pos x="5" y="3"/>
              </a:cxn>
              <a:cxn ang="0">
                <a:pos x="11" y="9"/>
              </a:cxn>
              <a:cxn ang="0">
                <a:pos x="11" y="9"/>
              </a:cxn>
              <a:cxn ang="0">
                <a:pos x="17" y="11"/>
              </a:cxn>
              <a:cxn ang="0">
                <a:pos x="17" y="11"/>
              </a:cxn>
              <a:cxn ang="0">
                <a:pos x="19" y="11"/>
              </a:cxn>
              <a:cxn ang="0">
                <a:pos x="22" y="9"/>
              </a:cxn>
              <a:cxn ang="0">
                <a:pos x="22" y="9"/>
              </a:cxn>
              <a:cxn ang="0">
                <a:pos x="25" y="0"/>
              </a:cxn>
              <a:cxn ang="0">
                <a:pos x="33" y="0"/>
              </a:cxn>
              <a:cxn ang="0">
                <a:pos x="33" y="0"/>
              </a:cxn>
              <a:cxn ang="0">
                <a:pos x="28" y="11"/>
              </a:cxn>
              <a:cxn ang="0">
                <a:pos x="28" y="11"/>
              </a:cxn>
              <a:cxn ang="0">
                <a:pos x="22" y="14"/>
              </a:cxn>
              <a:cxn ang="0">
                <a:pos x="17" y="14"/>
              </a:cxn>
              <a:cxn ang="0">
                <a:pos x="17" y="14"/>
              </a:cxn>
              <a:cxn ang="0">
                <a:pos x="11" y="14"/>
              </a:cxn>
              <a:cxn ang="0">
                <a:pos x="5" y="11"/>
              </a:cxn>
            </a:cxnLst>
            <a:rect l="0" t="0" r="r" b="b"/>
            <a:pathLst>
              <a:path w="33" h="14">
                <a:moveTo>
                  <a:pt x="5" y="11"/>
                </a:moveTo>
                <a:lnTo>
                  <a:pt x="5" y="11"/>
                </a:lnTo>
                <a:lnTo>
                  <a:pt x="3" y="9"/>
                </a:lnTo>
                <a:lnTo>
                  <a:pt x="0" y="6"/>
                </a:lnTo>
                <a:lnTo>
                  <a:pt x="5" y="3"/>
                </a:lnTo>
                <a:lnTo>
                  <a:pt x="5" y="3"/>
                </a:lnTo>
                <a:lnTo>
                  <a:pt x="11" y="9"/>
                </a:lnTo>
                <a:lnTo>
                  <a:pt x="11" y="9"/>
                </a:lnTo>
                <a:lnTo>
                  <a:pt x="17" y="11"/>
                </a:lnTo>
                <a:lnTo>
                  <a:pt x="17" y="11"/>
                </a:lnTo>
                <a:lnTo>
                  <a:pt x="19" y="11"/>
                </a:lnTo>
                <a:lnTo>
                  <a:pt x="22" y="9"/>
                </a:lnTo>
                <a:lnTo>
                  <a:pt x="22" y="9"/>
                </a:lnTo>
                <a:lnTo>
                  <a:pt x="25" y="0"/>
                </a:lnTo>
                <a:lnTo>
                  <a:pt x="33" y="0"/>
                </a:lnTo>
                <a:lnTo>
                  <a:pt x="33" y="0"/>
                </a:lnTo>
                <a:lnTo>
                  <a:pt x="28" y="11"/>
                </a:lnTo>
                <a:lnTo>
                  <a:pt x="28" y="11"/>
                </a:lnTo>
                <a:lnTo>
                  <a:pt x="22" y="14"/>
                </a:lnTo>
                <a:lnTo>
                  <a:pt x="17" y="14"/>
                </a:lnTo>
                <a:lnTo>
                  <a:pt x="17" y="14"/>
                </a:lnTo>
                <a:lnTo>
                  <a:pt x="11" y="14"/>
                </a:lnTo>
                <a:lnTo>
                  <a:pt x="5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3" name="Freeform 535"/>
          <p:cNvSpPr>
            <a:spLocks noEditPoints="1"/>
          </p:cNvSpPr>
          <p:nvPr/>
        </p:nvSpPr>
        <p:spPr bwMode="auto">
          <a:xfrm>
            <a:off x="3206052" y="4068528"/>
            <a:ext cx="55501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2" y="47"/>
              </a:cxn>
              <a:cxn ang="0">
                <a:pos x="14" y="47"/>
              </a:cxn>
              <a:cxn ang="0">
                <a:pos x="14" y="47"/>
              </a:cxn>
              <a:cxn ang="0">
                <a:pos x="8" y="44"/>
              </a:cxn>
              <a:cxn ang="0">
                <a:pos x="6" y="38"/>
              </a:cxn>
              <a:cxn ang="0">
                <a:pos x="3" y="33"/>
              </a:cxn>
              <a:cxn ang="0">
                <a:pos x="0" y="25"/>
              </a:cxn>
              <a:cxn ang="0">
                <a:pos x="0" y="25"/>
              </a:cxn>
              <a:cxn ang="0">
                <a:pos x="3" y="13"/>
              </a:cxn>
              <a:cxn ang="0">
                <a:pos x="6" y="5"/>
              </a:cxn>
              <a:cxn ang="0">
                <a:pos x="11" y="2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28" y="5"/>
              </a:cxn>
              <a:cxn ang="0">
                <a:pos x="28" y="5"/>
              </a:cxn>
              <a:cxn ang="0">
                <a:pos x="28" y="0"/>
              </a:cxn>
              <a:cxn ang="0">
                <a:pos x="36" y="0"/>
              </a:cxn>
              <a:cxn ang="0">
                <a:pos x="36" y="44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8" y="25"/>
              </a:cxn>
              <a:cxn ang="0">
                <a:pos x="8" y="25"/>
              </a:cxn>
              <a:cxn ang="0">
                <a:pos x="8" y="25"/>
              </a:cxn>
              <a:cxn ang="0">
                <a:pos x="8" y="30"/>
              </a:cxn>
              <a:cxn ang="0">
                <a:pos x="11" y="38"/>
              </a:cxn>
              <a:cxn ang="0">
                <a:pos x="14" y="41"/>
              </a:cxn>
              <a:cxn ang="0">
                <a:pos x="20" y="41"/>
              </a:cxn>
              <a:cxn ang="0">
                <a:pos x="20" y="41"/>
              </a:cxn>
              <a:cxn ang="0">
                <a:pos x="25" y="41"/>
              </a:cxn>
              <a:cxn ang="0">
                <a:pos x="28" y="36"/>
              </a:cxn>
              <a:cxn ang="0">
                <a:pos x="28" y="11"/>
              </a:cxn>
              <a:cxn ang="0">
                <a:pos x="28" y="11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1" y="8"/>
              </a:cxn>
              <a:cxn ang="0">
                <a:pos x="8" y="16"/>
              </a:cxn>
              <a:cxn ang="0">
                <a:pos x="8" y="25"/>
              </a:cxn>
            </a:cxnLst>
            <a:rect l="0" t="0" r="r" b="b"/>
            <a:pathLst>
              <a:path w="36" h="47">
                <a:moveTo>
                  <a:pt x="28" y="47"/>
                </a:moveTo>
                <a:lnTo>
                  <a:pt x="28" y="47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2" y="47"/>
                </a:lnTo>
                <a:lnTo>
                  <a:pt x="14" y="47"/>
                </a:lnTo>
                <a:lnTo>
                  <a:pt x="14" y="47"/>
                </a:lnTo>
                <a:lnTo>
                  <a:pt x="8" y="44"/>
                </a:lnTo>
                <a:lnTo>
                  <a:pt x="6" y="38"/>
                </a:lnTo>
                <a:lnTo>
                  <a:pt x="3" y="33"/>
                </a:lnTo>
                <a:lnTo>
                  <a:pt x="0" y="25"/>
                </a:lnTo>
                <a:lnTo>
                  <a:pt x="0" y="25"/>
                </a:lnTo>
                <a:lnTo>
                  <a:pt x="3" y="13"/>
                </a:lnTo>
                <a:lnTo>
                  <a:pt x="6" y="5"/>
                </a:lnTo>
                <a:lnTo>
                  <a:pt x="11" y="2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close/>
                <a:moveTo>
                  <a:pt x="8" y="25"/>
                </a:moveTo>
                <a:lnTo>
                  <a:pt x="8" y="25"/>
                </a:lnTo>
                <a:lnTo>
                  <a:pt x="8" y="25"/>
                </a:lnTo>
                <a:lnTo>
                  <a:pt x="8" y="30"/>
                </a:lnTo>
                <a:lnTo>
                  <a:pt x="11" y="38"/>
                </a:lnTo>
                <a:lnTo>
                  <a:pt x="14" y="41"/>
                </a:lnTo>
                <a:lnTo>
                  <a:pt x="20" y="41"/>
                </a:lnTo>
                <a:lnTo>
                  <a:pt x="20" y="41"/>
                </a:lnTo>
                <a:lnTo>
                  <a:pt x="25" y="41"/>
                </a:lnTo>
                <a:lnTo>
                  <a:pt x="28" y="36"/>
                </a:lnTo>
                <a:lnTo>
                  <a:pt x="28" y="11"/>
                </a:lnTo>
                <a:lnTo>
                  <a:pt x="28" y="11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1" y="8"/>
                </a:lnTo>
                <a:lnTo>
                  <a:pt x="8" y="16"/>
                </a:lnTo>
                <a:lnTo>
                  <a:pt x="8" y="2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4" name="Freeform 536"/>
          <p:cNvSpPr>
            <a:spLocks/>
          </p:cNvSpPr>
          <p:nvPr/>
        </p:nvSpPr>
        <p:spPr bwMode="auto">
          <a:xfrm>
            <a:off x="3206052" y="4068528"/>
            <a:ext cx="55501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2" y="47"/>
              </a:cxn>
              <a:cxn ang="0">
                <a:pos x="14" y="47"/>
              </a:cxn>
              <a:cxn ang="0">
                <a:pos x="14" y="47"/>
              </a:cxn>
              <a:cxn ang="0">
                <a:pos x="8" y="44"/>
              </a:cxn>
              <a:cxn ang="0">
                <a:pos x="6" y="38"/>
              </a:cxn>
              <a:cxn ang="0">
                <a:pos x="3" y="33"/>
              </a:cxn>
              <a:cxn ang="0">
                <a:pos x="0" y="25"/>
              </a:cxn>
              <a:cxn ang="0">
                <a:pos x="0" y="25"/>
              </a:cxn>
              <a:cxn ang="0">
                <a:pos x="3" y="13"/>
              </a:cxn>
              <a:cxn ang="0">
                <a:pos x="6" y="5"/>
              </a:cxn>
              <a:cxn ang="0">
                <a:pos x="11" y="2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28" y="5"/>
              </a:cxn>
              <a:cxn ang="0">
                <a:pos x="28" y="5"/>
              </a:cxn>
              <a:cxn ang="0">
                <a:pos x="28" y="0"/>
              </a:cxn>
              <a:cxn ang="0">
                <a:pos x="36" y="0"/>
              </a:cxn>
              <a:cxn ang="0">
                <a:pos x="36" y="44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</a:cxnLst>
            <a:rect l="0" t="0" r="r" b="b"/>
            <a:pathLst>
              <a:path w="36" h="47">
                <a:moveTo>
                  <a:pt x="28" y="47"/>
                </a:moveTo>
                <a:lnTo>
                  <a:pt x="28" y="47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2" y="47"/>
                </a:lnTo>
                <a:lnTo>
                  <a:pt x="14" y="47"/>
                </a:lnTo>
                <a:lnTo>
                  <a:pt x="14" y="47"/>
                </a:lnTo>
                <a:lnTo>
                  <a:pt x="8" y="44"/>
                </a:lnTo>
                <a:lnTo>
                  <a:pt x="6" y="38"/>
                </a:lnTo>
                <a:lnTo>
                  <a:pt x="3" y="33"/>
                </a:lnTo>
                <a:lnTo>
                  <a:pt x="0" y="25"/>
                </a:lnTo>
                <a:lnTo>
                  <a:pt x="0" y="25"/>
                </a:lnTo>
                <a:lnTo>
                  <a:pt x="3" y="13"/>
                </a:lnTo>
                <a:lnTo>
                  <a:pt x="6" y="5"/>
                </a:lnTo>
                <a:lnTo>
                  <a:pt x="11" y="2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5" name="Freeform 537"/>
          <p:cNvSpPr>
            <a:spLocks/>
          </p:cNvSpPr>
          <p:nvPr/>
        </p:nvSpPr>
        <p:spPr bwMode="auto">
          <a:xfrm>
            <a:off x="3218385" y="4075784"/>
            <a:ext cx="30834" cy="5224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0" y="25"/>
              </a:cxn>
              <a:cxn ang="0">
                <a:pos x="3" y="33"/>
              </a:cxn>
              <a:cxn ang="0">
                <a:pos x="6" y="36"/>
              </a:cxn>
              <a:cxn ang="0">
                <a:pos x="12" y="36"/>
              </a:cxn>
              <a:cxn ang="0">
                <a:pos x="12" y="36"/>
              </a:cxn>
              <a:cxn ang="0">
                <a:pos x="17" y="36"/>
              </a:cxn>
              <a:cxn ang="0">
                <a:pos x="20" y="31"/>
              </a:cxn>
              <a:cxn ang="0">
                <a:pos x="20" y="6"/>
              </a:cxn>
              <a:cxn ang="0">
                <a:pos x="20" y="6"/>
              </a:cxn>
              <a:cxn ang="0">
                <a:pos x="17" y="0"/>
              </a:cxn>
              <a:cxn ang="0">
                <a:pos x="12" y="0"/>
              </a:cxn>
              <a:cxn ang="0">
                <a:pos x="12" y="0"/>
              </a:cxn>
              <a:cxn ang="0">
                <a:pos x="6" y="0"/>
              </a:cxn>
              <a:cxn ang="0">
                <a:pos x="3" y="3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0" h="36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0" y="25"/>
                </a:lnTo>
                <a:lnTo>
                  <a:pt x="3" y="33"/>
                </a:lnTo>
                <a:lnTo>
                  <a:pt x="6" y="36"/>
                </a:lnTo>
                <a:lnTo>
                  <a:pt x="12" y="36"/>
                </a:lnTo>
                <a:lnTo>
                  <a:pt x="12" y="36"/>
                </a:lnTo>
                <a:lnTo>
                  <a:pt x="17" y="36"/>
                </a:lnTo>
                <a:lnTo>
                  <a:pt x="20" y="31"/>
                </a:lnTo>
                <a:lnTo>
                  <a:pt x="20" y="6"/>
                </a:lnTo>
                <a:lnTo>
                  <a:pt x="20" y="6"/>
                </a:lnTo>
                <a:lnTo>
                  <a:pt x="17" y="0"/>
                </a:lnTo>
                <a:lnTo>
                  <a:pt x="12" y="0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6" name="Freeform 538"/>
          <p:cNvSpPr>
            <a:spLocks/>
          </p:cNvSpPr>
          <p:nvPr/>
        </p:nvSpPr>
        <p:spPr bwMode="auto">
          <a:xfrm>
            <a:off x="3249219" y="4136730"/>
            <a:ext cx="12334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2"/>
              </a:cxn>
              <a:cxn ang="0">
                <a:pos x="0" y="2"/>
              </a:cxn>
            </a:cxnLst>
            <a:rect l="0" t="0" r="r" b="b"/>
            <a:pathLst>
              <a:path w="8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7" name="Freeform 539"/>
          <p:cNvSpPr>
            <a:spLocks/>
          </p:cNvSpPr>
          <p:nvPr/>
        </p:nvSpPr>
        <p:spPr bwMode="auto">
          <a:xfrm>
            <a:off x="3249219" y="4136730"/>
            <a:ext cx="12334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2"/>
              </a:cxn>
              <a:cxn ang="0">
                <a:pos x="0" y="2"/>
              </a:cxn>
            </a:cxnLst>
            <a:rect l="0" t="0" r="r" b="b"/>
            <a:pathLst>
              <a:path w="8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8" name="Freeform 540"/>
          <p:cNvSpPr>
            <a:spLocks/>
          </p:cNvSpPr>
          <p:nvPr/>
        </p:nvSpPr>
        <p:spPr bwMode="auto">
          <a:xfrm>
            <a:off x="3249219" y="4139632"/>
            <a:ext cx="123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3"/>
              </a:cxn>
              <a:cxn ang="0">
                <a:pos x="0" y="3"/>
              </a:cxn>
            </a:cxnLst>
            <a:rect l="0" t="0" r="r" b="b"/>
            <a:pathLst>
              <a:path w="8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9" name="Freeform 541"/>
          <p:cNvSpPr>
            <a:spLocks/>
          </p:cNvSpPr>
          <p:nvPr/>
        </p:nvSpPr>
        <p:spPr bwMode="auto">
          <a:xfrm>
            <a:off x="3249219" y="4139632"/>
            <a:ext cx="123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3"/>
              </a:cxn>
              <a:cxn ang="0">
                <a:pos x="0" y="3"/>
              </a:cxn>
            </a:cxnLst>
            <a:rect l="0" t="0" r="r" b="b"/>
            <a:pathLst>
              <a:path w="8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0" name="Freeform 542"/>
          <p:cNvSpPr>
            <a:spLocks/>
          </p:cNvSpPr>
          <p:nvPr/>
        </p:nvSpPr>
        <p:spPr bwMode="auto">
          <a:xfrm>
            <a:off x="3227636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1" name="Freeform 543"/>
          <p:cNvSpPr>
            <a:spLocks/>
          </p:cNvSpPr>
          <p:nvPr/>
        </p:nvSpPr>
        <p:spPr bwMode="auto">
          <a:xfrm>
            <a:off x="3227636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2" name="Freeform 544"/>
          <p:cNvSpPr>
            <a:spLocks/>
          </p:cNvSpPr>
          <p:nvPr/>
        </p:nvSpPr>
        <p:spPr bwMode="auto">
          <a:xfrm>
            <a:off x="3616144" y="4055468"/>
            <a:ext cx="47793" cy="81262"/>
          </a:xfrm>
          <a:custGeom>
            <a:avLst/>
            <a:gdLst/>
            <a:ahLst/>
            <a:cxnLst>
              <a:cxn ang="0">
                <a:pos x="17" y="56"/>
              </a:cxn>
              <a:cxn ang="0">
                <a:pos x="17" y="56"/>
              </a:cxn>
              <a:cxn ang="0">
                <a:pos x="11" y="50"/>
              </a:cxn>
              <a:cxn ang="0">
                <a:pos x="8" y="47"/>
              </a:cxn>
              <a:cxn ang="0">
                <a:pos x="8" y="42"/>
              </a:cxn>
              <a:cxn ang="0">
                <a:pos x="8" y="14"/>
              </a:cxn>
              <a:cxn ang="0">
                <a:pos x="0" y="14"/>
              </a:cxn>
              <a:cxn ang="0">
                <a:pos x="0" y="9"/>
              </a:cxn>
              <a:cxn ang="0">
                <a:pos x="8" y="9"/>
              </a:cxn>
              <a:cxn ang="0">
                <a:pos x="8" y="0"/>
              </a:cxn>
              <a:cxn ang="0">
                <a:pos x="14" y="0"/>
              </a:cxn>
              <a:cxn ang="0">
                <a:pos x="14" y="9"/>
              </a:cxn>
              <a:cxn ang="0">
                <a:pos x="28" y="9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19" y="50"/>
              </a:cxn>
              <a:cxn ang="0">
                <a:pos x="22" y="50"/>
              </a:cxn>
              <a:cxn ang="0">
                <a:pos x="22" y="50"/>
              </a:cxn>
              <a:cxn ang="0">
                <a:pos x="31" y="50"/>
              </a:cxn>
              <a:cxn ang="0">
                <a:pos x="31" y="53"/>
              </a:cxn>
              <a:cxn ang="0">
                <a:pos x="31" y="53"/>
              </a:cxn>
              <a:cxn ang="0">
                <a:pos x="25" y="56"/>
              </a:cxn>
              <a:cxn ang="0">
                <a:pos x="17" y="56"/>
              </a:cxn>
            </a:cxnLst>
            <a:rect l="0" t="0" r="r" b="b"/>
            <a:pathLst>
              <a:path w="31" h="56">
                <a:moveTo>
                  <a:pt x="17" y="56"/>
                </a:moveTo>
                <a:lnTo>
                  <a:pt x="17" y="56"/>
                </a:lnTo>
                <a:lnTo>
                  <a:pt x="11" y="50"/>
                </a:lnTo>
                <a:lnTo>
                  <a:pt x="8" y="47"/>
                </a:lnTo>
                <a:lnTo>
                  <a:pt x="8" y="42"/>
                </a:lnTo>
                <a:lnTo>
                  <a:pt x="8" y="14"/>
                </a:lnTo>
                <a:lnTo>
                  <a:pt x="0" y="14"/>
                </a:lnTo>
                <a:lnTo>
                  <a:pt x="0" y="9"/>
                </a:lnTo>
                <a:lnTo>
                  <a:pt x="8" y="9"/>
                </a:lnTo>
                <a:lnTo>
                  <a:pt x="8" y="0"/>
                </a:lnTo>
                <a:lnTo>
                  <a:pt x="14" y="0"/>
                </a:lnTo>
                <a:lnTo>
                  <a:pt x="14" y="9"/>
                </a:lnTo>
                <a:lnTo>
                  <a:pt x="28" y="9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19" y="50"/>
                </a:lnTo>
                <a:lnTo>
                  <a:pt x="22" y="50"/>
                </a:lnTo>
                <a:lnTo>
                  <a:pt x="22" y="50"/>
                </a:lnTo>
                <a:lnTo>
                  <a:pt x="31" y="50"/>
                </a:lnTo>
                <a:lnTo>
                  <a:pt x="31" y="53"/>
                </a:lnTo>
                <a:lnTo>
                  <a:pt x="31" y="53"/>
                </a:lnTo>
                <a:lnTo>
                  <a:pt x="25" y="56"/>
                </a:lnTo>
                <a:lnTo>
                  <a:pt x="17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3" name="Freeform 545"/>
          <p:cNvSpPr>
            <a:spLocks/>
          </p:cNvSpPr>
          <p:nvPr/>
        </p:nvSpPr>
        <p:spPr bwMode="auto">
          <a:xfrm>
            <a:off x="3616144" y="4055468"/>
            <a:ext cx="47793" cy="81262"/>
          </a:xfrm>
          <a:custGeom>
            <a:avLst/>
            <a:gdLst/>
            <a:ahLst/>
            <a:cxnLst>
              <a:cxn ang="0">
                <a:pos x="17" y="56"/>
              </a:cxn>
              <a:cxn ang="0">
                <a:pos x="17" y="56"/>
              </a:cxn>
              <a:cxn ang="0">
                <a:pos x="11" y="50"/>
              </a:cxn>
              <a:cxn ang="0">
                <a:pos x="8" y="47"/>
              </a:cxn>
              <a:cxn ang="0">
                <a:pos x="8" y="42"/>
              </a:cxn>
              <a:cxn ang="0">
                <a:pos x="8" y="14"/>
              </a:cxn>
              <a:cxn ang="0">
                <a:pos x="0" y="14"/>
              </a:cxn>
              <a:cxn ang="0">
                <a:pos x="0" y="9"/>
              </a:cxn>
              <a:cxn ang="0">
                <a:pos x="8" y="9"/>
              </a:cxn>
              <a:cxn ang="0">
                <a:pos x="8" y="0"/>
              </a:cxn>
              <a:cxn ang="0">
                <a:pos x="14" y="0"/>
              </a:cxn>
              <a:cxn ang="0">
                <a:pos x="14" y="9"/>
              </a:cxn>
              <a:cxn ang="0">
                <a:pos x="28" y="9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19" y="50"/>
              </a:cxn>
              <a:cxn ang="0">
                <a:pos x="22" y="50"/>
              </a:cxn>
              <a:cxn ang="0">
                <a:pos x="22" y="50"/>
              </a:cxn>
              <a:cxn ang="0">
                <a:pos x="31" y="50"/>
              </a:cxn>
              <a:cxn ang="0">
                <a:pos x="31" y="53"/>
              </a:cxn>
              <a:cxn ang="0">
                <a:pos x="31" y="53"/>
              </a:cxn>
              <a:cxn ang="0">
                <a:pos x="25" y="56"/>
              </a:cxn>
              <a:cxn ang="0">
                <a:pos x="17" y="56"/>
              </a:cxn>
            </a:cxnLst>
            <a:rect l="0" t="0" r="r" b="b"/>
            <a:pathLst>
              <a:path w="31" h="56">
                <a:moveTo>
                  <a:pt x="17" y="56"/>
                </a:moveTo>
                <a:lnTo>
                  <a:pt x="17" y="56"/>
                </a:lnTo>
                <a:lnTo>
                  <a:pt x="11" y="50"/>
                </a:lnTo>
                <a:lnTo>
                  <a:pt x="8" y="47"/>
                </a:lnTo>
                <a:lnTo>
                  <a:pt x="8" y="42"/>
                </a:lnTo>
                <a:lnTo>
                  <a:pt x="8" y="14"/>
                </a:lnTo>
                <a:lnTo>
                  <a:pt x="0" y="14"/>
                </a:lnTo>
                <a:lnTo>
                  <a:pt x="0" y="9"/>
                </a:lnTo>
                <a:lnTo>
                  <a:pt x="8" y="9"/>
                </a:lnTo>
                <a:lnTo>
                  <a:pt x="8" y="0"/>
                </a:lnTo>
                <a:lnTo>
                  <a:pt x="14" y="0"/>
                </a:lnTo>
                <a:lnTo>
                  <a:pt x="14" y="9"/>
                </a:lnTo>
                <a:lnTo>
                  <a:pt x="28" y="9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19" y="50"/>
                </a:lnTo>
                <a:lnTo>
                  <a:pt x="22" y="50"/>
                </a:lnTo>
                <a:lnTo>
                  <a:pt x="22" y="50"/>
                </a:lnTo>
                <a:lnTo>
                  <a:pt x="31" y="50"/>
                </a:lnTo>
                <a:lnTo>
                  <a:pt x="31" y="53"/>
                </a:lnTo>
                <a:lnTo>
                  <a:pt x="31" y="53"/>
                </a:lnTo>
                <a:lnTo>
                  <a:pt x="25" y="56"/>
                </a:lnTo>
                <a:lnTo>
                  <a:pt x="17" y="5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" name="Freeform 546"/>
          <p:cNvSpPr>
            <a:spLocks/>
          </p:cNvSpPr>
          <p:nvPr/>
        </p:nvSpPr>
        <p:spPr bwMode="auto">
          <a:xfrm>
            <a:off x="3642353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5" name="Freeform 547"/>
          <p:cNvSpPr>
            <a:spLocks/>
          </p:cNvSpPr>
          <p:nvPr/>
        </p:nvSpPr>
        <p:spPr bwMode="auto">
          <a:xfrm>
            <a:off x="3642353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6" name="Freeform 548"/>
          <p:cNvSpPr>
            <a:spLocks noEditPoints="1"/>
          </p:cNvSpPr>
          <p:nvPr/>
        </p:nvSpPr>
        <p:spPr bwMode="auto">
          <a:xfrm>
            <a:off x="3469683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4"/>
              </a:cxn>
              <a:cxn ang="0">
                <a:pos x="33" y="44"/>
              </a:cxn>
              <a:cxn ang="0">
                <a:pos x="25" y="47"/>
              </a:cxn>
              <a:cxn ang="0">
                <a:pos x="17" y="47"/>
              </a:cxn>
              <a:cxn ang="0">
                <a:pos x="8" y="22"/>
              </a:cxn>
              <a:cxn ang="0">
                <a:pos x="33" y="22"/>
              </a:cxn>
              <a:cxn ang="0">
                <a:pos x="33" y="22"/>
              </a:cxn>
              <a:cxn ang="0">
                <a:pos x="31" y="13"/>
              </a:cxn>
              <a:cxn ang="0">
                <a:pos x="28" y="8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7" y="5"/>
              </a:cxn>
              <a:cxn ang="0">
                <a:pos x="11" y="8"/>
              </a:cxn>
              <a:cxn ang="0">
                <a:pos x="8" y="13"/>
              </a:cxn>
              <a:cxn ang="0">
                <a:pos x="8" y="22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5" y="41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4"/>
                </a:lnTo>
                <a:lnTo>
                  <a:pt x="33" y="44"/>
                </a:lnTo>
                <a:lnTo>
                  <a:pt x="25" y="47"/>
                </a:lnTo>
                <a:lnTo>
                  <a:pt x="17" y="47"/>
                </a:lnTo>
                <a:close/>
                <a:moveTo>
                  <a:pt x="8" y="22"/>
                </a:moveTo>
                <a:lnTo>
                  <a:pt x="33" y="22"/>
                </a:lnTo>
                <a:lnTo>
                  <a:pt x="33" y="22"/>
                </a:lnTo>
                <a:lnTo>
                  <a:pt x="31" y="13"/>
                </a:lnTo>
                <a:lnTo>
                  <a:pt x="28" y="8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7" y="5"/>
                </a:lnTo>
                <a:lnTo>
                  <a:pt x="11" y="8"/>
                </a:lnTo>
                <a:lnTo>
                  <a:pt x="8" y="13"/>
                </a:ln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" name="Freeform 549"/>
          <p:cNvSpPr>
            <a:spLocks/>
          </p:cNvSpPr>
          <p:nvPr/>
        </p:nvSpPr>
        <p:spPr bwMode="auto">
          <a:xfrm>
            <a:off x="3469683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4"/>
              </a:cxn>
              <a:cxn ang="0">
                <a:pos x="33" y="44"/>
              </a:cxn>
              <a:cxn ang="0">
                <a:pos x="25" y="47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5" y="41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4"/>
                </a:lnTo>
                <a:lnTo>
                  <a:pt x="33" y="44"/>
                </a:lnTo>
                <a:lnTo>
                  <a:pt x="25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8" name="Freeform 550"/>
          <p:cNvSpPr>
            <a:spLocks/>
          </p:cNvSpPr>
          <p:nvPr/>
        </p:nvSpPr>
        <p:spPr bwMode="auto">
          <a:xfrm>
            <a:off x="3482016" y="4071431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20"/>
              </a:cxn>
              <a:cxn ang="0">
                <a:pos x="25" y="20"/>
              </a:cxn>
              <a:cxn ang="0">
                <a:pos x="23" y="11"/>
              </a:cxn>
              <a:cxn ang="0">
                <a:pos x="20" y="6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25" y="20"/>
                </a:lnTo>
                <a:lnTo>
                  <a:pt x="25" y="20"/>
                </a:lnTo>
                <a:lnTo>
                  <a:pt x="23" y="11"/>
                </a:lnTo>
                <a:lnTo>
                  <a:pt x="20" y="6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9" name="Freeform 551"/>
          <p:cNvSpPr>
            <a:spLocks/>
          </p:cNvSpPr>
          <p:nvPr/>
        </p:nvSpPr>
        <p:spPr bwMode="auto">
          <a:xfrm>
            <a:off x="3495892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0" name="Freeform 552"/>
          <p:cNvSpPr>
            <a:spLocks/>
          </p:cNvSpPr>
          <p:nvPr/>
        </p:nvSpPr>
        <p:spPr bwMode="auto">
          <a:xfrm>
            <a:off x="3495892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1" name="Freeform 553"/>
          <p:cNvSpPr>
            <a:spLocks noEditPoints="1"/>
          </p:cNvSpPr>
          <p:nvPr/>
        </p:nvSpPr>
        <p:spPr bwMode="auto">
          <a:xfrm>
            <a:off x="3275428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4"/>
              </a:cxn>
              <a:cxn ang="0">
                <a:pos x="33" y="44"/>
              </a:cxn>
              <a:cxn ang="0">
                <a:pos x="25" y="47"/>
              </a:cxn>
              <a:cxn ang="0">
                <a:pos x="17" y="47"/>
              </a:cxn>
              <a:cxn ang="0">
                <a:pos x="8" y="22"/>
              </a:cxn>
              <a:cxn ang="0">
                <a:pos x="33" y="22"/>
              </a:cxn>
              <a:cxn ang="0">
                <a:pos x="33" y="22"/>
              </a:cxn>
              <a:cxn ang="0">
                <a:pos x="31" y="13"/>
              </a:cxn>
              <a:cxn ang="0">
                <a:pos x="28" y="8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7" y="5"/>
              </a:cxn>
              <a:cxn ang="0">
                <a:pos x="11" y="8"/>
              </a:cxn>
              <a:cxn ang="0">
                <a:pos x="8" y="13"/>
              </a:cxn>
              <a:cxn ang="0">
                <a:pos x="8" y="22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5" y="41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4"/>
                </a:lnTo>
                <a:lnTo>
                  <a:pt x="33" y="44"/>
                </a:lnTo>
                <a:lnTo>
                  <a:pt x="25" y="47"/>
                </a:lnTo>
                <a:lnTo>
                  <a:pt x="17" y="47"/>
                </a:lnTo>
                <a:close/>
                <a:moveTo>
                  <a:pt x="8" y="22"/>
                </a:moveTo>
                <a:lnTo>
                  <a:pt x="33" y="22"/>
                </a:lnTo>
                <a:lnTo>
                  <a:pt x="33" y="22"/>
                </a:lnTo>
                <a:lnTo>
                  <a:pt x="31" y="13"/>
                </a:lnTo>
                <a:lnTo>
                  <a:pt x="28" y="8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7" y="5"/>
                </a:lnTo>
                <a:lnTo>
                  <a:pt x="11" y="8"/>
                </a:lnTo>
                <a:lnTo>
                  <a:pt x="8" y="13"/>
                </a:ln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2" name="Freeform 554"/>
          <p:cNvSpPr>
            <a:spLocks/>
          </p:cNvSpPr>
          <p:nvPr/>
        </p:nvSpPr>
        <p:spPr bwMode="auto">
          <a:xfrm>
            <a:off x="3275428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4"/>
              </a:cxn>
              <a:cxn ang="0">
                <a:pos x="33" y="44"/>
              </a:cxn>
              <a:cxn ang="0">
                <a:pos x="25" y="47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5" y="41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4"/>
                </a:lnTo>
                <a:lnTo>
                  <a:pt x="33" y="44"/>
                </a:lnTo>
                <a:lnTo>
                  <a:pt x="25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3" name="Freeform 555"/>
          <p:cNvSpPr>
            <a:spLocks/>
          </p:cNvSpPr>
          <p:nvPr/>
        </p:nvSpPr>
        <p:spPr bwMode="auto">
          <a:xfrm>
            <a:off x="3287762" y="4071431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20"/>
              </a:cxn>
              <a:cxn ang="0">
                <a:pos x="25" y="20"/>
              </a:cxn>
              <a:cxn ang="0">
                <a:pos x="23" y="11"/>
              </a:cxn>
              <a:cxn ang="0">
                <a:pos x="20" y="6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25" y="20"/>
                </a:lnTo>
                <a:lnTo>
                  <a:pt x="25" y="20"/>
                </a:lnTo>
                <a:lnTo>
                  <a:pt x="23" y="11"/>
                </a:lnTo>
                <a:lnTo>
                  <a:pt x="20" y="6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4" name="Freeform 556"/>
          <p:cNvSpPr>
            <a:spLocks/>
          </p:cNvSpPr>
          <p:nvPr/>
        </p:nvSpPr>
        <p:spPr bwMode="auto">
          <a:xfrm>
            <a:off x="3301637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5" name="Freeform 557"/>
          <p:cNvSpPr>
            <a:spLocks/>
          </p:cNvSpPr>
          <p:nvPr/>
        </p:nvSpPr>
        <p:spPr bwMode="auto">
          <a:xfrm>
            <a:off x="3301637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6" name="Freeform 558"/>
          <p:cNvSpPr>
            <a:spLocks noEditPoints="1"/>
          </p:cNvSpPr>
          <p:nvPr/>
        </p:nvSpPr>
        <p:spPr bwMode="auto">
          <a:xfrm>
            <a:off x="3141300" y="4068528"/>
            <a:ext cx="55501" cy="68202"/>
          </a:xfrm>
          <a:custGeom>
            <a:avLst/>
            <a:gdLst/>
            <a:ahLst/>
            <a:cxnLst>
              <a:cxn ang="0">
                <a:pos x="11" y="47"/>
              </a:cxn>
              <a:cxn ang="0">
                <a:pos x="11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3" y="27"/>
              </a:cxn>
              <a:cxn ang="0">
                <a:pos x="6" y="22"/>
              </a:cxn>
              <a:cxn ang="0">
                <a:pos x="14" y="19"/>
              </a:cxn>
              <a:cxn ang="0">
                <a:pos x="28" y="16"/>
              </a:cxn>
              <a:cxn ang="0">
                <a:pos x="28" y="13"/>
              </a:cxn>
              <a:cxn ang="0">
                <a:pos x="28" y="13"/>
              </a:cxn>
              <a:cxn ang="0">
                <a:pos x="25" y="5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2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8"/>
              </a:cxn>
              <a:cxn ang="0">
                <a:pos x="34" y="38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0" y="47"/>
              </a:cxn>
              <a:cxn ang="0">
                <a:pos x="11" y="47"/>
              </a:cxn>
              <a:cxn ang="0">
                <a:pos x="8" y="33"/>
              </a:cxn>
              <a:cxn ang="0">
                <a:pos x="8" y="33"/>
              </a:cxn>
              <a:cxn ang="0">
                <a:pos x="8" y="41"/>
              </a:cxn>
              <a:cxn ang="0">
                <a:pos x="17" y="41"/>
              </a:cxn>
              <a:cxn ang="0">
                <a:pos x="17" y="41"/>
              </a:cxn>
              <a:cxn ang="0">
                <a:pos x="22" y="41"/>
              </a:cxn>
              <a:cxn ang="0">
                <a:pos x="28" y="38"/>
              </a:cxn>
              <a:cxn ang="0">
                <a:pos x="28" y="19"/>
              </a:cxn>
              <a:cxn ang="0">
                <a:pos x="28" y="19"/>
              </a:cxn>
              <a:cxn ang="0">
                <a:pos x="17" y="22"/>
              </a:cxn>
              <a:cxn ang="0">
                <a:pos x="11" y="25"/>
              </a:cxn>
              <a:cxn ang="0">
                <a:pos x="8" y="30"/>
              </a:cxn>
              <a:cxn ang="0">
                <a:pos x="8" y="33"/>
              </a:cxn>
            </a:cxnLst>
            <a:rect l="0" t="0" r="r" b="b"/>
            <a:pathLst>
              <a:path w="36" h="47">
                <a:moveTo>
                  <a:pt x="11" y="47"/>
                </a:moveTo>
                <a:lnTo>
                  <a:pt x="11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3" y="27"/>
                </a:lnTo>
                <a:lnTo>
                  <a:pt x="6" y="22"/>
                </a:lnTo>
                <a:lnTo>
                  <a:pt x="14" y="19"/>
                </a:lnTo>
                <a:lnTo>
                  <a:pt x="28" y="16"/>
                </a:lnTo>
                <a:lnTo>
                  <a:pt x="28" y="13"/>
                </a:lnTo>
                <a:lnTo>
                  <a:pt x="28" y="13"/>
                </a:lnTo>
                <a:lnTo>
                  <a:pt x="25" y="5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2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8"/>
                </a:lnTo>
                <a:lnTo>
                  <a:pt x="34" y="38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0" y="47"/>
                </a:lnTo>
                <a:lnTo>
                  <a:pt x="11" y="47"/>
                </a:lnTo>
                <a:close/>
                <a:moveTo>
                  <a:pt x="8" y="33"/>
                </a:moveTo>
                <a:lnTo>
                  <a:pt x="8" y="33"/>
                </a:lnTo>
                <a:lnTo>
                  <a:pt x="8" y="41"/>
                </a:lnTo>
                <a:lnTo>
                  <a:pt x="17" y="41"/>
                </a:lnTo>
                <a:lnTo>
                  <a:pt x="17" y="41"/>
                </a:lnTo>
                <a:lnTo>
                  <a:pt x="22" y="41"/>
                </a:lnTo>
                <a:lnTo>
                  <a:pt x="28" y="38"/>
                </a:lnTo>
                <a:lnTo>
                  <a:pt x="28" y="19"/>
                </a:lnTo>
                <a:lnTo>
                  <a:pt x="28" y="19"/>
                </a:lnTo>
                <a:lnTo>
                  <a:pt x="17" y="22"/>
                </a:lnTo>
                <a:lnTo>
                  <a:pt x="11" y="25"/>
                </a:lnTo>
                <a:lnTo>
                  <a:pt x="8" y="30"/>
                </a:lnTo>
                <a:lnTo>
                  <a:pt x="8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" name="Freeform 559"/>
          <p:cNvSpPr>
            <a:spLocks/>
          </p:cNvSpPr>
          <p:nvPr/>
        </p:nvSpPr>
        <p:spPr bwMode="auto">
          <a:xfrm>
            <a:off x="3141300" y="4068528"/>
            <a:ext cx="55501" cy="68202"/>
          </a:xfrm>
          <a:custGeom>
            <a:avLst/>
            <a:gdLst/>
            <a:ahLst/>
            <a:cxnLst>
              <a:cxn ang="0">
                <a:pos x="11" y="47"/>
              </a:cxn>
              <a:cxn ang="0">
                <a:pos x="11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3" y="27"/>
              </a:cxn>
              <a:cxn ang="0">
                <a:pos x="6" y="22"/>
              </a:cxn>
              <a:cxn ang="0">
                <a:pos x="14" y="19"/>
              </a:cxn>
              <a:cxn ang="0">
                <a:pos x="28" y="16"/>
              </a:cxn>
              <a:cxn ang="0">
                <a:pos x="28" y="13"/>
              </a:cxn>
              <a:cxn ang="0">
                <a:pos x="28" y="13"/>
              </a:cxn>
              <a:cxn ang="0">
                <a:pos x="25" y="5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2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8"/>
              </a:cxn>
              <a:cxn ang="0">
                <a:pos x="34" y="38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0" y="47"/>
              </a:cxn>
              <a:cxn ang="0">
                <a:pos x="11" y="47"/>
              </a:cxn>
            </a:cxnLst>
            <a:rect l="0" t="0" r="r" b="b"/>
            <a:pathLst>
              <a:path w="36" h="47">
                <a:moveTo>
                  <a:pt x="11" y="47"/>
                </a:moveTo>
                <a:lnTo>
                  <a:pt x="11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3" y="27"/>
                </a:lnTo>
                <a:lnTo>
                  <a:pt x="6" y="22"/>
                </a:lnTo>
                <a:lnTo>
                  <a:pt x="14" y="19"/>
                </a:lnTo>
                <a:lnTo>
                  <a:pt x="28" y="16"/>
                </a:lnTo>
                <a:lnTo>
                  <a:pt x="28" y="13"/>
                </a:lnTo>
                <a:lnTo>
                  <a:pt x="28" y="13"/>
                </a:lnTo>
                <a:lnTo>
                  <a:pt x="25" y="5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2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8"/>
                </a:lnTo>
                <a:lnTo>
                  <a:pt x="34" y="38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0" y="47"/>
                </a:lnTo>
                <a:lnTo>
                  <a:pt x="1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8" name="Freeform 560"/>
          <p:cNvSpPr>
            <a:spLocks/>
          </p:cNvSpPr>
          <p:nvPr/>
        </p:nvSpPr>
        <p:spPr bwMode="auto">
          <a:xfrm>
            <a:off x="3153634" y="4096099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20" y="19"/>
              </a:cxn>
              <a:cxn ang="0">
                <a:pos x="20" y="0"/>
              </a:cxn>
              <a:cxn ang="0">
                <a:pos x="20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0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20" y="19"/>
                </a:lnTo>
                <a:lnTo>
                  <a:pt x="20" y="0"/>
                </a:lnTo>
                <a:lnTo>
                  <a:pt x="20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9" name="Freeform 561"/>
          <p:cNvSpPr>
            <a:spLocks/>
          </p:cNvSpPr>
          <p:nvPr/>
        </p:nvSpPr>
        <p:spPr bwMode="auto">
          <a:xfrm>
            <a:off x="3158259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" name="Freeform 562"/>
          <p:cNvSpPr>
            <a:spLocks/>
          </p:cNvSpPr>
          <p:nvPr/>
        </p:nvSpPr>
        <p:spPr bwMode="auto">
          <a:xfrm>
            <a:off x="3158259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1" name="Freeform 563"/>
          <p:cNvSpPr>
            <a:spLocks noEditPoints="1"/>
          </p:cNvSpPr>
          <p:nvPr/>
        </p:nvSpPr>
        <p:spPr bwMode="auto">
          <a:xfrm>
            <a:off x="2999464" y="4068528"/>
            <a:ext cx="50876" cy="68202"/>
          </a:xfrm>
          <a:custGeom>
            <a:avLst/>
            <a:gdLst/>
            <a:ahLst/>
            <a:cxnLst>
              <a:cxn ang="0">
                <a:pos x="8" y="47"/>
              </a:cxn>
              <a:cxn ang="0">
                <a:pos x="8" y="47"/>
              </a:cxn>
              <a:cxn ang="0">
                <a:pos x="2" y="41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5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3"/>
              </a:cxn>
              <a:cxn ang="0">
                <a:pos x="25" y="13"/>
              </a:cxn>
              <a:cxn ang="0">
                <a:pos x="25" y="5"/>
              </a:cxn>
              <a:cxn ang="0">
                <a:pos x="22" y="5"/>
              </a:cxn>
              <a:cxn ang="0">
                <a:pos x="16" y="2"/>
              </a:cxn>
              <a:cxn ang="0">
                <a:pos x="16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0" y="11"/>
              </a:cxn>
              <a:cxn ang="0">
                <a:pos x="0" y="11"/>
              </a:cxn>
              <a:cxn ang="0">
                <a:pos x="2" y="8"/>
              </a:cxn>
              <a:cxn ang="0">
                <a:pos x="5" y="2"/>
              </a:cxn>
              <a:cxn ang="0">
                <a:pos x="11" y="0"/>
              </a:cxn>
              <a:cxn ang="0">
                <a:pos x="16" y="0"/>
              </a:cxn>
              <a:cxn ang="0">
                <a:pos x="16" y="0"/>
              </a:cxn>
              <a:cxn ang="0">
                <a:pos x="25" y="0"/>
              </a:cxn>
              <a:cxn ang="0">
                <a:pos x="28" y="2"/>
              </a:cxn>
              <a:cxn ang="0">
                <a:pos x="30" y="8"/>
              </a:cxn>
              <a:cxn ang="0">
                <a:pos x="33" y="16"/>
              </a:cxn>
              <a:cxn ang="0">
                <a:pos x="33" y="38"/>
              </a:cxn>
              <a:cxn ang="0">
                <a:pos x="33" y="38"/>
              </a:cxn>
              <a:cxn ang="0">
                <a:pos x="33" y="44"/>
              </a:cxn>
              <a:cxn ang="0">
                <a:pos x="33" y="47"/>
              </a:cxn>
              <a:cxn ang="0">
                <a:pos x="28" y="47"/>
              </a:cxn>
              <a:cxn ang="0">
                <a:pos x="28" y="47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16" y="47"/>
              </a:cxn>
              <a:cxn ang="0">
                <a:pos x="8" y="47"/>
              </a:cxn>
              <a:cxn ang="0">
                <a:pos x="5" y="33"/>
              </a:cxn>
              <a:cxn ang="0">
                <a:pos x="5" y="33"/>
              </a:cxn>
              <a:cxn ang="0">
                <a:pos x="8" y="41"/>
              </a:cxn>
              <a:cxn ang="0">
                <a:pos x="14" y="41"/>
              </a:cxn>
              <a:cxn ang="0">
                <a:pos x="14" y="41"/>
              </a:cxn>
              <a:cxn ang="0">
                <a:pos x="19" y="41"/>
              </a:cxn>
              <a:cxn ang="0">
                <a:pos x="25" y="38"/>
              </a:cxn>
              <a:cxn ang="0">
                <a:pos x="25" y="19"/>
              </a:cxn>
              <a:cxn ang="0">
                <a:pos x="25" y="19"/>
              </a:cxn>
              <a:cxn ang="0">
                <a:pos x="16" y="22"/>
              </a:cxn>
              <a:cxn ang="0">
                <a:pos x="11" y="25"/>
              </a:cxn>
              <a:cxn ang="0">
                <a:pos x="8" y="30"/>
              </a:cxn>
              <a:cxn ang="0">
                <a:pos x="5" y="33"/>
              </a:cxn>
            </a:cxnLst>
            <a:rect l="0" t="0" r="r" b="b"/>
            <a:pathLst>
              <a:path w="33" h="47">
                <a:moveTo>
                  <a:pt x="8" y="47"/>
                </a:moveTo>
                <a:lnTo>
                  <a:pt x="8" y="47"/>
                </a:lnTo>
                <a:lnTo>
                  <a:pt x="2" y="41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5" y="22"/>
                </a:lnTo>
                <a:lnTo>
                  <a:pt x="14" y="19"/>
                </a:lnTo>
                <a:lnTo>
                  <a:pt x="25" y="16"/>
                </a:lnTo>
                <a:lnTo>
                  <a:pt x="25" y="13"/>
                </a:lnTo>
                <a:lnTo>
                  <a:pt x="25" y="13"/>
                </a:lnTo>
                <a:lnTo>
                  <a:pt x="25" y="5"/>
                </a:lnTo>
                <a:lnTo>
                  <a:pt x="22" y="5"/>
                </a:lnTo>
                <a:lnTo>
                  <a:pt x="16" y="2"/>
                </a:lnTo>
                <a:lnTo>
                  <a:pt x="16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0" y="11"/>
                </a:lnTo>
                <a:lnTo>
                  <a:pt x="0" y="11"/>
                </a:lnTo>
                <a:lnTo>
                  <a:pt x="2" y="8"/>
                </a:lnTo>
                <a:lnTo>
                  <a:pt x="5" y="2"/>
                </a:lnTo>
                <a:lnTo>
                  <a:pt x="11" y="0"/>
                </a:lnTo>
                <a:lnTo>
                  <a:pt x="16" y="0"/>
                </a:lnTo>
                <a:lnTo>
                  <a:pt x="16" y="0"/>
                </a:lnTo>
                <a:lnTo>
                  <a:pt x="25" y="0"/>
                </a:lnTo>
                <a:lnTo>
                  <a:pt x="28" y="2"/>
                </a:lnTo>
                <a:lnTo>
                  <a:pt x="30" y="8"/>
                </a:lnTo>
                <a:lnTo>
                  <a:pt x="33" y="16"/>
                </a:lnTo>
                <a:lnTo>
                  <a:pt x="33" y="38"/>
                </a:lnTo>
                <a:lnTo>
                  <a:pt x="33" y="38"/>
                </a:lnTo>
                <a:lnTo>
                  <a:pt x="33" y="44"/>
                </a:lnTo>
                <a:lnTo>
                  <a:pt x="33" y="47"/>
                </a:lnTo>
                <a:lnTo>
                  <a:pt x="28" y="47"/>
                </a:lnTo>
                <a:lnTo>
                  <a:pt x="28" y="47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16" y="47"/>
                </a:lnTo>
                <a:lnTo>
                  <a:pt x="8" y="47"/>
                </a:lnTo>
                <a:close/>
                <a:moveTo>
                  <a:pt x="5" y="33"/>
                </a:moveTo>
                <a:lnTo>
                  <a:pt x="5" y="33"/>
                </a:lnTo>
                <a:lnTo>
                  <a:pt x="8" y="41"/>
                </a:lnTo>
                <a:lnTo>
                  <a:pt x="14" y="41"/>
                </a:lnTo>
                <a:lnTo>
                  <a:pt x="14" y="41"/>
                </a:lnTo>
                <a:lnTo>
                  <a:pt x="19" y="41"/>
                </a:lnTo>
                <a:lnTo>
                  <a:pt x="25" y="38"/>
                </a:lnTo>
                <a:lnTo>
                  <a:pt x="25" y="19"/>
                </a:lnTo>
                <a:lnTo>
                  <a:pt x="25" y="19"/>
                </a:lnTo>
                <a:lnTo>
                  <a:pt x="16" y="22"/>
                </a:lnTo>
                <a:lnTo>
                  <a:pt x="11" y="25"/>
                </a:lnTo>
                <a:lnTo>
                  <a:pt x="8" y="30"/>
                </a:lnTo>
                <a:lnTo>
                  <a:pt x="5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2" name="Freeform 564"/>
          <p:cNvSpPr>
            <a:spLocks/>
          </p:cNvSpPr>
          <p:nvPr/>
        </p:nvSpPr>
        <p:spPr bwMode="auto">
          <a:xfrm>
            <a:off x="2999464" y="4068528"/>
            <a:ext cx="50876" cy="68202"/>
          </a:xfrm>
          <a:custGeom>
            <a:avLst/>
            <a:gdLst/>
            <a:ahLst/>
            <a:cxnLst>
              <a:cxn ang="0">
                <a:pos x="8" y="47"/>
              </a:cxn>
              <a:cxn ang="0">
                <a:pos x="8" y="47"/>
              </a:cxn>
              <a:cxn ang="0">
                <a:pos x="2" y="41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5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3"/>
              </a:cxn>
              <a:cxn ang="0">
                <a:pos x="25" y="13"/>
              </a:cxn>
              <a:cxn ang="0">
                <a:pos x="25" y="5"/>
              </a:cxn>
              <a:cxn ang="0">
                <a:pos x="22" y="5"/>
              </a:cxn>
              <a:cxn ang="0">
                <a:pos x="16" y="2"/>
              </a:cxn>
              <a:cxn ang="0">
                <a:pos x="16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0" y="11"/>
              </a:cxn>
              <a:cxn ang="0">
                <a:pos x="0" y="11"/>
              </a:cxn>
              <a:cxn ang="0">
                <a:pos x="2" y="8"/>
              </a:cxn>
              <a:cxn ang="0">
                <a:pos x="5" y="2"/>
              </a:cxn>
              <a:cxn ang="0">
                <a:pos x="11" y="0"/>
              </a:cxn>
              <a:cxn ang="0">
                <a:pos x="16" y="0"/>
              </a:cxn>
              <a:cxn ang="0">
                <a:pos x="16" y="0"/>
              </a:cxn>
              <a:cxn ang="0">
                <a:pos x="25" y="0"/>
              </a:cxn>
              <a:cxn ang="0">
                <a:pos x="28" y="2"/>
              </a:cxn>
              <a:cxn ang="0">
                <a:pos x="30" y="8"/>
              </a:cxn>
              <a:cxn ang="0">
                <a:pos x="33" y="16"/>
              </a:cxn>
              <a:cxn ang="0">
                <a:pos x="33" y="38"/>
              </a:cxn>
              <a:cxn ang="0">
                <a:pos x="33" y="38"/>
              </a:cxn>
              <a:cxn ang="0">
                <a:pos x="33" y="44"/>
              </a:cxn>
              <a:cxn ang="0">
                <a:pos x="33" y="47"/>
              </a:cxn>
              <a:cxn ang="0">
                <a:pos x="28" y="47"/>
              </a:cxn>
              <a:cxn ang="0">
                <a:pos x="28" y="47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16" y="47"/>
              </a:cxn>
              <a:cxn ang="0">
                <a:pos x="8" y="47"/>
              </a:cxn>
            </a:cxnLst>
            <a:rect l="0" t="0" r="r" b="b"/>
            <a:pathLst>
              <a:path w="33" h="47">
                <a:moveTo>
                  <a:pt x="8" y="47"/>
                </a:moveTo>
                <a:lnTo>
                  <a:pt x="8" y="47"/>
                </a:lnTo>
                <a:lnTo>
                  <a:pt x="2" y="41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5" y="22"/>
                </a:lnTo>
                <a:lnTo>
                  <a:pt x="14" y="19"/>
                </a:lnTo>
                <a:lnTo>
                  <a:pt x="25" y="16"/>
                </a:lnTo>
                <a:lnTo>
                  <a:pt x="25" y="13"/>
                </a:lnTo>
                <a:lnTo>
                  <a:pt x="25" y="13"/>
                </a:lnTo>
                <a:lnTo>
                  <a:pt x="25" y="5"/>
                </a:lnTo>
                <a:lnTo>
                  <a:pt x="22" y="5"/>
                </a:lnTo>
                <a:lnTo>
                  <a:pt x="16" y="2"/>
                </a:lnTo>
                <a:lnTo>
                  <a:pt x="16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0" y="11"/>
                </a:lnTo>
                <a:lnTo>
                  <a:pt x="0" y="11"/>
                </a:lnTo>
                <a:lnTo>
                  <a:pt x="2" y="8"/>
                </a:lnTo>
                <a:lnTo>
                  <a:pt x="5" y="2"/>
                </a:lnTo>
                <a:lnTo>
                  <a:pt x="11" y="0"/>
                </a:lnTo>
                <a:lnTo>
                  <a:pt x="16" y="0"/>
                </a:lnTo>
                <a:lnTo>
                  <a:pt x="16" y="0"/>
                </a:lnTo>
                <a:lnTo>
                  <a:pt x="25" y="0"/>
                </a:lnTo>
                <a:lnTo>
                  <a:pt x="28" y="2"/>
                </a:lnTo>
                <a:lnTo>
                  <a:pt x="30" y="8"/>
                </a:lnTo>
                <a:lnTo>
                  <a:pt x="33" y="16"/>
                </a:lnTo>
                <a:lnTo>
                  <a:pt x="33" y="38"/>
                </a:lnTo>
                <a:lnTo>
                  <a:pt x="33" y="38"/>
                </a:lnTo>
                <a:lnTo>
                  <a:pt x="33" y="44"/>
                </a:lnTo>
                <a:lnTo>
                  <a:pt x="33" y="47"/>
                </a:lnTo>
                <a:lnTo>
                  <a:pt x="28" y="47"/>
                </a:lnTo>
                <a:lnTo>
                  <a:pt x="28" y="47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16" y="47"/>
                </a:lnTo>
                <a:lnTo>
                  <a:pt x="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3" name="Freeform 565"/>
          <p:cNvSpPr>
            <a:spLocks/>
          </p:cNvSpPr>
          <p:nvPr/>
        </p:nvSpPr>
        <p:spPr bwMode="auto">
          <a:xfrm>
            <a:off x="3007172" y="4096099"/>
            <a:ext cx="30834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20" y="19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3" y="11"/>
              </a:cxn>
              <a:cxn ang="0">
                <a:pos x="0" y="14"/>
              </a:cxn>
            </a:cxnLst>
            <a:rect l="0" t="0" r="r" b="b"/>
            <a:pathLst>
              <a:path w="20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20" y="19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3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" name="Freeform 566"/>
          <p:cNvSpPr>
            <a:spLocks/>
          </p:cNvSpPr>
          <p:nvPr/>
        </p:nvSpPr>
        <p:spPr bwMode="auto">
          <a:xfrm>
            <a:off x="3011798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5" name="Freeform 567"/>
          <p:cNvSpPr>
            <a:spLocks/>
          </p:cNvSpPr>
          <p:nvPr/>
        </p:nvSpPr>
        <p:spPr bwMode="auto">
          <a:xfrm>
            <a:off x="3011798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6" name="Freeform 568"/>
          <p:cNvSpPr>
            <a:spLocks noEditPoints="1"/>
          </p:cNvSpPr>
          <p:nvPr/>
        </p:nvSpPr>
        <p:spPr bwMode="auto">
          <a:xfrm>
            <a:off x="2882295" y="4035153"/>
            <a:ext cx="724599" cy="101577"/>
          </a:xfrm>
          <a:custGeom>
            <a:avLst/>
            <a:gdLst/>
            <a:ahLst/>
            <a:cxnLst>
              <a:cxn ang="0">
                <a:pos x="462" y="39"/>
              </a:cxn>
              <a:cxn ang="0">
                <a:pos x="459" y="31"/>
              </a:cxn>
              <a:cxn ang="0">
                <a:pos x="453" y="28"/>
              </a:cxn>
              <a:cxn ang="0">
                <a:pos x="439" y="34"/>
              </a:cxn>
              <a:cxn ang="0">
                <a:pos x="431" y="23"/>
              </a:cxn>
              <a:cxn ang="0">
                <a:pos x="439" y="28"/>
              </a:cxn>
              <a:cxn ang="0">
                <a:pos x="448" y="25"/>
              </a:cxn>
              <a:cxn ang="0">
                <a:pos x="462" y="23"/>
              </a:cxn>
              <a:cxn ang="0">
                <a:pos x="467" y="31"/>
              </a:cxn>
              <a:cxn ang="0">
                <a:pos x="462" y="70"/>
              </a:cxn>
              <a:cxn ang="0">
                <a:pos x="364" y="36"/>
              </a:cxn>
              <a:cxn ang="0">
                <a:pos x="361" y="31"/>
              </a:cxn>
              <a:cxn ang="0">
                <a:pos x="350" y="28"/>
              </a:cxn>
              <a:cxn ang="0">
                <a:pos x="342" y="70"/>
              </a:cxn>
              <a:cxn ang="0">
                <a:pos x="333" y="36"/>
              </a:cxn>
              <a:cxn ang="0">
                <a:pos x="333" y="28"/>
              </a:cxn>
              <a:cxn ang="0">
                <a:pos x="319" y="28"/>
              </a:cxn>
              <a:cxn ang="0">
                <a:pos x="314" y="70"/>
              </a:cxn>
              <a:cxn ang="0">
                <a:pos x="314" y="23"/>
              </a:cxn>
              <a:cxn ang="0">
                <a:pos x="314" y="31"/>
              </a:cxn>
              <a:cxn ang="0">
                <a:pos x="330" y="23"/>
              </a:cxn>
              <a:cxn ang="0">
                <a:pos x="339" y="25"/>
              </a:cxn>
              <a:cxn ang="0">
                <a:pos x="342" y="31"/>
              </a:cxn>
              <a:cxn ang="0">
                <a:pos x="358" y="23"/>
              </a:cxn>
              <a:cxn ang="0">
                <a:pos x="367" y="25"/>
              </a:cxn>
              <a:cxn ang="0">
                <a:pos x="370" y="36"/>
              </a:cxn>
              <a:cxn ang="0">
                <a:pos x="151" y="70"/>
              </a:cxn>
              <a:cxn ang="0">
                <a:pos x="151" y="34"/>
              </a:cxn>
              <a:cxn ang="0">
                <a:pos x="148" y="28"/>
              </a:cxn>
              <a:cxn ang="0">
                <a:pos x="137" y="28"/>
              </a:cxn>
              <a:cxn ang="0">
                <a:pos x="129" y="70"/>
              </a:cxn>
              <a:cxn ang="0">
                <a:pos x="129" y="23"/>
              </a:cxn>
              <a:cxn ang="0">
                <a:pos x="129" y="28"/>
              </a:cxn>
              <a:cxn ang="0">
                <a:pos x="146" y="23"/>
              </a:cxn>
              <a:cxn ang="0">
                <a:pos x="157" y="25"/>
              </a:cxn>
              <a:cxn ang="0">
                <a:pos x="160" y="36"/>
              </a:cxn>
              <a:cxn ang="0">
                <a:pos x="56" y="70"/>
              </a:cxn>
              <a:cxn ang="0">
                <a:pos x="56" y="6"/>
              </a:cxn>
              <a:cxn ang="0">
                <a:pos x="28" y="70"/>
              </a:cxn>
              <a:cxn ang="0">
                <a:pos x="6" y="6"/>
              </a:cxn>
              <a:cxn ang="0">
                <a:pos x="0" y="70"/>
              </a:cxn>
              <a:cxn ang="0">
                <a:pos x="11" y="0"/>
              </a:cxn>
              <a:cxn ang="0">
                <a:pos x="31" y="61"/>
              </a:cxn>
              <a:cxn ang="0">
                <a:pos x="64" y="70"/>
              </a:cxn>
            </a:cxnLst>
            <a:rect l="0" t="0" r="r" b="b"/>
            <a:pathLst>
              <a:path w="470" h="70">
                <a:moveTo>
                  <a:pt x="462" y="70"/>
                </a:moveTo>
                <a:lnTo>
                  <a:pt x="462" y="39"/>
                </a:lnTo>
                <a:lnTo>
                  <a:pt x="462" y="39"/>
                </a:lnTo>
                <a:lnTo>
                  <a:pt x="462" y="34"/>
                </a:lnTo>
                <a:lnTo>
                  <a:pt x="459" y="31"/>
                </a:lnTo>
                <a:lnTo>
                  <a:pt x="459" y="31"/>
                </a:lnTo>
                <a:lnTo>
                  <a:pt x="459" y="28"/>
                </a:lnTo>
                <a:lnTo>
                  <a:pt x="453" y="28"/>
                </a:lnTo>
                <a:lnTo>
                  <a:pt x="453" y="28"/>
                </a:lnTo>
                <a:lnTo>
                  <a:pt x="448" y="28"/>
                </a:lnTo>
                <a:lnTo>
                  <a:pt x="448" y="28"/>
                </a:lnTo>
                <a:lnTo>
                  <a:pt x="439" y="34"/>
                </a:lnTo>
                <a:lnTo>
                  <a:pt x="439" y="70"/>
                </a:lnTo>
                <a:lnTo>
                  <a:pt x="431" y="70"/>
                </a:lnTo>
                <a:lnTo>
                  <a:pt x="431" y="23"/>
                </a:lnTo>
                <a:lnTo>
                  <a:pt x="439" y="23"/>
                </a:lnTo>
                <a:lnTo>
                  <a:pt x="439" y="28"/>
                </a:lnTo>
                <a:lnTo>
                  <a:pt x="439" y="28"/>
                </a:lnTo>
                <a:lnTo>
                  <a:pt x="439" y="28"/>
                </a:lnTo>
                <a:lnTo>
                  <a:pt x="448" y="25"/>
                </a:lnTo>
                <a:lnTo>
                  <a:pt x="448" y="25"/>
                </a:lnTo>
                <a:lnTo>
                  <a:pt x="456" y="23"/>
                </a:lnTo>
                <a:lnTo>
                  <a:pt x="456" y="23"/>
                </a:lnTo>
                <a:lnTo>
                  <a:pt x="462" y="23"/>
                </a:lnTo>
                <a:lnTo>
                  <a:pt x="467" y="25"/>
                </a:lnTo>
                <a:lnTo>
                  <a:pt x="467" y="25"/>
                </a:lnTo>
                <a:lnTo>
                  <a:pt x="467" y="31"/>
                </a:lnTo>
                <a:lnTo>
                  <a:pt x="470" y="36"/>
                </a:lnTo>
                <a:lnTo>
                  <a:pt x="470" y="70"/>
                </a:lnTo>
                <a:lnTo>
                  <a:pt x="462" y="70"/>
                </a:lnTo>
                <a:close/>
                <a:moveTo>
                  <a:pt x="364" y="70"/>
                </a:moveTo>
                <a:lnTo>
                  <a:pt x="364" y="36"/>
                </a:lnTo>
                <a:lnTo>
                  <a:pt x="364" y="36"/>
                </a:lnTo>
                <a:lnTo>
                  <a:pt x="364" y="34"/>
                </a:lnTo>
                <a:lnTo>
                  <a:pt x="361" y="31"/>
                </a:lnTo>
                <a:lnTo>
                  <a:pt x="361" y="31"/>
                </a:lnTo>
                <a:lnTo>
                  <a:pt x="356" y="28"/>
                </a:lnTo>
                <a:lnTo>
                  <a:pt x="356" y="28"/>
                </a:lnTo>
                <a:lnTo>
                  <a:pt x="350" y="28"/>
                </a:lnTo>
                <a:lnTo>
                  <a:pt x="350" y="28"/>
                </a:lnTo>
                <a:lnTo>
                  <a:pt x="342" y="34"/>
                </a:lnTo>
                <a:lnTo>
                  <a:pt x="342" y="70"/>
                </a:lnTo>
                <a:lnTo>
                  <a:pt x="333" y="70"/>
                </a:lnTo>
                <a:lnTo>
                  <a:pt x="333" y="36"/>
                </a:lnTo>
                <a:lnTo>
                  <a:pt x="333" y="36"/>
                </a:lnTo>
                <a:lnTo>
                  <a:pt x="333" y="34"/>
                </a:lnTo>
                <a:lnTo>
                  <a:pt x="333" y="28"/>
                </a:lnTo>
                <a:lnTo>
                  <a:pt x="333" y="28"/>
                </a:lnTo>
                <a:lnTo>
                  <a:pt x="328" y="28"/>
                </a:lnTo>
                <a:lnTo>
                  <a:pt x="328" y="28"/>
                </a:lnTo>
                <a:lnTo>
                  <a:pt x="319" y="28"/>
                </a:lnTo>
                <a:lnTo>
                  <a:pt x="319" y="28"/>
                </a:lnTo>
                <a:lnTo>
                  <a:pt x="314" y="34"/>
                </a:lnTo>
                <a:lnTo>
                  <a:pt x="314" y="70"/>
                </a:lnTo>
                <a:lnTo>
                  <a:pt x="305" y="70"/>
                </a:lnTo>
                <a:lnTo>
                  <a:pt x="305" y="23"/>
                </a:lnTo>
                <a:lnTo>
                  <a:pt x="314" y="23"/>
                </a:lnTo>
                <a:lnTo>
                  <a:pt x="314" y="31"/>
                </a:lnTo>
                <a:lnTo>
                  <a:pt x="314" y="31"/>
                </a:lnTo>
                <a:lnTo>
                  <a:pt x="314" y="31"/>
                </a:lnTo>
                <a:lnTo>
                  <a:pt x="322" y="25"/>
                </a:lnTo>
                <a:lnTo>
                  <a:pt x="322" y="25"/>
                </a:lnTo>
                <a:lnTo>
                  <a:pt x="330" y="23"/>
                </a:lnTo>
                <a:lnTo>
                  <a:pt x="330" y="23"/>
                </a:lnTo>
                <a:lnTo>
                  <a:pt x="339" y="25"/>
                </a:lnTo>
                <a:lnTo>
                  <a:pt x="339" y="25"/>
                </a:lnTo>
                <a:lnTo>
                  <a:pt x="342" y="31"/>
                </a:lnTo>
                <a:lnTo>
                  <a:pt x="342" y="31"/>
                </a:lnTo>
                <a:lnTo>
                  <a:pt x="342" y="31"/>
                </a:lnTo>
                <a:lnTo>
                  <a:pt x="350" y="25"/>
                </a:lnTo>
                <a:lnTo>
                  <a:pt x="350" y="25"/>
                </a:lnTo>
                <a:lnTo>
                  <a:pt x="358" y="23"/>
                </a:lnTo>
                <a:lnTo>
                  <a:pt x="358" y="23"/>
                </a:lnTo>
                <a:lnTo>
                  <a:pt x="364" y="23"/>
                </a:lnTo>
                <a:lnTo>
                  <a:pt x="367" y="25"/>
                </a:lnTo>
                <a:lnTo>
                  <a:pt x="367" y="25"/>
                </a:lnTo>
                <a:lnTo>
                  <a:pt x="370" y="31"/>
                </a:lnTo>
                <a:lnTo>
                  <a:pt x="370" y="36"/>
                </a:lnTo>
                <a:lnTo>
                  <a:pt x="370" y="70"/>
                </a:lnTo>
                <a:lnTo>
                  <a:pt x="364" y="70"/>
                </a:lnTo>
                <a:close/>
                <a:moveTo>
                  <a:pt x="151" y="70"/>
                </a:moveTo>
                <a:lnTo>
                  <a:pt x="151" y="39"/>
                </a:lnTo>
                <a:lnTo>
                  <a:pt x="151" y="39"/>
                </a:lnTo>
                <a:lnTo>
                  <a:pt x="151" y="34"/>
                </a:lnTo>
                <a:lnTo>
                  <a:pt x="148" y="31"/>
                </a:lnTo>
                <a:lnTo>
                  <a:pt x="148" y="31"/>
                </a:lnTo>
                <a:lnTo>
                  <a:pt x="148" y="28"/>
                </a:lnTo>
                <a:lnTo>
                  <a:pt x="143" y="28"/>
                </a:lnTo>
                <a:lnTo>
                  <a:pt x="143" y="28"/>
                </a:lnTo>
                <a:lnTo>
                  <a:pt x="137" y="28"/>
                </a:lnTo>
                <a:lnTo>
                  <a:pt x="137" y="28"/>
                </a:lnTo>
                <a:lnTo>
                  <a:pt x="129" y="34"/>
                </a:lnTo>
                <a:lnTo>
                  <a:pt x="129" y="70"/>
                </a:lnTo>
                <a:lnTo>
                  <a:pt x="120" y="70"/>
                </a:lnTo>
                <a:lnTo>
                  <a:pt x="120" y="23"/>
                </a:lnTo>
                <a:lnTo>
                  <a:pt x="129" y="23"/>
                </a:lnTo>
                <a:lnTo>
                  <a:pt x="129" y="28"/>
                </a:lnTo>
                <a:lnTo>
                  <a:pt x="129" y="28"/>
                </a:lnTo>
                <a:lnTo>
                  <a:pt x="129" y="28"/>
                </a:lnTo>
                <a:lnTo>
                  <a:pt x="137" y="25"/>
                </a:lnTo>
                <a:lnTo>
                  <a:pt x="137" y="25"/>
                </a:lnTo>
                <a:lnTo>
                  <a:pt x="146" y="23"/>
                </a:lnTo>
                <a:lnTo>
                  <a:pt x="146" y="23"/>
                </a:lnTo>
                <a:lnTo>
                  <a:pt x="151" y="23"/>
                </a:lnTo>
                <a:lnTo>
                  <a:pt x="157" y="25"/>
                </a:lnTo>
                <a:lnTo>
                  <a:pt x="157" y="25"/>
                </a:lnTo>
                <a:lnTo>
                  <a:pt x="157" y="31"/>
                </a:lnTo>
                <a:lnTo>
                  <a:pt x="160" y="36"/>
                </a:lnTo>
                <a:lnTo>
                  <a:pt x="160" y="70"/>
                </a:lnTo>
                <a:lnTo>
                  <a:pt x="151" y="70"/>
                </a:lnTo>
                <a:close/>
                <a:moveTo>
                  <a:pt x="56" y="70"/>
                </a:moveTo>
                <a:lnTo>
                  <a:pt x="56" y="70"/>
                </a:lnTo>
                <a:lnTo>
                  <a:pt x="59" y="6"/>
                </a:lnTo>
                <a:lnTo>
                  <a:pt x="56" y="6"/>
                </a:lnTo>
                <a:lnTo>
                  <a:pt x="56" y="6"/>
                </a:lnTo>
                <a:lnTo>
                  <a:pt x="36" y="70"/>
                </a:lnTo>
                <a:lnTo>
                  <a:pt x="28" y="70"/>
                </a:lnTo>
                <a:lnTo>
                  <a:pt x="28" y="70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70"/>
                </a:lnTo>
                <a:lnTo>
                  <a:pt x="0" y="70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1" y="61"/>
                </a:lnTo>
                <a:lnTo>
                  <a:pt x="31" y="61"/>
                </a:lnTo>
                <a:lnTo>
                  <a:pt x="31" y="61"/>
                </a:lnTo>
                <a:lnTo>
                  <a:pt x="53" y="0"/>
                </a:lnTo>
                <a:lnTo>
                  <a:pt x="64" y="0"/>
                </a:lnTo>
                <a:lnTo>
                  <a:pt x="64" y="70"/>
                </a:lnTo>
                <a:lnTo>
                  <a:pt x="56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" name="Freeform 569"/>
          <p:cNvSpPr>
            <a:spLocks/>
          </p:cNvSpPr>
          <p:nvPr/>
        </p:nvSpPr>
        <p:spPr bwMode="auto">
          <a:xfrm>
            <a:off x="3546768" y="4068528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6"/>
              </a:cxn>
              <a:cxn ang="0">
                <a:pos x="31" y="16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7" y="2"/>
              </a:cxn>
              <a:cxn ang="0">
                <a:pos x="17" y="2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6" y="2"/>
              </a:cxn>
              <a:cxn ang="0">
                <a:pos x="36" y="2"/>
              </a:cxn>
              <a:cxn ang="0">
                <a:pos x="36" y="8"/>
              </a:cxn>
              <a:cxn ang="0">
                <a:pos x="39" y="13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6"/>
                </a:lnTo>
                <a:lnTo>
                  <a:pt x="31" y="16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7" y="2"/>
                </a:lnTo>
                <a:lnTo>
                  <a:pt x="17" y="2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6" y="2"/>
                </a:lnTo>
                <a:lnTo>
                  <a:pt x="36" y="2"/>
                </a:lnTo>
                <a:lnTo>
                  <a:pt x="36" y="8"/>
                </a:lnTo>
                <a:lnTo>
                  <a:pt x="39" y="13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8" name="Freeform 570"/>
          <p:cNvSpPr>
            <a:spLocks/>
          </p:cNvSpPr>
          <p:nvPr/>
        </p:nvSpPr>
        <p:spPr bwMode="auto">
          <a:xfrm>
            <a:off x="3352513" y="4068528"/>
            <a:ext cx="100211" cy="68202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9" y="13"/>
              </a:cxn>
              <a:cxn ang="0">
                <a:pos x="59" y="13"/>
              </a:cxn>
              <a:cxn ang="0">
                <a:pos x="59" y="11"/>
              </a:cxn>
              <a:cxn ang="0">
                <a:pos x="56" y="8"/>
              </a:cxn>
              <a:cxn ang="0">
                <a:pos x="56" y="8"/>
              </a:cxn>
              <a:cxn ang="0">
                <a:pos x="51" y="5"/>
              </a:cxn>
              <a:cxn ang="0">
                <a:pos x="51" y="5"/>
              </a:cxn>
              <a:cxn ang="0">
                <a:pos x="45" y="5"/>
              </a:cxn>
              <a:cxn ang="0">
                <a:pos x="45" y="5"/>
              </a:cxn>
              <a:cxn ang="0">
                <a:pos x="37" y="11"/>
              </a:cxn>
              <a:cxn ang="0">
                <a:pos x="37" y="47"/>
              </a:cxn>
              <a:cxn ang="0">
                <a:pos x="28" y="47"/>
              </a:cxn>
              <a:cxn ang="0">
                <a:pos x="28" y="13"/>
              </a:cxn>
              <a:cxn ang="0">
                <a:pos x="28" y="13"/>
              </a:cxn>
              <a:cxn ang="0">
                <a:pos x="28" y="11"/>
              </a:cxn>
              <a:cxn ang="0">
                <a:pos x="28" y="5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4" y="5"/>
              </a:cxn>
              <a:cxn ang="0">
                <a:pos x="14" y="5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7" y="2"/>
              </a:cxn>
              <a:cxn ang="0">
                <a:pos x="17" y="2"/>
              </a:cxn>
              <a:cxn ang="0">
                <a:pos x="25" y="0"/>
              </a:cxn>
              <a:cxn ang="0">
                <a:pos x="25" y="0"/>
              </a:cxn>
              <a:cxn ang="0">
                <a:pos x="34" y="2"/>
              </a:cxn>
              <a:cxn ang="0">
                <a:pos x="34" y="2"/>
              </a:cxn>
              <a:cxn ang="0">
                <a:pos x="37" y="8"/>
              </a:cxn>
              <a:cxn ang="0">
                <a:pos x="37" y="8"/>
              </a:cxn>
              <a:cxn ang="0">
                <a:pos x="37" y="8"/>
              </a:cxn>
              <a:cxn ang="0">
                <a:pos x="45" y="2"/>
              </a:cxn>
              <a:cxn ang="0">
                <a:pos x="45" y="2"/>
              </a:cxn>
              <a:cxn ang="0">
                <a:pos x="53" y="0"/>
              </a:cxn>
              <a:cxn ang="0">
                <a:pos x="53" y="0"/>
              </a:cxn>
              <a:cxn ang="0">
                <a:pos x="59" y="0"/>
              </a:cxn>
              <a:cxn ang="0">
                <a:pos x="62" y="2"/>
              </a:cxn>
              <a:cxn ang="0">
                <a:pos x="62" y="2"/>
              </a:cxn>
              <a:cxn ang="0">
                <a:pos x="65" y="8"/>
              </a:cxn>
              <a:cxn ang="0">
                <a:pos x="65" y="13"/>
              </a:cxn>
              <a:cxn ang="0">
                <a:pos x="65" y="47"/>
              </a:cxn>
              <a:cxn ang="0">
                <a:pos x="59" y="47"/>
              </a:cxn>
            </a:cxnLst>
            <a:rect l="0" t="0" r="r" b="b"/>
            <a:pathLst>
              <a:path w="65" h="47">
                <a:moveTo>
                  <a:pt x="59" y="47"/>
                </a:moveTo>
                <a:lnTo>
                  <a:pt x="59" y="13"/>
                </a:lnTo>
                <a:lnTo>
                  <a:pt x="59" y="13"/>
                </a:lnTo>
                <a:lnTo>
                  <a:pt x="59" y="11"/>
                </a:lnTo>
                <a:lnTo>
                  <a:pt x="56" y="8"/>
                </a:lnTo>
                <a:lnTo>
                  <a:pt x="56" y="8"/>
                </a:lnTo>
                <a:lnTo>
                  <a:pt x="51" y="5"/>
                </a:lnTo>
                <a:lnTo>
                  <a:pt x="51" y="5"/>
                </a:lnTo>
                <a:lnTo>
                  <a:pt x="45" y="5"/>
                </a:lnTo>
                <a:lnTo>
                  <a:pt x="45" y="5"/>
                </a:lnTo>
                <a:lnTo>
                  <a:pt x="37" y="11"/>
                </a:lnTo>
                <a:lnTo>
                  <a:pt x="37" y="47"/>
                </a:lnTo>
                <a:lnTo>
                  <a:pt x="28" y="47"/>
                </a:lnTo>
                <a:lnTo>
                  <a:pt x="28" y="13"/>
                </a:lnTo>
                <a:lnTo>
                  <a:pt x="28" y="13"/>
                </a:lnTo>
                <a:lnTo>
                  <a:pt x="28" y="11"/>
                </a:lnTo>
                <a:lnTo>
                  <a:pt x="28" y="5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4" y="5"/>
                </a:lnTo>
                <a:lnTo>
                  <a:pt x="14" y="5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7" y="2"/>
                </a:lnTo>
                <a:lnTo>
                  <a:pt x="17" y="2"/>
                </a:lnTo>
                <a:lnTo>
                  <a:pt x="25" y="0"/>
                </a:lnTo>
                <a:lnTo>
                  <a:pt x="25" y="0"/>
                </a:lnTo>
                <a:lnTo>
                  <a:pt x="34" y="2"/>
                </a:lnTo>
                <a:lnTo>
                  <a:pt x="34" y="2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45" y="2"/>
                </a:lnTo>
                <a:lnTo>
                  <a:pt x="45" y="2"/>
                </a:lnTo>
                <a:lnTo>
                  <a:pt x="53" y="0"/>
                </a:lnTo>
                <a:lnTo>
                  <a:pt x="53" y="0"/>
                </a:lnTo>
                <a:lnTo>
                  <a:pt x="59" y="0"/>
                </a:lnTo>
                <a:lnTo>
                  <a:pt x="62" y="2"/>
                </a:lnTo>
                <a:lnTo>
                  <a:pt x="62" y="2"/>
                </a:lnTo>
                <a:lnTo>
                  <a:pt x="65" y="8"/>
                </a:lnTo>
                <a:lnTo>
                  <a:pt x="65" y="13"/>
                </a:lnTo>
                <a:lnTo>
                  <a:pt x="65" y="47"/>
                </a:lnTo>
                <a:lnTo>
                  <a:pt x="59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9" name="Freeform 571"/>
          <p:cNvSpPr>
            <a:spLocks/>
          </p:cNvSpPr>
          <p:nvPr/>
        </p:nvSpPr>
        <p:spPr bwMode="auto">
          <a:xfrm>
            <a:off x="3067299" y="4068528"/>
            <a:ext cx="61668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6"/>
              </a:cxn>
              <a:cxn ang="0">
                <a:pos x="31" y="16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17" y="2"/>
              </a:cxn>
              <a:cxn ang="0">
                <a:pos x="17" y="2"/>
              </a:cxn>
              <a:cxn ang="0">
                <a:pos x="26" y="0"/>
              </a:cxn>
              <a:cxn ang="0">
                <a:pos x="26" y="0"/>
              </a:cxn>
              <a:cxn ang="0">
                <a:pos x="31" y="0"/>
              </a:cxn>
              <a:cxn ang="0">
                <a:pos x="37" y="2"/>
              </a:cxn>
              <a:cxn ang="0">
                <a:pos x="37" y="2"/>
              </a:cxn>
              <a:cxn ang="0">
                <a:pos x="37" y="8"/>
              </a:cxn>
              <a:cxn ang="0">
                <a:pos x="40" y="13"/>
              </a:cxn>
              <a:cxn ang="0">
                <a:pos x="40" y="47"/>
              </a:cxn>
              <a:cxn ang="0">
                <a:pos x="31" y="47"/>
              </a:cxn>
            </a:cxnLst>
            <a:rect l="0" t="0" r="r" b="b"/>
            <a:pathLst>
              <a:path w="40" h="47">
                <a:moveTo>
                  <a:pt x="31" y="47"/>
                </a:moveTo>
                <a:lnTo>
                  <a:pt x="31" y="16"/>
                </a:lnTo>
                <a:lnTo>
                  <a:pt x="31" y="16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17" y="2"/>
                </a:lnTo>
                <a:lnTo>
                  <a:pt x="17" y="2"/>
                </a:lnTo>
                <a:lnTo>
                  <a:pt x="26" y="0"/>
                </a:lnTo>
                <a:lnTo>
                  <a:pt x="26" y="0"/>
                </a:lnTo>
                <a:lnTo>
                  <a:pt x="31" y="0"/>
                </a:lnTo>
                <a:lnTo>
                  <a:pt x="37" y="2"/>
                </a:lnTo>
                <a:lnTo>
                  <a:pt x="37" y="2"/>
                </a:lnTo>
                <a:lnTo>
                  <a:pt x="37" y="8"/>
                </a:lnTo>
                <a:lnTo>
                  <a:pt x="40" y="13"/>
                </a:lnTo>
                <a:lnTo>
                  <a:pt x="40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0" name="Freeform 572"/>
          <p:cNvSpPr>
            <a:spLocks/>
          </p:cNvSpPr>
          <p:nvPr/>
        </p:nvSpPr>
        <p:spPr bwMode="auto">
          <a:xfrm>
            <a:off x="2882295" y="4035153"/>
            <a:ext cx="98669" cy="101577"/>
          </a:xfrm>
          <a:custGeom>
            <a:avLst/>
            <a:gdLst/>
            <a:ahLst/>
            <a:cxnLst>
              <a:cxn ang="0">
                <a:pos x="56" y="70"/>
              </a:cxn>
              <a:cxn ang="0">
                <a:pos x="56" y="70"/>
              </a:cxn>
              <a:cxn ang="0">
                <a:pos x="59" y="6"/>
              </a:cxn>
              <a:cxn ang="0">
                <a:pos x="56" y="6"/>
              </a:cxn>
              <a:cxn ang="0">
                <a:pos x="56" y="6"/>
              </a:cxn>
              <a:cxn ang="0">
                <a:pos x="36" y="70"/>
              </a:cxn>
              <a:cxn ang="0">
                <a:pos x="28" y="70"/>
              </a:cxn>
              <a:cxn ang="0">
                <a:pos x="28" y="70"/>
              </a:cxn>
              <a:cxn ang="0">
                <a:pos x="6" y="6"/>
              </a:cxn>
              <a:cxn ang="0">
                <a:pos x="6" y="6"/>
              </a:cxn>
              <a:cxn ang="0">
                <a:pos x="6" y="6"/>
              </a:cxn>
              <a:cxn ang="0">
                <a:pos x="6" y="70"/>
              </a:cxn>
              <a:cxn ang="0">
                <a:pos x="0" y="70"/>
              </a:cxn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31" y="61"/>
              </a:cxn>
              <a:cxn ang="0">
                <a:pos x="31" y="61"/>
              </a:cxn>
              <a:cxn ang="0">
                <a:pos x="31" y="61"/>
              </a:cxn>
              <a:cxn ang="0">
                <a:pos x="53" y="0"/>
              </a:cxn>
              <a:cxn ang="0">
                <a:pos x="64" y="0"/>
              </a:cxn>
              <a:cxn ang="0">
                <a:pos x="64" y="70"/>
              </a:cxn>
              <a:cxn ang="0">
                <a:pos x="56" y="70"/>
              </a:cxn>
            </a:cxnLst>
            <a:rect l="0" t="0" r="r" b="b"/>
            <a:pathLst>
              <a:path w="64" h="70">
                <a:moveTo>
                  <a:pt x="56" y="70"/>
                </a:moveTo>
                <a:lnTo>
                  <a:pt x="56" y="70"/>
                </a:lnTo>
                <a:lnTo>
                  <a:pt x="59" y="6"/>
                </a:lnTo>
                <a:lnTo>
                  <a:pt x="56" y="6"/>
                </a:lnTo>
                <a:lnTo>
                  <a:pt x="56" y="6"/>
                </a:lnTo>
                <a:lnTo>
                  <a:pt x="36" y="70"/>
                </a:lnTo>
                <a:lnTo>
                  <a:pt x="28" y="70"/>
                </a:lnTo>
                <a:lnTo>
                  <a:pt x="28" y="70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70"/>
                </a:lnTo>
                <a:lnTo>
                  <a:pt x="0" y="70"/>
                </a:lnTo>
                <a:lnTo>
                  <a:pt x="0" y="0"/>
                </a:lnTo>
                <a:lnTo>
                  <a:pt x="11" y="0"/>
                </a:lnTo>
                <a:lnTo>
                  <a:pt x="11" y="0"/>
                </a:lnTo>
                <a:lnTo>
                  <a:pt x="31" y="61"/>
                </a:lnTo>
                <a:lnTo>
                  <a:pt x="31" y="61"/>
                </a:lnTo>
                <a:lnTo>
                  <a:pt x="31" y="61"/>
                </a:lnTo>
                <a:lnTo>
                  <a:pt x="53" y="0"/>
                </a:lnTo>
                <a:lnTo>
                  <a:pt x="64" y="0"/>
                </a:lnTo>
                <a:lnTo>
                  <a:pt x="64" y="70"/>
                </a:lnTo>
                <a:lnTo>
                  <a:pt x="56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1" name="Freeform 573"/>
          <p:cNvSpPr>
            <a:spLocks noEditPoints="1"/>
          </p:cNvSpPr>
          <p:nvPr/>
        </p:nvSpPr>
        <p:spPr bwMode="auto">
          <a:xfrm>
            <a:off x="3021048" y="4209285"/>
            <a:ext cx="132586" cy="132050"/>
          </a:xfrm>
          <a:custGeom>
            <a:avLst/>
            <a:gdLst/>
            <a:ahLst/>
            <a:cxnLst>
              <a:cxn ang="0">
                <a:pos x="47" y="91"/>
              </a:cxn>
              <a:cxn ang="0">
                <a:pos x="44" y="85"/>
              </a:cxn>
              <a:cxn ang="0">
                <a:pos x="47" y="88"/>
              </a:cxn>
              <a:cxn ang="0">
                <a:pos x="53" y="88"/>
              </a:cxn>
              <a:cxn ang="0">
                <a:pos x="56" y="88"/>
              </a:cxn>
              <a:cxn ang="0">
                <a:pos x="58" y="85"/>
              </a:cxn>
              <a:cxn ang="0">
                <a:pos x="64" y="69"/>
              </a:cxn>
              <a:cxn ang="0">
                <a:pos x="53" y="25"/>
              </a:cxn>
              <a:cxn ang="0">
                <a:pos x="61" y="44"/>
              </a:cxn>
              <a:cxn ang="0">
                <a:pos x="70" y="61"/>
              </a:cxn>
              <a:cxn ang="0">
                <a:pos x="72" y="44"/>
              </a:cxn>
              <a:cxn ang="0">
                <a:pos x="86" y="25"/>
              </a:cxn>
              <a:cxn ang="0">
                <a:pos x="70" y="77"/>
              </a:cxn>
              <a:cxn ang="0">
                <a:pos x="64" y="88"/>
              </a:cxn>
              <a:cxn ang="0">
                <a:pos x="58" y="91"/>
              </a:cxn>
              <a:cxn ang="0">
                <a:pos x="53" y="91"/>
              </a:cxn>
              <a:cxn ang="0">
                <a:pos x="0" y="58"/>
              </a:cxn>
              <a:cxn ang="0">
                <a:pos x="8" y="58"/>
              </a:cxn>
              <a:cxn ang="0">
                <a:pos x="16" y="66"/>
              </a:cxn>
              <a:cxn ang="0">
                <a:pos x="19" y="66"/>
              </a:cxn>
              <a:cxn ang="0">
                <a:pos x="30" y="61"/>
              </a:cxn>
              <a:cxn ang="0">
                <a:pos x="33" y="55"/>
              </a:cxn>
              <a:cxn ang="0">
                <a:pos x="30" y="49"/>
              </a:cxn>
              <a:cxn ang="0">
                <a:pos x="28" y="44"/>
              </a:cxn>
              <a:cxn ang="0">
                <a:pos x="19" y="38"/>
              </a:cxn>
              <a:cxn ang="0">
                <a:pos x="5" y="30"/>
              </a:cxn>
              <a:cxn ang="0">
                <a:pos x="2" y="16"/>
              </a:cxn>
              <a:cxn ang="0">
                <a:pos x="2" y="11"/>
              </a:cxn>
              <a:cxn ang="0">
                <a:pos x="5" y="5"/>
              </a:cxn>
              <a:cxn ang="0">
                <a:pos x="19" y="0"/>
              </a:cxn>
              <a:cxn ang="0">
                <a:pos x="28" y="2"/>
              </a:cxn>
              <a:cxn ang="0">
                <a:pos x="36" y="8"/>
              </a:cxn>
              <a:cxn ang="0">
                <a:pos x="30" y="13"/>
              </a:cxn>
              <a:cxn ang="0">
                <a:pos x="28" y="8"/>
              </a:cxn>
              <a:cxn ang="0">
                <a:pos x="19" y="5"/>
              </a:cxn>
              <a:cxn ang="0">
                <a:pos x="16" y="8"/>
              </a:cxn>
              <a:cxn ang="0">
                <a:pos x="11" y="11"/>
              </a:cxn>
              <a:cxn ang="0">
                <a:pos x="11" y="16"/>
              </a:cxn>
              <a:cxn ang="0">
                <a:pos x="14" y="25"/>
              </a:cxn>
              <a:cxn ang="0">
                <a:pos x="25" y="33"/>
              </a:cxn>
              <a:cxn ang="0">
                <a:pos x="36" y="41"/>
              </a:cxn>
              <a:cxn ang="0">
                <a:pos x="39" y="47"/>
              </a:cxn>
              <a:cxn ang="0">
                <a:pos x="39" y="52"/>
              </a:cxn>
              <a:cxn ang="0">
                <a:pos x="36" y="66"/>
              </a:cxn>
              <a:cxn ang="0">
                <a:pos x="30" y="69"/>
              </a:cxn>
              <a:cxn ang="0">
                <a:pos x="19" y="72"/>
              </a:cxn>
              <a:cxn ang="0">
                <a:pos x="5" y="69"/>
              </a:cxn>
              <a:cxn ang="0">
                <a:pos x="0" y="58"/>
              </a:cxn>
            </a:cxnLst>
            <a:rect l="0" t="0" r="r" b="b"/>
            <a:pathLst>
              <a:path w="86" h="91">
                <a:moveTo>
                  <a:pt x="47" y="91"/>
                </a:moveTo>
                <a:lnTo>
                  <a:pt x="47" y="91"/>
                </a:lnTo>
                <a:lnTo>
                  <a:pt x="44" y="91"/>
                </a:lnTo>
                <a:lnTo>
                  <a:pt x="44" y="85"/>
                </a:lnTo>
                <a:lnTo>
                  <a:pt x="44" y="85"/>
                </a:lnTo>
                <a:lnTo>
                  <a:pt x="47" y="88"/>
                </a:lnTo>
                <a:lnTo>
                  <a:pt x="47" y="88"/>
                </a:lnTo>
                <a:lnTo>
                  <a:pt x="53" y="88"/>
                </a:lnTo>
                <a:lnTo>
                  <a:pt x="53" y="88"/>
                </a:lnTo>
                <a:lnTo>
                  <a:pt x="56" y="88"/>
                </a:lnTo>
                <a:lnTo>
                  <a:pt x="58" y="85"/>
                </a:lnTo>
                <a:lnTo>
                  <a:pt x="58" y="85"/>
                </a:lnTo>
                <a:lnTo>
                  <a:pt x="61" y="77"/>
                </a:lnTo>
                <a:lnTo>
                  <a:pt x="64" y="69"/>
                </a:lnTo>
                <a:lnTo>
                  <a:pt x="44" y="25"/>
                </a:lnTo>
                <a:lnTo>
                  <a:pt x="53" y="25"/>
                </a:lnTo>
                <a:lnTo>
                  <a:pt x="61" y="44"/>
                </a:lnTo>
                <a:lnTo>
                  <a:pt x="61" y="44"/>
                </a:lnTo>
                <a:lnTo>
                  <a:pt x="67" y="61"/>
                </a:lnTo>
                <a:lnTo>
                  <a:pt x="70" y="61"/>
                </a:lnTo>
                <a:lnTo>
                  <a:pt x="70" y="61"/>
                </a:lnTo>
                <a:lnTo>
                  <a:pt x="72" y="44"/>
                </a:lnTo>
                <a:lnTo>
                  <a:pt x="78" y="25"/>
                </a:lnTo>
                <a:lnTo>
                  <a:pt x="86" y="25"/>
                </a:lnTo>
                <a:lnTo>
                  <a:pt x="70" y="77"/>
                </a:lnTo>
                <a:lnTo>
                  <a:pt x="70" y="77"/>
                </a:lnTo>
                <a:lnTo>
                  <a:pt x="67" y="83"/>
                </a:lnTo>
                <a:lnTo>
                  <a:pt x="64" y="88"/>
                </a:lnTo>
                <a:lnTo>
                  <a:pt x="64" y="88"/>
                </a:lnTo>
                <a:lnTo>
                  <a:pt x="58" y="91"/>
                </a:lnTo>
                <a:lnTo>
                  <a:pt x="53" y="91"/>
                </a:lnTo>
                <a:lnTo>
                  <a:pt x="53" y="91"/>
                </a:lnTo>
                <a:lnTo>
                  <a:pt x="47" y="91"/>
                </a:lnTo>
                <a:close/>
                <a:moveTo>
                  <a:pt x="0" y="58"/>
                </a:moveTo>
                <a:lnTo>
                  <a:pt x="8" y="58"/>
                </a:lnTo>
                <a:lnTo>
                  <a:pt x="8" y="58"/>
                </a:lnTo>
                <a:lnTo>
                  <a:pt x="11" y="63"/>
                </a:lnTo>
                <a:lnTo>
                  <a:pt x="16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30" y="61"/>
                </a:lnTo>
                <a:lnTo>
                  <a:pt x="30" y="61"/>
                </a:lnTo>
                <a:lnTo>
                  <a:pt x="33" y="55"/>
                </a:lnTo>
                <a:lnTo>
                  <a:pt x="33" y="55"/>
                </a:lnTo>
                <a:lnTo>
                  <a:pt x="30" y="49"/>
                </a:lnTo>
                <a:lnTo>
                  <a:pt x="28" y="44"/>
                </a:lnTo>
                <a:lnTo>
                  <a:pt x="28" y="44"/>
                </a:lnTo>
                <a:lnTo>
                  <a:pt x="19" y="38"/>
                </a:lnTo>
                <a:lnTo>
                  <a:pt x="19" y="38"/>
                </a:lnTo>
                <a:lnTo>
                  <a:pt x="5" y="30"/>
                </a:lnTo>
                <a:lnTo>
                  <a:pt x="5" y="30"/>
                </a:lnTo>
                <a:lnTo>
                  <a:pt x="2" y="25"/>
                </a:lnTo>
                <a:lnTo>
                  <a:pt x="2" y="16"/>
                </a:lnTo>
                <a:lnTo>
                  <a:pt x="2" y="16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2"/>
                </a:lnTo>
                <a:lnTo>
                  <a:pt x="19" y="0"/>
                </a:lnTo>
                <a:lnTo>
                  <a:pt x="19" y="0"/>
                </a:lnTo>
                <a:lnTo>
                  <a:pt x="28" y="2"/>
                </a:lnTo>
                <a:lnTo>
                  <a:pt x="33" y="5"/>
                </a:lnTo>
                <a:lnTo>
                  <a:pt x="36" y="8"/>
                </a:lnTo>
                <a:lnTo>
                  <a:pt x="39" y="13"/>
                </a:lnTo>
                <a:lnTo>
                  <a:pt x="30" y="13"/>
                </a:lnTo>
                <a:lnTo>
                  <a:pt x="30" y="13"/>
                </a:lnTo>
                <a:lnTo>
                  <a:pt x="28" y="8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6" y="8"/>
                </a:lnTo>
                <a:lnTo>
                  <a:pt x="11" y="11"/>
                </a:lnTo>
                <a:lnTo>
                  <a:pt x="11" y="11"/>
                </a:lnTo>
                <a:lnTo>
                  <a:pt x="11" y="16"/>
                </a:lnTo>
                <a:lnTo>
                  <a:pt x="11" y="16"/>
                </a:lnTo>
                <a:lnTo>
                  <a:pt x="11" y="22"/>
                </a:lnTo>
                <a:lnTo>
                  <a:pt x="14" y="25"/>
                </a:lnTo>
                <a:lnTo>
                  <a:pt x="14" y="25"/>
                </a:lnTo>
                <a:lnTo>
                  <a:pt x="25" y="33"/>
                </a:lnTo>
                <a:lnTo>
                  <a:pt x="25" y="33"/>
                </a:lnTo>
                <a:lnTo>
                  <a:pt x="36" y="41"/>
                </a:lnTo>
                <a:lnTo>
                  <a:pt x="36" y="41"/>
                </a:lnTo>
                <a:lnTo>
                  <a:pt x="39" y="47"/>
                </a:lnTo>
                <a:lnTo>
                  <a:pt x="39" y="52"/>
                </a:lnTo>
                <a:lnTo>
                  <a:pt x="39" y="52"/>
                </a:lnTo>
                <a:lnTo>
                  <a:pt x="39" y="61"/>
                </a:lnTo>
                <a:lnTo>
                  <a:pt x="36" y="66"/>
                </a:lnTo>
                <a:lnTo>
                  <a:pt x="36" y="66"/>
                </a:lnTo>
                <a:lnTo>
                  <a:pt x="30" y="69"/>
                </a:lnTo>
                <a:lnTo>
                  <a:pt x="19" y="72"/>
                </a:lnTo>
                <a:lnTo>
                  <a:pt x="19" y="72"/>
                </a:lnTo>
                <a:lnTo>
                  <a:pt x="11" y="72"/>
                </a:lnTo>
                <a:lnTo>
                  <a:pt x="5" y="69"/>
                </a:lnTo>
                <a:lnTo>
                  <a:pt x="2" y="63"/>
                </a:lnTo>
                <a:lnTo>
                  <a:pt x="0" y="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2" name="Freeform 574"/>
          <p:cNvSpPr>
            <a:spLocks/>
          </p:cNvSpPr>
          <p:nvPr/>
        </p:nvSpPr>
        <p:spPr bwMode="auto">
          <a:xfrm>
            <a:off x="3088883" y="4245563"/>
            <a:ext cx="64751" cy="95773"/>
          </a:xfrm>
          <a:custGeom>
            <a:avLst/>
            <a:gdLst/>
            <a:ahLst/>
            <a:cxnLst>
              <a:cxn ang="0">
                <a:pos x="3" y="66"/>
              </a:cxn>
              <a:cxn ang="0">
                <a:pos x="3" y="66"/>
              </a:cxn>
              <a:cxn ang="0">
                <a:pos x="0" y="66"/>
              </a:cxn>
              <a:cxn ang="0">
                <a:pos x="0" y="60"/>
              </a:cxn>
              <a:cxn ang="0">
                <a:pos x="0" y="60"/>
              </a:cxn>
              <a:cxn ang="0">
                <a:pos x="3" y="63"/>
              </a:cxn>
              <a:cxn ang="0">
                <a:pos x="3" y="63"/>
              </a:cxn>
              <a:cxn ang="0">
                <a:pos x="9" y="63"/>
              </a:cxn>
              <a:cxn ang="0">
                <a:pos x="9" y="63"/>
              </a:cxn>
              <a:cxn ang="0">
                <a:pos x="12" y="63"/>
              </a:cxn>
              <a:cxn ang="0">
                <a:pos x="14" y="60"/>
              </a:cxn>
              <a:cxn ang="0">
                <a:pos x="14" y="60"/>
              </a:cxn>
              <a:cxn ang="0">
                <a:pos x="17" y="52"/>
              </a:cxn>
              <a:cxn ang="0">
                <a:pos x="20" y="44"/>
              </a:cxn>
              <a:cxn ang="0">
                <a:pos x="0" y="0"/>
              </a:cxn>
              <a:cxn ang="0">
                <a:pos x="9" y="0"/>
              </a:cxn>
              <a:cxn ang="0">
                <a:pos x="17" y="19"/>
              </a:cxn>
              <a:cxn ang="0">
                <a:pos x="17" y="19"/>
              </a:cxn>
              <a:cxn ang="0">
                <a:pos x="23" y="36"/>
              </a:cxn>
              <a:cxn ang="0">
                <a:pos x="26" y="36"/>
              </a:cxn>
              <a:cxn ang="0">
                <a:pos x="26" y="36"/>
              </a:cxn>
              <a:cxn ang="0">
                <a:pos x="28" y="19"/>
              </a:cxn>
              <a:cxn ang="0">
                <a:pos x="34" y="0"/>
              </a:cxn>
              <a:cxn ang="0">
                <a:pos x="42" y="0"/>
              </a:cxn>
              <a:cxn ang="0">
                <a:pos x="26" y="52"/>
              </a:cxn>
              <a:cxn ang="0">
                <a:pos x="26" y="52"/>
              </a:cxn>
              <a:cxn ang="0">
                <a:pos x="23" y="58"/>
              </a:cxn>
              <a:cxn ang="0">
                <a:pos x="20" y="63"/>
              </a:cxn>
              <a:cxn ang="0">
                <a:pos x="20" y="63"/>
              </a:cxn>
              <a:cxn ang="0">
                <a:pos x="14" y="66"/>
              </a:cxn>
              <a:cxn ang="0">
                <a:pos x="9" y="66"/>
              </a:cxn>
              <a:cxn ang="0">
                <a:pos x="9" y="66"/>
              </a:cxn>
              <a:cxn ang="0">
                <a:pos x="3" y="66"/>
              </a:cxn>
            </a:cxnLst>
            <a:rect l="0" t="0" r="r" b="b"/>
            <a:pathLst>
              <a:path w="42" h="66">
                <a:moveTo>
                  <a:pt x="3" y="66"/>
                </a:moveTo>
                <a:lnTo>
                  <a:pt x="3" y="66"/>
                </a:lnTo>
                <a:lnTo>
                  <a:pt x="0" y="66"/>
                </a:lnTo>
                <a:lnTo>
                  <a:pt x="0" y="60"/>
                </a:lnTo>
                <a:lnTo>
                  <a:pt x="0" y="60"/>
                </a:lnTo>
                <a:lnTo>
                  <a:pt x="3" y="63"/>
                </a:lnTo>
                <a:lnTo>
                  <a:pt x="3" y="63"/>
                </a:lnTo>
                <a:lnTo>
                  <a:pt x="9" y="63"/>
                </a:lnTo>
                <a:lnTo>
                  <a:pt x="9" y="63"/>
                </a:lnTo>
                <a:lnTo>
                  <a:pt x="12" y="63"/>
                </a:lnTo>
                <a:lnTo>
                  <a:pt x="14" y="60"/>
                </a:lnTo>
                <a:lnTo>
                  <a:pt x="14" y="60"/>
                </a:lnTo>
                <a:lnTo>
                  <a:pt x="17" y="52"/>
                </a:lnTo>
                <a:lnTo>
                  <a:pt x="20" y="44"/>
                </a:lnTo>
                <a:lnTo>
                  <a:pt x="0" y="0"/>
                </a:lnTo>
                <a:lnTo>
                  <a:pt x="9" y="0"/>
                </a:lnTo>
                <a:lnTo>
                  <a:pt x="17" y="19"/>
                </a:lnTo>
                <a:lnTo>
                  <a:pt x="17" y="19"/>
                </a:lnTo>
                <a:lnTo>
                  <a:pt x="23" y="36"/>
                </a:lnTo>
                <a:lnTo>
                  <a:pt x="26" y="36"/>
                </a:lnTo>
                <a:lnTo>
                  <a:pt x="26" y="36"/>
                </a:lnTo>
                <a:lnTo>
                  <a:pt x="28" y="19"/>
                </a:lnTo>
                <a:lnTo>
                  <a:pt x="34" y="0"/>
                </a:lnTo>
                <a:lnTo>
                  <a:pt x="42" y="0"/>
                </a:lnTo>
                <a:lnTo>
                  <a:pt x="26" y="52"/>
                </a:lnTo>
                <a:lnTo>
                  <a:pt x="26" y="52"/>
                </a:lnTo>
                <a:lnTo>
                  <a:pt x="23" y="58"/>
                </a:lnTo>
                <a:lnTo>
                  <a:pt x="20" y="63"/>
                </a:lnTo>
                <a:lnTo>
                  <a:pt x="20" y="63"/>
                </a:lnTo>
                <a:lnTo>
                  <a:pt x="14" y="66"/>
                </a:lnTo>
                <a:lnTo>
                  <a:pt x="9" y="66"/>
                </a:lnTo>
                <a:lnTo>
                  <a:pt x="9" y="66"/>
                </a:lnTo>
                <a:lnTo>
                  <a:pt x="3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3" name="Freeform 575"/>
          <p:cNvSpPr>
            <a:spLocks/>
          </p:cNvSpPr>
          <p:nvPr/>
        </p:nvSpPr>
        <p:spPr bwMode="auto">
          <a:xfrm>
            <a:off x="3021048" y="4209285"/>
            <a:ext cx="60126" cy="104479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8" y="58"/>
              </a:cxn>
              <a:cxn ang="0">
                <a:pos x="8" y="58"/>
              </a:cxn>
              <a:cxn ang="0">
                <a:pos x="11" y="63"/>
              </a:cxn>
              <a:cxn ang="0">
                <a:pos x="16" y="66"/>
              </a:cxn>
              <a:cxn ang="0">
                <a:pos x="19" y="66"/>
              </a:cxn>
              <a:cxn ang="0">
                <a:pos x="19" y="66"/>
              </a:cxn>
              <a:cxn ang="0">
                <a:pos x="25" y="66"/>
              </a:cxn>
              <a:cxn ang="0">
                <a:pos x="30" y="61"/>
              </a:cxn>
              <a:cxn ang="0">
                <a:pos x="30" y="61"/>
              </a:cxn>
              <a:cxn ang="0">
                <a:pos x="33" y="55"/>
              </a:cxn>
              <a:cxn ang="0">
                <a:pos x="33" y="55"/>
              </a:cxn>
              <a:cxn ang="0">
                <a:pos x="30" y="49"/>
              </a:cxn>
              <a:cxn ang="0">
                <a:pos x="28" y="44"/>
              </a:cxn>
              <a:cxn ang="0">
                <a:pos x="28" y="44"/>
              </a:cxn>
              <a:cxn ang="0">
                <a:pos x="19" y="38"/>
              </a:cxn>
              <a:cxn ang="0">
                <a:pos x="19" y="38"/>
              </a:cxn>
              <a:cxn ang="0">
                <a:pos x="5" y="30"/>
              </a:cxn>
              <a:cxn ang="0">
                <a:pos x="5" y="30"/>
              </a:cxn>
              <a:cxn ang="0">
                <a:pos x="2" y="25"/>
              </a:cxn>
              <a:cxn ang="0">
                <a:pos x="2" y="16"/>
              </a:cxn>
              <a:cxn ang="0">
                <a:pos x="2" y="16"/>
              </a:cxn>
              <a:cxn ang="0">
                <a:pos x="2" y="11"/>
              </a:cxn>
              <a:cxn ang="0">
                <a:pos x="5" y="5"/>
              </a:cxn>
              <a:cxn ang="0">
                <a:pos x="5" y="5"/>
              </a:cxn>
              <a:cxn ang="0">
                <a:pos x="11" y="2"/>
              </a:cxn>
              <a:cxn ang="0">
                <a:pos x="19" y="0"/>
              </a:cxn>
              <a:cxn ang="0">
                <a:pos x="19" y="0"/>
              </a:cxn>
              <a:cxn ang="0">
                <a:pos x="28" y="2"/>
              </a:cxn>
              <a:cxn ang="0">
                <a:pos x="33" y="5"/>
              </a:cxn>
              <a:cxn ang="0">
                <a:pos x="36" y="8"/>
              </a:cxn>
              <a:cxn ang="0">
                <a:pos x="39" y="13"/>
              </a:cxn>
              <a:cxn ang="0">
                <a:pos x="30" y="13"/>
              </a:cxn>
              <a:cxn ang="0">
                <a:pos x="30" y="13"/>
              </a:cxn>
              <a:cxn ang="0">
                <a:pos x="28" y="8"/>
              </a:cxn>
              <a:cxn ang="0">
                <a:pos x="25" y="8"/>
              </a:cxn>
              <a:cxn ang="0">
                <a:pos x="19" y="5"/>
              </a:cxn>
              <a:cxn ang="0">
                <a:pos x="19" y="5"/>
              </a:cxn>
              <a:cxn ang="0">
                <a:pos x="16" y="8"/>
              </a:cxn>
              <a:cxn ang="0">
                <a:pos x="11" y="11"/>
              </a:cxn>
              <a:cxn ang="0">
                <a:pos x="11" y="11"/>
              </a:cxn>
              <a:cxn ang="0">
                <a:pos x="11" y="16"/>
              </a:cxn>
              <a:cxn ang="0">
                <a:pos x="11" y="16"/>
              </a:cxn>
              <a:cxn ang="0">
                <a:pos x="11" y="22"/>
              </a:cxn>
              <a:cxn ang="0">
                <a:pos x="14" y="25"/>
              </a:cxn>
              <a:cxn ang="0">
                <a:pos x="14" y="25"/>
              </a:cxn>
              <a:cxn ang="0">
                <a:pos x="25" y="33"/>
              </a:cxn>
              <a:cxn ang="0">
                <a:pos x="25" y="33"/>
              </a:cxn>
              <a:cxn ang="0">
                <a:pos x="36" y="41"/>
              </a:cxn>
              <a:cxn ang="0">
                <a:pos x="36" y="41"/>
              </a:cxn>
              <a:cxn ang="0">
                <a:pos x="39" y="47"/>
              </a:cxn>
              <a:cxn ang="0">
                <a:pos x="39" y="52"/>
              </a:cxn>
              <a:cxn ang="0">
                <a:pos x="39" y="52"/>
              </a:cxn>
              <a:cxn ang="0">
                <a:pos x="39" y="61"/>
              </a:cxn>
              <a:cxn ang="0">
                <a:pos x="36" y="66"/>
              </a:cxn>
              <a:cxn ang="0">
                <a:pos x="36" y="66"/>
              </a:cxn>
              <a:cxn ang="0">
                <a:pos x="30" y="69"/>
              </a:cxn>
              <a:cxn ang="0">
                <a:pos x="19" y="72"/>
              </a:cxn>
              <a:cxn ang="0">
                <a:pos x="19" y="72"/>
              </a:cxn>
              <a:cxn ang="0">
                <a:pos x="11" y="72"/>
              </a:cxn>
              <a:cxn ang="0">
                <a:pos x="5" y="69"/>
              </a:cxn>
              <a:cxn ang="0">
                <a:pos x="2" y="63"/>
              </a:cxn>
              <a:cxn ang="0">
                <a:pos x="0" y="58"/>
              </a:cxn>
            </a:cxnLst>
            <a:rect l="0" t="0" r="r" b="b"/>
            <a:pathLst>
              <a:path w="39" h="72">
                <a:moveTo>
                  <a:pt x="0" y="58"/>
                </a:moveTo>
                <a:lnTo>
                  <a:pt x="8" y="58"/>
                </a:lnTo>
                <a:lnTo>
                  <a:pt x="8" y="58"/>
                </a:lnTo>
                <a:lnTo>
                  <a:pt x="11" y="63"/>
                </a:lnTo>
                <a:lnTo>
                  <a:pt x="16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30" y="61"/>
                </a:lnTo>
                <a:lnTo>
                  <a:pt x="30" y="61"/>
                </a:lnTo>
                <a:lnTo>
                  <a:pt x="33" y="55"/>
                </a:lnTo>
                <a:lnTo>
                  <a:pt x="33" y="55"/>
                </a:lnTo>
                <a:lnTo>
                  <a:pt x="30" y="49"/>
                </a:lnTo>
                <a:lnTo>
                  <a:pt x="28" y="44"/>
                </a:lnTo>
                <a:lnTo>
                  <a:pt x="28" y="44"/>
                </a:lnTo>
                <a:lnTo>
                  <a:pt x="19" y="38"/>
                </a:lnTo>
                <a:lnTo>
                  <a:pt x="19" y="38"/>
                </a:lnTo>
                <a:lnTo>
                  <a:pt x="5" y="30"/>
                </a:lnTo>
                <a:lnTo>
                  <a:pt x="5" y="30"/>
                </a:lnTo>
                <a:lnTo>
                  <a:pt x="2" y="25"/>
                </a:lnTo>
                <a:lnTo>
                  <a:pt x="2" y="16"/>
                </a:lnTo>
                <a:lnTo>
                  <a:pt x="2" y="16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2"/>
                </a:lnTo>
                <a:lnTo>
                  <a:pt x="19" y="0"/>
                </a:lnTo>
                <a:lnTo>
                  <a:pt x="19" y="0"/>
                </a:lnTo>
                <a:lnTo>
                  <a:pt x="28" y="2"/>
                </a:lnTo>
                <a:lnTo>
                  <a:pt x="33" y="5"/>
                </a:lnTo>
                <a:lnTo>
                  <a:pt x="36" y="8"/>
                </a:lnTo>
                <a:lnTo>
                  <a:pt x="39" y="13"/>
                </a:lnTo>
                <a:lnTo>
                  <a:pt x="30" y="13"/>
                </a:lnTo>
                <a:lnTo>
                  <a:pt x="30" y="13"/>
                </a:lnTo>
                <a:lnTo>
                  <a:pt x="28" y="8"/>
                </a:lnTo>
                <a:lnTo>
                  <a:pt x="25" y="8"/>
                </a:lnTo>
                <a:lnTo>
                  <a:pt x="19" y="5"/>
                </a:lnTo>
                <a:lnTo>
                  <a:pt x="19" y="5"/>
                </a:lnTo>
                <a:lnTo>
                  <a:pt x="16" y="8"/>
                </a:lnTo>
                <a:lnTo>
                  <a:pt x="11" y="11"/>
                </a:lnTo>
                <a:lnTo>
                  <a:pt x="11" y="11"/>
                </a:lnTo>
                <a:lnTo>
                  <a:pt x="11" y="16"/>
                </a:lnTo>
                <a:lnTo>
                  <a:pt x="11" y="16"/>
                </a:lnTo>
                <a:lnTo>
                  <a:pt x="11" y="22"/>
                </a:lnTo>
                <a:lnTo>
                  <a:pt x="14" y="25"/>
                </a:lnTo>
                <a:lnTo>
                  <a:pt x="14" y="25"/>
                </a:lnTo>
                <a:lnTo>
                  <a:pt x="25" y="33"/>
                </a:lnTo>
                <a:lnTo>
                  <a:pt x="25" y="33"/>
                </a:lnTo>
                <a:lnTo>
                  <a:pt x="36" y="41"/>
                </a:lnTo>
                <a:lnTo>
                  <a:pt x="36" y="41"/>
                </a:lnTo>
                <a:lnTo>
                  <a:pt x="39" y="47"/>
                </a:lnTo>
                <a:lnTo>
                  <a:pt x="39" y="52"/>
                </a:lnTo>
                <a:lnTo>
                  <a:pt x="39" y="52"/>
                </a:lnTo>
                <a:lnTo>
                  <a:pt x="39" y="61"/>
                </a:lnTo>
                <a:lnTo>
                  <a:pt x="36" y="66"/>
                </a:lnTo>
                <a:lnTo>
                  <a:pt x="36" y="66"/>
                </a:lnTo>
                <a:lnTo>
                  <a:pt x="30" y="69"/>
                </a:lnTo>
                <a:lnTo>
                  <a:pt x="19" y="72"/>
                </a:lnTo>
                <a:lnTo>
                  <a:pt x="19" y="72"/>
                </a:lnTo>
                <a:lnTo>
                  <a:pt x="11" y="72"/>
                </a:lnTo>
                <a:lnTo>
                  <a:pt x="5" y="69"/>
                </a:lnTo>
                <a:lnTo>
                  <a:pt x="2" y="63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4" name="Freeform 576"/>
          <p:cNvSpPr>
            <a:spLocks/>
          </p:cNvSpPr>
          <p:nvPr/>
        </p:nvSpPr>
        <p:spPr bwMode="auto">
          <a:xfrm>
            <a:off x="3465058" y="4245563"/>
            <a:ext cx="52418" cy="68202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8"/>
              </a:cxn>
              <a:cxn ang="0">
                <a:pos x="8" y="38"/>
              </a:cxn>
              <a:cxn ang="0">
                <a:pos x="8" y="38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33"/>
              </a:cxn>
              <a:cxn ang="0">
                <a:pos x="25" y="33"/>
              </a:cxn>
              <a:cxn ang="0">
                <a:pos x="25" y="27"/>
              </a:cxn>
              <a:cxn ang="0">
                <a:pos x="25" y="27"/>
              </a:cxn>
              <a:cxn ang="0">
                <a:pos x="14" y="24"/>
              </a:cxn>
              <a:cxn ang="0">
                <a:pos x="14" y="24"/>
              </a:cxn>
              <a:cxn ang="0">
                <a:pos x="6" y="16"/>
              </a:cxn>
              <a:cxn ang="0">
                <a:pos x="6" y="16"/>
              </a:cxn>
              <a:cxn ang="0">
                <a:pos x="3" y="11"/>
              </a:cxn>
              <a:cxn ang="0">
                <a:pos x="3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28" y="2"/>
              </a:cxn>
              <a:cxn ang="0">
                <a:pos x="34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1" y="5"/>
              </a:cxn>
              <a:cxn ang="0">
                <a:pos x="11" y="5"/>
              </a:cxn>
              <a:cxn ang="0">
                <a:pos x="8" y="11"/>
              </a:cxn>
              <a:cxn ang="0">
                <a:pos x="8" y="11"/>
              </a:cxn>
              <a:cxn ang="0">
                <a:pos x="11" y="13"/>
              </a:cxn>
              <a:cxn ang="0">
                <a:pos x="11" y="13"/>
              </a:cxn>
              <a:cxn ang="0">
                <a:pos x="20" y="19"/>
              </a:cxn>
              <a:cxn ang="0">
                <a:pos x="20" y="19"/>
              </a:cxn>
              <a:cxn ang="0">
                <a:pos x="31" y="24"/>
              </a:cxn>
              <a:cxn ang="0">
                <a:pos x="31" y="24"/>
              </a:cxn>
              <a:cxn ang="0">
                <a:pos x="34" y="27"/>
              </a:cxn>
              <a:cxn ang="0">
                <a:pos x="34" y="33"/>
              </a:cxn>
              <a:cxn ang="0">
                <a:pos x="34" y="33"/>
              </a:cxn>
              <a:cxn ang="0">
                <a:pos x="34" y="38"/>
              </a:cxn>
              <a:cxn ang="0">
                <a:pos x="31" y="41"/>
              </a:cxn>
              <a:cxn ang="0">
                <a:pos x="31" y="41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4"/>
              </a:cxn>
            </a:cxnLst>
            <a:rect l="0" t="0" r="r" b="b"/>
            <a:pathLst>
              <a:path w="34" h="47">
                <a:moveTo>
                  <a:pt x="6" y="44"/>
                </a:moveTo>
                <a:lnTo>
                  <a:pt x="6" y="44"/>
                </a:lnTo>
                <a:lnTo>
                  <a:pt x="3" y="41"/>
                </a:lnTo>
                <a:lnTo>
                  <a:pt x="0" y="38"/>
                </a:lnTo>
                <a:lnTo>
                  <a:pt x="8" y="38"/>
                </a:lnTo>
                <a:lnTo>
                  <a:pt x="8" y="38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5" y="41"/>
                </a:lnTo>
                <a:lnTo>
                  <a:pt x="25" y="41"/>
                </a:lnTo>
                <a:lnTo>
                  <a:pt x="25" y="33"/>
                </a:lnTo>
                <a:lnTo>
                  <a:pt x="25" y="33"/>
                </a:lnTo>
                <a:lnTo>
                  <a:pt x="25" y="27"/>
                </a:lnTo>
                <a:lnTo>
                  <a:pt x="25" y="27"/>
                </a:lnTo>
                <a:lnTo>
                  <a:pt x="14" y="24"/>
                </a:lnTo>
                <a:lnTo>
                  <a:pt x="14" y="24"/>
                </a:lnTo>
                <a:lnTo>
                  <a:pt x="6" y="16"/>
                </a:lnTo>
                <a:lnTo>
                  <a:pt x="6" y="16"/>
                </a:lnTo>
                <a:lnTo>
                  <a:pt x="3" y="11"/>
                </a:lnTo>
                <a:lnTo>
                  <a:pt x="3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28" y="2"/>
                </a:lnTo>
                <a:lnTo>
                  <a:pt x="34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1" y="5"/>
                </a:lnTo>
                <a:lnTo>
                  <a:pt x="11" y="5"/>
                </a:lnTo>
                <a:lnTo>
                  <a:pt x="8" y="11"/>
                </a:lnTo>
                <a:lnTo>
                  <a:pt x="8" y="11"/>
                </a:lnTo>
                <a:lnTo>
                  <a:pt x="11" y="13"/>
                </a:lnTo>
                <a:lnTo>
                  <a:pt x="11" y="13"/>
                </a:lnTo>
                <a:lnTo>
                  <a:pt x="20" y="19"/>
                </a:lnTo>
                <a:lnTo>
                  <a:pt x="20" y="19"/>
                </a:lnTo>
                <a:lnTo>
                  <a:pt x="31" y="24"/>
                </a:lnTo>
                <a:lnTo>
                  <a:pt x="31" y="24"/>
                </a:lnTo>
                <a:lnTo>
                  <a:pt x="34" y="27"/>
                </a:lnTo>
                <a:lnTo>
                  <a:pt x="34" y="33"/>
                </a:lnTo>
                <a:lnTo>
                  <a:pt x="34" y="33"/>
                </a:lnTo>
                <a:lnTo>
                  <a:pt x="34" y="38"/>
                </a:lnTo>
                <a:lnTo>
                  <a:pt x="31" y="41"/>
                </a:lnTo>
                <a:lnTo>
                  <a:pt x="31" y="41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6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5" name="Freeform 577"/>
          <p:cNvSpPr>
            <a:spLocks/>
          </p:cNvSpPr>
          <p:nvPr/>
        </p:nvSpPr>
        <p:spPr bwMode="auto">
          <a:xfrm>
            <a:off x="3465058" y="4245563"/>
            <a:ext cx="52418" cy="68202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8"/>
              </a:cxn>
              <a:cxn ang="0">
                <a:pos x="8" y="38"/>
              </a:cxn>
              <a:cxn ang="0">
                <a:pos x="8" y="38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5" y="41"/>
              </a:cxn>
              <a:cxn ang="0">
                <a:pos x="25" y="41"/>
              </a:cxn>
              <a:cxn ang="0">
                <a:pos x="25" y="33"/>
              </a:cxn>
              <a:cxn ang="0">
                <a:pos x="25" y="33"/>
              </a:cxn>
              <a:cxn ang="0">
                <a:pos x="25" y="27"/>
              </a:cxn>
              <a:cxn ang="0">
                <a:pos x="25" y="27"/>
              </a:cxn>
              <a:cxn ang="0">
                <a:pos x="14" y="24"/>
              </a:cxn>
              <a:cxn ang="0">
                <a:pos x="14" y="24"/>
              </a:cxn>
              <a:cxn ang="0">
                <a:pos x="6" y="16"/>
              </a:cxn>
              <a:cxn ang="0">
                <a:pos x="6" y="16"/>
              </a:cxn>
              <a:cxn ang="0">
                <a:pos x="3" y="11"/>
              </a:cxn>
              <a:cxn ang="0">
                <a:pos x="3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28" y="2"/>
              </a:cxn>
              <a:cxn ang="0">
                <a:pos x="34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1" y="5"/>
              </a:cxn>
              <a:cxn ang="0">
                <a:pos x="11" y="5"/>
              </a:cxn>
              <a:cxn ang="0">
                <a:pos x="8" y="11"/>
              </a:cxn>
              <a:cxn ang="0">
                <a:pos x="8" y="11"/>
              </a:cxn>
              <a:cxn ang="0">
                <a:pos x="11" y="13"/>
              </a:cxn>
              <a:cxn ang="0">
                <a:pos x="11" y="13"/>
              </a:cxn>
              <a:cxn ang="0">
                <a:pos x="20" y="19"/>
              </a:cxn>
              <a:cxn ang="0">
                <a:pos x="20" y="19"/>
              </a:cxn>
              <a:cxn ang="0">
                <a:pos x="31" y="24"/>
              </a:cxn>
              <a:cxn ang="0">
                <a:pos x="31" y="24"/>
              </a:cxn>
              <a:cxn ang="0">
                <a:pos x="34" y="27"/>
              </a:cxn>
              <a:cxn ang="0">
                <a:pos x="34" y="33"/>
              </a:cxn>
              <a:cxn ang="0">
                <a:pos x="34" y="33"/>
              </a:cxn>
              <a:cxn ang="0">
                <a:pos x="34" y="38"/>
              </a:cxn>
              <a:cxn ang="0">
                <a:pos x="31" y="41"/>
              </a:cxn>
              <a:cxn ang="0">
                <a:pos x="31" y="41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4"/>
              </a:cxn>
            </a:cxnLst>
            <a:rect l="0" t="0" r="r" b="b"/>
            <a:pathLst>
              <a:path w="34" h="47">
                <a:moveTo>
                  <a:pt x="6" y="44"/>
                </a:moveTo>
                <a:lnTo>
                  <a:pt x="6" y="44"/>
                </a:lnTo>
                <a:lnTo>
                  <a:pt x="3" y="41"/>
                </a:lnTo>
                <a:lnTo>
                  <a:pt x="0" y="38"/>
                </a:lnTo>
                <a:lnTo>
                  <a:pt x="8" y="38"/>
                </a:lnTo>
                <a:lnTo>
                  <a:pt x="8" y="38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5" y="41"/>
                </a:lnTo>
                <a:lnTo>
                  <a:pt x="25" y="41"/>
                </a:lnTo>
                <a:lnTo>
                  <a:pt x="25" y="33"/>
                </a:lnTo>
                <a:lnTo>
                  <a:pt x="25" y="33"/>
                </a:lnTo>
                <a:lnTo>
                  <a:pt x="25" y="27"/>
                </a:lnTo>
                <a:lnTo>
                  <a:pt x="25" y="27"/>
                </a:lnTo>
                <a:lnTo>
                  <a:pt x="14" y="24"/>
                </a:lnTo>
                <a:lnTo>
                  <a:pt x="14" y="24"/>
                </a:lnTo>
                <a:lnTo>
                  <a:pt x="6" y="16"/>
                </a:lnTo>
                <a:lnTo>
                  <a:pt x="6" y="16"/>
                </a:lnTo>
                <a:lnTo>
                  <a:pt x="3" y="11"/>
                </a:lnTo>
                <a:lnTo>
                  <a:pt x="3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28" y="2"/>
                </a:lnTo>
                <a:lnTo>
                  <a:pt x="34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1" y="5"/>
                </a:lnTo>
                <a:lnTo>
                  <a:pt x="11" y="5"/>
                </a:lnTo>
                <a:lnTo>
                  <a:pt x="8" y="11"/>
                </a:lnTo>
                <a:lnTo>
                  <a:pt x="8" y="11"/>
                </a:lnTo>
                <a:lnTo>
                  <a:pt x="11" y="13"/>
                </a:lnTo>
                <a:lnTo>
                  <a:pt x="11" y="13"/>
                </a:lnTo>
                <a:lnTo>
                  <a:pt x="20" y="19"/>
                </a:lnTo>
                <a:lnTo>
                  <a:pt x="20" y="19"/>
                </a:lnTo>
                <a:lnTo>
                  <a:pt x="31" y="24"/>
                </a:lnTo>
                <a:lnTo>
                  <a:pt x="31" y="24"/>
                </a:lnTo>
                <a:lnTo>
                  <a:pt x="34" y="27"/>
                </a:lnTo>
                <a:lnTo>
                  <a:pt x="34" y="33"/>
                </a:lnTo>
                <a:lnTo>
                  <a:pt x="34" y="33"/>
                </a:lnTo>
                <a:lnTo>
                  <a:pt x="34" y="38"/>
                </a:lnTo>
                <a:lnTo>
                  <a:pt x="31" y="41"/>
                </a:lnTo>
                <a:lnTo>
                  <a:pt x="31" y="41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6" name="Freeform 578"/>
          <p:cNvSpPr>
            <a:spLocks noEditPoints="1"/>
          </p:cNvSpPr>
          <p:nvPr/>
        </p:nvSpPr>
        <p:spPr bwMode="auto">
          <a:xfrm>
            <a:off x="3275428" y="4245563"/>
            <a:ext cx="60126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33" y="24"/>
              </a:cxn>
              <a:cxn ang="0">
                <a:pos x="5" y="24"/>
              </a:cxn>
              <a:cxn ang="0">
                <a:pos x="5" y="24"/>
              </a:cxn>
              <a:cxn ang="0">
                <a:pos x="8" y="33"/>
              </a:cxn>
              <a:cxn ang="0">
                <a:pos x="11" y="38"/>
              </a:cxn>
              <a:cxn ang="0">
                <a:pos x="14" y="41"/>
              </a:cxn>
              <a:cxn ang="0">
                <a:pos x="19" y="44"/>
              </a:cxn>
              <a:cxn ang="0">
                <a:pos x="19" y="44"/>
              </a:cxn>
              <a:cxn ang="0">
                <a:pos x="28" y="41"/>
              </a:cxn>
              <a:cxn ang="0">
                <a:pos x="25" y="47"/>
              </a:cxn>
              <a:cxn ang="0">
                <a:pos x="25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1"/>
              </a:cxn>
              <a:cxn ang="0">
                <a:pos x="5" y="22"/>
              </a:cxn>
              <a:cxn ang="0">
                <a:pos x="33" y="22"/>
              </a:cxn>
              <a:cxn ang="0">
                <a:pos x="33" y="22"/>
              </a:cxn>
              <a:cxn ang="0">
                <a:pos x="31" y="13"/>
              </a:cxn>
              <a:cxn ang="0">
                <a:pos x="28" y="8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4" y="5"/>
              </a:cxn>
              <a:cxn ang="0">
                <a:pos x="11" y="8"/>
              </a:cxn>
              <a:cxn ang="0">
                <a:pos x="8" y="13"/>
              </a:cxn>
              <a:cxn ang="0">
                <a:pos x="5" y="22"/>
              </a:cxn>
            </a:cxnLst>
            <a:rect l="0" t="0" r="r" b="b"/>
            <a:pathLst>
              <a:path w="39" h="47">
                <a:moveTo>
                  <a:pt x="5" y="41"/>
                </a:move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33" y="24"/>
                </a:lnTo>
                <a:lnTo>
                  <a:pt x="5" y="24"/>
                </a:lnTo>
                <a:lnTo>
                  <a:pt x="5" y="24"/>
                </a:lnTo>
                <a:lnTo>
                  <a:pt x="8" y="33"/>
                </a:lnTo>
                <a:lnTo>
                  <a:pt x="11" y="38"/>
                </a:lnTo>
                <a:lnTo>
                  <a:pt x="14" y="41"/>
                </a:lnTo>
                <a:lnTo>
                  <a:pt x="19" y="44"/>
                </a:lnTo>
                <a:lnTo>
                  <a:pt x="19" y="44"/>
                </a:lnTo>
                <a:lnTo>
                  <a:pt x="28" y="41"/>
                </a:lnTo>
                <a:lnTo>
                  <a:pt x="25" y="47"/>
                </a:lnTo>
                <a:lnTo>
                  <a:pt x="25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1"/>
                </a:lnTo>
                <a:close/>
                <a:moveTo>
                  <a:pt x="5" y="22"/>
                </a:moveTo>
                <a:lnTo>
                  <a:pt x="33" y="22"/>
                </a:lnTo>
                <a:lnTo>
                  <a:pt x="33" y="22"/>
                </a:lnTo>
                <a:lnTo>
                  <a:pt x="31" y="13"/>
                </a:lnTo>
                <a:lnTo>
                  <a:pt x="28" y="8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4" y="5"/>
                </a:lnTo>
                <a:lnTo>
                  <a:pt x="11" y="8"/>
                </a:lnTo>
                <a:lnTo>
                  <a:pt x="8" y="13"/>
                </a:lnTo>
                <a:lnTo>
                  <a:pt x="5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7" name="Freeform 579"/>
          <p:cNvSpPr>
            <a:spLocks/>
          </p:cNvSpPr>
          <p:nvPr/>
        </p:nvSpPr>
        <p:spPr bwMode="auto">
          <a:xfrm>
            <a:off x="3275428" y="4245563"/>
            <a:ext cx="60126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33" y="24"/>
              </a:cxn>
              <a:cxn ang="0">
                <a:pos x="5" y="24"/>
              </a:cxn>
              <a:cxn ang="0">
                <a:pos x="5" y="24"/>
              </a:cxn>
              <a:cxn ang="0">
                <a:pos x="8" y="33"/>
              </a:cxn>
              <a:cxn ang="0">
                <a:pos x="11" y="38"/>
              </a:cxn>
              <a:cxn ang="0">
                <a:pos x="14" y="41"/>
              </a:cxn>
              <a:cxn ang="0">
                <a:pos x="19" y="44"/>
              </a:cxn>
              <a:cxn ang="0">
                <a:pos x="19" y="44"/>
              </a:cxn>
              <a:cxn ang="0">
                <a:pos x="28" y="41"/>
              </a:cxn>
              <a:cxn ang="0">
                <a:pos x="25" y="47"/>
              </a:cxn>
              <a:cxn ang="0">
                <a:pos x="25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1"/>
              </a:cxn>
            </a:cxnLst>
            <a:rect l="0" t="0" r="r" b="b"/>
            <a:pathLst>
              <a:path w="39" h="47">
                <a:moveTo>
                  <a:pt x="5" y="41"/>
                </a:move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33" y="24"/>
                </a:lnTo>
                <a:lnTo>
                  <a:pt x="5" y="24"/>
                </a:lnTo>
                <a:lnTo>
                  <a:pt x="5" y="24"/>
                </a:lnTo>
                <a:lnTo>
                  <a:pt x="8" y="33"/>
                </a:lnTo>
                <a:lnTo>
                  <a:pt x="11" y="38"/>
                </a:lnTo>
                <a:lnTo>
                  <a:pt x="14" y="41"/>
                </a:lnTo>
                <a:lnTo>
                  <a:pt x="19" y="44"/>
                </a:lnTo>
                <a:lnTo>
                  <a:pt x="19" y="44"/>
                </a:lnTo>
                <a:lnTo>
                  <a:pt x="28" y="41"/>
                </a:lnTo>
                <a:lnTo>
                  <a:pt x="25" y="47"/>
                </a:lnTo>
                <a:lnTo>
                  <a:pt x="25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8" name="Freeform 580"/>
          <p:cNvSpPr>
            <a:spLocks/>
          </p:cNvSpPr>
          <p:nvPr/>
        </p:nvSpPr>
        <p:spPr bwMode="auto">
          <a:xfrm>
            <a:off x="3283137" y="4248465"/>
            <a:ext cx="43168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8" y="20"/>
              </a:cxn>
              <a:cxn ang="0">
                <a:pos x="28" y="20"/>
              </a:cxn>
              <a:cxn ang="0">
                <a:pos x="26" y="11"/>
              </a:cxn>
              <a:cxn ang="0">
                <a:pos x="23" y="6"/>
              </a:cxn>
              <a:cxn ang="0">
                <a:pos x="20" y="3"/>
              </a:cxn>
              <a:cxn ang="0">
                <a:pos x="14" y="0"/>
              </a:cxn>
              <a:cxn ang="0">
                <a:pos x="14" y="0"/>
              </a:cxn>
              <a:cxn ang="0">
                <a:pos x="9" y="3"/>
              </a:cxn>
              <a:cxn ang="0">
                <a:pos x="6" y="6"/>
              </a:cxn>
              <a:cxn ang="0">
                <a:pos x="3" y="11"/>
              </a:cxn>
              <a:cxn ang="0">
                <a:pos x="0" y="20"/>
              </a:cxn>
            </a:cxnLst>
            <a:rect l="0" t="0" r="r" b="b"/>
            <a:pathLst>
              <a:path w="28" h="20">
                <a:moveTo>
                  <a:pt x="0" y="20"/>
                </a:moveTo>
                <a:lnTo>
                  <a:pt x="28" y="20"/>
                </a:lnTo>
                <a:lnTo>
                  <a:pt x="28" y="20"/>
                </a:lnTo>
                <a:lnTo>
                  <a:pt x="26" y="11"/>
                </a:lnTo>
                <a:lnTo>
                  <a:pt x="23" y="6"/>
                </a:lnTo>
                <a:lnTo>
                  <a:pt x="20" y="3"/>
                </a:lnTo>
                <a:lnTo>
                  <a:pt x="14" y="0"/>
                </a:lnTo>
                <a:lnTo>
                  <a:pt x="14" y="0"/>
                </a:lnTo>
                <a:lnTo>
                  <a:pt x="9" y="3"/>
                </a:lnTo>
                <a:lnTo>
                  <a:pt x="6" y="6"/>
                </a:lnTo>
                <a:lnTo>
                  <a:pt x="3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09" name="Freeform 581"/>
          <p:cNvSpPr>
            <a:spLocks/>
          </p:cNvSpPr>
          <p:nvPr/>
        </p:nvSpPr>
        <p:spPr bwMode="auto">
          <a:xfrm>
            <a:off x="3326305" y="4297802"/>
            <a:ext cx="9250" cy="1160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" y="0"/>
              </a:cxn>
              <a:cxn ang="0">
                <a:pos x="6" y="0"/>
              </a:cxn>
              <a:cxn ang="0">
                <a:pos x="0" y="8"/>
              </a:cxn>
              <a:cxn ang="0">
                <a:pos x="0" y="8"/>
              </a:cxn>
              <a:cxn ang="0">
                <a:pos x="0" y="8"/>
              </a:cxn>
              <a:cxn ang="0">
                <a:pos x="3" y="0"/>
              </a:cxn>
            </a:cxnLst>
            <a:rect l="0" t="0" r="r" b="b"/>
            <a:pathLst>
              <a:path w="6" h="8">
                <a:moveTo>
                  <a:pt x="3" y="0"/>
                </a:moveTo>
                <a:lnTo>
                  <a:pt x="6" y="0"/>
                </a:lnTo>
                <a:lnTo>
                  <a:pt x="6" y="0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0" name="Freeform 582"/>
          <p:cNvSpPr>
            <a:spLocks/>
          </p:cNvSpPr>
          <p:nvPr/>
        </p:nvSpPr>
        <p:spPr bwMode="auto">
          <a:xfrm>
            <a:off x="3326305" y="4297802"/>
            <a:ext cx="9250" cy="1160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6" y="0"/>
              </a:cxn>
              <a:cxn ang="0">
                <a:pos x="6" y="0"/>
              </a:cxn>
              <a:cxn ang="0">
                <a:pos x="0" y="8"/>
              </a:cxn>
              <a:cxn ang="0">
                <a:pos x="0" y="8"/>
              </a:cxn>
              <a:cxn ang="0">
                <a:pos x="0" y="8"/>
              </a:cxn>
              <a:cxn ang="0">
                <a:pos x="3" y="0"/>
              </a:cxn>
            </a:cxnLst>
            <a:rect l="0" t="0" r="r" b="b"/>
            <a:pathLst>
              <a:path w="6" h="8">
                <a:moveTo>
                  <a:pt x="3" y="0"/>
                </a:moveTo>
                <a:lnTo>
                  <a:pt x="6" y="0"/>
                </a:lnTo>
                <a:lnTo>
                  <a:pt x="6" y="0"/>
                </a:lnTo>
                <a:lnTo>
                  <a:pt x="0" y="8"/>
                </a:lnTo>
                <a:lnTo>
                  <a:pt x="0" y="8"/>
                </a:lnTo>
                <a:lnTo>
                  <a:pt x="0" y="8"/>
                </a:lnTo>
                <a:lnTo>
                  <a:pt x="3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1" name="Freeform 583"/>
          <p:cNvSpPr>
            <a:spLocks noEditPoints="1"/>
          </p:cNvSpPr>
          <p:nvPr/>
        </p:nvSpPr>
        <p:spPr bwMode="auto">
          <a:xfrm>
            <a:off x="3313971" y="4264427"/>
            <a:ext cx="21584" cy="49337"/>
          </a:xfrm>
          <a:custGeom>
            <a:avLst/>
            <a:gdLst/>
            <a:ahLst/>
            <a:cxnLst>
              <a:cxn ang="0">
                <a:pos x="3" y="28"/>
              </a:cxn>
              <a:cxn ang="0">
                <a:pos x="3" y="28"/>
              </a:cxn>
              <a:cxn ang="0">
                <a:pos x="6" y="23"/>
              </a:cxn>
              <a:cxn ang="0">
                <a:pos x="8" y="23"/>
              </a:cxn>
              <a:cxn ang="0">
                <a:pos x="3" y="31"/>
              </a:cxn>
              <a:cxn ang="0">
                <a:pos x="3" y="31"/>
              </a:cxn>
              <a:cxn ang="0">
                <a:pos x="0" y="34"/>
              </a:cxn>
              <a:cxn ang="0">
                <a:pos x="3" y="28"/>
              </a:cxn>
              <a:cxn ang="0">
                <a:pos x="8" y="11"/>
              </a:cxn>
              <a:cxn ang="0">
                <a:pos x="14" y="0"/>
              </a:cxn>
              <a:cxn ang="0">
                <a:pos x="14" y="0"/>
              </a:cxn>
              <a:cxn ang="0">
                <a:pos x="14" y="6"/>
              </a:cxn>
              <a:cxn ang="0">
                <a:pos x="11" y="11"/>
              </a:cxn>
              <a:cxn ang="0">
                <a:pos x="8" y="11"/>
              </a:cxn>
            </a:cxnLst>
            <a:rect l="0" t="0" r="r" b="b"/>
            <a:pathLst>
              <a:path w="14" h="34">
                <a:moveTo>
                  <a:pt x="3" y="28"/>
                </a:moveTo>
                <a:lnTo>
                  <a:pt x="3" y="28"/>
                </a:lnTo>
                <a:lnTo>
                  <a:pt x="6" y="23"/>
                </a:lnTo>
                <a:lnTo>
                  <a:pt x="8" y="23"/>
                </a:lnTo>
                <a:lnTo>
                  <a:pt x="3" y="31"/>
                </a:lnTo>
                <a:lnTo>
                  <a:pt x="3" y="31"/>
                </a:lnTo>
                <a:lnTo>
                  <a:pt x="0" y="34"/>
                </a:lnTo>
                <a:lnTo>
                  <a:pt x="3" y="28"/>
                </a:lnTo>
                <a:close/>
                <a:moveTo>
                  <a:pt x="8" y="11"/>
                </a:moveTo>
                <a:lnTo>
                  <a:pt x="14" y="0"/>
                </a:lnTo>
                <a:lnTo>
                  <a:pt x="14" y="0"/>
                </a:lnTo>
                <a:lnTo>
                  <a:pt x="14" y="6"/>
                </a:lnTo>
                <a:lnTo>
                  <a:pt x="11" y="11"/>
                </a:lnTo>
                <a:lnTo>
                  <a:pt x="8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2" name="Freeform 584"/>
          <p:cNvSpPr>
            <a:spLocks/>
          </p:cNvSpPr>
          <p:nvPr/>
        </p:nvSpPr>
        <p:spPr bwMode="auto">
          <a:xfrm>
            <a:off x="3313971" y="4297802"/>
            <a:ext cx="12334" cy="15962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3" y="5"/>
              </a:cxn>
              <a:cxn ang="0">
                <a:pos x="6" y="0"/>
              </a:cxn>
              <a:cxn ang="0">
                <a:pos x="8" y="0"/>
              </a:cxn>
              <a:cxn ang="0">
                <a:pos x="3" y="8"/>
              </a:cxn>
              <a:cxn ang="0">
                <a:pos x="3" y="8"/>
              </a:cxn>
              <a:cxn ang="0">
                <a:pos x="0" y="11"/>
              </a:cxn>
              <a:cxn ang="0">
                <a:pos x="3" y="5"/>
              </a:cxn>
            </a:cxnLst>
            <a:rect l="0" t="0" r="r" b="b"/>
            <a:pathLst>
              <a:path w="8" h="11">
                <a:moveTo>
                  <a:pt x="3" y="5"/>
                </a:moveTo>
                <a:lnTo>
                  <a:pt x="3" y="5"/>
                </a:lnTo>
                <a:lnTo>
                  <a:pt x="6" y="0"/>
                </a:lnTo>
                <a:lnTo>
                  <a:pt x="8" y="0"/>
                </a:lnTo>
                <a:lnTo>
                  <a:pt x="3" y="8"/>
                </a:lnTo>
                <a:lnTo>
                  <a:pt x="3" y="8"/>
                </a:lnTo>
                <a:lnTo>
                  <a:pt x="0" y="11"/>
                </a:lnTo>
                <a:lnTo>
                  <a:pt x="3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3" name="Freeform 585"/>
          <p:cNvSpPr>
            <a:spLocks/>
          </p:cNvSpPr>
          <p:nvPr/>
        </p:nvSpPr>
        <p:spPr bwMode="auto">
          <a:xfrm>
            <a:off x="3326305" y="4264427"/>
            <a:ext cx="9250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6" y="0"/>
              </a:cxn>
              <a:cxn ang="0">
                <a:pos x="6" y="0"/>
              </a:cxn>
              <a:cxn ang="0">
                <a:pos x="6" y="6"/>
              </a:cxn>
              <a:cxn ang="0">
                <a:pos x="3" y="11"/>
              </a:cxn>
              <a:cxn ang="0">
                <a:pos x="0" y="11"/>
              </a:cxn>
            </a:cxnLst>
            <a:rect l="0" t="0" r="r" b="b"/>
            <a:pathLst>
              <a:path w="6" h="11">
                <a:moveTo>
                  <a:pt x="0" y="11"/>
                </a:moveTo>
                <a:lnTo>
                  <a:pt x="6" y="0"/>
                </a:lnTo>
                <a:lnTo>
                  <a:pt x="6" y="0"/>
                </a:lnTo>
                <a:lnTo>
                  <a:pt x="6" y="6"/>
                </a:lnTo>
                <a:lnTo>
                  <a:pt x="3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4" name="Freeform 586"/>
          <p:cNvSpPr>
            <a:spLocks noEditPoints="1"/>
          </p:cNvSpPr>
          <p:nvPr/>
        </p:nvSpPr>
        <p:spPr bwMode="auto">
          <a:xfrm>
            <a:off x="3318596" y="4273134"/>
            <a:ext cx="16959" cy="36278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8" y="17"/>
              </a:cxn>
              <a:cxn ang="0">
                <a:pos x="5" y="25"/>
              </a:cxn>
              <a:cxn ang="0">
                <a:pos x="5" y="25"/>
              </a:cxn>
              <a:cxn ang="0">
                <a:pos x="0" y="25"/>
              </a:cxn>
              <a:cxn ang="0">
                <a:pos x="5" y="17"/>
              </a:cxn>
              <a:cxn ang="0">
                <a:pos x="8" y="5"/>
              </a:cxn>
              <a:cxn ang="0">
                <a:pos x="11" y="0"/>
              </a:cxn>
              <a:cxn ang="0">
                <a:pos x="11" y="0"/>
              </a:cxn>
              <a:cxn ang="0">
                <a:pos x="11" y="5"/>
              </a:cxn>
              <a:cxn ang="0">
                <a:pos x="8" y="5"/>
              </a:cxn>
            </a:cxnLst>
            <a:rect l="0" t="0" r="r" b="b"/>
            <a:pathLst>
              <a:path w="11" h="25">
                <a:moveTo>
                  <a:pt x="5" y="17"/>
                </a:moveTo>
                <a:lnTo>
                  <a:pt x="8" y="17"/>
                </a:lnTo>
                <a:lnTo>
                  <a:pt x="5" y="25"/>
                </a:lnTo>
                <a:lnTo>
                  <a:pt x="5" y="25"/>
                </a:lnTo>
                <a:lnTo>
                  <a:pt x="0" y="25"/>
                </a:lnTo>
                <a:lnTo>
                  <a:pt x="5" y="17"/>
                </a:lnTo>
                <a:close/>
                <a:moveTo>
                  <a:pt x="8" y="5"/>
                </a:moveTo>
                <a:lnTo>
                  <a:pt x="11" y="0"/>
                </a:lnTo>
                <a:lnTo>
                  <a:pt x="11" y="0"/>
                </a:lnTo>
                <a:lnTo>
                  <a:pt x="11" y="5"/>
                </a:lnTo>
                <a:lnTo>
                  <a:pt x="8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5" name="Freeform 587"/>
          <p:cNvSpPr>
            <a:spLocks/>
          </p:cNvSpPr>
          <p:nvPr/>
        </p:nvSpPr>
        <p:spPr bwMode="auto">
          <a:xfrm>
            <a:off x="3318596" y="4297802"/>
            <a:ext cx="12334" cy="11609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" y="0"/>
              </a:cxn>
              <a:cxn ang="0">
                <a:pos x="5" y="8"/>
              </a:cxn>
              <a:cxn ang="0">
                <a:pos x="5" y="8"/>
              </a:cxn>
              <a:cxn ang="0">
                <a:pos x="0" y="8"/>
              </a:cxn>
              <a:cxn ang="0">
                <a:pos x="5" y="0"/>
              </a:cxn>
            </a:cxnLst>
            <a:rect l="0" t="0" r="r" b="b"/>
            <a:pathLst>
              <a:path w="8" h="8">
                <a:moveTo>
                  <a:pt x="5" y="0"/>
                </a:moveTo>
                <a:lnTo>
                  <a:pt x="8" y="0"/>
                </a:lnTo>
                <a:lnTo>
                  <a:pt x="5" y="8"/>
                </a:lnTo>
                <a:lnTo>
                  <a:pt x="5" y="8"/>
                </a:lnTo>
                <a:lnTo>
                  <a:pt x="0" y="8"/>
                </a:lnTo>
                <a:lnTo>
                  <a:pt x="5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6" name="Freeform 588"/>
          <p:cNvSpPr>
            <a:spLocks/>
          </p:cNvSpPr>
          <p:nvPr/>
        </p:nvSpPr>
        <p:spPr bwMode="auto">
          <a:xfrm>
            <a:off x="3330930" y="4273134"/>
            <a:ext cx="4625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3" y="0"/>
              </a:cxn>
              <a:cxn ang="0">
                <a:pos x="3" y="0"/>
              </a:cxn>
              <a:cxn ang="0">
                <a:pos x="3" y="5"/>
              </a:cxn>
              <a:cxn ang="0">
                <a:pos x="0" y="5"/>
              </a:cxn>
            </a:cxnLst>
            <a:rect l="0" t="0" r="r" b="b"/>
            <a:pathLst>
              <a:path w="3" h="5">
                <a:moveTo>
                  <a:pt x="0" y="5"/>
                </a:moveTo>
                <a:lnTo>
                  <a:pt x="3" y="0"/>
                </a:lnTo>
                <a:lnTo>
                  <a:pt x="3" y="0"/>
                </a:lnTo>
                <a:lnTo>
                  <a:pt x="3" y="5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7" name="Freeform 589"/>
          <p:cNvSpPr>
            <a:spLocks noEditPoints="1"/>
          </p:cNvSpPr>
          <p:nvPr/>
        </p:nvSpPr>
        <p:spPr bwMode="auto">
          <a:xfrm>
            <a:off x="3158259" y="4232503"/>
            <a:ext cx="107919" cy="81262"/>
          </a:xfrm>
          <a:custGeom>
            <a:avLst/>
            <a:gdLst/>
            <a:ahLst/>
            <a:cxnLst>
              <a:cxn ang="0">
                <a:pos x="45" y="14"/>
              </a:cxn>
              <a:cxn ang="0">
                <a:pos x="39" y="9"/>
              </a:cxn>
              <a:cxn ang="0">
                <a:pos x="45" y="0"/>
              </a:cxn>
              <a:cxn ang="0">
                <a:pos x="53" y="9"/>
              </a:cxn>
              <a:cxn ang="0">
                <a:pos x="67" y="14"/>
              </a:cxn>
              <a:cxn ang="0">
                <a:pos x="53" y="39"/>
              </a:cxn>
              <a:cxn ang="0">
                <a:pos x="56" y="47"/>
              </a:cxn>
              <a:cxn ang="0">
                <a:pos x="62" y="50"/>
              </a:cxn>
              <a:cxn ang="0">
                <a:pos x="67" y="50"/>
              </a:cxn>
              <a:cxn ang="0">
                <a:pos x="70" y="53"/>
              </a:cxn>
              <a:cxn ang="0">
                <a:pos x="59" y="56"/>
              </a:cxn>
              <a:cxn ang="0">
                <a:pos x="51" y="53"/>
              </a:cxn>
              <a:cxn ang="0">
                <a:pos x="45" y="42"/>
              </a:cxn>
              <a:cxn ang="0">
                <a:pos x="9" y="53"/>
              </a:cxn>
              <a:cxn ang="0">
                <a:pos x="0" y="47"/>
              </a:cxn>
              <a:cxn ang="0">
                <a:pos x="9" y="47"/>
              </a:cxn>
              <a:cxn ang="0">
                <a:pos x="17" y="53"/>
              </a:cxn>
              <a:cxn ang="0">
                <a:pos x="25" y="50"/>
              </a:cxn>
              <a:cxn ang="0">
                <a:pos x="28" y="42"/>
              </a:cxn>
              <a:cxn ang="0">
                <a:pos x="25" y="36"/>
              </a:cxn>
              <a:cxn ang="0">
                <a:pos x="14" y="33"/>
              </a:cxn>
              <a:cxn ang="0">
                <a:pos x="6" y="25"/>
              </a:cxn>
              <a:cxn ang="0">
                <a:pos x="3" y="20"/>
              </a:cxn>
              <a:cxn ang="0">
                <a:pos x="3" y="14"/>
              </a:cxn>
              <a:cxn ang="0">
                <a:pos x="6" y="11"/>
              </a:cxn>
              <a:cxn ang="0">
                <a:pos x="17" y="9"/>
              </a:cxn>
              <a:cxn ang="0">
                <a:pos x="28" y="11"/>
              </a:cxn>
              <a:cxn ang="0">
                <a:pos x="34" y="17"/>
              </a:cxn>
              <a:cxn ang="0">
                <a:pos x="25" y="17"/>
              </a:cxn>
              <a:cxn ang="0">
                <a:pos x="17" y="11"/>
              </a:cxn>
              <a:cxn ang="0">
                <a:pos x="11" y="14"/>
              </a:cxn>
              <a:cxn ang="0">
                <a:pos x="9" y="20"/>
              </a:cxn>
              <a:cxn ang="0">
                <a:pos x="11" y="22"/>
              </a:cxn>
              <a:cxn ang="0">
                <a:pos x="20" y="28"/>
              </a:cxn>
              <a:cxn ang="0">
                <a:pos x="31" y="33"/>
              </a:cxn>
              <a:cxn ang="0">
                <a:pos x="34" y="36"/>
              </a:cxn>
              <a:cxn ang="0">
                <a:pos x="34" y="42"/>
              </a:cxn>
              <a:cxn ang="0">
                <a:pos x="31" y="50"/>
              </a:cxn>
              <a:cxn ang="0">
                <a:pos x="25" y="56"/>
              </a:cxn>
              <a:cxn ang="0">
                <a:pos x="17" y="56"/>
              </a:cxn>
            </a:cxnLst>
            <a:rect l="0" t="0" r="r" b="b"/>
            <a:pathLst>
              <a:path w="70" h="56">
                <a:moveTo>
                  <a:pt x="45" y="42"/>
                </a:moveTo>
                <a:lnTo>
                  <a:pt x="45" y="14"/>
                </a:lnTo>
                <a:lnTo>
                  <a:pt x="39" y="14"/>
                </a:lnTo>
                <a:lnTo>
                  <a:pt x="39" y="9"/>
                </a:lnTo>
                <a:lnTo>
                  <a:pt x="45" y="9"/>
                </a:lnTo>
                <a:lnTo>
                  <a:pt x="45" y="0"/>
                </a:lnTo>
                <a:lnTo>
                  <a:pt x="53" y="0"/>
                </a:lnTo>
                <a:lnTo>
                  <a:pt x="53" y="9"/>
                </a:lnTo>
                <a:lnTo>
                  <a:pt x="67" y="9"/>
                </a:lnTo>
                <a:lnTo>
                  <a:pt x="67" y="14"/>
                </a:lnTo>
                <a:lnTo>
                  <a:pt x="53" y="14"/>
                </a:lnTo>
                <a:lnTo>
                  <a:pt x="53" y="39"/>
                </a:lnTo>
                <a:lnTo>
                  <a:pt x="53" y="39"/>
                </a:lnTo>
                <a:lnTo>
                  <a:pt x="56" y="47"/>
                </a:lnTo>
                <a:lnTo>
                  <a:pt x="59" y="50"/>
                </a:lnTo>
                <a:lnTo>
                  <a:pt x="62" y="50"/>
                </a:lnTo>
                <a:lnTo>
                  <a:pt x="62" y="50"/>
                </a:lnTo>
                <a:lnTo>
                  <a:pt x="67" y="50"/>
                </a:lnTo>
                <a:lnTo>
                  <a:pt x="70" y="53"/>
                </a:lnTo>
                <a:lnTo>
                  <a:pt x="70" y="53"/>
                </a:lnTo>
                <a:lnTo>
                  <a:pt x="59" y="56"/>
                </a:lnTo>
                <a:lnTo>
                  <a:pt x="59" y="56"/>
                </a:lnTo>
                <a:lnTo>
                  <a:pt x="53" y="56"/>
                </a:lnTo>
                <a:lnTo>
                  <a:pt x="51" y="53"/>
                </a:lnTo>
                <a:lnTo>
                  <a:pt x="48" y="47"/>
                </a:lnTo>
                <a:lnTo>
                  <a:pt x="45" y="42"/>
                </a:lnTo>
                <a:close/>
                <a:moveTo>
                  <a:pt x="9" y="53"/>
                </a:moveTo>
                <a:lnTo>
                  <a:pt x="9" y="53"/>
                </a:lnTo>
                <a:lnTo>
                  <a:pt x="3" y="50"/>
                </a:lnTo>
                <a:lnTo>
                  <a:pt x="0" y="47"/>
                </a:lnTo>
                <a:lnTo>
                  <a:pt x="9" y="47"/>
                </a:lnTo>
                <a:lnTo>
                  <a:pt x="9" y="47"/>
                </a:lnTo>
                <a:lnTo>
                  <a:pt x="11" y="50"/>
                </a:lnTo>
                <a:lnTo>
                  <a:pt x="17" y="53"/>
                </a:lnTo>
                <a:lnTo>
                  <a:pt x="17" y="53"/>
                </a:lnTo>
                <a:lnTo>
                  <a:pt x="25" y="50"/>
                </a:lnTo>
                <a:lnTo>
                  <a:pt x="25" y="50"/>
                </a:lnTo>
                <a:lnTo>
                  <a:pt x="28" y="42"/>
                </a:lnTo>
                <a:lnTo>
                  <a:pt x="28" y="42"/>
                </a:lnTo>
                <a:lnTo>
                  <a:pt x="25" y="36"/>
                </a:lnTo>
                <a:lnTo>
                  <a:pt x="25" y="36"/>
                </a:lnTo>
                <a:lnTo>
                  <a:pt x="14" y="33"/>
                </a:lnTo>
                <a:lnTo>
                  <a:pt x="14" y="33"/>
                </a:lnTo>
                <a:lnTo>
                  <a:pt x="6" y="25"/>
                </a:lnTo>
                <a:lnTo>
                  <a:pt x="6" y="25"/>
                </a:lnTo>
                <a:lnTo>
                  <a:pt x="3" y="20"/>
                </a:lnTo>
                <a:lnTo>
                  <a:pt x="3" y="20"/>
                </a:lnTo>
                <a:lnTo>
                  <a:pt x="3" y="14"/>
                </a:lnTo>
                <a:lnTo>
                  <a:pt x="6" y="11"/>
                </a:lnTo>
                <a:lnTo>
                  <a:pt x="6" y="11"/>
                </a:lnTo>
                <a:lnTo>
                  <a:pt x="11" y="9"/>
                </a:lnTo>
                <a:lnTo>
                  <a:pt x="17" y="9"/>
                </a:lnTo>
                <a:lnTo>
                  <a:pt x="17" y="9"/>
                </a:lnTo>
                <a:lnTo>
                  <a:pt x="28" y="11"/>
                </a:lnTo>
                <a:lnTo>
                  <a:pt x="28" y="11"/>
                </a:lnTo>
                <a:lnTo>
                  <a:pt x="34" y="17"/>
                </a:lnTo>
                <a:lnTo>
                  <a:pt x="25" y="17"/>
                </a:lnTo>
                <a:lnTo>
                  <a:pt x="25" y="17"/>
                </a:lnTo>
                <a:lnTo>
                  <a:pt x="23" y="14"/>
                </a:lnTo>
                <a:lnTo>
                  <a:pt x="17" y="11"/>
                </a:lnTo>
                <a:lnTo>
                  <a:pt x="17" y="11"/>
                </a:lnTo>
                <a:lnTo>
                  <a:pt x="11" y="14"/>
                </a:lnTo>
                <a:lnTo>
                  <a:pt x="11" y="14"/>
                </a:lnTo>
                <a:lnTo>
                  <a:pt x="9" y="20"/>
                </a:lnTo>
                <a:lnTo>
                  <a:pt x="9" y="20"/>
                </a:lnTo>
                <a:lnTo>
                  <a:pt x="11" y="22"/>
                </a:lnTo>
                <a:lnTo>
                  <a:pt x="11" y="22"/>
                </a:lnTo>
                <a:lnTo>
                  <a:pt x="20" y="28"/>
                </a:lnTo>
                <a:lnTo>
                  <a:pt x="20" y="28"/>
                </a:lnTo>
                <a:lnTo>
                  <a:pt x="31" y="33"/>
                </a:lnTo>
                <a:lnTo>
                  <a:pt x="31" y="33"/>
                </a:lnTo>
                <a:lnTo>
                  <a:pt x="34" y="36"/>
                </a:lnTo>
                <a:lnTo>
                  <a:pt x="34" y="42"/>
                </a:lnTo>
                <a:lnTo>
                  <a:pt x="34" y="42"/>
                </a:lnTo>
                <a:lnTo>
                  <a:pt x="34" y="47"/>
                </a:lnTo>
                <a:lnTo>
                  <a:pt x="31" y="50"/>
                </a:lnTo>
                <a:lnTo>
                  <a:pt x="31" y="50"/>
                </a:lnTo>
                <a:lnTo>
                  <a:pt x="25" y="56"/>
                </a:lnTo>
                <a:lnTo>
                  <a:pt x="17" y="56"/>
                </a:lnTo>
                <a:lnTo>
                  <a:pt x="17" y="56"/>
                </a:lnTo>
                <a:lnTo>
                  <a:pt x="9" y="5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" name="Freeform 591"/>
          <p:cNvSpPr>
            <a:spLocks/>
          </p:cNvSpPr>
          <p:nvPr/>
        </p:nvSpPr>
        <p:spPr bwMode="auto">
          <a:xfrm>
            <a:off x="3218385" y="4232503"/>
            <a:ext cx="47793" cy="8126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14"/>
              </a:cxn>
              <a:cxn ang="0">
                <a:pos x="0" y="14"/>
              </a:cxn>
              <a:cxn ang="0">
                <a:pos x="0" y="9"/>
              </a:cxn>
              <a:cxn ang="0">
                <a:pos x="6" y="9"/>
              </a:cxn>
              <a:cxn ang="0">
                <a:pos x="6" y="0"/>
              </a:cxn>
              <a:cxn ang="0">
                <a:pos x="14" y="0"/>
              </a:cxn>
              <a:cxn ang="0">
                <a:pos x="14" y="9"/>
              </a:cxn>
              <a:cxn ang="0">
                <a:pos x="28" y="9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20" y="50"/>
              </a:cxn>
              <a:cxn ang="0">
                <a:pos x="23" y="50"/>
              </a:cxn>
              <a:cxn ang="0">
                <a:pos x="23" y="50"/>
              </a:cxn>
              <a:cxn ang="0">
                <a:pos x="28" y="50"/>
              </a:cxn>
              <a:cxn ang="0">
                <a:pos x="31" y="53"/>
              </a:cxn>
              <a:cxn ang="0">
                <a:pos x="31" y="53"/>
              </a:cxn>
              <a:cxn ang="0">
                <a:pos x="20" y="56"/>
              </a:cxn>
              <a:cxn ang="0">
                <a:pos x="20" y="56"/>
              </a:cxn>
              <a:cxn ang="0">
                <a:pos x="14" y="56"/>
              </a:cxn>
              <a:cxn ang="0">
                <a:pos x="12" y="53"/>
              </a:cxn>
              <a:cxn ang="0">
                <a:pos x="9" y="47"/>
              </a:cxn>
              <a:cxn ang="0">
                <a:pos x="6" y="42"/>
              </a:cxn>
            </a:cxnLst>
            <a:rect l="0" t="0" r="r" b="b"/>
            <a:pathLst>
              <a:path w="31" h="56">
                <a:moveTo>
                  <a:pt x="6" y="42"/>
                </a:moveTo>
                <a:lnTo>
                  <a:pt x="6" y="14"/>
                </a:lnTo>
                <a:lnTo>
                  <a:pt x="0" y="14"/>
                </a:lnTo>
                <a:lnTo>
                  <a:pt x="0" y="9"/>
                </a:lnTo>
                <a:lnTo>
                  <a:pt x="6" y="9"/>
                </a:lnTo>
                <a:lnTo>
                  <a:pt x="6" y="0"/>
                </a:lnTo>
                <a:lnTo>
                  <a:pt x="14" y="0"/>
                </a:lnTo>
                <a:lnTo>
                  <a:pt x="14" y="9"/>
                </a:lnTo>
                <a:lnTo>
                  <a:pt x="28" y="9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20" y="50"/>
                </a:lnTo>
                <a:lnTo>
                  <a:pt x="23" y="50"/>
                </a:lnTo>
                <a:lnTo>
                  <a:pt x="23" y="50"/>
                </a:lnTo>
                <a:lnTo>
                  <a:pt x="28" y="50"/>
                </a:lnTo>
                <a:lnTo>
                  <a:pt x="31" y="53"/>
                </a:lnTo>
                <a:lnTo>
                  <a:pt x="31" y="53"/>
                </a:lnTo>
                <a:lnTo>
                  <a:pt x="20" y="56"/>
                </a:lnTo>
                <a:lnTo>
                  <a:pt x="20" y="56"/>
                </a:lnTo>
                <a:lnTo>
                  <a:pt x="14" y="56"/>
                </a:lnTo>
                <a:lnTo>
                  <a:pt x="12" y="53"/>
                </a:lnTo>
                <a:lnTo>
                  <a:pt x="9" y="47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9" name="Freeform 592"/>
          <p:cNvSpPr>
            <a:spLocks/>
          </p:cNvSpPr>
          <p:nvPr/>
        </p:nvSpPr>
        <p:spPr bwMode="auto">
          <a:xfrm>
            <a:off x="3158259" y="4245563"/>
            <a:ext cx="52418" cy="68202"/>
          </a:xfrm>
          <a:custGeom>
            <a:avLst/>
            <a:gdLst/>
            <a:ahLst/>
            <a:cxnLst>
              <a:cxn ang="0">
                <a:pos x="9" y="44"/>
              </a:cxn>
              <a:cxn ang="0">
                <a:pos x="9" y="44"/>
              </a:cxn>
              <a:cxn ang="0">
                <a:pos x="3" y="41"/>
              </a:cxn>
              <a:cxn ang="0">
                <a:pos x="0" y="38"/>
              </a:cxn>
              <a:cxn ang="0">
                <a:pos x="9" y="38"/>
              </a:cxn>
              <a:cxn ang="0">
                <a:pos x="9" y="38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5" y="41"/>
              </a:cxn>
              <a:cxn ang="0">
                <a:pos x="25" y="41"/>
              </a:cxn>
              <a:cxn ang="0">
                <a:pos x="28" y="33"/>
              </a:cxn>
              <a:cxn ang="0">
                <a:pos x="28" y="33"/>
              </a:cxn>
              <a:cxn ang="0">
                <a:pos x="25" y="27"/>
              </a:cxn>
              <a:cxn ang="0">
                <a:pos x="25" y="27"/>
              </a:cxn>
              <a:cxn ang="0">
                <a:pos x="14" y="24"/>
              </a:cxn>
              <a:cxn ang="0">
                <a:pos x="14" y="24"/>
              </a:cxn>
              <a:cxn ang="0">
                <a:pos x="6" y="16"/>
              </a:cxn>
              <a:cxn ang="0">
                <a:pos x="6" y="16"/>
              </a:cxn>
              <a:cxn ang="0">
                <a:pos x="3" y="11"/>
              </a:cxn>
              <a:cxn ang="0">
                <a:pos x="3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28" y="2"/>
              </a:cxn>
              <a:cxn ang="0">
                <a:pos x="34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2"/>
              </a:cxn>
              <a:cxn ang="0">
                <a:pos x="17" y="2"/>
              </a:cxn>
              <a:cxn ang="0">
                <a:pos x="11" y="5"/>
              </a:cxn>
              <a:cxn ang="0">
                <a:pos x="11" y="5"/>
              </a:cxn>
              <a:cxn ang="0">
                <a:pos x="9" y="11"/>
              </a:cxn>
              <a:cxn ang="0">
                <a:pos x="9" y="11"/>
              </a:cxn>
              <a:cxn ang="0">
                <a:pos x="11" y="13"/>
              </a:cxn>
              <a:cxn ang="0">
                <a:pos x="11" y="13"/>
              </a:cxn>
              <a:cxn ang="0">
                <a:pos x="20" y="19"/>
              </a:cxn>
              <a:cxn ang="0">
                <a:pos x="20" y="19"/>
              </a:cxn>
              <a:cxn ang="0">
                <a:pos x="31" y="24"/>
              </a:cxn>
              <a:cxn ang="0">
                <a:pos x="31" y="24"/>
              </a:cxn>
              <a:cxn ang="0">
                <a:pos x="34" y="27"/>
              </a:cxn>
              <a:cxn ang="0">
                <a:pos x="34" y="33"/>
              </a:cxn>
              <a:cxn ang="0">
                <a:pos x="34" y="33"/>
              </a:cxn>
              <a:cxn ang="0">
                <a:pos x="34" y="38"/>
              </a:cxn>
              <a:cxn ang="0">
                <a:pos x="31" y="41"/>
              </a:cxn>
              <a:cxn ang="0">
                <a:pos x="31" y="41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9" y="44"/>
              </a:cxn>
            </a:cxnLst>
            <a:rect l="0" t="0" r="r" b="b"/>
            <a:pathLst>
              <a:path w="34" h="47">
                <a:moveTo>
                  <a:pt x="9" y="44"/>
                </a:moveTo>
                <a:lnTo>
                  <a:pt x="9" y="44"/>
                </a:lnTo>
                <a:lnTo>
                  <a:pt x="3" y="41"/>
                </a:lnTo>
                <a:lnTo>
                  <a:pt x="0" y="38"/>
                </a:lnTo>
                <a:lnTo>
                  <a:pt x="9" y="38"/>
                </a:lnTo>
                <a:lnTo>
                  <a:pt x="9" y="38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5" y="41"/>
                </a:lnTo>
                <a:lnTo>
                  <a:pt x="25" y="41"/>
                </a:lnTo>
                <a:lnTo>
                  <a:pt x="28" y="33"/>
                </a:lnTo>
                <a:lnTo>
                  <a:pt x="28" y="33"/>
                </a:lnTo>
                <a:lnTo>
                  <a:pt x="25" y="27"/>
                </a:lnTo>
                <a:lnTo>
                  <a:pt x="25" y="27"/>
                </a:lnTo>
                <a:lnTo>
                  <a:pt x="14" y="24"/>
                </a:lnTo>
                <a:lnTo>
                  <a:pt x="14" y="24"/>
                </a:lnTo>
                <a:lnTo>
                  <a:pt x="6" y="16"/>
                </a:lnTo>
                <a:lnTo>
                  <a:pt x="6" y="16"/>
                </a:lnTo>
                <a:lnTo>
                  <a:pt x="3" y="11"/>
                </a:lnTo>
                <a:lnTo>
                  <a:pt x="3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28" y="2"/>
                </a:lnTo>
                <a:lnTo>
                  <a:pt x="34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2"/>
                </a:lnTo>
                <a:lnTo>
                  <a:pt x="17" y="2"/>
                </a:lnTo>
                <a:lnTo>
                  <a:pt x="11" y="5"/>
                </a:lnTo>
                <a:lnTo>
                  <a:pt x="11" y="5"/>
                </a:lnTo>
                <a:lnTo>
                  <a:pt x="9" y="11"/>
                </a:lnTo>
                <a:lnTo>
                  <a:pt x="9" y="11"/>
                </a:lnTo>
                <a:lnTo>
                  <a:pt x="11" y="13"/>
                </a:lnTo>
                <a:lnTo>
                  <a:pt x="11" y="13"/>
                </a:lnTo>
                <a:lnTo>
                  <a:pt x="20" y="19"/>
                </a:lnTo>
                <a:lnTo>
                  <a:pt x="20" y="19"/>
                </a:lnTo>
                <a:lnTo>
                  <a:pt x="31" y="24"/>
                </a:lnTo>
                <a:lnTo>
                  <a:pt x="31" y="24"/>
                </a:lnTo>
                <a:lnTo>
                  <a:pt x="34" y="27"/>
                </a:lnTo>
                <a:lnTo>
                  <a:pt x="34" y="33"/>
                </a:lnTo>
                <a:lnTo>
                  <a:pt x="34" y="33"/>
                </a:lnTo>
                <a:lnTo>
                  <a:pt x="34" y="38"/>
                </a:lnTo>
                <a:lnTo>
                  <a:pt x="31" y="41"/>
                </a:lnTo>
                <a:lnTo>
                  <a:pt x="31" y="41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9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0" name="Freeform 593"/>
          <p:cNvSpPr>
            <a:spLocks/>
          </p:cNvSpPr>
          <p:nvPr/>
        </p:nvSpPr>
        <p:spPr bwMode="auto">
          <a:xfrm>
            <a:off x="3352513" y="4245563"/>
            <a:ext cx="100211" cy="68202"/>
          </a:xfrm>
          <a:custGeom>
            <a:avLst/>
            <a:gdLst/>
            <a:ahLst/>
            <a:cxnLst>
              <a:cxn ang="0">
                <a:pos x="56" y="47"/>
              </a:cxn>
              <a:cxn ang="0">
                <a:pos x="56" y="13"/>
              </a:cxn>
              <a:cxn ang="0">
                <a:pos x="56" y="13"/>
              </a:cxn>
              <a:cxn ang="0">
                <a:pos x="56" y="8"/>
              </a:cxn>
              <a:cxn ang="0">
                <a:pos x="56" y="8"/>
              </a:cxn>
              <a:cxn ang="0">
                <a:pos x="51" y="5"/>
              </a:cxn>
              <a:cxn ang="0">
                <a:pos x="51" y="5"/>
              </a:cxn>
              <a:cxn ang="0">
                <a:pos x="42" y="5"/>
              </a:cxn>
              <a:cxn ang="0">
                <a:pos x="42" y="5"/>
              </a:cxn>
              <a:cxn ang="0">
                <a:pos x="37" y="11"/>
              </a:cxn>
              <a:cxn ang="0">
                <a:pos x="37" y="47"/>
              </a:cxn>
              <a:cxn ang="0">
                <a:pos x="28" y="47"/>
              </a:cxn>
              <a:cxn ang="0">
                <a:pos x="28" y="13"/>
              </a:cxn>
              <a:cxn ang="0">
                <a:pos x="28" y="13"/>
              </a:cxn>
              <a:cxn ang="0">
                <a:pos x="25" y="5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47"/>
              </a:cxn>
              <a:cxn ang="0">
                <a:pos x="0" y="47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14" y="2"/>
              </a:cxn>
              <a:cxn ang="0">
                <a:pos x="14" y="2"/>
              </a:cxn>
              <a:cxn ang="0">
                <a:pos x="23" y="0"/>
              </a:cxn>
              <a:cxn ang="0">
                <a:pos x="23" y="0"/>
              </a:cxn>
              <a:cxn ang="0">
                <a:pos x="31" y="2"/>
              </a:cxn>
              <a:cxn ang="0">
                <a:pos x="31" y="2"/>
              </a:cxn>
              <a:cxn ang="0">
                <a:pos x="34" y="8"/>
              </a:cxn>
              <a:cxn ang="0">
                <a:pos x="37" y="8"/>
              </a:cxn>
              <a:cxn ang="0">
                <a:pos x="37" y="8"/>
              </a:cxn>
              <a:cxn ang="0">
                <a:pos x="42" y="2"/>
              </a:cxn>
              <a:cxn ang="0">
                <a:pos x="42" y="2"/>
              </a:cxn>
              <a:cxn ang="0">
                <a:pos x="53" y="0"/>
              </a:cxn>
              <a:cxn ang="0">
                <a:pos x="53" y="0"/>
              </a:cxn>
              <a:cxn ang="0">
                <a:pos x="56" y="0"/>
              </a:cxn>
              <a:cxn ang="0">
                <a:pos x="62" y="2"/>
              </a:cxn>
              <a:cxn ang="0">
                <a:pos x="62" y="2"/>
              </a:cxn>
              <a:cxn ang="0">
                <a:pos x="65" y="8"/>
              </a:cxn>
              <a:cxn ang="0">
                <a:pos x="65" y="13"/>
              </a:cxn>
              <a:cxn ang="0">
                <a:pos x="65" y="47"/>
              </a:cxn>
              <a:cxn ang="0">
                <a:pos x="56" y="47"/>
              </a:cxn>
            </a:cxnLst>
            <a:rect l="0" t="0" r="r" b="b"/>
            <a:pathLst>
              <a:path w="65" h="47">
                <a:moveTo>
                  <a:pt x="56" y="47"/>
                </a:moveTo>
                <a:lnTo>
                  <a:pt x="56" y="13"/>
                </a:lnTo>
                <a:lnTo>
                  <a:pt x="56" y="13"/>
                </a:lnTo>
                <a:lnTo>
                  <a:pt x="56" y="8"/>
                </a:lnTo>
                <a:lnTo>
                  <a:pt x="56" y="8"/>
                </a:lnTo>
                <a:lnTo>
                  <a:pt x="51" y="5"/>
                </a:lnTo>
                <a:lnTo>
                  <a:pt x="51" y="5"/>
                </a:lnTo>
                <a:lnTo>
                  <a:pt x="42" y="5"/>
                </a:lnTo>
                <a:lnTo>
                  <a:pt x="42" y="5"/>
                </a:lnTo>
                <a:lnTo>
                  <a:pt x="37" y="11"/>
                </a:lnTo>
                <a:lnTo>
                  <a:pt x="37" y="47"/>
                </a:lnTo>
                <a:lnTo>
                  <a:pt x="28" y="47"/>
                </a:lnTo>
                <a:lnTo>
                  <a:pt x="28" y="13"/>
                </a:lnTo>
                <a:lnTo>
                  <a:pt x="28" y="13"/>
                </a:lnTo>
                <a:lnTo>
                  <a:pt x="25" y="5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4" y="5"/>
                </a:lnTo>
                <a:lnTo>
                  <a:pt x="6" y="11"/>
                </a:lnTo>
                <a:lnTo>
                  <a:pt x="6" y="47"/>
                </a:lnTo>
                <a:lnTo>
                  <a:pt x="0" y="47"/>
                </a:ln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14" y="2"/>
                </a:lnTo>
                <a:lnTo>
                  <a:pt x="14" y="2"/>
                </a:lnTo>
                <a:lnTo>
                  <a:pt x="23" y="0"/>
                </a:lnTo>
                <a:lnTo>
                  <a:pt x="23" y="0"/>
                </a:lnTo>
                <a:lnTo>
                  <a:pt x="31" y="2"/>
                </a:lnTo>
                <a:lnTo>
                  <a:pt x="31" y="2"/>
                </a:lnTo>
                <a:lnTo>
                  <a:pt x="34" y="8"/>
                </a:lnTo>
                <a:lnTo>
                  <a:pt x="37" y="8"/>
                </a:lnTo>
                <a:lnTo>
                  <a:pt x="37" y="8"/>
                </a:lnTo>
                <a:lnTo>
                  <a:pt x="42" y="2"/>
                </a:lnTo>
                <a:lnTo>
                  <a:pt x="42" y="2"/>
                </a:lnTo>
                <a:lnTo>
                  <a:pt x="53" y="0"/>
                </a:lnTo>
                <a:lnTo>
                  <a:pt x="53" y="0"/>
                </a:lnTo>
                <a:lnTo>
                  <a:pt x="56" y="0"/>
                </a:lnTo>
                <a:lnTo>
                  <a:pt x="62" y="2"/>
                </a:lnTo>
                <a:lnTo>
                  <a:pt x="62" y="2"/>
                </a:lnTo>
                <a:lnTo>
                  <a:pt x="65" y="8"/>
                </a:lnTo>
                <a:lnTo>
                  <a:pt x="65" y="13"/>
                </a:lnTo>
                <a:lnTo>
                  <a:pt x="65" y="47"/>
                </a:lnTo>
                <a:lnTo>
                  <a:pt x="56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1" name="Freeform 594"/>
          <p:cNvSpPr>
            <a:spLocks/>
          </p:cNvSpPr>
          <p:nvPr/>
        </p:nvSpPr>
        <p:spPr bwMode="auto">
          <a:xfrm>
            <a:off x="3352513" y="4245563"/>
            <a:ext cx="100211" cy="68202"/>
          </a:xfrm>
          <a:custGeom>
            <a:avLst/>
            <a:gdLst/>
            <a:ahLst/>
            <a:cxnLst>
              <a:cxn ang="0">
                <a:pos x="56" y="47"/>
              </a:cxn>
              <a:cxn ang="0">
                <a:pos x="56" y="13"/>
              </a:cxn>
              <a:cxn ang="0">
                <a:pos x="56" y="13"/>
              </a:cxn>
              <a:cxn ang="0">
                <a:pos x="56" y="8"/>
              </a:cxn>
              <a:cxn ang="0">
                <a:pos x="56" y="8"/>
              </a:cxn>
              <a:cxn ang="0">
                <a:pos x="51" y="5"/>
              </a:cxn>
              <a:cxn ang="0">
                <a:pos x="51" y="5"/>
              </a:cxn>
              <a:cxn ang="0">
                <a:pos x="42" y="5"/>
              </a:cxn>
              <a:cxn ang="0">
                <a:pos x="42" y="5"/>
              </a:cxn>
              <a:cxn ang="0">
                <a:pos x="37" y="11"/>
              </a:cxn>
              <a:cxn ang="0">
                <a:pos x="37" y="47"/>
              </a:cxn>
              <a:cxn ang="0">
                <a:pos x="28" y="47"/>
              </a:cxn>
              <a:cxn ang="0">
                <a:pos x="28" y="13"/>
              </a:cxn>
              <a:cxn ang="0">
                <a:pos x="28" y="13"/>
              </a:cxn>
              <a:cxn ang="0">
                <a:pos x="25" y="5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47"/>
              </a:cxn>
              <a:cxn ang="0">
                <a:pos x="0" y="47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8"/>
              </a:cxn>
              <a:cxn ang="0">
                <a:pos x="6" y="8"/>
              </a:cxn>
              <a:cxn ang="0">
                <a:pos x="6" y="8"/>
              </a:cxn>
              <a:cxn ang="0">
                <a:pos x="14" y="2"/>
              </a:cxn>
              <a:cxn ang="0">
                <a:pos x="14" y="2"/>
              </a:cxn>
              <a:cxn ang="0">
                <a:pos x="23" y="0"/>
              </a:cxn>
              <a:cxn ang="0">
                <a:pos x="23" y="0"/>
              </a:cxn>
              <a:cxn ang="0">
                <a:pos x="31" y="2"/>
              </a:cxn>
              <a:cxn ang="0">
                <a:pos x="31" y="2"/>
              </a:cxn>
              <a:cxn ang="0">
                <a:pos x="34" y="8"/>
              </a:cxn>
              <a:cxn ang="0">
                <a:pos x="37" y="8"/>
              </a:cxn>
              <a:cxn ang="0">
                <a:pos x="37" y="8"/>
              </a:cxn>
              <a:cxn ang="0">
                <a:pos x="42" y="2"/>
              </a:cxn>
              <a:cxn ang="0">
                <a:pos x="42" y="2"/>
              </a:cxn>
              <a:cxn ang="0">
                <a:pos x="53" y="0"/>
              </a:cxn>
              <a:cxn ang="0">
                <a:pos x="53" y="0"/>
              </a:cxn>
              <a:cxn ang="0">
                <a:pos x="56" y="0"/>
              </a:cxn>
              <a:cxn ang="0">
                <a:pos x="62" y="2"/>
              </a:cxn>
              <a:cxn ang="0">
                <a:pos x="62" y="2"/>
              </a:cxn>
              <a:cxn ang="0">
                <a:pos x="65" y="8"/>
              </a:cxn>
              <a:cxn ang="0">
                <a:pos x="65" y="13"/>
              </a:cxn>
              <a:cxn ang="0">
                <a:pos x="65" y="47"/>
              </a:cxn>
              <a:cxn ang="0">
                <a:pos x="56" y="47"/>
              </a:cxn>
            </a:cxnLst>
            <a:rect l="0" t="0" r="r" b="b"/>
            <a:pathLst>
              <a:path w="65" h="47">
                <a:moveTo>
                  <a:pt x="56" y="47"/>
                </a:moveTo>
                <a:lnTo>
                  <a:pt x="56" y="13"/>
                </a:lnTo>
                <a:lnTo>
                  <a:pt x="56" y="13"/>
                </a:lnTo>
                <a:lnTo>
                  <a:pt x="56" y="8"/>
                </a:lnTo>
                <a:lnTo>
                  <a:pt x="56" y="8"/>
                </a:lnTo>
                <a:lnTo>
                  <a:pt x="51" y="5"/>
                </a:lnTo>
                <a:lnTo>
                  <a:pt x="51" y="5"/>
                </a:lnTo>
                <a:lnTo>
                  <a:pt x="42" y="5"/>
                </a:lnTo>
                <a:lnTo>
                  <a:pt x="42" y="5"/>
                </a:lnTo>
                <a:lnTo>
                  <a:pt x="37" y="11"/>
                </a:lnTo>
                <a:lnTo>
                  <a:pt x="37" y="47"/>
                </a:lnTo>
                <a:lnTo>
                  <a:pt x="28" y="47"/>
                </a:lnTo>
                <a:lnTo>
                  <a:pt x="28" y="13"/>
                </a:lnTo>
                <a:lnTo>
                  <a:pt x="28" y="13"/>
                </a:lnTo>
                <a:lnTo>
                  <a:pt x="25" y="5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4" y="5"/>
                </a:lnTo>
                <a:lnTo>
                  <a:pt x="6" y="11"/>
                </a:lnTo>
                <a:lnTo>
                  <a:pt x="6" y="47"/>
                </a:lnTo>
                <a:lnTo>
                  <a:pt x="0" y="47"/>
                </a:ln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8"/>
                </a:lnTo>
                <a:lnTo>
                  <a:pt x="6" y="8"/>
                </a:lnTo>
                <a:lnTo>
                  <a:pt x="6" y="8"/>
                </a:lnTo>
                <a:lnTo>
                  <a:pt x="14" y="2"/>
                </a:lnTo>
                <a:lnTo>
                  <a:pt x="14" y="2"/>
                </a:lnTo>
                <a:lnTo>
                  <a:pt x="23" y="0"/>
                </a:lnTo>
                <a:lnTo>
                  <a:pt x="23" y="0"/>
                </a:lnTo>
                <a:lnTo>
                  <a:pt x="31" y="2"/>
                </a:lnTo>
                <a:lnTo>
                  <a:pt x="31" y="2"/>
                </a:lnTo>
                <a:lnTo>
                  <a:pt x="34" y="8"/>
                </a:lnTo>
                <a:lnTo>
                  <a:pt x="37" y="8"/>
                </a:lnTo>
                <a:lnTo>
                  <a:pt x="37" y="8"/>
                </a:lnTo>
                <a:lnTo>
                  <a:pt x="42" y="2"/>
                </a:lnTo>
                <a:lnTo>
                  <a:pt x="42" y="2"/>
                </a:lnTo>
                <a:lnTo>
                  <a:pt x="53" y="0"/>
                </a:lnTo>
                <a:lnTo>
                  <a:pt x="53" y="0"/>
                </a:lnTo>
                <a:lnTo>
                  <a:pt x="56" y="0"/>
                </a:lnTo>
                <a:lnTo>
                  <a:pt x="62" y="2"/>
                </a:lnTo>
                <a:lnTo>
                  <a:pt x="62" y="2"/>
                </a:lnTo>
                <a:lnTo>
                  <a:pt x="65" y="8"/>
                </a:lnTo>
                <a:lnTo>
                  <a:pt x="65" y="13"/>
                </a:lnTo>
                <a:lnTo>
                  <a:pt x="65" y="47"/>
                </a:lnTo>
                <a:lnTo>
                  <a:pt x="56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2" name="Freeform 595"/>
          <p:cNvSpPr>
            <a:spLocks/>
          </p:cNvSpPr>
          <p:nvPr/>
        </p:nvSpPr>
        <p:spPr bwMode="auto">
          <a:xfrm>
            <a:off x="3352513" y="4245563"/>
            <a:ext cx="1542" cy="29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3" name="Freeform 596"/>
          <p:cNvSpPr>
            <a:spLocks/>
          </p:cNvSpPr>
          <p:nvPr/>
        </p:nvSpPr>
        <p:spPr bwMode="auto">
          <a:xfrm>
            <a:off x="3352513" y="4245563"/>
            <a:ext cx="1542" cy="29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4" name="Freeform 597"/>
          <p:cNvSpPr>
            <a:spLocks/>
          </p:cNvSpPr>
          <p:nvPr/>
        </p:nvSpPr>
        <p:spPr bwMode="auto">
          <a:xfrm>
            <a:off x="6158408" y="3859570"/>
            <a:ext cx="29292" cy="23218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0"/>
              </a:cxn>
              <a:cxn ang="0">
                <a:pos x="0" y="0"/>
              </a:cxn>
              <a:cxn ang="0">
                <a:pos x="5" y="2"/>
              </a:cxn>
              <a:cxn ang="0">
                <a:pos x="11" y="5"/>
              </a:cxn>
              <a:cxn ang="0">
                <a:pos x="17" y="11"/>
              </a:cxn>
              <a:cxn ang="0">
                <a:pos x="19" y="16"/>
              </a:cxn>
              <a:cxn ang="0">
                <a:pos x="11" y="16"/>
              </a:cxn>
              <a:cxn ang="0">
                <a:pos x="11" y="16"/>
              </a:cxn>
              <a:cxn ang="0">
                <a:pos x="8" y="11"/>
              </a:cxn>
              <a:cxn ang="0">
                <a:pos x="3" y="5"/>
              </a:cxn>
            </a:cxnLst>
            <a:rect l="0" t="0" r="r" b="b"/>
            <a:pathLst>
              <a:path w="19" h="16">
                <a:moveTo>
                  <a:pt x="3" y="5"/>
                </a:moveTo>
                <a:lnTo>
                  <a:pt x="0" y="0"/>
                </a:lnTo>
                <a:lnTo>
                  <a:pt x="0" y="0"/>
                </a:lnTo>
                <a:lnTo>
                  <a:pt x="5" y="2"/>
                </a:lnTo>
                <a:lnTo>
                  <a:pt x="11" y="5"/>
                </a:lnTo>
                <a:lnTo>
                  <a:pt x="17" y="11"/>
                </a:lnTo>
                <a:lnTo>
                  <a:pt x="19" y="16"/>
                </a:lnTo>
                <a:lnTo>
                  <a:pt x="11" y="16"/>
                </a:lnTo>
                <a:lnTo>
                  <a:pt x="11" y="16"/>
                </a:lnTo>
                <a:lnTo>
                  <a:pt x="8" y="11"/>
                </a:lnTo>
                <a:lnTo>
                  <a:pt x="3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5" name="Freeform 598"/>
          <p:cNvSpPr>
            <a:spLocks/>
          </p:cNvSpPr>
          <p:nvPr/>
        </p:nvSpPr>
        <p:spPr bwMode="auto">
          <a:xfrm>
            <a:off x="6158408" y="3859570"/>
            <a:ext cx="29292" cy="23218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0"/>
              </a:cxn>
              <a:cxn ang="0">
                <a:pos x="0" y="0"/>
              </a:cxn>
              <a:cxn ang="0">
                <a:pos x="5" y="2"/>
              </a:cxn>
              <a:cxn ang="0">
                <a:pos x="11" y="5"/>
              </a:cxn>
              <a:cxn ang="0">
                <a:pos x="17" y="11"/>
              </a:cxn>
              <a:cxn ang="0">
                <a:pos x="19" y="16"/>
              </a:cxn>
              <a:cxn ang="0">
                <a:pos x="11" y="16"/>
              </a:cxn>
              <a:cxn ang="0">
                <a:pos x="11" y="16"/>
              </a:cxn>
              <a:cxn ang="0">
                <a:pos x="8" y="11"/>
              </a:cxn>
              <a:cxn ang="0">
                <a:pos x="3" y="5"/>
              </a:cxn>
            </a:cxnLst>
            <a:rect l="0" t="0" r="r" b="b"/>
            <a:pathLst>
              <a:path w="19" h="16">
                <a:moveTo>
                  <a:pt x="3" y="5"/>
                </a:moveTo>
                <a:lnTo>
                  <a:pt x="0" y="0"/>
                </a:lnTo>
                <a:lnTo>
                  <a:pt x="0" y="0"/>
                </a:lnTo>
                <a:lnTo>
                  <a:pt x="5" y="2"/>
                </a:lnTo>
                <a:lnTo>
                  <a:pt x="11" y="5"/>
                </a:lnTo>
                <a:lnTo>
                  <a:pt x="17" y="11"/>
                </a:lnTo>
                <a:lnTo>
                  <a:pt x="19" y="16"/>
                </a:lnTo>
                <a:lnTo>
                  <a:pt x="11" y="16"/>
                </a:lnTo>
                <a:lnTo>
                  <a:pt x="11" y="16"/>
                </a:lnTo>
                <a:lnTo>
                  <a:pt x="8" y="11"/>
                </a:lnTo>
                <a:lnTo>
                  <a:pt x="3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6" name="Freeform 599"/>
          <p:cNvSpPr>
            <a:spLocks/>
          </p:cNvSpPr>
          <p:nvPr/>
        </p:nvSpPr>
        <p:spPr bwMode="auto">
          <a:xfrm>
            <a:off x="6098282" y="3859570"/>
            <a:ext cx="86335" cy="100126"/>
          </a:xfrm>
          <a:custGeom>
            <a:avLst/>
            <a:gdLst/>
            <a:ahLst/>
            <a:cxnLst>
              <a:cxn ang="0">
                <a:pos x="8" y="61"/>
              </a:cxn>
              <a:cxn ang="0">
                <a:pos x="8" y="61"/>
              </a:cxn>
              <a:cxn ang="0">
                <a:pos x="2" y="49"/>
              </a:cxn>
              <a:cxn ang="0">
                <a:pos x="0" y="33"/>
              </a:cxn>
              <a:cxn ang="0">
                <a:pos x="0" y="33"/>
              </a:cxn>
              <a:cxn ang="0">
                <a:pos x="2" y="19"/>
              </a:cxn>
              <a:cxn ang="0">
                <a:pos x="8" y="8"/>
              </a:cxn>
              <a:cxn ang="0">
                <a:pos x="8" y="8"/>
              </a:cxn>
              <a:cxn ang="0">
                <a:pos x="19" y="0"/>
              </a:cxn>
              <a:cxn ang="0">
                <a:pos x="33" y="0"/>
              </a:cxn>
              <a:cxn ang="0">
                <a:pos x="33" y="0"/>
              </a:cxn>
              <a:cxn ang="0">
                <a:pos x="33" y="0"/>
              </a:cxn>
              <a:cxn ang="0">
                <a:pos x="36" y="2"/>
              </a:cxn>
              <a:cxn ang="0">
                <a:pos x="36" y="2"/>
              </a:cxn>
              <a:cxn ang="0">
                <a:pos x="33" y="2"/>
              </a:cxn>
              <a:cxn ang="0">
                <a:pos x="33" y="2"/>
              </a:cxn>
              <a:cxn ang="0">
                <a:pos x="22" y="5"/>
              </a:cxn>
              <a:cxn ang="0">
                <a:pos x="14" y="11"/>
              </a:cxn>
              <a:cxn ang="0">
                <a:pos x="8" y="19"/>
              </a:cxn>
              <a:cxn ang="0">
                <a:pos x="8" y="33"/>
              </a:cxn>
              <a:cxn ang="0">
                <a:pos x="8" y="33"/>
              </a:cxn>
              <a:cxn ang="0">
                <a:pos x="8" y="47"/>
              </a:cxn>
              <a:cxn ang="0">
                <a:pos x="14" y="58"/>
              </a:cxn>
              <a:cxn ang="0">
                <a:pos x="22" y="63"/>
              </a:cxn>
              <a:cxn ang="0">
                <a:pos x="30" y="63"/>
              </a:cxn>
              <a:cxn ang="0">
                <a:pos x="30" y="63"/>
              </a:cxn>
              <a:cxn ang="0">
                <a:pos x="39" y="63"/>
              </a:cxn>
              <a:cxn ang="0">
                <a:pos x="44" y="58"/>
              </a:cxn>
              <a:cxn ang="0">
                <a:pos x="53" y="49"/>
              </a:cxn>
              <a:cxn ang="0">
                <a:pos x="53" y="49"/>
              </a:cxn>
              <a:cxn ang="0">
                <a:pos x="56" y="58"/>
              </a:cxn>
              <a:cxn ang="0">
                <a:pos x="56" y="58"/>
              </a:cxn>
              <a:cxn ang="0">
                <a:pos x="47" y="66"/>
              </a:cxn>
              <a:cxn ang="0">
                <a:pos x="39" y="69"/>
              </a:cxn>
              <a:cxn ang="0">
                <a:pos x="30" y="69"/>
              </a:cxn>
              <a:cxn ang="0">
                <a:pos x="30" y="69"/>
              </a:cxn>
              <a:cxn ang="0">
                <a:pos x="19" y="66"/>
              </a:cxn>
              <a:cxn ang="0">
                <a:pos x="8" y="61"/>
              </a:cxn>
            </a:cxnLst>
            <a:rect l="0" t="0" r="r" b="b"/>
            <a:pathLst>
              <a:path w="56" h="69">
                <a:moveTo>
                  <a:pt x="8" y="61"/>
                </a:moveTo>
                <a:lnTo>
                  <a:pt x="8" y="61"/>
                </a:lnTo>
                <a:lnTo>
                  <a:pt x="2" y="49"/>
                </a:lnTo>
                <a:lnTo>
                  <a:pt x="0" y="33"/>
                </a:lnTo>
                <a:lnTo>
                  <a:pt x="0" y="33"/>
                </a:lnTo>
                <a:lnTo>
                  <a:pt x="2" y="19"/>
                </a:lnTo>
                <a:lnTo>
                  <a:pt x="8" y="8"/>
                </a:lnTo>
                <a:lnTo>
                  <a:pt x="8" y="8"/>
                </a:lnTo>
                <a:lnTo>
                  <a:pt x="19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6" y="2"/>
                </a:lnTo>
                <a:lnTo>
                  <a:pt x="36" y="2"/>
                </a:lnTo>
                <a:lnTo>
                  <a:pt x="33" y="2"/>
                </a:lnTo>
                <a:lnTo>
                  <a:pt x="33" y="2"/>
                </a:lnTo>
                <a:lnTo>
                  <a:pt x="22" y="5"/>
                </a:lnTo>
                <a:lnTo>
                  <a:pt x="14" y="11"/>
                </a:lnTo>
                <a:lnTo>
                  <a:pt x="8" y="19"/>
                </a:lnTo>
                <a:lnTo>
                  <a:pt x="8" y="33"/>
                </a:lnTo>
                <a:lnTo>
                  <a:pt x="8" y="33"/>
                </a:lnTo>
                <a:lnTo>
                  <a:pt x="8" y="47"/>
                </a:lnTo>
                <a:lnTo>
                  <a:pt x="14" y="58"/>
                </a:lnTo>
                <a:lnTo>
                  <a:pt x="22" y="63"/>
                </a:lnTo>
                <a:lnTo>
                  <a:pt x="30" y="63"/>
                </a:lnTo>
                <a:lnTo>
                  <a:pt x="30" y="63"/>
                </a:lnTo>
                <a:lnTo>
                  <a:pt x="39" y="63"/>
                </a:lnTo>
                <a:lnTo>
                  <a:pt x="44" y="58"/>
                </a:lnTo>
                <a:lnTo>
                  <a:pt x="53" y="49"/>
                </a:lnTo>
                <a:lnTo>
                  <a:pt x="53" y="49"/>
                </a:lnTo>
                <a:lnTo>
                  <a:pt x="56" y="58"/>
                </a:lnTo>
                <a:lnTo>
                  <a:pt x="56" y="58"/>
                </a:lnTo>
                <a:lnTo>
                  <a:pt x="47" y="66"/>
                </a:lnTo>
                <a:lnTo>
                  <a:pt x="39" y="69"/>
                </a:lnTo>
                <a:lnTo>
                  <a:pt x="30" y="69"/>
                </a:lnTo>
                <a:lnTo>
                  <a:pt x="30" y="69"/>
                </a:lnTo>
                <a:lnTo>
                  <a:pt x="19" y="66"/>
                </a:lnTo>
                <a:lnTo>
                  <a:pt x="8" y="6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7" name="Freeform 600"/>
          <p:cNvSpPr>
            <a:spLocks/>
          </p:cNvSpPr>
          <p:nvPr/>
        </p:nvSpPr>
        <p:spPr bwMode="auto">
          <a:xfrm>
            <a:off x="6098282" y="3859570"/>
            <a:ext cx="86335" cy="100126"/>
          </a:xfrm>
          <a:custGeom>
            <a:avLst/>
            <a:gdLst/>
            <a:ahLst/>
            <a:cxnLst>
              <a:cxn ang="0">
                <a:pos x="8" y="61"/>
              </a:cxn>
              <a:cxn ang="0">
                <a:pos x="8" y="61"/>
              </a:cxn>
              <a:cxn ang="0">
                <a:pos x="2" y="49"/>
              </a:cxn>
              <a:cxn ang="0">
                <a:pos x="0" y="33"/>
              </a:cxn>
              <a:cxn ang="0">
                <a:pos x="0" y="33"/>
              </a:cxn>
              <a:cxn ang="0">
                <a:pos x="2" y="19"/>
              </a:cxn>
              <a:cxn ang="0">
                <a:pos x="8" y="8"/>
              </a:cxn>
              <a:cxn ang="0">
                <a:pos x="8" y="8"/>
              </a:cxn>
              <a:cxn ang="0">
                <a:pos x="19" y="0"/>
              </a:cxn>
              <a:cxn ang="0">
                <a:pos x="33" y="0"/>
              </a:cxn>
              <a:cxn ang="0">
                <a:pos x="33" y="0"/>
              </a:cxn>
              <a:cxn ang="0">
                <a:pos x="33" y="0"/>
              </a:cxn>
              <a:cxn ang="0">
                <a:pos x="36" y="2"/>
              </a:cxn>
              <a:cxn ang="0">
                <a:pos x="36" y="2"/>
              </a:cxn>
              <a:cxn ang="0">
                <a:pos x="33" y="2"/>
              </a:cxn>
              <a:cxn ang="0">
                <a:pos x="33" y="2"/>
              </a:cxn>
              <a:cxn ang="0">
                <a:pos x="22" y="5"/>
              </a:cxn>
              <a:cxn ang="0">
                <a:pos x="14" y="11"/>
              </a:cxn>
              <a:cxn ang="0">
                <a:pos x="8" y="19"/>
              </a:cxn>
              <a:cxn ang="0">
                <a:pos x="8" y="33"/>
              </a:cxn>
              <a:cxn ang="0">
                <a:pos x="8" y="33"/>
              </a:cxn>
              <a:cxn ang="0">
                <a:pos x="8" y="47"/>
              </a:cxn>
              <a:cxn ang="0">
                <a:pos x="14" y="58"/>
              </a:cxn>
              <a:cxn ang="0">
                <a:pos x="22" y="63"/>
              </a:cxn>
              <a:cxn ang="0">
                <a:pos x="30" y="63"/>
              </a:cxn>
              <a:cxn ang="0">
                <a:pos x="30" y="63"/>
              </a:cxn>
              <a:cxn ang="0">
                <a:pos x="39" y="63"/>
              </a:cxn>
              <a:cxn ang="0">
                <a:pos x="44" y="58"/>
              </a:cxn>
              <a:cxn ang="0">
                <a:pos x="53" y="49"/>
              </a:cxn>
              <a:cxn ang="0">
                <a:pos x="53" y="49"/>
              </a:cxn>
              <a:cxn ang="0">
                <a:pos x="56" y="58"/>
              </a:cxn>
              <a:cxn ang="0">
                <a:pos x="56" y="58"/>
              </a:cxn>
              <a:cxn ang="0">
                <a:pos x="47" y="66"/>
              </a:cxn>
              <a:cxn ang="0">
                <a:pos x="39" y="69"/>
              </a:cxn>
              <a:cxn ang="0">
                <a:pos x="30" y="69"/>
              </a:cxn>
              <a:cxn ang="0">
                <a:pos x="30" y="69"/>
              </a:cxn>
              <a:cxn ang="0">
                <a:pos x="19" y="66"/>
              </a:cxn>
              <a:cxn ang="0">
                <a:pos x="8" y="61"/>
              </a:cxn>
            </a:cxnLst>
            <a:rect l="0" t="0" r="r" b="b"/>
            <a:pathLst>
              <a:path w="56" h="69">
                <a:moveTo>
                  <a:pt x="8" y="61"/>
                </a:moveTo>
                <a:lnTo>
                  <a:pt x="8" y="61"/>
                </a:lnTo>
                <a:lnTo>
                  <a:pt x="2" y="49"/>
                </a:lnTo>
                <a:lnTo>
                  <a:pt x="0" y="33"/>
                </a:lnTo>
                <a:lnTo>
                  <a:pt x="0" y="33"/>
                </a:lnTo>
                <a:lnTo>
                  <a:pt x="2" y="19"/>
                </a:lnTo>
                <a:lnTo>
                  <a:pt x="8" y="8"/>
                </a:lnTo>
                <a:lnTo>
                  <a:pt x="8" y="8"/>
                </a:lnTo>
                <a:lnTo>
                  <a:pt x="19" y="0"/>
                </a:lnTo>
                <a:lnTo>
                  <a:pt x="33" y="0"/>
                </a:lnTo>
                <a:lnTo>
                  <a:pt x="33" y="0"/>
                </a:lnTo>
                <a:lnTo>
                  <a:pt x="33" y="0"/>
                </a:lnTo>
                <a:lnTo>
                  <a:pt x="36" y="2"/>
                </a:lnTo>
                <a:lnTo>
                  <a:pt x="36" y="2"/>
                </a:lnTo>
                <a:lnTo>
                  <a:pt x="33" y="2"/>
                </a:lnTo>
                <a:lnTo>
                  <a:pt x="33" y="2"/>
                </a:lnTo>
                <a:lnTo>
                  <a:pt x="22" y="5"/>
                </a:lnTo>
                <a:lnTo>
                  <a:pt x="14" y="11"/>
                </a:lnTo>
                <a:lnTo>
                  <a:pt x="8" y="19"/>
                </a:lnTo>
                <a:lnTo>
                  <a:pt x="8" y="33"/>
                </a:lnTo>
                <a:lnTo>
                  <a:pt x="8" y="33"/>
                </a:lnTo>
                <a:lnTo>
                  <a:pt x="8" y="47"/>
                </a:lnTo>
                <a:lnTo>
                  <a:pt x="14" y="58"/>
                </a:lnTo>
                <a:lnTo>
                  <a:pt x="22" y="63"/>
                </a:lnTo>
                <a:lnTo>
                  <a:pt x="30" y="63"/>
                </a:lnTo>
                <a:lnTo>
                  <a:pt x="30" y="63"/>
                </a:lnTo>
                <a:lnTo>
                  <a:pt x="39" y="63"/>
                </a:lnTo>
                <a:lnTo>
                  <a:pt x="44" y="58"/>
                </a:lnTo>
                <a:lnTo>
                  <a:pt x="53" y="49"/>
                </a:lnTo>
                <a:lnTo>
                  <a:pt x="53" y="49"/>
                </a:lnTo>
                <a:lnTo>
                  <a:pt x="56" y="58"/>
                </a:lnTo>
                <a:lnTo>
                  <a:pt x="56" y="58"/>
                </a:lnTo>
                <a:lnTo>
                  <a:pt x="47" y="66"/>
                </a:lnTo>
                <a:lnTo>
                  <a:pt x="39" y="69"/>
                </a:lnTo>
                <a:lnTo>
                  <a:pt x="30" y="69"/>
                </a:lnTo>
                <a:lnTo>
                  <a:pt x="30" y="69"/>
                </a:lnTo>
                <a:lnTo>
                  <a:pt x="19" y="66"/>
                </a:lnTo>
                <a:lnTo>
                  <a:pt x="8" y="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" name="Freeform 601"/>
          <p:cNvSpPr>
            <a:spLocks noEditPoints="1"/>
          </p:cNvSpPr>
          <p:nvPr/>
        </p:nvSpPr>
        <p:spPr bwMode="auto">
          <a:xfrm>
            <a:off x="6153783" y="3859570"/>
            <a:ext cx="38543" cy="79811"/>
          </a:xfrm>
          <a:custGeom>
            <a:avLst/>
            <a:gdLst/>
            <a:ahLst/>
            <a:cxnLst>
              <a:cxn ang="0">
                <a:pos x="20" y="49"/>
              </a:cxn>
              <a:cxn ang="0">
                <a:pos x="25" y="49"/>
              </a:cxn>
              <a:cxn ang="0">
                <a:pos x="25" y="49"/>
              </a:cxn>
              <a:cxn ang="0">
                <a:pos x="22" y="55"/>
              </a:cxn>
              <a:cxn ang="0">
                <a:pos x="20" y="49"/>
              </a:cxn>
              <a:cxn ang="0">
                <a:pos x="3" y="5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5"/>
              </a:cxn>
            </a:cxnLst>
            <a:rect l="0" t="0" r="r" b="b"/>
            <a:pathLst>
              <a:path w="25" h="55">
                <a:moveTo>
                  <a:pt x="20" y="49"/>
                </a:moveTo>
                <a:lnTo>
                  <a:pt x="25" y="49"/>
                </a:lnTo>
                <a:lnTo>
                  <a:pt x="25" y="49"/>
                </a:lnTo>
                <a:lnTo>
                  <a:pt x="22" y="55"/>
                </a:lnTo>
                <a:lnTo>
                  <a:pt x="20" y="49"/>
                </a:lnTo>
                <a:close/>
                <a:moveTo>
                  <a:pt x="3" y="5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" name="Freeform 602"/>
          <p:cNvSpPr>
            <a:spLocks/>
          </p:cNvSpPr>
          <p:nvPr/>
        </p:nvSpPr>
        <p:spPr bwMode="auto">
          <a:xfrm>
            <a:off x="6184617" y="3930674"/>
            <a:ext cx="7709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2" y="6"/>
              </a:cxn>
              <a:cxn ang="0">
                <a:pos x="0" y="0"/>
              </a:cxn>
            </a:cxnLst>
            <a:rect l="0" t="0" r="r" b="b"/>
            <a:pathLst>
              <a:path w="5" h="6">
                <a:moveTo>
                  <a:pt x="0" y="0"/>
                </a:moveTo>
                <a:lnTo>
                  <a:pt x="5" y="0"/>
                </a:lnTo>
                <a:lnTo>
                  <a:pt x="5" y="0"/>
                </a:lnTo>
                <a:lnTo>
                  <a:pt x="2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" name="Freeform 603"/>
          <p:cNvSpPr>
            <a:spLocks/>
          </p:cNvSpPr>
          <p:nvPr/>
        </p:nvSpPr>
        <p:spPr bwMode="auto">
          <a:xfrm>
            <a:off x="6153783" y="3859570"/>
            <a:ext cx="9250" cy="7256"/>
          </a:xfrm>
          <a:custGeom>
            <a:avLst/>
            <a:gdLst/>
            <a:ahLst/>
            <a:cxnLst>
              <a:cxn ang="0">
                <a:pos x="3" y="5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5"/>
              </a:cxn>
            </a:cxnLst>
            <a:rect l="0" t="0" r="r" b="b"/>
            <a:pathLst>
              <a:path w="6" h="5">
                <a:moveTo>
                  <a:pt x="3" y="5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" name="Freeform 604"/>
          <p:cNvSpPr>
            <a:spLocks noEditPoints="1"/>
          </p:cNvSpPr>
          <p:nvPr/>
        </p:nvSpPr>
        <p:spPr bwMode="auto">
          <a:xfrm>
            <a:off x="6149158" y="3859570"/>
            <a:ext cx="38543" cy="84164"/>
          </a:xfrm>
          <a:custGeom>
            <a:avLst/>
            <a:gdLst/>
            <a:ahLst/>
            <a:cxnLst>
              <a:cxn ang="0">
                <a:pos x="20" y="49"/>
              </a:cxn>
              <a:cxn ang="0">
                <a:pos x="23" y="49"/>
              </a:cxn>
              <a:cxn ang="0">
                <a:pos x="25" y="55"/>
              </a:cxn>
              <a:cxn ang="0">
                <a:pos x="25" y="55"/>
              </a:cxn>
              <a:cxn ang="0">
                <a:pos x="23" y="58"/>
              </a:cxn>
              <a:cxn ang="0">
                <a:pos x="20" y="49"/>
              </a:cxn>
              <a:cxn ang="0">
                <a:pos x="3" y="2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2"/>
              </a:cxn>
            </a:cxnLst>
            <a:rect l="0" t="0" r="r" b="b"/>
            <a:pathLst>
              <a:path w="25" h="58">
                <a:moveTo>
                  <a:pt x="20" y="49"/>
                </a:moveTo>
                <a:lnTo>
                  <a:pt x="23" y="49"/>
                </a:lnTo>
                <a:lnTo>
                  <a:pt x="25" y="55"/>
                </a:lnTo>
                <a:lnTo>
                  <a:pt x="25" y="55"/>
                </a:lnTo>
                <a:lnTo>
                  <a:pt x="23" y="58"/>
                </a:lnTo>
                <a:lnTo>
                  <a:pt x="20" y="49"/>
                </a:lnTo>
                <a:close/>
                <a:moveTo>
                  <a:pt x="3" y="2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" name="Freeform 605"/>
          <p:cNvSpPr>
            <a:spLocks/>
          </p:cNvSpPr>
          <p:nvPr/>
        </p:nvSpPr>
        <p:spPr bwMode="auto">
          <a:xfrm>
            <a:off x="6179992" y="3930674"/>
            <a:ext cx="7709" cy="130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5" y="6"/>
              </a:cxn>
              <a:cxn ang="0">
                <a:pos x="5" y="6"/>
              </a:cxn>
              <a:cxn ang="0">
                <a:pos x="3" y="9"/>
              </a:cxn>
              <a:cxn ang="0">
                <a:pos x="0" y="0"/>
              </a:cxn>
            </a:cxnLst>
            <a:rect l="0" t="0" r="r" b="b"/>
            <a:pathLst>
              <a:path w="5" h="9">
                <a:moveTo>
                  <a:pt x="0" y="0"/>
                </a:moveTo>
                <a:lnTo>
                  <a:pt x="3" y="0"/>
                </a:lnTo>
                <a:lnTo>
                  <a:pt x="5" y="6"/>
                </a:lnTo>
                <a:lnTo>
                  <a:pt x="5" y="6"/>
                </a:lnTo>
                <a:lnTo>
                  <a:pt x="3" y="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" name="Freeform 606"/>
          <p:cNvSpPr>
            <a:spLocks/>
          </p:cNvSpPr>
          <p:nvPr/>
        </p:nvSpPr>
        <p:spPr bwMode="auto">
          <a:xfrm>
            <a:off x="6149158" y="3859570"/>
            <a:ext cx="9250" cy="7256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5"/>
              </a:cxn>
              <a:cxn ang="0">
                <a:pos x="6" y="5"/>
              </a:cxn>
              <a:cxn ang="0">
                <a:pos x="3" y="2"/>
              </a:cxn>
            </a:cxnLst>
            <a:rect l="0" t="0" r="r" b="b"/>
            <a:pathLst>
              <a:path w="6" h="5">
                <a:moveTo>
                  <a:pt x="3" y="2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5"/>
                </a:lnTo>
                <a:lnTo>
                  <a:pt x="6" y="5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" name="Freeform 607"/>
          <p:cNvSpPr>
            <a:spLocks noEditPoints="1"/>
          </p:cNvSpPr>
          <p:nvPr/>
        </p:nvSpPr>
        <p:spPr bwMode="auto">
          <a:xfrm>
            <a:off x="6597793" y="3891494"/>
            <a:ext cx="64751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6" y="5"/>
              </a:cxn>
              <a:cxn ang="0">
                <a:pos x="6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37" y="5"/>
              </a:cxn>
              <a:cxn ang="0">
                <a:pos x="37" y="5"/>
              </a:cxn>
              <a:cxn ang="0">
                <a:pos x="40" y="14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2" y="39"/>
              </a:cxn>
              <a:cxn ang="0">
                <a:pos x="17" y="41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31" y="47"/>
              </a:cxn>
              <a:cxn ang="0">
                <a:pos x="23" y="47"/>
              </a:cxn>
              <a:cxn ang="0">
                <a:pos x="23" y="47"/>
              </a:cxn>
              <a:cxn ang="0">
                <a:pos x="14" y="44"/>
              </a:cxn>
              <a:cxn ang="0">
                <a:pos x="6" y="41"/>
              </a:cxn>
              <a:cxn ang="0">
                <a:pos x="9" y="22"/>
              </a:cxn>
              <a:cxn ang="0">
                <a:pos x="34" y="22"/>
              </a:cxn>
              <a:cxn ang="0">
                <a:pos x="34" y="22"/>
              </a:cxn>
              <a:cxn ang="0">
                <a:pos x="34" y="14"/>
              </a:cxn>
              <a:cxn ang="0">
                <a:pos x="31" y="8"/>
              </a:cxn>
              <a:cxn ang="0">
                <a:pos x="26" y="5"/>
              </a:cxn>
              <a:cxn ang="0">
                <a:pos x="23" y="2"/>
              </a:cxn>
              <a:cxn ang="0">
                <a:pos x="23" y="2"/>
              </a:cxn>
              <a:cxn ang="0">
                <a:pos x="17" y="5"/>
              </a:cxn>
              <a:cxn ang="0">
                <a:pos x="12" y="8"/>
              </a:cxn>
              <a:cxn ang="0">
                <a:pos x="9" y="14"/>
              </a:cxn>
              <a:cxn ang="0">
                <a:pos x="9" y="22"/>
              </a:cxn>
            </a:cxnLst>
            <a:rect l="0" t="0" r="r" b="b"/>
            <a:pathLst>
              <a:path w="42" h="47">
                <a:moveTo>
                  <a:pt x="6" y="41"/>
                </a:move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6" y="5"/>
                </a:lnTo>
                <a:lnTo>
                  <a:pt x="6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37" y="5"/>
                </a:lnTo>
                <a:lnTo>
                  <a:pt x="37" y="5"/>
                </a:lnTo>
                <a:lnTo>
                  <a:pt x="40" y="14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2" y="39"/>
                </a:lnTo>
                <a:lnTo>
                  <a:pt x="17" y="41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31" y="47"/>
                </a:lnTo>
                <a:lnTo>
                  <a:pt x="23" y="47"/>
                </a:lnTo>
                <a:lnTo>
                  <a:pt x="23" y="47"/>
                </a:lnTo>
                <a:lnTo>
                  <a:pt x="14" y="44"/>
                </a:lnTo>
                <a:lnTo>
                  <a:pt x="6" y="41"/>
                </a:lnTo>
                <a:close/>
                <a:moveTo>
                  <a:pt x="9" y="22"/>
                </a:moveTo>
                <a:lnTo>
                  <a:pt x="34" y="22"/>
                </a:lnTo>
                <a:lnTo>
                  <a:pt x="34" y="22"/>
                </a:lnTo>
                <a:lnTo>
                  <a:pt x="34" y="14"/>
                </a:lnTo>
                <a:lnTo>
                  <a:pt x="31" y="8"/>
                </a:lnTo>
                <a:lnTo>
                  <a:pt x="26" y="5"/>
                </a:lnTo>
                <a:lnTo>
                  <a:pt x="23" y="2"/>
                </a:lnTo>
                <a:lnTo>
                  <a:pt x="23" y="2"/>
                </a:lnTo>
                <a:lnTo>
                  <a:pt x="17" y="5"/>
                </a:lnTo>
                <a:lnTo>
                  <a:pt x="12" y="8"/>
                </a:lnTo>
                <a:lnTo>
                  <a:pt x="9" y="14"/>
                </a:lnTo>
                <a:lnTo>
                  <a:pt x="9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" name="Freeform 608"/>
          <p:cNvSpPr>
            <a:spLocks/>
          </p:cNvSpPr>
          <p:nvPr/>
        </p:nvSpPr>
        <p:spPr bwMode="auto">
          <a:xfrm>
            <a:off x="6597793" y="3891494"/>
            <a:ext cx="64751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6" y="5"/>
              </a:cxn>
              <a:cxn ang="0">
                <a:pos x="6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37" y="5"/>
              </a:cxn>
              <a:cxn ang="0">
                <a:pos x="37" y="5"/>
              </a:cxn>
              <a:cxn ang="0">
                <a:pos x="40" y="14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2" y="39"/>
              </a:cxn>
              <a:cxn ang="0">
                <a:pos x="17" y="41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31" y="47"/>
              </a:cxn>
              <a:cxn ang="0">
                <a:pos x="23" y="47"/>
              </a:cxn>
              <a:cxn ang="0">
                <a:pos x="23" y="47"/>
              </a:cxn>
              <a:cxn ang="0">
                <a:pos x="14" y="44"/>
              </a:cxn>
              <a:cxn ang="0">
                <a:pos x="6" y="41"/>
              </a:cxn>
            </a:cxnLst>
            <a:rect l="0" t="0" r="r" b="b"/>
            <a:pathLst>
              <a:path w="42" h="47">
                <a:moveTo>
                  <a:pt x="6" y="41"/>
                </a:move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6" y="5"/>
                </a:lnTo>
                <a:lnTo>
                  <a:pt x="6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37" y="5"/>
                </a:lnTo>
                <a:lnTo>
                  <a:pt x="37" y="5"/>
                </a:lnTo>
                <a:lnTo>
                  <a:pt x="40" y="14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2" y="39"/>
                </a:lnTo>
                <a:lnTo>
                  <a:pt x="17" y="41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31" y="47"/>
                </a:lnTo>
                <a:lnTo>
                  <a:pt x="23" y="47"/>
                </a:lnTo>
                <a:lnTo>
                  <a:pt x="23" y="47"/>
                </a:lnTo>
                <a:lnTo>
                  <a:pt x="14" y="44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" name="Freeform 609"/>
          <p:cNvSpPr>
            <a:spLocks/>
          </p:cNvSpPr>
          <p:nvPr/>
        </p:nvSpPr>
        <p:spPr bwMode="auto">
          <a:xfrm>
            <a:off x="6611668" y="3894396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20"/>
              </a:cxn>
              <a:cxn ang="0">
                <a:pos x="25" y="20"/>
              </a:cxn>
              <a:cxn ang="0">
                <a:pos x="25" y="12"/>
              </a:cxn>
              <a:cxn ang="0">
                <a:pos x="22" y="6"/>
              </a:cxn>
              <a:cxn ang="0">
                <a:pos x="17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3" y="6"/>
              </a:cxn>
              <a:cxn ang="0">
                <a:pos x="0" y="12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25" y="20"/>
                </a:lnTo>
                <a:lnTo>
                  <a:pt x="25" y="20"/>
                </a:lnTo>
                <a:lnTo>
                  <a:pt x="25" y="12"/>
                </a:lnTo>
                <a:lnTo>
                  <a:pt x="22" y="6"/>
                </a:lnTo>
                <a:lnTo>
                  <a:pt x="17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3" y="6"/>
                </a:lnTo>
                <a:lnTo>
                  <a:pt x="0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" name="Freeform 610"/>
          <p:cNvSpPr>
            <a:spLocks noEditPoints="1"/>
          </p:cNvSpPr>
          <p:nvPr/>
        </p:nvSpPr>
        <p:spPr bwMode="auto">
          <a:xfrm>
            <a:off x="6206201" y="3878434"/>
            <a:ext cx="262089" cy="81262"/>
          </a:xfrm>
          <a:custGeom>
            <a:avLst/>
            <a:gdLst/>
            <a:ahLst/>
            <a:cxnLst>
              <a:cxn ang="0">
                <a:pos x="123" y="23"/>
              </a:cxn>
              <a:cxn ang="0">
                <a:pos x="145" y="9"/>
              </a:cxn>
              <a:cxn ang="0">
                <a:pos x="162" y="14"/>
              </a:cxn>
              <a:cxn ang="0">
                <a:pos x="170" y="31"/>
              </a:cxn>
              <a:cxn ang="0">
                <a:pos x="162" y="50"/>
              </a:cxn>
              <a:cxn ang="0">
                <a:pos x="145" y="56"/>
              </a:cxn>
              <a:cxn ang="0">
                <a:pos x="123" y="42"/>
              </a:cxn>
              <a:cxn ang="0">
                <a:pos x="128" y="31"/>
              </a:cxn>
              <a:cxn ang="0">
                <a:pos x="140" y="50"/>
              </a:cxn>
              <a:cxn ang="0">
                <a:pos x="145" y="50"/>
              </a:cxn>
              <a:cxn ang="0">
                <a:pos x="159" y="39"/>
              </a:cxn>
              <a:cxn ang="0">
                <a:pos x="159" y="23"/>
              </a:cxn>
              <a:cxn ang="0">
                <a:pos x="145" y="11"/>
              </a:cxn>
              <a:cxn ang="0">
                <a:pos x="134" y="17"/>
              </a:cxn>
              <a:cxn ang="0">
                <a:pos x="92" y="42"/>
              </a:cxn>
              <a:cxn ang="0">
                <a:pos x="86" y="9"/>
              </a:cxn>
              <a:cxn ang="0">
                <a:pos x="100" y="0"/>
              </a:cxn>
              <a:cxn ang="0">
                <a:pos x="112" y="14"/>
              </a:cxn>
              <a:cxn ang="0">
                <a:pos x="100" y="39"/>
              </a:cxn>
              <a:cxn ang="0">
                <a:pos x="109" y="50"/>
              </a:cxn>
              <a:cxn ang="0">
                <a:pos x="117" y="53"/>
              </a:cxn>
              <a:cxn ang="0">
                <a:pos x="106" y="56"/>
              </a:cxn>
              <a:cxn ang="0">
                <a:pos x="95" y="48"/>
              </a:cxn>
              <a:cxn ang="0">
                <a:pos x="53" y="53"/>
              </a:cxn>
              <a:cxn ang="0">
                <a:pos x="56" y="48"/>
              </a:cxn>
              <a:cxn ang="0">
                <a:pos x="64" y="53"/>
              </a:cxn>
              <a:cxn ang="0">
                <a:pos x="72" y="50"/>
              </a:cxn>
              <a:cxn ang="0">
                <a:pos x="72" y="36"/>
              </a:cxn>
              <a:cxn ang="0">
                <a:pos x="61" y="34"/>
              </a:cxn>
              <a:cxn ang="0">
                <a:pos x="50" y="20"/>
              </a:cxn>
              <a:cxn ang="0">
                <a:pos x="53" y="11"/>
              </a:cxn>
              <a:cxn ang="0">
                <a:pos x="64" y="9"/>
              </a:cxn>
              <a:cxn ang="0">
                <a:pos x="75" y="11"/>
              </a:cxn>
              <a:cxn ang="0">
                <a:pos x="72" y="17"/>
              </a:cxn>
              <a:cxn ang="0">
                <a:pos x="64" y="11"/>
              </a:cxn>
              <a:cxn ang="0">
                <a:pos x="56" y="20"/>
              </a:cxn>
              <a:cxn ang="0">
                <a:pos x="58" y="25"/>
              </a:cxn>
              <a:cxn ang="0">
                <a:pos x="78" y="34"/>
              </a:cxn>
              <a:cxn ang="0">
                <a:pos x="81" y="42"/>
              </a:cxn>
              <a:cxn ang="0">
                <a:pos x="78" y="53"/>
              </a:cxn>
              <a:cxn ang="0">
                <a:pos x="64" y="56"/>
              </a:cxn>
              <a:cxn ang="0">
                <a:pos x="5" y="53"/>
              </a:cxn>
              <a:cxn ang="0">
                <a:pos x="0" y="42"/>
              </a:cxn>
              <a:cxn ang="0">
                <a:pos x="8" y="39"/>
              </a:cxn>
              <a:cxn ang="0">
                <a:pos x="11" y="48"/>
              </a:cxn>
              <a:cxn ang="0">
                <a:pos x="16" y="50"/>
              </a:cxn>
              <a:cxn ang="0">
                <a:pos x="25" y="50"/>
              </a:cxn>
              <a:cxn ang="0">
                <a:pos x="39" y="9"/>
              </a:cxn>
              <a:cxn ang="0">
                <a:pos x="33" y="48"/>
              </a:cxn>
              <a:cxn ang="0">
                <a:pos x="25" y="53"/>
              </a:cxn>
              <a:cxn ang="0">
                <a:pos x="14" y="56"/>
              </a:cxn>
            </a:cxnLst>
            <a:rect l="0" t="0" r="r" b="b"/>
            <a:pathLst>
              <a:path w="170" h="56">
                <a:moveTo>
                  <a:pt x="123" y="31"/>
                </a:moveTo>
                <a:lnTo>
                  <a:pt x="123" y="31"/>
                </a:lnTo>
                <a:lnTo>
                  <a:pt x="123" y="23"/>
                </a:lnTo>
                <a:lnTo>
                  <a:pt x="128" y="14"/>
                </a:lnTo>
                <a:lnTo>
                  <a:pt x="137" y="9"/>
                </a:lnTo>
                <a:lnTo>
                  <a:pt x="145" y="9"/>
                </a:lnTo>
                <a:lnTo>
                  <a:pt x="145" y="9"/>
                </a:lnTo>
                <a:lnTo>
                  <a:pt x="154" y="9"/>
                </a:lnTo>
                <a:lnTo>
                  <a:pt x="162" y="14"/>
                </a:lnTo>
                <a:lnTo>
                  <a:pt x="168" y="23"/>
                </a:lnTo>
                <a:lnTo>
                  <a:pt x="170" y="31"/>
                </a:lnTo>
                <a:lnTo>
                  <a:pt x="170" y="31"/>
                </a:lnTo>
                <a:lnTo>
                  <a:pt x="170" y="31"/>
                </a:lnTo>
                <a:lnTo>
                  <a:pt x="168" y="42"/>
                </a:lnTo>
                <a:lnTo>
                  <a:pt x="162" y="50"/>
                </a:lnTo>
                <a:lnTo>
                  <a:pt x="156" y="53"/>
                </a:lnTo>
                <a:lnTo>
                  <a:pt x="145" y="56"/>
                </a:lnTo>
                <a:lnTo>
                  <a:pt x="145" y="56"/>
                </a:lnTo>
                <a:lnTo>
                  <a:pt x="134" y="53"/>
                </a:lnTo>
                <a:lnTo>
                  <a:pt x="128" y="50"/>
                </a:lnTo>
                <a:lnTo>
                  <a:pt x="123" y="42"/>
                </a:lnTo>
                <a:lnTo>
                  <a:pt x="123" y="31"/>
                </a:lnTo>
                <a:close/>
                <a:moveTo>
                  <a:pt x="128" y="31"/>
                </a:moveTo>
                <a:lnTo>
                  <a:pt x="128" y="31"/>
                </a:lnTo>
                <a:lnTo>
                  <a:pt x="131" y="42"/>
                </a:lnTo>
                <a:lnTo>
                  <a:pt x="134" y="48"/>
                </a:lnTo>
                <a:lnTo>
                  <a:pt x="140" y="50"/>
                </a:lnTo>
                <a:lnTo>
                  <a:pt x="145" y="50"/>
                </a:lnTo>
                <a:lnTo>
                  <a:pt x="145" y="50"/>
                </a:lnTo>
                <a:lnTo>
                  <a:pt x="145" y="50"/>
                </a:lnTo>
                <a:lnTo>
                  <a:pt x="151" y="50"/>
                </a:lnTo>
                <a:lnTo>
                  <a:pt x="156" y="48"/>
                </a:lnTo>
                <a:lnTo>
                  <a:pt x="159" y="39"/>
                </a:lnTo>
                <a:lnTo>
                  <a:pt x="162" y="31"/>
                </a:lnTo>
                <a:lnTo>
                  <a:pt x="162" y="31"/>
                </a:lnTo>
                <a:lnTo>
                  <a:pt x="159" y="23"/>
                </a:lnTo>
                <a:lnTo>
                  <a:pt x="156" y="17"/>
                </a:lnTo>
                <a:lnTo>
                  <a:pt x="151" y="14"/>
                </a:lnTo>
                <a:lnTo>
                  <a:pt x="145" y="11"/>
                </a:lnTo>
                <a:lnTo>
                  <a:pt x="145" y="11"/>
                </a:lnTo>
                <a:lnTo>
                  <a:pt x="140" y="14"/>
                </a:lnTo>
                <a:lnTo>
                  <a:pt x="134" y="17"/>
                </a:lnTo>
                <a:lnTo>
                  <a:pt x="131" y="23"/>
                </a:lnTo>
                <a:lnTo>
                  <a:pt x="128" y="31"/>
                </a:lnTo>
                <a:close/>
                <a:moveTo>
                  <a:pt x="92" y="42"/>
                </a:moveTo>
                <a:lnTo>
                  <a:pt x="92" y="14"/>
                </a:lnTo>
                <a:lnTo>
                  <a:pt x="86" y="14"/>
                </a:lnTo>
                <a:lnTo>
                  <a:pt x="86" y="9"/>
                </a:lnTo>
                <a:lnTo>
                  <a:pt x="92" y="9"/>
                </a:lnTo>
                <a:lnTo>
                  <a:pt x="92" y="0"/>
                </a:lnTo>
                <a:lnTo>
                  <a:pt x="100" y="0"/>
                </a:lnTo>
                <a:lnTo>
                  <a:pt x="100" y="9"/>
                </a:lnTo>
                <a:lnTo>
                  <a:pt x="112" y="9"/>
                </a:lnTo>
                <a:lnTo>
                  <a:pt x="112" y="14"/>
                </a:lnTo>
                <a:lnTo>
                  <a:pt x="100" y="14"/>
                </a:lnTo>
                <a:lnTo>
                  <a:pt x="100" y="39"/>
                </a:lnTo>
                <a:lnTo>
                  <a:pt x="100" y="39"/>
                </a:lnTo>
                <a:lnTo>
                  <a:pt x="103" y="48"/>
                </a:lnTo>
                <a:lnTo>
                  <a:pt x="103" y="50"/>
                </a:lnTo>
                <a:lnTo>
                  <a:pt x="109" y="50"/>
                </a:lnTo>
                <a:lnTo>
                  <a:pt x="109" y="50"/>
                </a:lnTo>
                <a:lnTo>
                  <a:pt x="114" y="50"/>
                </a:lnTo>
                <a:lnTo>
                  <a:pt x="117" y="53"/>
                </a:lnTo>
                <a:lnTo>
                  <a:pt x="117" y="53"/>
                </a:lnTo>
                <a:lnTo>
                  <a:pt x="106" y="56"/>
                </a:lnTo>
                <a:lnTo>
                  <a:pt x="106" y="56"/>
                </a:lnTo>
                <a:lnTo>
                  <a:pt x="100" y="56"/>
                </a:lnTo>
                <a:lnTo>
                  <a:pt x="98" y="53"/>
                </a:lnTo>
                <a:lnTo>
                  <a:pt x="95" y="48"/>
                </a:lnTo>
                <a:lnTo>
                  <a:pt x="92" y="42"/>
                </a:lnTo>
                <a:close/>
                <a:moveTo>
                  <a:pt x="53" y="53"/>
                </a:moveTo>
                <a:lnTo>
                  <a:pt x="53" y="53"/>
                </a:lnTo>
                <a:lnTo>
                  <a:pt x="50" y="50"/>
                </a:lnTo>
                <a:lnTo>
                  <a:pt x="47" y="48"/>
                </a:lnTo>
                <a:lnTo>
                  <a:pt x="56" y="48"/>
                </a:lnTo>
                <a:lnTo>
                  <a:pt x="56" y="48"/>
                </a:lnTo>
                <a:lnTo>
                  <a:pt x="58" y="50"/>
                </a:lnTo>
                <a:lnTo>
                  <a:pt x="64" y="53"/>
                </a:lnTo>
                <a:lnTo>
                  <a:pt x="64" y="53"/>
                </a:lnTo>
                <a:lnTo>
                  <a:pt x="72" y="50"/>
                </a:lnTo>
                <a:lnTo>
                  <a:pt x="72" y="50"/>
                </a:lnTo>
                <a:lnTo>
                  <a:pt x="75" y="42"/>
                </a:lnTo>
                <a:lnTo>
                  <a:pt x="75" y="42"/>
                </a:lnTo>
                <a:lnTo>
                  <a:pt x="72" y="36"/>
                </a:lnTo>
                <a:lnTo>
                  <a:pt x="72" y="36"/>
                </a:lnTo>
                <a:lnTo>
                  <a:pt x="61" y="34"/>
                </a:lnTo>
                <a:lnTo>
                  <a:pt x="61" y="34"/>
                </a:lnTo>
                <a:lnTo>
                  <a:pt x="53" y="25"/>
                </a:lnTo>
                <a:lnTo>
                  <a:pt x="53" y="25"/>
                </a:lnTo>
                <a:lnTo>
                  <a:pt x="50" y="20"/>
                </a:lnTo>
                <a:lnTo>
                  <a:pt x="50" y="20"/>
                </a:lnTo>
                <a:lnTo>
                  <a:pt x="50" y="14"/>
                </a:lnTo>
                <a:lnTo>
                  <a:pt x="53" y="11"/>
                </a:lnTo>
                <a:lnTo>
                  <a:pt x="53" y="11"/>
                </a:lnTo>
                <a:lnTo>
                  <a:pt x="58" y="9"/>
                </a:lnTo>
                <a:lnTo>
                  <a:pt x="64" y="9"/>
                </a:lnTo>
                <a:lnTo>
                  <a:pt x="64" y="9"/>
                </a:lnTo>
                <a:lnTo>
                  <a:pt x="75" y="11"/>
                </a:lnTo>
                <a:lnTo>
                  <a:pt x="75" y="11"/>
                </a:lnTo>
                <a:lnTo>
                  <a:pt x="81" y="17"/>
                </a:lnTo>
                <a:lnTo>
                  <a:pt x="72" y="17"/>
                </a:lnTo>
                <a:lnTo>
                  <a:pt x="72" y="17"/>
                </a:lnTo>
                <a:lnTo>
                  <a:pt x="70" y="14"/>
                </a:lnTo>
                <a:lnTo>
                  <a:pt x="64" y="11"/>
                </a:lnTo>
                <a:lnTo>
                  <a:pt x="64" y="11"/>
                </a:lnTo>
                <a:lnTo>
                  <a:pt x="58" y="14"/>
                </a:lnTo>
                <a:lnTo>
                  <a:pt x="58" y="14"/>
                </a:lnTo>
                <a:lnTo>
                  <a:pt x="56" y="20"/>
                </a:lnTo>
                <a:lnTo>
                  <a:pt x="56" y="20"/>
                </a:lnTo>
                <a:lnTo>
                  <a:pt x="58" y="25"/>
                </a:lnTo>
                <a:lnTo>
                  <a:pt x="58" y="25"/>
                </a:lnTo>
                <a:lnTo>
                  <a:pt x="67" y="28"/>
                </a:lnTo>
                <a:lnTo>
                  <a:pt x="67" y="28"/>
                </a:lnTo>
                <a:lnTo>
                  <a:pt x="78" y="34"/>
                </a:lnTo>
                <a:lnTo>
                  <a:pt x="78" y="34"/>
                </a:lnTo>
                <a:lnTo>
                  <a:pt x="81" y="36"/>
                </a:lnTo>
                <a:lnTo>
                  <a:pt x="81" y="42"/>
                </a:lnTo>
                <a:lnTo>
                  <a:pt x="81" y="42"/>
                </a:lnTo>
                <a:lnTo>
                  <a:pt x="81" y="48"/>
                </a:lnTo>
                <a:lnTo>
                  <a:pt x="78" y="53"/>
                </a:lnTo>
                <a:lnTo>
                  <a:pt x="78" y="53"/>
                </a:lnTo>
                <a:lnTo>
                  <a:pt x="72" y="56"/>
                </a:lnTo>
                <a:lnTo>
                  <a:pt x="64" y="56"/>
                </a:lnTo>
                <a:lnTo>
                  <a:pt x="64" y="56"/>
                </a:lnTo>
                <a:lnTo>
                  <a:pt x="53" y="53"/>
                </a:lnTo>
                <a:close/>
                <a:moveTo>
                  <a:pt x="5" y="53"/>
                </a:moveTo>
                <a:lnTo>
                  <a:pt x="5" y="53"/>
                </a:lnTo>
                <a:lnTo>
                  <a:pt x="2" y="48"/>
                </a:lnTo>
                <a:lnTo>
                  <a:pt x="0" y="42"/>
                </a:lnTo>
                <a:lnTo>
                  <a:pt x="0" y="9"/>
                </a:lnTo>
                <a:lnTo>
                  <a:pt x="8" y="9"/>
                </a:lnTo>
                <a:lnTo>
                  <a:pt x="8" y="39"/>
                </a:lnTo>
                <a:lnTo>
                  <a:pt x="8" y="39"/>
                </a:lnTo>
                <a:lnTo>
                  <a:pt x="8" y="45"/>
                </a:lnTo>
                <a:lnTo>
                  <a:pt x="11" y="48"/>
                </a:lnTo>
                <a:lnTo>
                  <a:pt x="11" y="48"/>
                </a:lnTo>
                <a:lnTo>
                  <a:pt x="14" y="50"/>
                </a:lnTo>
                <a:lnTo>
                  <a:pt x="16" y="50"/>
                </a:lnTo>
                <a:lnTo>
                  <a:pt x="16" y="50"/>
                </a:lnTo>
                <a:lnTo>
                  <a:pt x="25" y="50"/>
                </a:lnTo>
                <a:lnTo>
                  <a:pt x="25" y="50"/>
                </a:lnTo>
                <a:lnTo>
                  <a:pt x="30" y="45"/>
                </a:lnTo>
                <a:lnTo>
                  <a:pt x="30" y="9"/>
                </a:lnTo>
                <a:lnTo>
                  <a:pt x="39" y="9"/>
                </a:lnTo>
                <a:lnTo>
                  <a:pt x="39" y="56"/>
                </a:lnTo>
                <a:lnTo>
                  <a:pt x="30" y="56"/>
                </a:lnTo>
                <a:lnTo>
                  <a:pt x="33" y="48"/>
                </a:lnTo>
                <a:lnTo>
                  <a:pt x="30" y="48"/>
                </a:lnTo>
                <a:lnTo>
                  <a:pt x="30" y="48"/>
                </a:lnTo>
                <a:lnTo>
                  <a:pt x="25" y="53"/>
                </a:lnTo>
                <a:lnTo>
                  <a:pt x="25" y="53"/>
                </a:lnTo>
                <a:lnTo>
                  <a:pt x="14" y="56"/>
                </a:lnTo>
                <a:lnTo>
                  <a:pt x="14" y="56"/>
                </a:lnTo>
                <a:lnTo>
                  <a:pt x="8" y="56"/>
                </a:lnTo>
                <a:lnTo>
                  <a:pt x="5" y="5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" name="Freeform 611"/>
          <p:cNvSpPr>
            <a:spLocks/>
          </p:cNvSpPr>
          <p:nvPr/>
        </p:nvSpPr>
        <p:spPr bwMode="auto">
          <a:xfrm>
            <a:off x="6395830" y="3891494"/>
            <a:ext cx="72460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5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1" y="0"/>
              </a:cxn>
              <a:cxn ang="0">
                <a:pos x="39" y="5"/>
              </a:cxn>
              <a:cxn ang="0">
                <a:pos x="45" y="14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5" y="33"/>
              </a:cxn>
              <a:cxn ang="0">
                <a:pos x="39" y="41"/>
              </a:cxn>
              <a:cxn ang="0">
                <a:pos x="33" y="44"/>
              </a:cxn>
              <a:cxn ang="0">
                <a:pos x="22" y="47"/>
              </a:cxn>
              <a:cxn ang="0">
                <a:pos x="22" y="47"/>
              </a:cxn>
              <a:cxn ang="0">
                <a:pos x="11" y="44"/>
              </a:cxn>
              <a:cxn ang="0">
                <a:pos x="5" y="41"/>
              </a:cxn>
              <a:cxn ang="0">
                <a:pos x="0" y="33"/>
              </a:cxn>
              <a:cxn ang="0">
                <a:pos x="0" y="22"/>
              </a:cxn>
            </a:cxnLst>
            <a:rect l="0" t="0" r="r" b="b"/>
            <a:pathLst>
              <a:path w="47" h="47">
                <a:moveTo>
                  <a:pt x="0" y="22"/>
                </a:moveTo>
                <a:lnTo>
                  <a:pt x="0" y="22"/>
                </a:lnTo>
                <a:lnTo>
                  <a:pt x="0" y="14"/>
                </a:lnTo>
                <a:lnTo>
                  <a:pt x="5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1" y="0"/>
                </a:lnTo>
                <a:lnTo>
                  <a:pt x="39" y="5"/>
                </a:lnTo>
                <a:lnTo>
                  <a:pt x="45" y="14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5" y="33"/>
                </a:lnTo>
                <a:lnTo>
                  <a:pt x="39" y="41"/>
                </a:lnTo>
                <a:lnTo>
                  <a:pt x="33" y="44"/>
                </a:lnTo>
                <a:lnTo>
                  <a:pt x="22" y="47"/>
                </a:lnTo>
                <a:lnTo>
                  <a:pt x="22" y="47"/>
                </a:lnTo>
                <a:lnTo>
                  <a:pt x="11" y="44"/>
                </a:lnTo>
                <a:lnTo>
                  <a:pt x="5" y="41"/>
                </a:lnTo>
                <a:lnTo>
                  <a:pt x="0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" name="Freeform 612"/>
          <p:cNvSpPr>
            <a:spLocks/>
          </p:cNvSpPr>
          <p:nvPr/>
        </p:nvSpPr>
        <p:spPr bwMode="auto">
          <a:xfrm>
            <a:off x="6403539" y="3894396"/>
            <a:ext cx="52418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3" y="31"/>
              </a:cxn>
              <a:cxn ang="0">
                <a:pos x="6" y="37"/>
              </a:cxn>
              <a:cxn ang="0">
                <a:pos x="12" y="39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3" y="39"/>
              </a:cxn>
              <a:cxn ang="0">
                <a:pos x="28" y="37"/>
              </a:cxn>
              <a:cxn ang="0">
                <a:pos x="31" y="28"/>
              </a:cxn>
              <a:cxn ang="0">
                <a:pos x="34" y="20"/>
              </a:cxn>
              <a:cxn ang="0">
                <a:pos x="34" y="20"/>
              </a:cxn>
              <a:cxn ang="0">
                <a:pos x="31" y="12"/>
              </a:cxn>
              <a:cxn ang="0">
                <a:pos x="28" y="6"/>
              </a:cxn>
              <a:cxn ang="0">
                <a:pos x="23" y="3"/>
              </a:cxn>
              <a:cxn ang="0">
                <a:pos x="17" y="0"/>
              </a:cxn>
              <a:cxn ang="0">
                <a:pos x="17" y="0"/>
              </a:cxn>
              <a:cxn ang="0">
                <a:pos x="12" y="3"/>
              </a:cxn>
              <a:cxn ang="0">
                <a:pos x="6" y="6"/>
              </a:cxn>
              <a:cxn ang="0">
                <a:pos x="3" y="12"/>
              </a:cxn>
              <a:cxn ang="0">
                <a:pos x="0" y="20"/>
              </a:cxn>
            </a:cxnLst>
            <a:rect l="0" t="0" r="r" b="b"/>
            <a:pathLst>
              <a:path w="34" h="39">
                <a:moveTo>
                  <a:pt x="0" y="20"/>
                </a:moveTo>
                <a:lnTo>
                  <a:pt x="0" y="20"/>
                </a:lnTo>
                <a:lnTo>
                  <a:pt x="3" y="31"/>
                </a:lnTo>
                <a:lnTo>
                  <a:pt x="6" y="37"/>
                </a:lnTo>
                <a:lnTo>
                  <a:pt x="12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3" y="39"/>
                </a:lnTo>
                <a:lnTo>
                  <a:pt x="28" y="37"/>
                </a:lnTo>
                <a:lnTo>
                  <a:pt x="31" y="28"/>
                </a:lnTo>
                <a:lnTo>
                  <a:pt x="34" y="20"/>
                </a:lnTo>
                <a:lnTo>
                  <a:pt x="34" y="20"/>
                </a:lnTo>
                <a:lnTo>
                  <a:pt x="31" y="12"/>
                </a:lnTo>
                <a:lnTo>
                  <a:pt x="28" y="6"/>
                </a:lnTo>
                <a:lnTo>
                  <a:pt x="23" y="3"/>
                </a:lnTo>
                <a:lnTo>
                  <a:pt x="17" y="0"/>
                </a:lnTo>
                <a:lnTo>
                  <a:pt x="17" y="0"/>
                </a:lnTo>
                <a:lnTo>
                  <a:pt x="12" y="3"/>
                </a:lnTo>
                <a:lnTo>
                  <a:pt x="6" y="6"/>
                </a:lnTo>
                <a:lnTo>
                  <a:pt x="3" y="12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" name="Freeform 613"/>
          <p:cNvSpPr>
            <a:spLocks/>
          </p:cNvSpPr>
          <p:nvPr/>
        </p:nvSpPr>
        <p:spPr bwMode="auto">
          <a:xfrm>
            <a:off x="6338787" y="3878434"/>
            <a:ext cx="47793" cy="8126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14"/>
              </a:cxn>
              <a:cxn ang="0">
                <a:pos x="0" y="14"/>
              </a:cxn>
              <a:cxn ang="0">
                <a:pos x="0" y="9"/>
              </a:cxn>
              <a:cxn ang="0">
                <a:pos x="6" y="9"/>
              </a:cxn>
              <a:cxn ang="0">
                <a:pos x="6" y="0"/>
              </a:cxn>
              <a:cxn ang="0">
                <a:pos x="14" y="0"/>
              </a:cxn>
              <a:cxn ang="0">
                <a:pos x="14" y="9"/>
              </a:cxn>
              <a:cxn ang="0">
                <a:pos x="26" y="9"/>
              </a:cxn>
              <a:cxn ang="0">
                <a:pos x="26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8"/>
              </a:cxn>
              <a:cxn ang="0">
                <a:pos x="17" y="50"/>
              </a:cxn>
              <a:cxn ang="0">
                <a:pos x="23" y="50"/>
              </a:cxn>
              <a:cxn ang="0">
                <a:pos x="23" y="50"/>
              </a:cxn>
              <a:cxn ang="0">
                <a:pos x="28" y="50"/>
              </a:cxn>
              <a:cxn ang="0">
                <a:pos x="31" y="53"/>
              </a:cxn>
              <a:cxn ang="0">
                <a:pos x="31" y="53"/>
              </a:cxn>
              <a:cxn ang="0">
                <a:pos x="20" y="56"/>
              </a:cxn>
              <a:cxn ang="0">
                <a:pos x="20" y="56"/>
              </a:cxn>
              <a:cxn ang="0">
                <a:pos x="14" y="56"/>
              </a:cxn>
              <a:cxn ang="0">
                <a:pos x="12" y="53"/>
              </a:cxn>
              <a:cxn ang="0">
                <a:pos x="9" y="48"/>
              </a:cxn>
              <a:cxn ang="0">
                <a:pos x="6" y="42"/>
              </a:cxn>
            </a:cxnLst>
            <a:rect l="0" t="0" r="r" b="b"/>
            <a:pathLst>
              <a:path w="31" h="56">
                <a:moveTo>
                  <a:pt x="6" y="42"/>
                </a:moveTo>
                <a:lnTo>
                  <a:pt x="6" y="14"/>
                </a:lnTo>
                <a:lnTo>
                  <a:pt x="0" y="14"/>
                </a:lnTo>
                <a:lnTo>
                  <a:pt x="0" y="9"/>
                </a:lnTo>
                <a:lnTo>
                  <a:pt x="6" y="9"/>
                </a:lnTo>
                <a:lnTo>
                  <a:pt x="6" y="0"/>
                </a:lnTo>
                <a:lnTo>
                  <a:pt x="14" y="0"/>
                </a:lnTo>
                <a:lnTo>
                  <a:pt x="14" y="9"/>
                </a:lnTo>
                <a:lnTo>
                  <a:pt x="26" y="9"/>
                </a:lnTo>
                <a:lnTo>
                  <a:pt x="26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8"/>
                </a:lnTo>
                <a:lnTo>
                  <a:pt x="17" y="50"/>
                </a:lnTo>
                <a:lnTo>
                  <a:pt x="23" y="50"/>
                </a:lnTo>
                <a:lnTo>
                  <a:pt x="23" y="50"/>
                </a:lnTo>
                <a:lnTo>
                  <a:pt x="28" y="50"/>
                </a:lnTo>
                <a:lnTo>
                  <a:pt x="31" y="53"/>
                </a:lnTo>
                <a:lnTo>
                  <a:pt x="31" y="53"/>
                </a:lnTo>
                <a:lnTo>
                  <a:pt x="20" y="56"/>
                </a:lnTo>
                <a:lnTo>
                  <a:pt x="20" y="56"/>
                </a:lnTo>
                <a:lnTo>
                  <a:pt x="14" y="56"/>
                </a:lnTo>
                <a:lnTo>
                  <a:pt x="12" y="53"/>
                </a:lnTo>
                <a:lnTo>
                  <a:pt x="9" y="48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" name="Freeform 614"/>
          <p:cNvSpPr>
            <a:spLocks/>
          </p:cNvSpPr>
          <p:nvPr/>
        </p:nvSpPr>
        <p:spPr bwMode="auto">
          <a:xfrm>
            <a:off x="6278661" y="3891494"/>
            <a:ext cx="52418" cy="68202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9"/>
              </a:cxn>
              <a:cxn ang="0">
                <a:pos x="9" y="39"/>
              </a:cxn>
              <a:cxn ang="0">
                <a:pos x="9" y="39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5" y="41"/>
              </a:cxn>
              <a:cxn ang="0">
                <a:pos x="25" y="41"/>
              </a:cxn>
              <a:cxn ang="0">
                <a:pos x="28" y="33"/>
              </a:cxn>
              <a:cxn ang="0">
                <a:pos x="28" y="33"/>
              </a:cxn>
              <a:cxn ang="0">
                <a:pos x="25" y="27"/>
              </a:cxn>
              <a:cxn ang="0">
                <a:pos x="25" y="27"/>
              </a:cxn>
              <a:cxn ang="0">
                <a:pos x="14" y="25"/>
              </a:cxn>
              <a:cxn ang="0">
                <a:pos x="14" y="25"/>
              </a:cxn>
              <a:cxn ang="0">
                <a:pos x="6" y="16"/>
              </a:cxn>
              <a:cxn ang="0">
                <a:pos x="6" y="16"/>
              </a:cxn>
              <a:cxn ang="0">
                <a:pos x="3" y="11"/>
              </a:cxn>
              <a:cxn ang="0">
                <a:pos x="3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28" y="2"/>
              </a:cxn>
              <a:cxn ang="0">
                <a:pos x="34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2"/>
              </a:cxn>
              <a:cxn ang="0">
                <a:pos x="17" y="2"/>
              </a:cxn>
              <a:cxn ang="0">
                <a:pos x="11" y="5"/>
              </a:cxn>
              <a:cxn ang="0">
                <a:pos x="11" y="5"/>
              </a:cxn>
              <a:cxn ang="0">
                <a:pos x="9" y="11"/>
              </a:cxn>
              <a:cxn ang="0">
                <a:pos x="9" y="11"/>
              </a:cxn>
              <a:cxn ang="0">
                <a:pos x="11" y="16"/>
              </a:cxn>
              <a:cxn ang="0">
                <a:pos x="11" y="16"/>
              </a:cxn>
              <a:cxn ang="0">
                <a:pos x="20" y="19"/>
              </a:cxn>
              <a:cxn ang="0">
                <a:pos x="20" y="19"/>
              </a:cxn>
              <a:cxn ang="0">
                <a:pos x="31" y="25"/>
              </a:cxn>
              <a:cxn ang="0">
                <a:pos x="31" y="25"/>
              </a:cxn>
              <a:cxn ang="0">
                <a:pos x="34" y="27"/>
              </a:cxn>
              <a:cxn ang="0">
                <a:pos x="34" y="33"/>
              </a:cxn>
              <a:cxn ang="0">
                <a:pos x="34" y="33"/>
              </a:cxn>
              <a:cxn ang="0">
                <a:pos x="34" y="39"/>
              </a:cxn>
              <a:cxn ang="0">
                <a:pos x="31" y="44"/>
              </a:cxn>
              <a:cxn ang="0">
                <a:pos x="31" y="44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4"/>
              </a:cxn>
            </a:cxnLst>
            <a:rect l="0" t="0" r="r" b="b"/>
            <a:pathLst>
              <a:path w="34" h="47">
                <a:moveTo>
                  <a:pt x="6" y="44"/>
                </a:moveTo>
                <a:lnTo>
                  <a:pt x="6" y="44"/>
                </a:lnTo>
                <a:lnTo>
                  <a:pt x="3" y="41"/>
                </a:lnTo>
                <a:lnTo>
                  <a:pt x="0" y="39"/>
                </a:lnTo>
                <a:lnTo>
                  <a:pt x="9" y="39"/>
                </a:lnTo>
                <a:lnTo>
                  <a:pt x="9" y="39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5" y="41"/>
                </a:lnTo>
                <a:lnTo>
                  <a:pt x="25" y="41"/>
                </a:lnTo>
                <a:lnTo>
                  <a:pt x="28" y="33"/>
                </a:lnTo>
                <a:lnTo>
                  <a:pt x="28" y="33"/>
                </a:lnTo>
                <a:lnTo>
                  <a:pt x="25" y="27"/>
                </a:lnTo>
                <a:lnTo>
                  <a:pt x="25" y="27"/>
                </a:lnTo>
                <a:lnTo>
                  <a:pt x="14" y="25"/>
                </a:lnTo>
                <a:lnTo>
                  <a:pt x="14" y="25"/>
                </a:lnTo>
                <a:lnTo>
                  <a:pt x="6" y="16"/>
                </a:lnTo>
                <a:lnTo>
                  <a:pt x="6" y="16"/>
                </a:lnTo>
                <a:lnTo>
                  <a:pt x="3" y="11"/>
                </a:lnTo>
                <a:lnTo>
                  <a:pt x="3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28" y="2"/>
                </a:lnTo>
                <a:lnTo>
                  <a:pt x="34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2"/>
                </a:lnTo>
                <a:lnTo>
                  <a:pt x="17" y="2"/>
                </a:lnTo>
                <a:lnTo>
                  <a:pt x="11" y="5"/>
                </a:lnTo>
                <a:lnTo>
                  <a:pt x="11" y="5"/>
                </a:lnTo>
                <a:lnTo>
                  <a:pt x="9" y="11"/>
                </a:lnTo>
                <a:lnTo>
                  <a:pt x="9" y="11"/>
                </a:lnTo>
                <a:lnTo>
                  <a:pt x="11" y="16"/>
                </a:lnTo>
                <a:lnTo>
                  <a:pt x="11" y="16"/>
                </a:lnTo>
                <a:lnTo>
                  <a:pt x="20" y="19"/>
                </a:lnTo>
                <a:lnTo>
                  <a:pt x="20" y="19"/>
                </a:lnTo>
                <a:lnTo>
                  <a:pt x="31" y="25"/>
                </a:lnTo>
                <a:lnTo>
                  <a:pt x="31" y="25"/>
                </a:lnTo>
                <a:lnTo>
                  <a:pt x="34" y="27"/>
                </a:lnTo>
                <a:lnTo>
                  <a:pt x="34" y="33"/>
                </a:lnTo>
                <a:lnTo>
                  <a:pt x="34" y="33"/>
                </a:lnTo>
                <a:lnTo>
                  <a:pt x="34" y="39"/>
                </a:lnTo>
                <a:lnTo>
                  <a:pt x="31" y="44"/>
                </a:lnTo>
                <a:lnTo>
                  <a:pt x="31" y="44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" name="Freeform 615"/>
          <p:cNvSpPr>
            <a:spLocks/>
          </p:cNvSpPr>
          <p:nvPr/>
        </p:nvSpPr>
        <p:spPr bwMode="auto">
          <a:xfrm>
            <a:off x="6206201" y="3891494"/>
            <a:ext cx="60126" cy="68202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2" y="39"/>
              </a:cxn>
              <a:cxn ang="0">
                <a:pos x="0" y="33"/>
              </a:cxn>
              <a:cxn ang="0">
                <a:pos x="0" y="0"/>
              </a:cxn>
              <a:cxn ang="0">
                <a:pos x="8" y="0"/>
              </a:cxn>
              <a:cxn ang="0">
                <a:pos x="8" y="30"/>
              </a:cxn>
              <a:cxn ang="0">
                <a:pos x="8" y="30"/>
              </a:cxn>
              <a:cxn ang="0">
                <a:pos x="8" y="36"/>
              </a:cxn>
              <a:cxn ang="0">
                <a:pos x="11" y="39"/>
              </a:cxn>
              <a:cxn ang="0">
                <a:pos x="11" y="39"/>
              </a:cxn>
              <a:cxn ang="0">
                <a:pos x="14" y="41"/>
              </a:cxn>
              <a:cxn ang="0">
                <a:pos x="16" y="41"/>
              </a:cxn>
              <a:cxn ang="0">
                <a:pos x="16" y="41"/>
              </a:cxn>
              <a:cxn ang="0">
                <a:pos x="25" y="41"/>
              </a:cxn>
              <a:cxn ang="0">
                <a:pos x="25" y="41"/>
              </a:cxn>
              <a:cxn ang="0">
                <a:pos x="30" y="36"/>
              </a:cxn>
              <a:cxn ang="0">
                <a:pos x="30" y="0"/>
              </a:cxn>
              <a:cxn ang="0">
                <a:pos x="39" y="0"/>
              </a:cxn>
              <a:cxn ang="0">
                <a:pos x="39" y="47"/>
              </a:cxn>
              <a:cxn ang="0">
                <a:pos x="30" y="47"/>
              </a:cxn>
              <a:cxn ang="0">
                <a:pos x="33" y="39"/>
              </a:cxn>
              <a:cxn ang="0">
                <a:pos x="30" y="39"/>
              </a:cxn>
              <a:cxn ang="0">
                <a:pos x="30" y="39"/>
              </a:cxn>
              <a:cxn ang="0">
                <a:pos x="25" y="44"/>
              </a:cxn>
              <a:cxn ang="0">
                <a:pos x="25" y="44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5" y="44"/>
              </a:cxn>
            </a:cxnLst>
            <a:rect l="0" t="0" r="r" b="b"/>
            <a:pathLst>
              <a:path w="39" h="47">
                <a:moveTo>
                  <a:pt x="5" y="44"/>
                </a:moveTo>
                <a:lnTo>
                  <a:pt x="5" y="44"/>
                </a:lnTo>
                <a:lnTo>
                  <a:pt x="2" y="39"/>
                </a:lnTo>
                <a:lnTo>
                  <a:pt x="0" y="33"/>
                </a:lnTo>
                <a:lnTo>
                  <a:pt x="0" y="0"/>
                </a:lnTo>
                <a:lnTo>
                  <a:pt x="8" y="0"/>
                </a:lnTo>
                <a:lnTo>
                  <a:pt x="8" y="30"/>
                </a:lnTo>
                <a:lnTo>
                  <a:pt x="8" y="30"/>
                </a:lnTo>
                <a:lnTo>
                  <a:pt x="8" y="36"/>
                </a:lnTo>
                <a:lnTo>
                  <a:pt x="11" y="39"/>
                </a:lnTo>
                <a:lnTo>
                  <a:pt x="11" y="39"/>
                </a:lnTo>
                <a:lnTo>
                  <a:pt x="14" y="41"/>
                </a:lnTo>
                <a:lnTo>
                  <a:pt x="16" y="41"/>
                </a:lnTo>
                <a:lnTo>
                  <a:pt x="16" y="41"/>
                </a:lnTo>
                <a:lnTo>
                  <a:pt x="25" y="41"/>
                </a:lnTo>
                <a:lnTo>
                  <a:pt x="25" y="41"/>
                </a:lnTo>
                <a:lnTo>
                  <a:pt x="30" y="36"/>
                </a:lnTo>
                <a:lnTo>
                  <a:pt x="30" y="0"/>
                </a:lnTo>
                <a:lnTo>
                  <a:pt x="39" y="0"/>
                </a:lnTo>
                <a:lnTo>
                  <a:pt x="39" y="47"/>
                </a:lnTo>
                <a:lnTo>
                  <a:pt x="30" y="47"/>
                </a:lnTo>
                <a:lnTo>
                  <a:pt x="33" y="39"/>
                </a:lnTo>
                <a:lnTo>
                  <a:pt x="30" y="39"/>
                </a:lnTo>
                <a:lnTo>
                  <a:pt x="30" y="39"/>
                </a:lnTo>
                <a:lnTo>
                  <a:pt x="25" y="44"/>
                </a:lnTo>
                <a:lnTo>
                  <a:pt x="25" y="44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" name="Freeform 616"/>
          <p:cNvSpPr>
            <a:spLocks noEditPoints="1"/>
          </p:cNvSpPr>
          <p:nvPr/>
        </p:nvSpPr>
        <p:spPr bwMode="auto">
          <a:xfrm>
            <a:off x="6494499" y="3891494"/>
            <a:ext cx="229713" cy="68202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126" y="5"/>
              </a:cxn>
              <a:cxn ang="0">
                <a:pos x="126" y="5"/>
              </a:cxn>
              <a:cxn ang="0">
                <a:pos x="135" y="2"/>
              </a:cxn>
              <a:cxn ang="0">
                <a:pos x="140" y="0"/>
              </a:cxn>
              <a:cxn ang="0">
                <a:pos x="146" y="0"/>
              </a:cxn>
              <a:cxn ang="0">
                <a:pos x="149" y="8"/>
              </a:cxn>
              <a:cxn ang="0">
                <a:pos x="146" y="5"/>
              </a:cxn>
              <a:cxn ang="0">
                <a:pos x="140" y="5"/>
              </a:cxn>
              <a:cxn ang="0">
                <a:pos x="135" y="5"/>
              </a:cxn>
              <a:cxn ang="0">
                <a:pos x="126" y="11"/>
              </a:cxn>
              <a:cxn ang="0">
                <a:pos x="118" y="47"/>
              </a:cxn>
              <a:cxn ang="0">
                <a:pos x="51" y="14"/>
              </a:cxn>
              <a:cxn ang="0">
                <a:pos x="51" y="11"/>
              </a:cxn>
              <a:cxn ang="0">
                <a:pos x="48" y="5"/>
              </a:cxn>
              <a:cxn ang="0">
                <a:pos x="42" y="5"/>
              </a:cxn>
              <a:cxn ang="0">
                <a:pos x="37" y="5"/>
              </a:cxn>
              <a:cxn ang="0">
                <a:pos x="28" y="47"/>
              </a:cxn>
              <a:cxn ang="0">
                <a:pos x="23" y="14"/>
              </a:cxn>
              <a:cxn ang="0">
                <a:pos x="20" y="11"/>
              </a:cxn>
              <a:cxn ang="0">
                <a:pos x="20" y="5"/>
              </a:cxn>
              <a:cxn ang="0">
                <a:pos x="14" y="5"/>
              </a:cxn>
              <a:cxn ang="0">
                <a:pos x="9" y="5"/>
              </a:cxn>
              <a:cxn ang="0">
                <a:pos x="0" y="5"/>
              </a:cxn>
              <a:cxn ang="0">
                <a:pos x="9" y="2"/>
              </a:cxn>
              <a:cxn ang="0">
                <a:pos x="17" y="0"/>
              </a:cxn>
              <a:cxn ang="0">
                <a:pos x="25" y="2"/>
              </a:cxn>
              <a:cxn ang="0">
                <a:pos x="28" y="8"/>
              </a:cxn>
              <a:cxn ang="0">
                <a:pos x="28" y="8"/>
              </a:cxn>
              <a:cxn ang="0">
                <a:pos x="37" y="2"/>
              </a:cxn>
              <a:cxn ang="0">
                <a:pos x="45" y="0"/>
              </a:cxn>
              <a:cxn ang="0">
                <a:pos x="53" y="2"/>
              </a:cxn>
              <a:cxn ang="0">
                <a:pos x="56" y="8"/>
              </a:cxn>
              <a:cxn ang="0">
                <a:pos x="59" y="47"/>
              </a:cxn>
            </a:cxnLst>
            <a:rect l="0" t="0" r="r" b="b"/>
            <a:pathLst>
              <a:path w="149" h="47">
                <a:moveTo>
                  <a:pt x="118" y="47"/>
                </a:moveTo>
                <a:lnTo>
                  <a:pt x="118" y="0"/>
                </a:lnTo>
                <a:lnTo>
                  <a:pt x="126" y="0"/>
                </a:lnTo>
                <a:lnTo>
                  <a:pt x="126" y="5"/>
                </a:lnTo>
                <a:lnTo>
                  <a:pt x="126" y="5"/>
                </a:lnTo>
                <a:lnTo>
                  <a:pt x="126" y="5"/>
                </a:lnTo>
                <a:lnTo>
                  <a:pt x="135" y="2"/>
                </a:lnTo>
                <a:lnTo>
                  <a:pt x="135" y="2"/>
                </a:lnTo>
                <a:lnTo>
                  <a:pt x="140" y="0"/>
                </a:lnTo>
                <a:lnTo>
                  <a:pt x="140" y="0"/>
                </a:lnTo>
                <a:lnTo>
                  <a:pt x="146" y="0"/>
                </a:lnTo>
                <a:lnTo>
                  <a:pt x="146" y="0"/>
                </a:lnTo>
                <a:lnTo>
                  <a:pt x="149" y="2"/>
                </a:lnTo>
                <a:lnTo>
                  <a:pt x="149" y="8"/>
                </a:lnTo>
                <a:lnTo>
                  <a:pt x="149" y="8"/>
                </a:lnTo>
                <a:lnTo>
                  <a:pt x="146" y="5"/>
                </a:lnTo>
                <a:lnTo>
                  <a:pt x="146" y="5"/>
                </a:lnTo>
                <a:lnTo>
                  <a:pt x="140" y="5"/>
                </a:lnTo>
                <a:lnTo>
                  <a:pt x="140" y="5"/>
                </a:lnTo>
                <a:lnTo>
                  <a:pt x="135" y="5"/>
                </a:lnTo>
                <a:lnTo>
                  <a:pt x="135" y="5"/>
                </a:lnTo>
                <a:lnTo>
                  <a:pt x="126" y="11"/>
                </a:lnTo>
                <a:lnTo>
                  <a:pt x="126" y="47"/>
                </a:lnTo>
                <a:lnTo>
                  <a:pt x="118" y="47"/>
                </a:lnTo>
                <a:close/>
                <a:moveTo>
                  <a:pt x="51" y="47"/>
                </a:moveTo>
                <a:lnTo>
                  <a:pt x="51" y="14"/>
                </a:lnTo>
                <a:lnTo>
                  <a:pt x="51" y="14"/>
                </a:lnTo>
                <a:lnTo>
                  <a:pt x="51" y="11"/>
                </a:lnTo>
                <a:lnTo>
                  <a:pt x="48" y="5"/>
                </a:lnTo>
                <a:lnTo>
                  <a:pt x="48" y="5"/>
                </a:lnTo>
                <a:lnTo>
                  <a:pt x="42" y="5"/>
                </a:lnTo>
                <a:lnTo>
                  <a:pt x="42" y="5"/>
                </a:lnTo>
                <a:lnTo>
                  <a:pt x="37" y="5"/>
                </a:lnTo>
                <a:lnTo>
                  <a:pt x="37" y="5"/>
                </a:lnTo>
                <a:lnTo>
                  <a:pt x="28" y="11"/>
                </a:lnTo>
                <a:lnTo>
                  <a:pt x="28" y="47"/>
                </a:lnTo>
                <a:lnTo>
                  <a:pt x="23" y="47"/>
                </a:lnTo>
                <a:lnTo>
                  <a:pt x="23" y="14"/>
                </a:lnTo>
                <a:lnTo>
                  <a:pt x="23" y="14"/>
                </a:lnTo>
                <a:lnTo>
                  <a:pt x="20" y="11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4" y="5"/>
                </a:lnTo>
                <a:lnTo>
                  <a:pt x="9" y="5"/>
                </a:lnTo>
                <a:lnTo>
                  <a:pt x="9" y="5"/>
                </a:lnTo>
                <a:lnTo>
                  <a:pt x="0" y="11"/>
                </a:lnTo>
                <a:lnTo>
                  <a:pt x="0" y="5"/>
                </a:lnTo>
                <a:lnTo>
                  <a:pt x="0" y="5"/>
                </a:lnTo>
                <a:lnTo>
                  <a:pt x="9" y="2"/>
                </a:lnTo>
                <a:lnTo>
                  <a:pt x="9" y="2"/>
                </a:lnTo>
                <a:lnTo>
                  <a:pt x="17" y="0"/>
                </a:lnTo>
                <a:lnTo>
                  <a:pt x="17" y="0"/>
                </a:lnTo>
                <a:lnTo>
                  <a:pt x="25" y="2"/>
                </a:lnTo>
                <a:lnTo>
                  <a:pt x="25" y="2"/>
                </a:lnTo>
                <a:lnTo>
                  <a:pt x="28" y="8"/>
                </a:lnTo>
                <a:lnTo>
                  <a:pt x="28" y="8"/>
                </a:lnTo>
                <a:lnTo>
                  <a:pt x="28" y="8"/>
                </a:lnTo>
                <a:lnTo>
                  <a:pt x="37" y="2"/>
                </a:lnTo>
                <a:lnTo>
                  <a:pt x="37" y="2"/>
                </a:lnTo>
                <a:lnTo>
                  <a:pt x="45" y="0"/>
                </a:lnTo>
                <a:lnTo>
                  <a:pt x="45" y="0"/>
                </a:lnTo>
                <a:lnTo>
                  <a:pt x="51" y="0"/>
                </a:lnTo>
                <a:lnTo>
                  <a:pt x="53" y="2"/>
                </a:lnTo>
                <a:lnTo>
                  <a:pt x="53" y="2"/>
                </a:lnTo>
                <a:lnTo>
                  <a:pt x="56" y="8"/>
                </a:lnTo>
                <a:lnTo>
                  <a:pt x="59" y="14"/>
                </a:lnTo>
                <a:lnTo>
                  <a:pt x="59" y="47"/>
                </a:lnTo>
                <a:lnTo>
                  <a:pt x="51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" name="Freeform 617"/>
          <p:cNvSpPr>
            <a:spLocks/>
          </p:cNvSpPr>
          <p:nvPr/>
        </p:nvSpPr>
        <p:spPr bwMode="auto">
          <a:xfrm>
            <a:off x="6676420" y="3891494"/>
            <a:ext cx="47793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7" y="2"/>
              </a:cxn>
              <a:cxn ang="0">
                <a:pos x="17" y="2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28" y="0"/>
              </a:cxn>
              <a:cxn ang="0">
                <a:pos x="31" y="2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</a:cxnLst>
            <a:rect l="0" t="0" r="r" b="b"/>
            <a:pathLst>
              <a:path w="31" h="47">
                <a:moveTo>
                  <a:pt x="0" y="47"/>
                </a:move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7" y="2"/>
                </a:lnTo>
                <a:lnTo>
                  <a:pt x="17" y="2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1" y="2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" name="Freeform 618"/>
          <p:cNvSpPr>
            <a:spLocks/>
          </p:cNvSpPr>
          <p:nvPr/>
        </p:nvSpPr>
        <p:spPr bwMode="auto">
          <a:xfrm>
            <a:off x="6494499" y="3891494"/>
            <a:ext cx="90960" cy="68202"/>
          </a:xfrm>
          <a:custGeom>
            <a:avLst/>
            <a:gdLst/>
            <a:ahLst/>
            <a:cxnLst>
              <a:cxn ang="0">
                <a:pos x="51" y="47"/>
              </a:cxn>
              <a:cxn ang="0">
                <a:pos x="51" y="14"/>
              </a:cxn>
              <a:cxn ang="0">
                <a:pos x="51" y="14"/>
              </a:cxn>
              <a:cxn ang="0">
                <a:pos x="51" y="11"/>
              </a:cxn>
              <a:cxn ang="0">
                <a:pos x="48" y="5"/>
              </a:cxn>
              <a:cxn ang="0">
                <a:pos x="48" y="5"/>
              </a:cxn>
              <a:cxn ang="0">
                <a:pos x="42" y="5"/>
              </a:cxn>
              <a:cxn ang="0">
                <a:pos x="42" y="5"/>
              </a:cxn>
              <a:cxn ang="0">
                <a:pos x="37" y="5"/>
              </a:cxn>
              <a:cxn ang="0">
                <a:pos x="37" y="5"/>
              </a:cxn>
              <a:cxn ang="0">
                <a:pos x="28" y="11"/>
              </a:cxn>
              <a:cxn ang="0">
                <a:pos x="28" y="47"/>
              </a:cxn>
              <a:cxn ang="0">
                <a:pos x="23" y="47"/>
              </a:cxn>
              <a:cxn ang="0">
                <a:pos x="23" y="14"/>
              </a:cxn>
              <a:cxn ang="0">
                <a:pos x="23" y="14"/>
              </a:cxn>
              <a:cxn ang="0">
                <a:pos x="20" y="11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  <a:cxn ang="0">
                <a:pos x="14" y="5"/>
              </a:cxn>
              <a:cxn ang="0">
                <a:pos x="9" y="5"/>
              </a:cxn>
              <a:cxn ang="0">
                <a:pos x="9" y="5"/>
              </a:cxn>
              <a:cxn ang="0">
                <a:pos x="0" y="11"/>
              </a:cxn>
              <a:cxn ang="0">
                <a:pos x="0" y="5"/>
              </a:cxn>
              <a:cxn ang="0">
                <a:pos x="0" y="5"/>
              </a:cxn>
              <a:cxn ang="0">
                <a:pos x="9" y="2"/>
              </a:cxn>
              <a:cxn ang="0">
                <a:pos x="9" y="2"/>
              </a:cxn>
              <a:cxn ang="0">
                <a:pos x="17" y="0"/>
              </a:cxn>
              <a:cxn ang="0">
                <a:pos x="17" y="0"/>
              </a:cxn>
              <a:cxn ang="0">
                <a:pos x="25" y="2"/>
              </a:cxn>
              <a:cxn ang="0">
                <a:pos x="25" y="2"/>
              </a:cxn>
              <a:cxn ang="0">
                <a:pos x="28" y="8"/>
              </a:cxn>
              <a:cxn ang="0">
                <a:pos x="28" y="8"/>
              </a:cxn>
              <a:cxn ang="0">
                <a:pos x="28" y="8"/>
              </a:cxn>
              <a:cxn ang="0">
                <a:pos x="37" y="2"/>
              </a:cxn>
              <a:cxn ang="0">
                <a:pos x="37" y="2"/>
              </a:cxn>
              <a:cxn ang="0">
                <a:pos x="45" y="0"/>
              </a:cxn>
              <a:cxn ang="0">
                <a:pos x="45" y="0"/>
              </a:cxn>
              <a:cxn ang="0">
                <a:pos x="51" y="0"/>
              </a:cxn>
              <a:cxn ang="0">
                <a:pos x="53" y="2"/>
              </a:cxn>
              <a:cxn ang="0">
                <a:pos x="53" y="2"/>
              </a:cxn>
              <a:cxn ang="0">
                <a:pos x="56" y="8"/>
              </a:cxn>
              <a:cxn ang="0">
                <a:pos x="59" y="14"/>
              </a:cxn>
              <a:cxn ang="0">
                <a:pos x="59" y="47"/>
              </a:cxn>
              <a:cxn ang="0">
                <a:pos x="51" y="47"/>
              </a:cxn>
            </a:cxnLst>
            <a:rect l="0" t="0" r="r" b="b"/>
            <a:pathLst>
              <a:path w="59" h="47">
                <a:moveTo>
                  <a:pt x="51" y="47"/>
                </a:moveTo>
                <a:lnTo>
                  <a:pt x="51" y="14"/>
                </a:lnTo>
                <a:lnTo>
                  <a:pt x="51" y="14"/>
                </a:lnTo>
                <a:lnTo>
                  <a:pt x="51" y="11"/>
                </a:lnTo>
                <a:lnTo>
                  <a:pt x="48" y="5"/>
                </a:lnTo>
                <a:lnTo>
                  <a:pt x="48" y="5"/>
                </a:lnTo>
                <a:lnTo>
                  <a:pt x="42" y="5"/>
                </a:lnTo>
                <a:lnTo>
                  <a:pt x="42" y="5"/>
                </a:lnTo>
                <a:lnTo>
                  <a:pt x="37" y="5"/>
                </a:lnTo>
                <a:lnTo>
                  <a:pt x="37" y="5"/>
                </a:lnTo>
                <a:lnTo>
                  <a:pt x="28" y="11"/>
                </a:lnTo>
                <a:lnTo>
                  <a:pt x="28" y="47"/>
                </a:lnTo>
                <a:lnTo>
                  <a:pt x="23" y="47"/>
                </a:lnTo>
                <a:lnTo>
                  <a:pt x="23" y="14"/>
                </a:lnTo>
                <a:lnTo>
                  <a:pt x="23" y="14"/>
                </a:lnTo>
                <a:lnTo>
                  <a:pt x="20" y="11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4" y="5"/>
                </a:lnTo>
                <a:lnTo>
                  <a:pt x="9" y="5"/>
                </a:lnTo>
                <a:lnTo>
                  <a:pt x="9" y="5"/>
                </a:lnTo>
                <a:lnTo>
                  <a:pt x="0" y="11"/>
                </a:lnTo>
                <a:lnTo>
                  <a:pt x="0" y="5"/>
                </a:lnTo>
                <a:lnTo>
                  <a:pt x="0" y="5"/>
                </a:lnTo>
                <a:lnTo>
                  <a:pt x="9" y="2"/>
                </a:lnTo>
                <a:lnTo>
                  <a:pt x="9" y="2"/>
                </a:lnTo>
                <a:lnTo>
                  <a:pt x="17" y="0"/>
                </a:lnTo>
                <a:lnTo>
                  <a:pt x="17" y="0"/>
                </a:lnTo>
                <a:lnTo>
                  <a:pt x="25" y="2"/>
                </a:lnTo>
                <a:lnTo>
                  <a:pt x="25" y="2"/>
                </a:lnTo>
                <a:lnTo>
                  <a:pt x="28" y="8"/>
                </a:lnTo>
                <a:lnTo>
                  <a:pt x="28" y="8"/>
                </a:lnTo>
                <a:lnTo>
                  <a:pt x="28" y="8"/>
                </a:lnTo>
                <a:lnTo>
                  <a:pt x="37" y="2"/>
                </a:lnTo>
                <a:lnTo>
                  <a:pt x="37" y="2"/>
                </a:lnTo>
                <a:lnTo>
                  <a:pt x="45" y="0"/>
                </a:lnTo>
                <a:lnTo>
                  <a:pt x="45" y="0"/>
                </a:lnTo>
                <a:lnTo>
                  <a:pt x="51" y="0"/>
                </a:lnTo>
                <a:lnTo>
                  <a:pt x="53" y="2"/>
                </a:lnTo>
                <a:lnTo>
                  <a:pt x="53" y="2"/>
                </a:lnTo>
                <a:lnTo>
                  <a:pt x="56" y="8"/>
                </a:lnTo>
                <a:lnTo>
                  <a:pt x="59" y="14"/>
                </a:lnTo>
                <a:lnTo>
                  <a:pt x="59" y="47"/>
                </a:lnTo>
                <a:lnTo>
                  <a:pt x="5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6" name="Rectangle 619"/>
          <p:cNvSpPr>
            <a:spLocks noChangeArrowheads="1"/>
          </p:cNvSpPr>
          <p:nvPr/>
        </p:nvSpPr>
        <p:spPr bwMode="auto">
          <a:xfrm>
            <a:off x="6482166" y="3891494"/>
            <a:ext cx="4625" cy="6820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7" name="Rectangle 620"/>
          <p:cNvSpPr>
            <a:spLocks noChangeArrowheads="1"/>
          </p:cNvSpPr>
          <p:nvPr/>
        </p:nvSpPr>
        <p:spPr bwMode="auto">
          <a:xfrm>
            <a:off x="6482166" y="3891494"/>
            <a:ext cx="4625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" name="Freeform 621"/>
          <p:cNvSpPr>
            <a:spLocks/>
          </p:cNvSpPr>
          <p:nvPr/>
        </p:nvSpPr>
        <p:spPr bwMode="auto">
          <a:xfrm>
            <a:off x="6489874" y="3891494"/>
            <a:ext cx="4625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0"/>
              </a:cxn>
              <a:cxn ang="0">
                <a:pos x="3" y="0"/>
              </a:cxn>
              <a:cxn ang="0">
                <a:pos x="3" y="8"/>
              </a:cxn>
              <a:cxn ang="0">
                <a:pos x="3" y="8"/>
              </a:cxn>
              <a:cxn ang="0">
                <a:pos x="3" y="8"/>
              </a:cxn>
              <a:cxn ang="0">
                <a:pos x="3" y="5"/>
              </a:cxn>
              <a:cxn ang="0">
                <a:pos x="3" y="11"/>
              </a:cxn>
              <a:cxn ang="0">
                <a:pos x="3" y="11"/>
              </a:cxn>
              <a:cxn ang="0">
                <a:pos x="3" y="11"/>
              </a:cxn>
              <a:cxn ang="0">
                <a:pos x="3" y="47"/>
              </a:cxn>
              <a:cxn ang="0">
                <a:pos x="0" y="47"/>
              </a:cxn>
            </a:cxnLst>
            <a:rect l="0" t="0" r="r" b="b"/>
            <a:pathLst>
              <a:path w="3" h="47">
                <a:moveTo>
                  <a:pt x="0" y="47"/>
                </a:moveTo>
                <a:lnTo>
                  <a:pt x="0" y="0"/>
                </a:lnTo>
                <a:lnTo>
                  <a:pt x="3" y="0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5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3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" name="Freeform 622"/>
          <p:cNvSpPr>
            <a:spLocks/>
          </p:cNvSpPr>
          <p:nvPr/>
        </p:nvSpPr>
        <p:spPr bwMode="auto">
          <a:xfrm>
            <a:off x="6489874" y="3891494"/>
            <a:ext cx="4625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0"/>
              </a:cxn>
              <a:cxn ang="0">
                <a:pos x="3" y="0"/>
              </a:cxn>
              <a:cxn ang="0">
                <a:pos x="3" y="8"/>
              </a:cxn>
              <a:cxn ang="0">
                <a:pos x="3" y="8"/>
              </a:cxn>
              <a:cxn ang="0">
                <a:pos x="3" y="8"/>
              </a:cxn>
              <a:cxn ang="0">
                <a:pos x="3" y="5"/>
              </a:cxn>
              <a:cxn ang="0">
                <a:pos x="3" y="11"/>
              </a:cxn>
              <a:cxn ang="0">
                <a:pos x="3" y="11"/>
              </a:cxn>
              <a:cxn ang="0">
                <a:pos x="3" y="11"/>
              </a:cxn>
              <a:cxn ang="0">
                <a:pos x="3" y="47"/>
              </a:cxn>
              <a:cxn ang="0">
                <a:pos x="0" y="47"/>
              </a:cxn>
            </a:cxnLst>
            <a:rect l="0" t="0" r="r" b="b"/>
            <a:pathLst>
              <a:path w="3" h="47">
                <a:moveTo>
                  <a:pt x="0" y="47"/>
                </a:moveTo>
                <a:lnTo>
                  <a:pt x="0" y="0"/>
                </a:lnTo>
                <a:lnTo>
                  <a:pt x="3" y="0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3" y="5"/>
                </a:lnTo>
                <a:lnTo>
                  <a:pt x="3" y="11"/>
                </a:lnTo>
                <a:lnTo>
                  <a:pt x="3" y="11"/>
                </a:lnTo>
                <a:lnTo>
                  <a:pt x="3" y="11"/>
                </a:lnTo>
                <a:lnTo>
                  <a:pt x="3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0" name="Rectangle 623"/>
          <p:cNvSpPr>
            <a:spLocks noChangeArrowheads="1"/>
          </p:cNvSpPr>
          <p:nvPr/>
        </p:nvSpPr>
        <p:spPr bwMode="auto">
          <a:xfrm>
            <a:off x="6486791" y="3891494"/>
            <a:ext cx="3083" cy="6820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1" name="Rectangle 624"/>
          <p:cNvSpPr>
            <a:spLocks noChangeArrowheads="1"/>
          </p:cNvSpPr>
          <p:nvPr/>
        </p:nvSpPr>
        <p:spPr bwMode="auto">
          <a:xfrm>
            <a:off x="6486791" y="3891494"/>
            <a:ext cx="3083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" name="Freeform 625"/>
          <p:cNvSpPr>
            <a:spLocks/>
          </p:cNvSpPr>
          <p:nvPr/>
        </p:nvSpPr>
        <p:spPr bwMode="auto">
          <a:xfrm>
            <a:off x="6753505" y="4143986"/>
            <a:ext cx="52418" cy="20315"/>
          </a:xfrm>
          <a:custGeom>
            <a:avLst/>
            <a:gdLst/>
            <a:ahLst/>
            <a:cxnLst>
              <a:cxn ang="0">
                <a:pos x="6" y="11"/>
              </a:cxn>
              <a:cxn ang="0">
                <a:pos x="6" y="11"/>
              </a:cxn>
              <a:cxn ang="0">
                <a:pos x="3" y="9"/>
              </a:cxn>
              <a:cxn ang="0">
                <a:pos x="0" y="6"/>
              </a:cxn>
              <a:cxn ang="0">
                <a:pos x="9" y="3"/>
              </a:cxn>
              <a:cxn ang="0">
                <a:pos x="9" y="3"/>
              </a:cxn>
              <a:cxn ang="0">
                <a:pos x="11" y="9"/>
              </a:cxn>
              <a:cxn ang="0">
                <a:pos x="11" y="9"/>
              </a:cxn>
              <a:cxn ang="0">
                <a:pos x="17" y="11"/>
              </a:cxn>
              <a:cxn ang="0">
                <a:pos x="17" y="11"/>
              </a:cxn>
              <a:cxn ang="0">
                <a:pos x="23" y="11"/>
              </a:cxn>
              <a:cxn ang="0">
                <a:pos x="25" y="9"/>
              </a:cxn>
              <a:cxn ang="0">
                <a:pos x="25" y="9"/>
              </a:cxn>
              <a:cxn ang="0">
                <a:pos x="28" y="0"/>
              </a:cxn>
              <a:cxn ang="0">
                <a:pos x="34" y="0"/>
              </a:cxn>
              <a:cxn ang="0">
                <a:pos x="34" y="0"/>
              </a:cxn>
              <a:cxn ang="0">
                <a:pos x="31" y="11"/>
              </a:cxn>
              <a:cxn ang="0">
                <a:pos x="31" y="11"/>
              </a:cxn>
              <a:cxn ang="0">
                <a:pos x="25" y="14"/>
              </a:cxn>
              <a:cxn ang="0">
                <a:pos x="17" y="14"/>
              </a:cxn>
              <a:cxn ang="0">
                <a:pos x="17" y="14"/>
              </a:cxn>
              <a:cxn ang="0">
                <a:pos x="11" y="14"/>
              </a:cxn>
              <a:cxn ang="0">
                <a:pos x="6" y="11"/>
              </a:cxn>
            </a:cxnLst>
            <a:rect l="0" t="0" r="r" b="b"/>
            <a:pathLst>
              <a:path w="34" h="14">
                <a:moveTo>
                  <a:pt x="6" y="11"/>
                </a:moveTo>
                <a:lnTo>
                  <a:pt x="6" y="11"/>
                </a:lnTo>
                <a:lnTo>
                  <a:pt x="3" y="9"/>
                </a:lnTo>
                <a:lnTo>
                  <a:pt x="0" y="6"/>
                </a:lnTo>
                <a:lnTo>
                  <a:pt x="9" y="3"/>
                </a:lnTo>
                <a:lnTo>
                  <a:pt x="9" y="3"/>
                </a:lnTo>
                <a:lnTo>
                  <a:pt x="11" y="9"/>
                </a:lnTo>
                <a:lnTo>
                  <a:pt x="11" y="9"/>
                </a:lnTo>
                <a:lnTo>
                  <a:pt x="17" y="11"/>
                </a:lnTo>
                <a:lnTo>
                  <a:pt x="17" y="11"/>
                </a:lnTo>
                <a:lnTo>
                  <a:pt x="23" y="11"/>
                </a:lnTo>
                <a:lnTo>
                  <a:pt x="25" y="9"/>
                </a:lnTo>
                <a:lnTo>
                  <a:pt x="25" y="9"/>
                </a:lnTo>
                <a:lnTo>
                  <a:pt x="28" y="0"/>
                </a:lnTo>
                <a:lnTo>
                  <a:pt x="34" y="0"/>
                </a:lnTo>
                <a:lnTo>
                  <a:pt x="34" y="0"/>
                </a:lnTo>
                <a:lnTo>
                  <a:pt x="31" y="11"/>
                </a:lnTo>
                <a:lnTo>
                  <a:pt x="31" y="11"/>
                </a:lnTo>
                <a:lnTo>
                  <a:pt x="25" y="14"/>
                </a:lnTo>
                <a:lnTo>
                  <a:pt x="17" y="14"/>
                </a:lnTo>
                <a:lnTo>
                  <a:pt x="17" y="14"/>
                </a:lnTo>
                <a:lnTo>
                  <a:pt x="11" y="14"/>
                </a:lnTo>
                <a:lnTo>
                  <a:pt x="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" name="Freeform 626"/>
          <p:cNvSpPr>
            <a:spLocks/>
          </p:cNvSpPr>
          <p:nvPr/>
        </p:nvSpPr>
        <p:spPr bwMode="auto">
          <a:xfrm>
            <a:off x="6753505" y="4143986"/>
            <a:ext cx="52418" cy="20315"/>
          </a:xfrm>
          <a:custGeom>
            <a:avLst/>
            <a:gdLst/>
            <a:ahLst/>
            <a:cxnLst>
              <a:cxn ang="0">
                <a:pos x="6" y="11"/>
              </a:cxn>
              <a:cxn ang="0">
                <a:pos x="6" y="11"/>
              </a:cxn>
              <a:cxn ang="0">
                <a:pos x="3" y="9"/>
              </a:cxn>
              <a:cxn ang="0">
                <a:pos x="0" y="6"/>
              </a:cxn>
              <a:cxn ang="0">
                <a:pos x="9" y="3"/>
              </a:cxn>
              <a:cxn ang="0">
                <a:pos x="9" y="3"/>
              </a:cxn>
              <a:cxn ang="0">
                <a:pos x="11" y="9"/>
              </a:cxn>
              <a:cxn ang="0">
                <a:pos x="11" y="9"/>
              </a:cxn>
              <a:cxn ang="0">
                <a:pos x="17" y="11"/>
              </a:cxn>
              <a:cxn ang="0">
                <a:pos x="17" y="11"/>
              </a:cxn>
              <a:cxn ang="0">
                <a:pos x="23" y="11"/>
              </a:cxn>
              <a:cxn ang="0">
                <a:pos x="25" y="9"/>
              </a:cxn>
              <a:cxn ang="0">
                <a:pos x="25" y="9"/>
              </a:cxn>
              <a:cxn ang="0">
                <a:pos x="28" y="0"/>
              </a:cxn>
              <a:cxn ang="0">
                <a:pos x="34" y="0"/>
              </a:cxn>
              <a:cxn ang="0">
                <a:pos x="34" y="0"/>
              </a:cxn>
              <a:cxn ang="0">
                <a:pos x="31" y="11"/>
              </a:cxn>
              <a:cxn ang="0">
                <a:pos x="31" y="11"/>
              </a:cxn>
              <a:cxn ang="0">
                <a:pos x="25" y="14"/>
              </a:cxn>
              <a:cxn ang="0">
                <a:pos x="17" y="14"/>
              </a:cxn>
              <a:cxn ang="0">
                <a:pos x="17" y="14"/>
              </a:cxn>
              <a:cxn ang="0">
                <a:pos x="11" y="14"/>
              </a:cxn>
              <a:cxn ang="0">
                <a:pos x="6" y="11"/>
              </a:cxn>
            </a:cxnLst>
            <a:rect l="0" t="0" r="r" b="b"/>
            <a:pathLst>
              <a:path w="34" h="14">
                <a:moveTo>
                  <a:pt x="6" y="11"/>
                </a:moveTo>
                <a:lnTo>
                  <a:pt x="6" y="11"/>
                </a:lnTo>
                <a:lnTo>
                  <a:pt x="3" y="9"/>
                </a:lnTo>
                <a:lnTo>
                  <a:pt x="0" y="6"/>
                </a:lnTo>
                <a:lnTo>
                  <a:pt x="9" y="3"/>
                </a:lnTo>
                <a:lnTo>
                  <a:pt x="9" y="3"/>
                </a:lnTo>
                <a:lnTo>
                  <a:pt x="11" y="9"/>
                </a:lnTo>
                <a:lnTo>
                  <a:pt x="11" y="9"/>
                </a:lnTo>
                <a:lnTo>
                  <a:pt x="17" y="11"/>
                </a:lnTo>
                <a:lnTo>
                  <a:pt x="17" y="11"/>
                </a:lnTo>
                <a:lnTo>
                  <a:pt x="23" y="11"/>
                </a:lnTo>
                <a:lnTo>
                  <a:pt x="25" y="9"/>
                </a:lnTo>
                <a:lnTo>
                  <a:pt x="25" y="9"/>
                </a:lnTo>
                <a:lnTo>
                  <a:pt x="28" y="0"/>
                </a:lnTo>
                <a:lnTo>
                  <a:pt x="34" y="0"/>
                </a:lnTo>
                <a:lnTo>
                  <a:pt x="34" y="0"/>
                </a:lnTo>
                <a:lnTo>
                  <a:pt x="31" y="11"/>
                </a:lnTo>
                <a:lnTo>
                  <a:pt x="31" y="11"/>
                </a:lnTo>
                <a:lnTo>
                  <a:pt x="25" y="14"/>
                </a:lnTo>
                <a:lnTo>
                  <a:pt x="17" y="14"/>
                </a:lnTo>
                <a:lnTo>
                  <a:pt x="17" y="14"/>
                </a:lnTo>
                <a:lnTo>
                  <a:pt x="11" y="14"/>
                </a:lnTo>
                <a:lnTo>
                  <a:pt x="6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" name="Freeform 627"/>
          <p:cNvSpPr>
            <a:spLocks noEditPoints="1"/>
          </p:cNvSpPr>
          <p:nvPr/>
        </p:nvSpPr>
        <p:spPr bwMode="auto">
          <a:xfrm>
            <a:off x="6753505" y="4068528"/>
            <a:ext cx="52418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0" y="47"/>
              </a:cxn>
              <a:cxn ang="0">
                <a:pos x="11" y="47"/>
              </a:cxn>
              <a:cxn ang="0">
                <a:pos x="11" y="47"/>
              </a:cxn>
              <a:cxn ang="0">
                <a:pos x="6" y="44"/>
              </a:cxn>
              <a:cxn ang="0">
                <a:pos x="3" y="38"/>
              </a:cxn>
              <a:cxn ang="0">
                <a:pos x="0" y="33"/>
              </a:cxn>
              <a:cxn ang="0">
                <a:pos x="0" y="25"/>
              </a:cxn>
              <a:cxn ang="0">
                <a:pos x="0" y="25"/>
              </a:cxn>
              <a:cxn ang="0">
                <a:pos x="0" y="13"/>
              </a:cxn>
              <a:cxn ang="0">
                <a:pos x="3" y="5"/>
              </a:cxn>
              <a:cxn ang="0">
                <a:pos x="9" y="2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5"/>
              </a:cxn>
              <a:cxn ang="0">
                <a:pos x="28" y="5"/>
              </a:cxn>
              <a:cxn ang="0">
                <a:pos x="28" y="0"/>
              </a:cxn>
              <a:cxn ang="0">
                <a:pos x="34" y="0"/>
              </a:cxn>
              <a:cxn ang="0">
                <a:pos x="34" y="44"/>
              </a:cxn>
              <a:cxn ang="0">
                <a:pos x="34" y="44"/>
              </a:cxn>
              <a:cxn ang="0">
                <a:pos x="34" y="47"/>
              </a:cxn>
              <a:cxn ang="0">
                <a:pos x="28" y="47"/>
              </a:cxn>
              <a:cxn ang="0">
                <a:pos x="6" y="25"/>
              </a:cxn>
              <a:cxn ang="0">
                <a:pos x="6" y="25"/>
              </a:cxn>
              <a:cxn ang="0">
                <a:pos x="6" y="25"/>
              </a:cxn>
              <a:cxn ang="0">
                <a:pos x="9" y="30"/>
              </a:cxn>
              <a:cxn ang="0">
                <a:pos x="9" y="38"/>
              </a:cxn>
              <a:cxn ang="0">
                <a:pos x="14" y="41"/>
              </a:cxn>
              <a:cxn ang="0">
                <a:pos x="17" y="41"/>
              </a:cxn>
              <a:cxn ang="0">
                <a:pos x="17" y="41"/>
              </a:cxn>
              <a:cxn ang="0">
                <a:pos x="23" y="41"/>
              </a:cxn>
              <a:cxn ang="0">
                <a:pos x="28" y="36"/>
              </a:cxn>
              <a:cxn ang="0">
                <a:pos x="28" y="11"/>
              </a:cxn>
              <a:cxn ang="0">
                <a:pos x="28" y="11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14" y="5"/>
              </a:cxn>
              <a:cxn ang="0">
                <a:pos x="9" y="8"/>
              </a:cxn>
              <a:cxn ang="0">
                <a:pos x="6" y="16"/>
              </a:cxn>
              <a:cxn ang="0">
                <a:pos x="6" y="25"/>
              </a:cxn>
            </a:cxnLst>
            <a:rect l="0" t="0" r="r" b="b"/>
            <a:pathLst>
              <a:path w="34" h="47">
                <a:moveTo>
                  <a:pt x="28" y="47"/>
                </a:moveTo>
                <a:lnTo>
                  <a:pt x="28" y="47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0" y="47"/>
                </a:lnTo>
                <a:lnTo>
                  <a:pt x="11" y="47"/>
                </a:lnTo>
                <a:lnTo>
                  <a:pt x="11" y="47"/>
                </a:lnTo>
                <a:lnTo>
                  <a:pt x="6" y="44"/>
                </a:lnTo>
                <a:lnTo>
                  <a:pt x="3" y="38"/>
                </a:lnTo>
                <a:lnTo>
                  <a:pt x="0" y="33"/>
                </a:lnTo>
                <a:lnTo>
                  <a:pt x="0" y="25"/>
                </a:lnTo>
                <a:lnTo>
                  <a:pt x="0" y="25"/>
                </a:lnTo>
                <a:lnTo>
                  <a:pt x="0" y="13"/>
                </a:lnTo>
                <a:lnTo>
                  <a:pt x="3" y="5"/>
                </a:lnTo>
                <a:lnTo>
                  <a:pt x="9" y="2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4" y="0"/>
                </a:lnTo>
                <a:lnTo>
                  <a:pt x="34" y="44"/>
                </a:lnTo>
                <a:lnTo>
                  <a:pt x="34" y="44"/>
                </a:lnTo>
                <a:lnTo>
                  <a:pt x="34" y="47"/>
                </a:lnTo>
                <a:lnTo>
                  <a:pt x="28" y="47"/>
                </a:lnTo>
                <a:close/>
                <a:moveTo>
                  <a:pt x="6" y="25"/>
                </a:moveTo>
                <a:lnTo>
                  <a:pt x="6" y="25"/>
                </a:lnTo>
                <a:lnTo>
                  <a:pt x="6" y="25"/>
                </a:lnTo>
                <a:lnTo>
                  <a:pt x="9" y="30"/>
                </a:lnTo>
                <a:lnTo>
                  <a:pt x="9" y="38"/>
                </a:lnTo>
                <a:lnTo>
                  <a:pt x="14" y="41"/>
                </a:lnTo>
                <a:lnTo>
                  <a:pt x="17" y="41"/>
                </a:lnTo>
                <a:lnTo>
                  <a:pt x="17" y="41"/>
                </a:lnTo>
                <a:lnTo>
                  <a:pt x="23" y="41"/>
                </a:lnTo>
                <a:lnTo>
                  <a:pt x="28" y="36"/>
                </a:lnTo>
                <a:lnTo>
                  <a:pt x="28" y="11"/>
                </a:lnTo>
                <a:lnTo>
                  <a:pt x="28" y="11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14" y="5"/>
                </a:lnTo>
                <a:lnTo>
                  <a:pt x="9" y="8"/>
                </a:lnTo>
                <a:lnTo>
                  <a:pt x="6" y="16"/>
                </a:lnTo>
                <a:lnTo>
                  <a:pt x="6" y="2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5" name="Freeform 628"/>
          <p:cNvSpPr>
            <a:spLocks/>
          </p:cNvSpPr>
          <p:nvPr/>
        </p:nvSpPr>
        <p:spPr bwMode="auto">
          <a:xfrm>
            <a:off x="6753505" y="4068528"/>
            <a:ext cx="52418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0" y="47"/>
              </a:cxn>
              <a:cxn ang="0">
                <a:pos x="11" y="47"/>
              </a:cxn>
              <a:cxn ang="0">
                <a:pos x="11" y="47"/>
              </a:cxn>
              <a:cxn ang="0">
                <a:pos x="6" y="44"/>
              </a:cxn>
              <a:cxn ang="0">
                <a:pos x="3" y="38"/>
              </a:cxn>
              <a:cxn ang="0">
                <a:pos x="0" y="33"/>
              </a:cxn>
              <a:cxn ang="0">
                <a:pos x="0" y="25"/>
              </a:cxn>
              <a:cxn ang="0">
                <a:pos x="0" y="25"/>
              </a:cxn>
              <a:cxn ang="0">
                <a:pos x="0" y="13"/>
              </a:cxn>
              <a:cxn ang="0">
                <a:pos x="3" y="5"/>
              </a:cxn>
              <a:cxn ang="0">
                <a:pos x="9" y="2"/>
              </a:cxn>
              <a:cxn ang="0">
                <a:pos x="17" y="0"/>
              </a:cxn>
              <a:cxn ang="0">
                <a:pos x="17" y="0"/>
              </a:cxn>
              <a:cxn ang="0">
                <a:pos x="23" y="0"/>
              </a:cxn>
              <a:cxn ang="0">
                <a:pos x="28" y="5"/>
              </a:cxn>
              <a:cxn ang="0">
                <a:pos x="28" y="5"/>
              </a:cxn>
              <a:cxn ang="0">
                <a:pos x="28" y="0"/>
              </a:cxn>
              <a:cxn ang="0">
                <a:pos x="34" y="0"/>
              </a:cxn>
              <a:cxn ang="0">
                <a:pos x="34" y="44"/>
              </a:cxn>
              <a:cxn ang="0">
                <a:pos x="34" y="44"/>
              </a:cxn>
              <a:cxn ang="0">
                <a:pos x="34" y="47"/>
              </a:cxn>
              <a:cxn ang="0">
                <a:pos x="28" y="47"/>
              </a:cxn>
            </a:cxnLst>
            <a:rect l="0" t="0" r="r" b="b"/>
            <a:pathLst>
              <a:path w="34" h="47">
                <a:moveTo>
                  <a:pt x="28" y="47"/>
                </a:moveTo>
                <a:lnTo>
                  <a:pt x="28" y="47"/>
                </a:lnTo>
                <a:lnTo>
                  <a:pt x="28" y="44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0" y="47"/>
                </a:lnTo>
                <a:lnTo>
                  <a:pt x="11" y="47"/>
                </a:lnTo>
                <a:lnTo>
                  <a:pt x="11" y="47"/>
                </a:lnTo>
                <a:lnTo>
                  <a:pt x="6" y="44"/>
                </a:lnTo>
                <a:lnTo>
                  <a:pt x="3" y="38"/>
                </a:lnTo>
                <a:lnTo>
                  <a:pt x="0" y="33"/>
                </a:lnTo>
                <a:lnTo>
                  <a:pt x="0" y="25"/>
                </a:lnTo>
                <a:lnTo>
                  <a:pt x="0" y="25"/>
                </a:lnTo>
                <a:lnTo>
                  <a:pt x="0" y="13"/>
                </a:lnTo>
                <a:lnTo>
                  <a:pt x="3" y="5"/>
                </a:lnTo>
                <a:lnTo>
                  <a:pt x="9" y="2"/>
                </a:lnTo>
                <a:lnTo>
                  <a:pt x="17" y="0"/>
                </a:lnTo>
                <a:lnTo>
                  <a:pt x="17" y="0"/>
                </a:lnTo>
                <a:lnTo>
                  <a:pt x="23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4" y="0"/>
                </a:lnTo>
                <a:lnTo>
                  <a:pt x="34" y="44"/>
                </a:lnTo>
                <a:lnTo>
                  <a:pt x="34" y="44"/>
                </a:lnTo>
                <a:lnTo>
                  <a:pt x="34" y="47"/>
                </a:lnTo>
                <a:lnTo>
                  <a:pt x="2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6" name="Freeform 629"/>
          <p:cNvSpPr>
            <a:spLocks/>
          </p:cNvSpPr>
          <p:nvPr/>
        </p:nvSpPr>
        <p:spPr bwMode="auto">
          <a:xfrm>
            <a:off x="6762755" y="4075784"/>
            <a:ext cx="33917" cy="5224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0"/>
              </a:cxn>
              <a:cxn ang="0">
                <a:pos x="3" y="25"/>
              </a:cxn>
              <a:cxn ang="0">
                <a:pos x="3" y="33"/>
              </a:cxn>
              <a:cxn ang="0">
                <a:pos x="8" y="36"/>
              </a:cxn>
              <a:cxn ang="0">
                <a:pos x="11" y="36"/>
              </a:cxn>
              <a:cxn ang="0">
                <a:pos x="11" y="36"/>
              </a:cxn>
              <a:cxn ang="0">
                <a:pos x="17" y="36"/>
              </a:cxn>
              <a:cxn ang="0">
                <a:pos x="22" y="31"/>
              </a:cxn>
              <a:cxn ang="0">
                <a:pos x="22" y="6"/>
              </a:cxn>
              <a:cxn ang="0">
                <a:pos x="22" y="6"/>
              </a:cxn>
              <a:cxn ang="0">
                <a:pos x="17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3" y="3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2" h="36">
                <a:moveTo>
                  <a:pt x="0" y="20"/>
                </a:moveTo>
                <a:lnTo>
                  <a:pt x="0" y="20"/>
                </a:lnTo>
                <a:lnTo>
                  <a:pt x="0" y="20"/>
                </a:lnTo>
                <a:lnTo>
                  <a:pt x="3" y="25"/>
                </a:lnTo>
                <a:lnTo>
                  <a:pt x="3" y="33"/>
                </a:lnTo>
                <a:lnTo>
                  <a:pt x="8" y="36"/>
                </a:lnTo>
                <a:lnTo>
                  <a:pt x="11" y="36"/>
                </a:lnTo>
                <a:lnTo>
                  <a:pt x="11" y="36"/>
                </a:lnTo>
                <a:lnTo>
                  <a:pt x="17" y="36"/>
                </a:lnTo>
                <a:lnTo>
                  <a:pt x="22" y="31"/>
                </a:lnTo>
                <a:lnTo>
                  <a:pt x="22" y="6"/>
                </a:lnTo>
                <a:lnTo>
                  <a:pt x="22" y="6"/>
                </a:lnTo>
                <a:lnTo>
                  <a:pt x="17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3" y="3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7" name="Freeform 630"/>
          <p:cNvSpPr>
            <a:spLocks/>
          </p:cNvSpPr>
          <p:nvPr/>
        </p:nvSpPr>
        <p:spPr bwMode="auto">
          <a:xfrm>
            <a:off x="6796673" y="4136730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" name="Freeform 631"/>
          <p:cNvSpPr>
            <a:spLocks/>
          </p:cNvSpPr>
          <p:nvPr/>
        </p:nvSpPr>
        <p:spPr bwMode="auto">
          <a:xfrm>
            <a:off x="6796673" y="4136730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" name="Freeform 632"/>
          <p:cNvSpPr>
            <a:spLocks/>
          </p:cNvSpPr>
          <p:nvPr/>
        </p:nvSpPr>
        <p:spPr bwMode="auto">
          <a:xfrm>
            <a:off x="6796673" y="4139632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0" name="Freeform 633"/>
          <p:cNvSpPr>
            <a:spLocks/>
          </p:cNvSpPr>
          <p:nvPr/>
        </p:nvSpPr>
        <p:spPr bwMode="auto">
          <a:xfrm>
            <a:off x="6796673" y="4139632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1" name="Freeform 634"/>
          <p:cNvSpPr>
            <a:spLocks/>
          </p:cNvSpPr>
          <p:nvPr/>
        </p:nvSpPr>
        <p:spPr bwMode="auto">
          <a:xfrm>
            <a:off x="6770464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2" name="Freeform 635"/>
          <p:cNvSpPr>
            <a:spLocks/>
          </p:cNvSpPr>
          <p:nvPr/>
        </p:nvSpPr>
        <p:spPr bwMode="auto">
          <a:xfrm>
            <a:off x="6770464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3" name="Rectangle 636"/>
          <p:cNvSpPr>
            <a:spLocks noChangeArrowheads="1"/>
          </p:cNvSpPr>
          <p:nvPr/>
        </p:nvSpPr>
        <p:spPr bwMode="auto">
          <a:xfrm>
            <a:off x="6304870" y="4143986"/>
            <a:ext cx="9250" cy="2031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4" name="Rectangle 637"/>
          <p:cNvSpPr>
            <a:spLocks noChangeArrowheads="1"/>
          </p:cNvSpPr>
          <p:nvPr/>
        </p:nvSpPr>
        <p:spPr bwMode="auto">
          <a:xfrm>
            <a:off x="6304870" y="4143986"/>
            <a:ext cx="9250" cy="2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5" name="Freeform 638"/>
          <p:cNvSpPr>
            <a:spLocks noEditPoints="1"/>
          </p:cNvSpPr>
          <p:nvPr/>
        </p:nvSpPr>
        <p:spPr bwMode="auto">
          <a:xfrm>
            <a:off x="6304870" y="4068528"/>
            <a:ext cx="60126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4" y="44"/>
              </a:cxn>
              <a:cxn ang="0">
                <a:pos x="14" y="44"/>
              </a:cxn>
              <a:cxn ang="0">
                <a:pos x="8" y="41"/>
              </a:cxn>
              <a:cxn ang="0">
                <a:pos x="6" y="41"/>
              </a:cxn>
              <a:cxn ang="0">
                <a:pos x="6" y="47"/>
              </a:cxn>
              <a:cxn ang="0">
                <a:pos x="0" y="47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8" y="5"/>
              </a:cxn>
              <a:cxn ang="0">
                <a:pos x="8" y="5"/>
              </a:cxn>
              <a:cxn ang="0">
                <a:pos x="14" y="2"/>
              </a:cxn>
              <a:cxn ang="0">
                <a:pos x="14" y="2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4" y="5"/>
              </a:cxn>
              <a:cxn ang="0">
                <a:pos x="34" y="5"/>
              </a:cxn>
              <a:cxn ang="0">
                <a:pos x="39" y="13"/>
              </a:cxn>
              <a:cxn ang="0">
                <a:pos x="39" y="22"/>
              </a:cxn>
              <a:cxn ang="0">
                <a:pos x="39" y="22"/>
              </a:cxn>
              <a:cxn ang="0">
                <a:pos x="39" y="33"/>
              </a:cxn>
              <a:cxn ang="0">
                <a:pos x="34" y="41"/>
              </a:cxn>
              <a:cxn ang="0">
                <a:pos x="34" y="41"/>
              </a:cxn>
              <a:cxn ang="0">
                <a:pos x="31" y="44"/>
              </a:cxn>
              <a:cxn ang="0">
                <a:pos x="25" y="47"/>
              </a:cxn>
              <a:cxn ang="0">
                <a:pos x="17" y="47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36"/>
              </a:cxn>
              <a:cxn ang="0">
                <a:pos x="6" y="36"/>
              </a:cxn>
              <a:cxn ang="0">
                <a:pos x="14" y="41"/>
              </a:cxn>
              <a:cxn ang="0">
                <a:pos x="14" y="41"/>
              </a:cxn>
              <a:cxn ang="0">
                <a:pos x="20" y="41"/>
              </a:cxn>
              <a:cxn ang="0">
                <a:pos x="20" y="41"/>
              </a:cxn>
              <a:cxn ang="0">
                <a:pos x="25" y="41"/>
              </a:cxn>
              <a:cxn ang="0">
                <a:pos x="28" y="38"/>
              </a:cxn>
              <a:cxn ang="0">
                <a:pos x="28" y="38"/>
              </a:cxn>
              <a:cxn ang="0">
                <a:pos x="31" y="33"/>
              </a:cxn>
              <a:cxn ang="0">
                <a:pos x="34" y="22"/>
              </a:cxn>
              <a:cxn ang="0">
                <a:pos x="34" y="22"/>
              </a:cxn>
              <a:cxn ang="0">
                <a:pos x="31" y="13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0" y="5"/>
              </a:cxn>
              <a:cxn ang="0">
                <a:pos x="20" y="5"/>
              </a:cxn>
              <a:cxn ang="0">
                <a:pos x="14" y="5"/>
              </a:cxn>
            </a:cxnLst>
            <a:rect l="0" t="0" r="r" b="b"/>
            <a:pathLst>
              <a:path w="39" h="47">
                <a:moveTo>
                  <a:pt x="17" y="47"/>
                </a:moveTo>
                <a:lnTo>
                  <a:pt x="17" y="47"/>
                </a:lnTo>
                <a:lnTo>
                  <a:pt x="14" y="44"/>
                </a:lnTo>
                <a:lnTo>
                  <a:pt x="14" y="44"/>
                </a:lnTo>
                <a:lnTo>
                  <a:pt x="8" y="41"/>
                </a:lnTo>
                <a:lnTo>
                  <a:pt x="6" y="41"/>
                </a:lnTo>
                <a:lnTo>
                  <a:pt x="6" y="47"/>
                </a:lnTo>
                <a:lnTo>
                  <a:pt x="0" y="47"/>
                </a:ln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14" y="2"/>
                </a:lnTo>
                <a:lnTo>
                  <a:pt x="14" y="2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4" y="5"/>
                </a:lnTo>
                <a:lnTo>
                  <a:pt x="34" y="5"/>
                </a:lnTo>
                <a:lnTo>
                  <a:pt x="39" y="13"/>
                </a:lnTo>
                <a:lnTo>
                  <a:pt x="39" y="22"/>
                </a:lnTo>
                <a:lnTo>
                  <a:pt x="39" y="22"/>
                </a:lnTo>
                <a:lnTo>
                  <a:pt x="39" y="33"/>
                </a:lnTo>
                <a:lnTo>
                  <a:pt x="34" y="41"/>
                </a:lnTo>
                <a:lnTo>
                  <a:pt x="34" y="41"/>
                </a:lnTo>
                <a:lnTo>
                  <a:pt x="31" y="44"/>
                </a:lnTo>
                <a:lnTo>
                  <a:pt x="25" y="47"/>
                </a:lnTo>
                <a:lnTo>
                  <a:pt x="17" y="47"/>
                </a:lnTo>
                <a:close/>
                <a:moveTo>
                  <a:pt x="14" y="5"/>
                </a:moveTo>
                <a:lnTo>
                  <a:pt x="14" y="5"/>
                </a:lnTo>
                <a:lnTo>
                  <a:pt x="6" y="11"/>
                </a:lnTo>
                <a:lnTo>
                  <a:pt x="6" y="36"/>
                </a:lnTo>
                <a:lnTo>
                  <a:pt x="6" y="36"/>
                </a:lnTo>
                <a:lnTo>
                  <a:pt x="14" y="41"/>
                </a:lnTo>
                <a:lnTo>
                  <a:pt x="14" y="41"/>
                </a:lnTo>
                <a:lnTo>
                  <a:pt x="20" y="41"/>
                </a:lnTo>
                <a:lnTo>
                  <a:pt x="20" y="41"/>
                </a:lnTo>
                <a:lnTo>
                  <a:pt x="25" y="41"/>
                </a:lnTo>
                <a:lnTo>
                  <a:pt x="28" y="38"/>
                </a:lnTo>
                <a:lnTo>
                  <a:pt x="28" y="38"/>
                </a:lnTo>
                <a:lnTo>
                  <a:pt x="31" y="33"/>
                </a:lnTo>
                <a:lnTo>
                  <a:pt x="34" y="22"/>
                </a:lnTo>
                <a:lnTo>
                  <a:pt x="34" y="22"/>
                </a:lnTo>
                <a:lnTo>
                  <a:pt x="31" y="13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6" name="Freeform 639"/>
          <p:cNvSpPr>
            <a:spLocks/>
          </p:cNvSpPr>
          <p:nvPr/>
        </p:nvSpPr>
        <p:spPr bwMode="auto">
          <a:xfrm>
            <a:off x="6304870" y="4068528"/>
            <a:ext cx="60126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4" y="44"/>
              </a:cxn>
              <a:cxn ang="0">
                <a:pos x="14" y="44"/>
              </a:cxn>
              <a:cxn ang="0">
                <a:pos x="8" y="41"/>
              </a:cxn>
              <a:cxn ang="0">
                <a:pos x="6" y="41"/>
              </a:cxn>
              <a:cxn ang="0">
                <a:pos x="6" y="47"/>
              </a:cxn>
              <a:cxn ang="0">
                <a:pos x="0" y="47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8" y="5"/>
              </a:cxn>
              <a:cxn ang="0">
                <a:pos x="8" y="5"/>
              </a:cxn>
              <a:cxn ang="0">
                <a:pos x="14" y="2"/>
              </a:cxn>
              <a:cxn ang="0">
                <a:pos x="14" y="2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4" y="5"/>
              </a:cxn>
              <a:cxn ang="0">
                <a:pos x="34" y="5"/>
              </a:cxn>
              <a:cxn ang="0">
                <a:pos x="39" y="13"/>
              </a:cxn>
              <a:cxn ang="0">
                <a:pos x="39" y="22"/>
              </a:cxn>
              <a:cxn ang="0">
                <a:pos x="39" y="22"/>
              </a:cxn>
              <a:cxn ang="0">
                <a:pos x="39" y="33"/>
              </a:cxn>
              <a:cxn ang="0">
                <a:pos x="34" y="41"/>
              </a:cxn>
              <a:cxn ang="0">
                <a:pos x="34" y="41"/>
              </a:cxn>
              <a:cxn ang="0">
                <a:pos x="31" y="44"/>
              </a:cxn>
              <a:cxn ang="0">
                <a:pos x="25" y="47"/>
              </a:cxn>
              <a:cxn ang="0">
                <a:pos x="17" y="47"/>
              </a:cxn>
            </a:cxnLst>
            <a:rect l="0" t="0" r="r" b="b"/>
            <a:pathLst>
              <a:path w="39" h="47">
                <a:moveTo>
                  <a:pt x="17" y="47"/>
                </a:moveTo>
                <a:lnTo>
                  <a:pt x="17" y="47"/>
                </a:lnTo>
                <a:lnTo>
                  <a:pt x="14" y="44"/>
                </a:lnTo>
                <a:lnTo>
                  <a:pt x="14" y="44"/>
                </a:lnTo>
                <a:lnTo>
                  <a:pt x="8" y="41"/>
                </a:lnTo>
                <a:lnTo>
                  <a:pt x="6" y="41"/>
                </a:lnTo>
                <a:lnTo>
                  <a:pt x="6" y="47"/>
                </a:lnTo>
                <a:lnTo>
                  <a:pt x="0" y="47"/>
                </a:ln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8" y="5"/>
                </a:lnTo>
                <a:lnTo>
                  <a:pt x="8" y="5"/>
                </a:lnTo>
                <a:lnTo>
                  <a:pt x="14" y="2"/>
                </a:lnTo>
                <a:lnTo>
                  <a:pt x="14" y="2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4" y="5"/>
                </a:lnTo>
                <a:lnTo>
                  <a:pt x="34" y="5"/>
                </a:lnTo>
                <a:lnTo>
                  <a:pt x="39" y="13"/>
                </a:lnTo>
                <a:lnTo>
                  <a:pt x="39" y="22"/>
                </a:lnTo>
                <a:lnTo>
                  <a:pt x="39" y="22"/>
                </a:lnTo>
                <a:lnTo>
                  <a:pt x="39" y="33"/>
                </a:lnTo>
                <a:lnTo>
                  <a:pt x="34" y="41"/>
                </a:lnTo>
                <a:lnTo>
                  <a:pt x="34" y="41"/>
                </a:lnTo>
                <a:lnTo>
                  <a:pt x="31" y="44"/>
                </a:lnTo>
                <a:lnTo>
                  <a:pt x="25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7" name="Freeform 640"/>
          <p:cNvSpPr>
            <a:spLocks/>
          </p:cNvSpPr>
          <p:nvPr/>
        </p:nvSpPr>
        <p:spPr bwMode="auto">
          <a:xfrm>
            <a:off x="6314120" y="4075784"/>
            <a:ext cx="43168" cy="5224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6"/>
              </a:cxn>
              <a:cxn ang="0">
                <a:pos x="0" y="31"/>
              </a:cxn>
              <a:cxn ang="0">
                <a:pos x="0" y="31"/>
              </a:cxn>
              <a:cxn ang="0">
                <a:pos x="8" y="36"/>
              </a:cxn>
              <a:cxn ang="0">
                <a:pos x="8" y="36"/>
              </a:cxn>
              <a:cxn ang="0">
                <a:pos x="14" y="36"/>
              </a:cxn>
              <a:cxn ang="0">
                <a:pos x="14" y="36"/>
              </a:cxn>
              <a:cxn ang="0">
                <a:pos x="19" y="36"/>
              </a:cxn>
              <a:cxn ang="0">
                <a:pos x="22" y="33"/>
              </a:cxn>
              <a:cxn ang="0">
                <a:pos x="22" y="33"/>
              </a:cxn>
              <a:cxn ang="0">
                <a:pos x="25" y="28"/>
              </a:cxn>
              <a:cxn ang="0">
                <a:pos x="28" y="17"/>
              </a:cxn>
              <a:cxn ang="0">
                <a:pos x="28" y="17"/>
              </a:cxn>
              <a:cxn ang="0">
                <a:pos x="25" y="8"/>
              </a:cxn>
              <a:cxn ang="0">
                <a:pos x="22" y="3"/>
              </a:cxn>
              <a:cxn ang="0">
                <a:pos x="22" y="3"/>
              </a:cxn>
              <a:cxn ang="0">
                <a:pos x="19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</a:cxnLst>
            <a:rect l="0" t="0" r="r" b="b"/>
            <a:pathLst>
              <a:path w="28" h="36">
                <a:moveTo>
                  <a:pt x="8" y="0"/>
                </a:moveTo>
                <a:lnTo>
                  <a:pt x="8" y="0"/>
                </a:lnTo>
                <a:lnTo>
                  <a:pt x="0" y="6"/>
                </a:lnTo>
                <a:lnTo>
                  <a:pt x="0" y="31"/>
                </a:lnTo>
                <a:lnTo>
                  <a:pt x="0" y="31"/>
                </a:lnTo>
                <a:lnTo>
                  <a:pt x="8" y="36"/>
                </a:lnTo>
                <a:lnTo>
                  <a:pt x="8" y="36"/>
                </a:lnTo>
                <a:lnTo>
                  <a:pt x="14" y="36"/>
                </a:lnTo>
                <a:lnTo>
                  <a:pt x="14" y="36"/>
                </a:lnTo>
                <a:lnTo>
                  <a:pt x="19" y="36"/>
                </a:lnTo>
                <a:lnTo>
                  <a:pt x="22" y="33"/>
                </a:lnTo>
                <a:lnTo>
                  <a:pt x="22" y="33"/>
                </a:lnTo>
                <a:lnTo>
                  <a:pt x="25" y="28"/>
                </a:lnTo>
                <a:lnTo>
                  <a:pt x="28" y="17"/>
                </a:lnTo>
                <a:lnTo>
                  <a:pt x="28" y="17"/>
                </a:lnTo>
                <a:lnTo>
                  <a:pt x="25" y="8"/>
                </a:lnTo>
                <a:lnTo>
                  <a:pt x="22" y="3"/>
                </a:lnTo>
                <a:lnTo>
                  <a:pt x="22" y="3"/>
                </a:lnTo>
                <a:lnTo>
                  <a:pt x="19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8" name="Rectangle 641"/>
          <p:cNvSpPr>
            <a:spLocks noChangeArrowheads="1"/>
          </p:cNvSpPr>
          <p:nvPr/>
        </p:nvSpPr>
        <p:spPr bwMode="auto">
          <a:xfrm>
            <a:off x="6304870" y="4136730"/>
            <a:ext cx="9250" cy="290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" name="Rectangle 642"/>
          <p:cNvSpPr>
            <a:spLocks noChangeArrowheads="1"/>
          </p:cNvSpPr>
          <p:nvPr/>
        </p:nvSpPr>
        <p:spPr bwMode="auto">
          <a:xfrm>
            <a:off x="6304870" y="4136730"/>
            <a:ext cx="9250" cy="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0" name="Rectangle 643"/>
          <p:cNvSpPr>
            <a:spLocks noChangeArrowheads="1"/>
          </p:cNvSpPr>
          <p:nvPr/>
        </p:nvSpPr>
        <p:spPr bwMode="auto">
          <a:xfrm>
            <a:off x="6304870" y="4139632"/>
            <a:ext cx="9250" cy="435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1" name="Rectangle 644"/>
          <p:cNvSpPr>
            <a:spLocks noChangeArrowheads="1"/>
          </p:cNvSpPr>
          <p:nvPr/>
        </p:nvSpPr>
        <p:spPr bwMode="auto">
          <a:xfrm>
            <a:off x="6304870" y="4139632"/>
            <a:ext cx="9250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2" name="Freeform 645"/>
          <p:cNvSpPr>
            <a:spLocks/>
          </p:cNvSpPr>
          <p:nvPr/>
        </p:nvSpPr>
        <p:spPr bwMode="auto">
          <a:xfrm>
            <a:off x="6331079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3" name="Freeform 646"/>
          <p:cNvSpPr>
            <a:spLocks/>
          </p:cNvSpPr>
          <p:nvPr/>
        </p:nvSpPr>
        <p:spPr bwMode="auto">
          <a:xfrm>
            <a:off x="6331079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4" name="Freeform 647"/>
          <p:cNvSpPr>
            <a:spLocks noEditPoints="1"/>
          </p:cNvSpPr>
          <p:nvPr/>
        </p:nvSpPr>
        <p:spPr bwMode="auto">
          <a:xfrm>
            <a:off x="7012511" y="4055468"/>
            <a:ext cx="198879" cy="81262"/>
          </a:xfrm>
          <a:custGeom>
            <a:avLst/>
            <a:gdLst/>
            <a:ahLst/>
            <a:cxnLst>
              <a:cxn ang="0">
                <a:pos x="104" y="14"/>
              </a:cxn>
              <a:cxn ang="0">
                <a:pos x="98" y="9"/>
              </a:cxn>
              <a:cxn ang="0">
                <a:pos x="104" y="0"/>
              </a:cxn>
              <a:cxn ang="0">
                <a:pos x="112" y="9"/>
              </a:cxn>
              <a:cxn ang="0">
                <a:pos x="123" y="14"/>
              </a:cxn>
              <a:cxn ang="0">
                <a:pos x="112" y="39"/>
              </a:cxn>
              <a:cxn ang="0">
                <a:pos x="115" y="47"/>
              </a:cxn>
              <a:cxn ang="0">
                <a:pos x="121" y="50"/>
              </a:cxn>
              <a:cxn ang="0">
                <a:pos x="126" y="50"/>
              </a:cxn>
              <a:cxn ang="0">
                <a:pos x="129" y="53"/>
              </a:cxn>
              <a:cxn ang="0">
                <a:pos x="118" y="56"/>
              </a:cxn>
              <a:cxn ang="0">
                <a:pos x="109" y="53"/>
              </a:cxn>
              <a:cxn ang="0">
                <a:pos x="104" y="42"/>
              </a:cxn>
              <a:cxn ang="0">
                <a:pos x="23" y="56"/>
              </a:cxn>
              <a:cxn ang="0">
                <a:pos x="20" y="56"/>
              </a:cxn>
              <a:cxn ang="0">
                <a:pos x="17" y="56"/>
              </a:cxn>
              <a:cxn ang="0">
                <a:pos x="11" y="53"/>
              </a:cxn>
              <a:cxn ang="0">
                <a:pos x="6" y="50"/>
              </a:cxn>
              <a:cxn ang="0">
                <a:pos x="0" y="31"/>
              </a:cxn>
              <a:cxn ang="0">
                <a:pos x="3" y="22"/>
              </a:cxn>
              <a:cxn ang="0">
                <a:pos x="6" y="14"/>
              </a:cxn>
              <a:cxn ang="0">
                <a:pos x="23" y="9"/>
              </a:cxn>
              <a:cxn ang="0">
                <a:pos x="28" y="9"/>
              </a:cxn>
              <a:cxn ang="0">
                <a:pos x="37" y="14"/>
              </a:cxn>
              <a:cxn ang="0">
                <a:pos x="42" y="34"/>
              </a:cxn>
              <a:cxn ang="0">
                <a:pos x="9" y="34"/>
              </a:cxn>
              <a:cxn ang="0">
                <a:pos x="14" y="47"/>
              </a:cxn>
              <a:cxn ang="0">
                <a:pos x="23" y="53"/>
              </a:cxn>
              <a:cxn ang="0">
                <a:pos x="28" y="50"/>
              </a:cxn>
              <a:cxn ang="0">
                <a:pos x="42" y="45"/>
              </a:cxn>
              <a:cxn ang="0">
                <a:pos x="37" y="53"/>
              </a:cxn>
              <a:cxn ang="0">
                <a:pos x="31" y="56"/>
              </a:cxn>
              <a:cxn ang="0">
                <a:pos x="23" y="56"/>
              </a:cxn>
              <a:cxn ang="0">
                <a:pos x="9" y="31"/>
              </a:cxn>
              <a:cxn ang="0">
                <a:pos x="34" y="31"/>
              </a:cxn>
              <a:cxn ang="0">
                <a:pos x="31" y="17"/>
              </a:cxn>
              <a:cxn ang="0">
                <a:pos x="23" y="11"/>
              </a:cxn>
              <a:cxn ang="0">
                <a:pos x="17" y="14"/>
              </a:cxn>
              <a:cxn ang="0">
                <a:pos x="9" y="22"/>
              </a:cxn>
            </a:cxnLst>
            <a:rect l="0" t="0" r="r" b="b"/>
            <a:pathLst>
              <a:path w="129" h="56">
                <a:moveTo>
                  <a:pt x="104" y="42"/>
                </a:moveTo>
                <a:lnTo>
                  <a:pt x="104" y="14"/>
                </a:lnTo>
                <a:lnTo>
                  <a:pt x="98" y="14"/>
                </a:lnTo>
                <a:lnTo>
                  <a:pt x="98" y="9"/>
                </a:lnTo>
                <a:lnTo>
                  <a:pt x="104" y="9"/>
                </a:lnTo>
                <a:lnTo>
                  <a:pt x="104" y="0"/>
                </a:lnTo>
                <a:lnTo>
                  <a:pt x="112" y="0"/>
                </a:lnTo>
                <a:lnTo>
                  <a:pt x="112" y="9"/>
                </a:lnTo>
                <a:lnTo>
                  <a:pt x="123" y="9"/>
                </a:lnTo>
                <a:lnTo>
                  <a:pt x="123" y="14"/>
                </a:lnTo>
                <a:lnTo>
                  <a:pt x="112" y="14"/>
                </a:lnTo>
                <a:lnTo>
                  <a:pt x="112" y="39"/>
                </a:lnTo>
                <a:lnTo>
                  <a:pt x="112" y="39"/>
                </a:lnTo>
                <a:lnTo>
                  <a:pt x="115" y="47"/>
                </a:lnTo>
                <a:lnTo>
                  <a:pt x="115" y="50"/>
                </a:lnTo>
                <a:lnTo>
                  <a:pt x="121" y="50"/>
                </a:lnTo>
                <a:lnTo>
                  <a:pt x="121" y="50"/>
                </a:lnTo>
                <a:lnTo>
                  <a:pt x="126" y="50"/>
                </a:lnTo>
                <a:lnTo>
                  <a:pt x="129" y="53"/>
                </a:lnTo>
                <a:lnTo>
                  <a:pt x="129" y="53"/>
                </a:lnTo>
                <a:lnTo>
                  <a:pt x="118" y="56"/>
                </a:lnTo>
                <a:lnTo>
                  <a:pt x="118" y="56"/>
                </a:lnTo>
                <a:lnTo>
                  <a:pt x="112" y="56"/>
                </a:lnTo>
                <a:lnTo>
                  <a:pt x="109" y="53"/>
                </a:lnTo>
                <a:lnTo>
                  <a:pt x="107" y="47"/>
                </a:lnTo>
                <a:lnTo>
                  <a:pt x="104" y="42"/>
                </a:lnTo>
                <a:close/>
                <a:moveTo>
                  <a:pt x="23" y="56"/>
                </a:moveTo>
                <a:lnTo>
                  <a:pt x="23" y="56"/>
                </a:lnTo>
                <a:lnTo>
                  <a:pt x="20" y="56"/>
                </a:lnTo>
                <a:lnTo>
                  <a:pt x="20" y="56"/>
                </a:lnTo>
                <a:lnTo>
                  <a:pt x="20" y="56"/>
                </a:lnTo>
                <a:lnTo>
                  <a:pt x="17" y="56"/>
                </a:lnTo>
                <a:lnTo>
                  <a:pt x="17" y="56"/>
                </a:lnTo>
                <a:lnTo>
                  <a:pt x="11" y="53"/>
                </a:lnTo>
                <a:lnTo>
                  <a:pt x="6" y="50"/>
                </a:lnTo>
                <a:lnTo>
                  <a:pt x="6" y="50"/>
                </a:lnTo>
                <a:lnTo>
                  <a:pt x="3" y="42"/>
                </a:lnTo>
                <a:lnTo>
                  <a:pt x="0" y="31"/>
                </a:lnTo>
                <a:lnTo>
                  <a:pt x="0" y="31"/>
                </a:lnTo>
                <a:lnTo>
                  <a:pt x="3" y="22"/>
                </a:lnTo>
                <a:lnTo>
                  <a:pt x="6" y="14"/>
                </a:lnTo>
                <a:lnTo>
                  <a:pt x="6" y="14"/>
                </a:lnTo>
                <a:lnTo>
                  <a:pt x="14" y="9"/>
                </a:lnTo>
                <a:lnTo>
                  <a:pt x="23" y="9"/>
                </a:lnTo>
                <a:lnTo>
                  <a:pt x="23" y="9"/>
                </a:lnTo>
                <a:lnTo>
                  <a:pt x="28" y="9"/>
                </a:lnTo>
                <a:lnTo>
                  <a:pt x="37" y="14"/>
                </a:lnTo>
                <a:lnTo>
                  <a:pt x="37" y="14"/>
                </a:lnTo>
                <a:lnTo>
                  <a:pt x="39" y="22"/>
                </a:lnTo>
                <a:lnTo>
                  <a:pt x="42" y="34"/>
                </a:lnTo>
                <a:lnTo>
                  <a:pt x="9" y="34"/>
                </a:lnTo>
                <a:lnTo>
                  <a:pt x="9" y="34"/>
                </a:lnTo>
                <a:lnTo>
                  <a:pt x="9" y="42"/>
                </a:lnTo>
                <a:lnTo>
                  <a:pt x="14" y="47"/>
                </a:lnTo>
                <a:lnTo>
                  <a:pt x="17" y="50"/>
                </a:lnTo>
                <a:lnTo>
                  <a:pt x="23" y="53"/>
                </a:lnTo>
                <a:lnTo>
                  <a:pt x="23" y="53"/>
                </a:lnTo>
                <a:lnTo>
                  <a:pt x="28" y="50"/>
                </a:lnTo>
                <a:lnTo>
                  <a:pt x="34" y="45"/>
                </a:lnTo>
                <a:lnTo>
                  <a:pt x="42" y="45"/>
                </a:lnTo>
                <a:lnTo>
                  <a:pt x="42" y="45"/>
                </a:lnTo>
                <a:lnTo>
                  <a:pt x="37" y="53"/>
                </a:lnTo>
                <a:lnTo>
                  <a:pt x="37" y="53"/>
                </a:lnTo>
                <a:lnTo>
                  <a:pt x="31" y="56"/>
                </a:lnTo>
                <a:lnTo>
                  <a:pt x="23" y="56"/>
                </a:lnTo>
                <a:lnTo>
                  <a:pt x="23" y="56"/>
                </a:lnTo>
                <a:lnTo>
                  <a:pt x="23" y="56"/>
                </a:lnTo>
                <a:close/>
                <a:moveTo>
                  <a:pt x="9" y="31"/>
                </a:moveTo>
                <a:lnTo>
                  <a:pt x="34" y="31"/>
                </a:lnTo>
                <a:lnTo>
                  <a:pt x="34" y="31"/>
                </a:lnTo>
                <a:lnTo>
                  <a:pt x="34" y="22"/>
                </a:lnTo>
                <a:lnTo>
                  <a:pt x="31" y="17"/>
                </a:lnTo>
                <a:lnTo>
                  <a:pt x="25" y="14"/>
                </a:lnTo>
                <a:lnTo>
                  <a:pt x="23" y="11"/>
                </a:lnTo>
                <a:lnTo>
                  <a:pt x="23" y="11"/>
                </a:lnTo>
                <a:lnTo>
                  <a:pt x="17" y="14"/>
                </a:lnTo>
                <a:lnTo>
                  <a:pt x="11" y="17"/>
                </a:lnTo>
                <a:lnTo>
                  <a:pt x="9" y="22"/>
                </a:lnTo>
                <a:lnTo>
                  <a:pt x="9" y="3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5" name="Freeform 648"/>
          <p:cNvSpPr>
            <a:spLocks/>
          </p:cNvSpPr>
          <p:nvPr/>
        </p:nvSpPr>
        <p:spPr bwMode="auto">
          <a:xfrm>
            <a:off x="7163597" y="4055468"/>
            <a:ext cx="47793" cy="8126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14"/>
              </a:cxn>
              <a:cxn ang="0">
                <a:pos x="0" y="14"/>
              </a:cxn>
              <a:cxn ang="0">
                <a:pos x="0" y="9"/>
              </a:cxn>
              <a:cxn ang="0">
                <a:pos x="6" y="9"/>
              </a:cxn>
              <a:cxn ang="0">
                <a:pos x="6" y="0"/>
              </a:cxn>
              <a:cxn ang="0">
                <a:pos x="14" y="0"/>
              </a:cxn>
              <a:cxn ang="0">
                <a:pos x="14" y="9"/>
              </a:cxn>
              <a:cxn ang="0">
                <a:pos x="25" y="9"/>
              </a:cxn>
              <a:cxn ang="0">
                <a:pos x="25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17" y="50"/>
              </a:cxn>
              <a:cxn ang="0">
                <a:pos x="23" y="50"/>
              </a:cxn>
              <a:cxn ang="0">
                <a:pos x="23" y="50"/>
              </a:cxn>
              <a:cxn ang="0">
                <a:pos x="28" y="50"/>
              </a:cxn>
              <a:cxn ang="0">
                <a:pos x="31" y="53"/>
              </a:cxn>
              <a:cxn ang="0">
                <a:pos x="31" y="53"/>
              </a:cxn>
              <a:cxn ang="0">
                <a:pos x="20" y="56"/>
              </a:cxn>
              <a:cxn ang="0">
                <a:pos x="20" y="56"/>
              </a:cxn>
              <a:cxn ang="0">
                <a:pos x="14" y="56"/>
              </a:cxn>
              <a:cxn ang="0">
                <a:pos x="11" y="53"/>
              </a:cxn>
              <a:cxn ang="0">
                <a:pos x="9" y="47"/>
              </a:cxn>
              <a:cxn ang="0">
                <a:pos x="6" y="42"/>
              </a:cxn>
            </a:cxnLst>
            <a:rect l="0" t="0" r="r" b="b"/>
            <a:pathLst>
              <a:path w="31" h="56">
                <a:moveTo>
                  <a:pt x="6" y="42"/>
                </a:moveTo>
                <a:lnTo>
                  <a:pt x="6" y="14"/>
                </a:lnTo>
                <a:lnTo>
                  <a:pt x="0" y="14"/>
                </a:lnTo>
                <a:lnTo>
                  <a:pt x="0" y="9"/>
                </a:lnTo>
                <a:lnTo>
                  <a:pt x="6" y="9"/>
                </a:lnTo>
                <a:lnTo>
                  <a:pt x="6" y="0"/>
                </a:lnTo>
                <a:lnTo>
                  <a:pt x="14" y="0"/>
                </a:lnTo>
                <a:lnTo>
                  <a:pt x="14" y="9"/>
                </a:lnTo>
                <a:lnTo>
                  <a:pt x="25" y="9"/>
                </a:lnTo>
                <a:lnTo>
                  <a:pt x="25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17" y="50"/>
                </a:lnTo>
                <a:lnTo>
                  <a:pt x="23" y="50"/>
                </a:lnTo>
                <a:lnTo>
                  <a:pt x="23" y="50"/>
                </a:lnTo>
                <a:lnTo>
                  <a:pt x="28" y="50"/>
                </a:lnTo>
                <a:lnTo>
                  <a:pt x="31" y="53"/>
                </a:lnTo>
                <a:lnTo>
                  <a:pt x="31" y="53"/>
                </a:lnTo>
                <a:lnTo>
                  <a:pt x="20" y="56"/>
                </a:lnTo>
                <a:lnTo>
                  <a:pt x="20" y="56"/>
                </a:lnTo>
                <a:lnTo>
                  <a:pt x="14" y="56"/>
                </a:lnTo>
                <a:lnTo>
                  <a:pt x="11" y="53"/>
                </a:lnTo>
                <a:lnTo>
                  <a:pt x="9" y="47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6" name="Freeform 649"/>
          <p:cNvSpPr>
            <a:spLocks/>
          </p:cNvSpPr>
          <p:nvPr/>
        </p:nvSpPr>
        <p:spPr bwMode="auto">
          <a:xfrm>
            <a:off x="7012511" y="4068528"/>
            <a:ext cx="64751" cy="68202"/>
          </a:xfrm>
          <a:custGeom>
            <a:avLst/>
            <a:gdLst/>
            <a:ahLst/>
            <a:cxnLst>
              <a:cxn ang="0">
                <a:pos x="23" y="47"/>
              </a:cxn>
              <a:cxn ang="0">
                <a:pos x="23" y="47"/>
              </a:cxn>
              <a:cxn ang="0">
                <a:pos x="20" y="47"/>
              </a:cxn>
              <a:cxn ang="0">
                <a:pos x="20" y="47"/>
              </a:cxn>
              <a:cxn ang="0">
                <a:pos x="20" y="47"/>
              </a:cxn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6" y="5"/>
              </a:cxn>
              <a:cxn ang="0">
                <a:pos x="6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37" y="5"/>
              </a:cxn>
              <a:cxn ang="0">
                <a:pos x="37" y="5"/>
              </a:cxn>
              <a:cxn ang="0">
                <a:pos x="39" y="13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4" y="38"/>
              </a:cxn>
              <a:cxn ang="0">
                <a:pos x="17" y="41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31" y="47"/>
              </a:cxn>
              <a:cxn ang="0">
                <a:pos x="23" y="47"/>
              </a:cxn>
              <a:cxn ang="0">
                <a:pos x="23" y="47"/>
              </a:cxn>
              <a:cxn ang="0">
                <a:pos x="23" y="47"/>
              </a:cxn>
            </a:cxnLst>
            <a:rect l="0" t="0" r="r" b="b"/>
            <a:pathLst>
              <a:path w="42" h="47">
                <a:moveTo>
                  <a:pt x="23" y="47"/>
                </a:moveTo>
                <a:lnTo>
                  <a:pt x="23" y="47"/>
                </a:lnTo>
                <a:lnTo>
                  <a:pt x="20" y="47"/>
                </a:lnTo>
                <a:lnTo>
                  <a:pt x="20" y="47"/>
                </a:lnTo>
                <a:lnTo>
                  <a:pt x="20" y="47"/>
                </a:lnTo>
                <a:lnTo>
                  <a:pt x="17" y="47"/>
                </a:lnTo>
                <a:lnTo>
                  <a:pt x="17" y="47"/>
                </a:lnTo>
                <a:lnTo>
                  <a:pt x="11" y="44"/>
                </a:lnTo>
                <a:lnTo>
                  <a:pt x="6" y="41"/>
                </a:ln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6" y="5"/>
                </a:lnTo>
                <a:lnTo>
                  <a:pt x="6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37" y="5"/>
                </a:lnTo>
                <a:lnTo>
                  <a:pt x="37" y="5"/>
                </a:lnTo>
                <a:lnTo>
                  <a:pt x="39" y="13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4" y="38"/>
                </a:lnTo>
                <a:lnTo>
                  <a:pt x="17" y="41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31" y="47"/>
                </a:lnTo>
                <a:lnTo>
                  <a:pt x="23" y="47"/>
                </a:lnTo>
                <a:lnTo>
                  <a:pt x="23" y="47"/>
                </a:lnTo>
                <a:lnTo>
                  <a:pt x="23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7" name="Freeform 650"/>
          <p:cNvSpPr>
            <a:spLocks/>
          </p:cNvSpPr>
          <p:nvPr/>
        </p:nvSpPr>
        <p:spPr bwMode="auto">
          <a:xfrm>
            <a:off x="7026386" y="4071431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20"/>
              </a:cxn>
              <a:cxn ang="0">
                <a:pos x="25" y="20"/>
              </a:cxn>
              <a:cxn ang="0">
                <a:pos x="25" y="11"/>
              </a:cxn>
              <a:cxn ang="0">
                <a:pos x="22" y="6"/>
              </a:cxn>
              <a:cxn ang="0">
                <a:pos x="16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2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25" y="20"/>
                </a:lnTo>
                <a:lnTo>
                  <a:pt x="25" y="20"/>
                </a:lnTo>
                <a:lnTo>
                  <a:pt x="25" y="11"/>
                </a:lnTo>
                <a:lnTo>
                  <a:pt x="22" y="6"/>
                </a:lnTo>
                <a:lnTo>
                  <a:pt x="16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2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8" name="Freeform 651"/>
          <p:cNvSpPr>
            <a:spLocks noEditPoints="1"/>
          </p:cNvSpPr>
          <p:nvPr/>
        </p:nvSpPr>
        <p:spPr bwMode="auto">
          <a:xfrm>
            <a:off x="7038720" y="4136730"/>
            <a:ext cx="9250" cy="1451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3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6">
                <a:moveTo>
                  <a:pt x="3" y="0"/>
                </a:moveTo>
                <a:lnTo>
                  <a:pt x="3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3" y="0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9" name="Freeform 652"/>
          <p:cNvSpPr>
            <a:spLocks/>
          </p:cNvSpPr>
          <p:nvPr/>
        </p:nvSpPr>
        <p:spPr bwMode="auto">
          <a:xfrm>
            <a:off x="7043345" y="4136730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" name="Freeform 653"/>
          <p:cNvSpPr>
            <a:spLocks/>
          </p:cNvSpPr>
          <p:nvPr/>
        </p:nvSpPr>
        <p:spPr bwMode="auto">
          <a:xfrm>
            <a:off x="7038720" y="4136730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1" name="Freeform 654"/>
          <p:cNvSpPr>
            <a:spLocks noEditPoints="1"/>
          </p:cNvSpPr>
          <p:nvPr/>
        </p:nvSpPr>
        <p:spPr bwMode="auto">
          <a:xfrm>
            <a:off x="6818256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6" y="5"/>
              </a:cxn>
              <a:cxn ang="0">
                <a:pos x="6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37" y="5"/>
              </a:cxn>
              <a:cxn ang="0">
                <a:pos x="37" y="5"/>
              </a:cxn>
              <a:cxn ang="0">
                <a:pos x="39" y="13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4" y="38"/>
              </a:cxn>
              <a:cxn ang="0">
                <a:pos x="17" y="41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28" y="47"/>
              </a:cxn>
              <a:cxn ang="0">
                <a:pos x="17" y="47"/>
              </a:cxn>
              <a:cxn ang="0">
                <a:pos x="9" y="22"/>
              </a:cxn>
              <a:cxn ang="0">
                <a:pos x="34" y="22"/>
              </a:cxn>
              <a:cxn ang="0">
                <a:pos x="34" y="22"/>
              </a:cxn>
              <a:cxn ang="0">
                <a:pos x="34" y="13"/>
              </a:cxn>
              <a:cxn ang="0">
                <a:pos x="31" y="8"/>
              </a:cxn>
              <a:cxn ang="0">
                <a:pos x="25" y="5"/>
              </a:cxn>
              <a:cxn ang="0">
                <a:pos x="23" y="2"/>
              </a:cxn>
              <a:cxn ang="0">
                <a:pos x="23" y="2"/>
              </a:cxn>
              <a:cxn ang="0">
                <a:pos x="17" y="5"/>
              </a:cxn>
              <a:cxn ang="0">
                <a:pos x="11" y="8"/>
              </a:cxn>
              <a:cxn ang="0">
                <a:pos x="9" y="13"/>
              </a:cxn>
              <a:cxn ang="0">
                <a:pos x="9" y="22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6" y="41"/>
                </a:ln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6" y="5"/>
                </a:lnTo>
                <a:lnTo>
                  <a:pt x="6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37" y="5"/>
                </a:lnTo>
                <a:lnTo>
                  <a:pt x="37" y="5"/>
                </a:lnTo>
                <a:lnTo>
                  <a:pt x="39" y="13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4" y="38"/>
                </a:lnTo>
                <a:lnTo>
                  <a:pt x="17" y="41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28" y="47"/>
                </a:lnTo>
                <a:lnTo>
                  <a:pt x="17" y="47"/>
                </a:lnTo>
                <a:close/>
                <a:moveTo>
                  <a:pt x="9" y="22"/>
                </a:moveTo>
                <a:lnTo>
                  <a:pt x="34" y="22"/>
                </a:lnTo>
                <a:lnTo>
                  <a:pt x="34" y="22"/>
                </a:lnTo>
                <a:lnTo>
                  <a:pt x="34" y="13"/>
                </a:lnTo>
                <a:lnTo>
                  <a:pt x="31" y="8"/>
                </a:lnTo>
                <a:lnTo>
                  <a:pt x="25" y="5"/>
                </a:lnTo>
                <a:lnTo>
                  <a:pt x="23" y="2"/>
                </a:lnTo>
                <a:lnTo>
                  <a:pt x="23" y="2"/>
                </a:lnTo>
                <a:lnTo>
                  <a:pt x="17" y="5"/>
                </a:lnTo>
                <a:lnTo>
                  <a:pt x="11" y="8"/>
                </a:lnTo>
                <a:lnTo>
                  <a:pt x="9" y="13"/>
                </a:lnTo>
                <a:lnTo>
                  <a:pt x="9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2" name="Freeform 655"/>
          <p:cNvSpPr>
            <a:spLocks/>
          </p:cNvSpPr>
          <p:nvPr/>
        </p:nvSpPr>
        <p:spPr bwMode="auto">
          <a:xfrm>
            <a:off x="6818256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6" y="5"/>
              </a:cxn>
              <a:cxn ang="0">
                <a:pos x="6" y="5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37" y="5"/>
              </a:cxn>
              <a:cxn ang="0">
                <a:pos x="37" y="5"/>
              </a:cxn>
              <a:cxn ang="0">
                <a:pos x="39" y="13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4" y="38"/>
              </a:cxn>
              <a:cxn ang="0">
                <a:pos x="17" y="41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28" y="47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6" y="41"/>
                </a:ln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6" y="5"/>
                </a:lnTo>
                <a:lnTo>
                  <a:pt x="6" y="5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37" y="5"/>
                </a:lnTo>
                <a:lnTo>
                  <a:pt x="37" y="5"/>
                </a:lnTo>
                <a:lnTo>
                  <a:pt x="39" y="13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4" y="38"/>
                </a:lnTo>
                <a:lnTo>
                  <a:pt x="17" y="41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28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3" name="Freeform 656"/>
          <p:cNvSpPr>
            <a:spLocks/>
          </p:cNvSpPr>
          <p:nvPr/>
        </p:nvSpPr>
        <p:spPr bwMode="auto">
          <a:xfrm>
            <a:off x="6832132" y="4071431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20"/>
              </a:cxn>
              <a:cxn ang="0">
                <a:pos x="25" y="20"/>
              </a:cxn>
              <a:cxn ang="0">
                <a:pos x="25" y="11"/>
              </a:cxn>
              <a:cxn ang="0">
                <a:pos x="22" y="6"/>
              </a:cxn>
              <a:cxn ang="0">
                <a:pos x="16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2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25" y="20"/>
                </a:lnTo>
                <a:lnTo>
                  <a:pt x="25" y="20"/>
                </a:lnTo>
                <a:lnTo>
                  <a:pt x="25" y="11"/>
                </a:lnTo>
                <a:lnTo>
                  <a:pt x="22" y="6"/>
                </a:lnTo>
                <a:lnTo>
                  <a:pt x="16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2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4" name="Freeform 657"/>
          <p:cNvSpPr>
            <a:spLocks/>
          </p:cNvSpPr>
          <p:nvPr/>
        </p:nvSpPr>
        <p:spPr bwMode="auto">
          <a:xfrm>
            <a:off x="6844465" y="4136730"/>
            <a:ext cx="1695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5" name="Freeform 658"/>
          <p:cNvSpPr>
            <a:spLocks/>
          </p:cNvSpPr>
          <p:nvPr/>
        </p:nvSpPr>
        <p:spPr bwMode="auto">
          <a:xfrm>
            <a:off x="6844465" y="4136730"/>
            <a:ext cx="1695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6" name="Freeform 659"/>
          <p:cNvSpPr>
            <a:spLocks noEditPoints="1"/>
          </p:cNvSpPr>
          <p:nvPr/>
        </p:nvSpPr>
        <p:spPr bwMode="auto">
          <a:xfrm>
            <a:off x="6684128" y="4068528"/>
            <a:ext cx="57043" cy="68202"/>
          </a:xfrm>
          <a:custGeom>
            <a:avLst/>
            <a:gdLst/>
            <a:ahLst/>
            <a:cxnLst>
              <a:cxn ang="0">
                <a:pos x="12" y="47"/>
              </a:cxn>
              <a:cxn ang="0">
                <a:pos x="12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3" y="27"/>
              </a:cxn>
              <a:cxn ang="0">
                <a:pos x="6" y="22"/>
              </a:cxn>
              <a:cxn ang="0">
                <a:pos x="14" y="19"/>
              </a:cxn>
              <a:cxn ang="0">
                <a:pos x="28" y="16"/>
              </a:cxn>
              <a:cxn ang="0">
                <a:pos x="28" y="13"/>
              </a:cxn>
              <a:cxn ang="0">
                <a:pos x="28" y="13"/>
              </a:cxn>
              <a:cxn ang="0">
                <a:pos x="26" y="5"/>
              </a:cxn>
              <a:cxn ang="0">
                <a:pos x="23" y="5"/>
              </a:cxn>
              <a:cxn ang="0">
                <a:pos x="20" y="2"/>
              </a:cxn>
              <a:cxn ang="0">
                <a:pos x="20" y="2"/>
              </a:cxn>
              <a:cxn ang="0">
                <a:pos x="14" y="5"/>
              </a:cxn>
              <a:cxn ang="0">
                <a:pos x="12" y="5"/>
              </a:cxn>
              <a:cxn ang="0">
                <a:pos x="12" y="11"/>
              </a:cxn>
              <a:cxn ang="0">
                <a:pos x="3" y="11"/>
              </a:cxn>
              <a:cxn ang="0">
                <a:pos x="3" y="11"/>
              </a:cxn>
              <a:cxn ang="0">
                <a:pos x="6" y="8"/>
              </a:cxn>
              <a:cxn ang="0">
                <a:pos x="9" y="2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6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8"/>
              </a:cxn>
              <a:cxn ang="0">
                <a:pos x="34" y="38"/>
              </a:cxn>
              <a:cxn ang="0">
                <a:pos x="37" y="44"/>
              </a:cxn>
              <a:cxn ang="0">
                <a:pos x="37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0" y="47"/>
              </a:cxn>
              <a:cxn ang="0">
                <a:pos x="12" y="47"/>
              </a:cxn>
              <a:cxn ang="0">
                <a:pos x="9" y="33"/>
              </a:cxn>
              <a:cxn ang="0">
                <a:pos x="9" y="33"/>
              </a:cxn>
              <a:cxn ang="0">
                <a:pos x="12" y="41"/>
              </a:cxn>
              <a:cxn ang="0">
                <a:pos x="17" y="41"/>
              </a:cxn>
              <a:cxn ang="0">
                <a:pos x="17" y="41"/>
              </a:cxn>
              <a:cxn ang="0">
                <a:pos x="23" y="41"/>
              </a:cxn>
              <a:cxn ang="0">
                <a:pos x="28" y="38"/>
              </a:cxn>
              <a:cxn ang="0">
                <a:pos x="28" y="19"/>
              </a:cxn>
              <a:cxn ang="0">
                <a:pos x="28" y="19"/>
              </a:cxn>
              <a:cxn ang="0">
                <a:pos x="20" y="22"/>
              </a:cxn>
              <a:cxn ang="0">
                <a:pos x="14" y="25"/>
              </a:cxn>
              <a:cxn ang="0">
                <a:pos x="9" y="30"/>
              </a:cxn>
              <a:cxn ang="0">
                <a:pos x="9" y="33"/>
              </a:cxn>
            </a:cxnLst>
            <a:rect l="0" t="0" r="r" b="b"/>
            <a:pathLst>
              <a:path w="37" h="47">
                <a:moveTo>
                  <a:pt x="12" y="47"/>
                </a:moveTo>
                <a:lnTo>
                  <a:pt x="12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3" y="27"/>
                </a:lnTo>
                <a:lnTo>
                  <a:pt x="6" y="22"/>
                </a:lnTo>
                <a:lnTo>
                  <a:pt x="14" y="19"/>
                </a:lnTo>
                <a:lnTo>
                  <a:pt x="28" y="16"/>
                </a:lnTo>
                <a:lnTo>
                  <a:pt x="28" y="13"/>
                </a:lnTo>
                <a:lnTo>
                  <a:pt x="28" y="13"/>
                </a:lnTo>
                <a:lnTo>
                  <a:pt x="26" y="5"/>
                </a:lnTo>
                <a:lnTo>
                  <a:pt x="23" y="5"/>
                </a:lnTo>
                <a:lnTo>
                  <a:pt x="20" y="2"/>
                </a:lnTo>
                <a:lnTo>
                  <a:pt x="20" y="2"/>
                </a:lnTo>
                <a:lnTo>
                  <a:pt x="14" y="5"/>
                </a:lnTo>
                <a:lnTo>
                  <a:pt x="12" y="5"/>
                </a:lnTo>
                <a:lnTo>
                  <a:pt x="12" y="11"/>
                </a:lnTo>
                <a:lnTo>
                  <a:pt x="3" y="11"/>
                </a:lnTo>
                <a:lnTo>
                  <a:pt x="3" y="11"/>
                </a:lnTo>
                <a:lnTo>
                  <a:pt x="6" y="8"/>
                </a:lnTo>
                <a:lnTo>
                  <a:pt x="9" y="2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6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8"/>
                </a:lnTo>
                <a:lnTo>
                  <a:pt x="34" y="38"/>
                </a:lnTo>
                <a:lnTo>
                  <a:pt x="37" y="44"/>
                </a:lnTo>
                <a:lnTo>
                  <a:pt x="37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0" y="47"/>
                </a:lnTo>
                <a:lnTo>
                  <a:pt x="12" y="47"/>
                </a:lnTo>
                <a:close/>
                <a:moveTo>
                  <a:pt x="9" y="33"/>
                </a:moveTo>
                <a:lnTo>
                  <a:pt x="9" y="33"/>
                </a:lnTo>
                <a:lnTo>
                  <a:pt x="12" y="41"/>
                </a:lnTo>
                <a:lnTo>
                  <a:pt x="17" y="41"/>
                </a:lnTo>
                <a:lnTo>
                  <a:pt x="17" y="41"/>
                </a:lnTo>
                <a:lnTo>
                  <a:pt x="23" y="41"/>
                </a:lnTo>
                <a:lnTo>
                  <a:pt x="28" y="38"/>
                </a:lnTo>
                <a:lnTo>
                  <a:pt x="28" y="19"/>
                </a:lnTo>
                <a:lnTo>
                  <a:pt x="28" y="19"/>
                </a:lnTo>
                <a:lnTo>
                  <a:pt x="20" y="22"/>
                </a:lnTo>
                <a:lnTo>
                  <a:pt x="14" y="25"/>
                </a:lnTo>
                <a:lnTo>
                  <a:pt x="9" y="30"/>
                </a:lnTo>
                <a:lnTo>
                  <a:pt x="9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7" name="Freeform 660"/>
          <p:cNvSpPr>
            <a:spLocks/>
          </p:cNvSpPr>
          <p:nvPr/>
        </p:nvSpPr>
        <p:spPr bwMode="auto">
          <a:xfrm>
            <a:off x="6684128" y="4068528"/>
            <a:ext cx="57043" cy="68202"/>
          </a:xfrm>
          <a:custGeom>
            <a:avLst/>
            <a:gdLst/>
            <a:ahLst/>
            <a:cxnLst>
              <a:cxn ang="0">
                <a:pos x="12" y="47"/>
              </a:cxn>
              <a:cxn ang="0">
                <a:pos x="12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3" y="27"/>
              </a:cxn>
              <a:cxn ang="0">
                <a:pos x="6" y="22"/>
              </a:cxn>
              <a:cxn ang="0">
                <a:pos x="14" y="19"/>
              </a:cxn>
              <a:cxn ang="0">
                <a:pos x="28" y="16"/>
              </a:cxn>
              <a:cxn ang="0">
                <a:pos x="28" y="13"/>
              </a:cxn>
              <a:cxn ang="0">
                <a:pos x="28" y="13"/>
              </a:cxn>
              <a:cxn ang="0">
                <a:pos x="26" y="5"/>
              </a:cxn>
              <a:cxn ang="0">
                <a:pos x="23" y="5"/>
              </a:cxn>
              <a:cxn ang="0">
                <a:pos x="20" y="2"/>
              </a:cxn>
              <a:cxn ang="0">
                <a:pos x="20" y="2"/>
              </a:cxn>
              <a:cxn ang="0">
                <a:pos x="14" y="5"/>
              </a:cxn>
              <a:cxn ang="0">
                <a:pos x="12" y="5"/>
              </a:cxn>
              <a:cxn ang="0">
                <a:pos x="12" y="11"/>
              </a:cxn>
              <a:cxn ang="0">
                <a:pos x="3" y="11"/>
              </a:cxn>
              <a:cxn ang="0">
                <a:pos x="3" y="11"/>
              </a:cxn>
              <a:cxn ang="0">
                <a:pos x="6" y="8"/>
              </a:cxn>
              <a:cxn ang="0">
                <a:pos x="9" y="2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6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8"/>
              </a:cxn>
              <a:cxn ang="0">
                <a:pos x="34" y="38"/>
              </a:cxn>
              <a:cxn ang="0">
                <a:pos x="37" y="44"/>
              </a:cxn>
              <a:cxn ang="0">
                <a:pos x="37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0" y="47"/>
              </a:cxn>
              <a:cxn ang="0">
                <a:pos x="12" y="47"/>
              </a:cxn>
            </a:cxnLst>
            <a:rect l="0" t="0" r="r" b="b"/>
            <a:pathLst>
              <a:path w="37" h="47">
                <a:moveTo>
                  <a:pt x="12" y="47"/>
                </a:moveTo>
                <a:lnTo>
                  <a:pt x="12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3" y="27"/>
                </a:lnTo>
                <a:lnTo>
                  <a:pt x="6" y="22"/>
                </a:lnTo>
                <a:lnTo>
                  <a:pt x="14" y="19"/>
                </a:lnTo>
                <a:lnTo>
                  <a:pt x="28" y="16"/>
                </a:lnTo>
                <a:lnTo>
                  <a:pt x="28" y="13"/>
                </a:lnTo>
                <a:lnTo>
                  <a:pt x="28" y="13"/>
                </a:lnTo>
                <a:lnTo>
                  <a:pt x="26" y="5"/>
                </a:lnTo>
                <a:lnTo>
                  <a:pt x="23" y="5"/>
                </a:lnTo>
                <a:lnTo>
                  <a:pt x="20" y="2"/>
                </a:lnTo>
                <a:lnTo>
                  <a:pt x="20" y="2"/>
                </a:lnTo>
                <a:lnTo>
                  <a:pt x="14" y="5"/>
                </a:lnTo>
                <a:lnTo>
                  <a:pt x="12" y="5"/>
                </a:lnTo>
                <a:lnTo>
                  <a:pt x="12" y="11"/>
                </a:lnTo>
                <a:lnTo>
                  <a:pt x="3" y="11"/>
                </a:lnTo>
                <a:lnTo>
                  <a:pt x="3" y="11"/>
                </a:lnTo>
                <a:lnTo>
                  <a:pt x="6" y="8"/>
                </a:lnTo>
                <a:lnTo>
                  <a:pt x="9" y="2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6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8"/>
                </a:lnTo>
                <a:lnTo>
                  <a:pt x="34" y="38"/>
                </a:lnTo>
                <a:lnTo>
                  <a:pt x="37" y="44"/>
                </a:lnTo>
                <a:lnTo>
                  <a:pt x="37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0" y="47"/>
                </a:lnTo>
                <a:lnTo>
                  <a:pt x="12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8" name="Freeform 661"/>
          <p:cNvSpPr>
            <a:spLocks/>
          </p:cNvSpPr>
          <p:nvPr/>
        </p:nvSpPr>
        <p:spPr bwMode="auto">
          <a:xfrm>
            <a:off x="6698004" y="4096099"/>
            <a:ext cx="29292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8" y="22"/>
              </a:cxn>
              <a:cxn ang="0">
                <a:pos x="8" y="22"/>
              </a:cxn>
              <a:cxn ang="0">
                <a:pos x="14" y="22"/>
              </a:cxn>
              <a:cxn ang="0">
                <a:pos x="19" y="19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9" h="22">
                <a:moveTo>
                  <a:pt x="0" y="14"/>
                </a:moveTo>
                <a:lnTo>
                  <a:pt x="0" y="14"/>
                </a:lnTo>
                <a:lnTo>
                  <a:pt x="3" y="22"/>
                </a:lnTo>
                <a:lnTo>
                  <a:pt x="8" y="22"/>
                </a:lnTo>
                <a:lnTo>
                  <a:pt x="8" y="22"/>
                </a:lnTo>
                <a:lnTo>
                  <a:pt x="14" y="22"/>
                </a:lnTo>
                <a:lnTo>
                  <a:pt x="19" y="19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9" name="Freeform 662"/>
          <p:cNvSpPr>
            <a:spLocks/>
          </p:cNvSpPr>
          <p:nvPr/>
        </p:nvSpPr>
        <p:spPr bwMode="auto">
          <a:xfrm>
            <a:off x="6702629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" name="Freeform 663"/>
          <p:cNvSpPr>
            <a:spLocks/>
          </p:cNvSpPr>
          <p:nvPr/>
        </p:nvSpPr>
        <p:spPr bwMode="auto">
          <a:xfrm>
            <a:off x="6702629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1" name="Freeform 664"/>
          <p:cNvSpPr>
            <a:spLocks noEditPoints="1"/>
          </p:cNvSpPr>
          <p:nvPr/>
        </p:nvSpPr>
        <p:spPr bwMode="auto">
          <a:xfrm>
            <a:off x="6542292" y="4068528"/>
            <a:ext cx="55501" cy="68202"/>
          </a:xfrm>
          <a:custGeom>
            <a:avLst/>
            <a:gdLst/>
            <a:ahLst/>
            <a:cxnLst>
              <a:cxn ang="0">
                <a:pos x="8" y="47"/>
              </a:cxn>
              <a:cxn ang="0">
                <a:pos x="8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6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3"/>
              </a:cxn>
              <a:cxn ang="0">
                <a:pos x="25" y="13"/>
              </a:cxn>
              <a:cxn ang="0">
                <a:pos x="25" y="5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8"/>
              </a:cxn>
              <a:cxn ang="0">
                <a:pos x="34" y="38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5" y="41"/>
              </a:cxn>
              <a:cxn ang="0">
                <a:pos x="25" y="41"/>
              </a:cxn>
              <a:cxn ang="0">
                <a:pos x="17" y="47"/>
              </a:cxn>
              <a:cxn ang="0">
                <a:pos x="8" y="47"/>
              </a:cxn>
              <a:cxn ang="0">
                <a:pos x="8" y="33"/>
              </a:cxn>
              <a:cxn ang="0">
                <a:pos x="8" y="33"/>
              </a:cxn>
              <a:cxn ang="0">
                <a:pos x="8" y="41"/>
              </a:cxn>
              <a:cxn ang="0">
                <a:pos x="17" y="41"/>
              </a:cxn>
              <a:cxn ang="0">
                <a:pos x="17" y="41"/>
              </a:cxn>
              <a:cxn ang="0">
                <a:pos x="22" y="41"/>
              </a:cxn>
              <a:cxn ang="0">
                <a:pos x="25" y="38"/>
              </a:cxn>
              <a:cxn ang="0">
                <a:pos x="25" y="19"/>
              </a:cxn>
              <a:cxn ang="0">
                <a:pos x="25" y="19"/>
              </a:cxn>
              <a:cxn ang="0">
                <a:pos x="17" y="22"/>
              </a:cxn>
              <a:cxn ang="0">
                <a:pos x="11" y="25"/>
              </a:cxn>
              <a:cxn ang="0">
                <a:pos x="8" y="30"/>
              </a:cxn>
              <a:cxn ang="0">
                <a:pos x="8" y="33"/>
              </a:cxn>
            </a:cxnLst>
            <a:rect l="0" t="0" r="r" b="b"/>
            <a:pathLst>
              <a:path w="36" h="47">
                <a:moveTo>
                  <a:pt x="8" y="47"/>
                </a:moveTo>
                <a:lnTo>
                  <a:pt x="8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6" y="22"/>
                </a:lnTo>
                <a:lnTo>
                  <a:pt x="14" y="19"/>
                </a:lnTo>
                <a:lnTo>
                  <a:pt x="25" y="16"/>
                </a:lnTo>
                <a:lnTo>
                  <a:pt x="25" y="13"/>
                </a:lnTo>
                <a:lnTo>
                  <a:pt x="25" y="13"/>
                </a:lnTo>
                <a:lnTo>
                  <a:pt x="25" y="5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8"/>
                </a:lnTo>
                <a:lnTo>
                  <a:pt x="34" y="38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5" y="41"/>
                </a:lnTo>
                <a:lnTo>
                  <a:pt x="25" y="41"/>
                </a:lnTo>
                <a:lnTo>
                  <a:pt x="17" y="47"/>
                </a:lnTo>
                <a:lnTo>
                  <a:pt x="8" y="47"/>
                </a:lnTo>
                <a:close/>
                <a:moveTo>
                  <a:pt x="8" y="33"/>
                </a:moveTo>
                <a:lnTo>
                  <a:pt x="8" y="33"/>
                </a:lnTo>
                <a:lnTo>
                  <a:pt x="8" y="41"/>
                </a:lnTo>
                <a:lnTo>
                  <a:pt x="17" y="41"/>
                </a:lnTo>
                <a:lnTo>
                  <a:pt x="17" y="41"/>
                </a:lnTo>
                <a:lnTo>
                  <a:pt x="22" y="41"/>
                </a:lnTo>
                <a:lnTo>
                  <a:pt x="25" y="38"/>
                </a:lnTo>
                <a:lnTo>
                  <a:pt x="25" y="19"/>
                </a:lnTo>
                <a:lnTo>
                  <a:pt x="25" y="19"/>
                </a:lnTo>
                <a:lnTo>
                  <a:pt x="17" y="22"/>
                </a:lnTo>
                <a:lnTo>
                  <a:pt x="11" y="25"/>
                </a:lnTo>
                <a:lnTo>
                  <a:pt x="8" y="30"/>
                </a:lnTo>
                <a:lnTo>
                  <a:pt x="8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2" name="Freeform 665"/>
          <p:cNvSpPr>
            <a:spLocks/>
          </p:cNvSpPr>
          <p:nvPr/>
        </p:nvSpPr>
        <p:spPr bwMode="auto">
          <a:xfrm>
            <a:off x="6542292" y="4068528"/>
            <a:ext cx="55501" cy="68202"/>
          </a:xfrm>
          <a:custGeom>
            <a:avLst/>
            <a:gdLst/>
            <a:ahLst/>
            <a:cxnLst>
              <a:cxn ang="0">
                <a:pos x="8" y="47"/>
              </a:cxn>
              <a:cxn ang="0">
                <a:pos x="8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6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3"/>
              </a:cxn>
              <a:cxn ang="0">
                <a:pos x="25" y="13"/>
              </a:cxn>
              <a:cxn ang="0">
                <a:pos x="25" y="5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2"/>
              </a:cxn>
              <a:cxn ang="0">
                <a:pos x="34" y="8"/>
              </a:cxn>
              <a:cxn ang="0">
                <a:pos x="34" y="16"/>
              </a:cxn>
              <a:cxn ang="0">
                <a:pos x="34" y="38"/>
              </a:cxn>
              <a:cxn ang="0">
                <a:pos x="34" y="38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5" y="41"/>
              </a:cxn>
              <a:cxn ang="0">
                <a:pos x="25" y="41"/>
              </a:cxn>
              <a:cxn ang="0">
                <a:pos x="17" y="47"/>
              </a:cxn>
              <a:cxn ang="0">
                <a:pos x="8" y="47"/>
              </a:cxn>
            </a:cxnLst>
            <a:rect l="0" t="0" r="r" b="b"/>
            <a:pathLst>
              <a:path w="36" h="47">
                <a:moveTo>
                  <a:pt x="8" y="47"/>
                </a:moveTo>
                <a:lnTo>
                  <a:pt x="8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6" y="22"/>
                </a:lnTo>
                <a:lnTo>
                  <a:pt x="14" y="19"/>
                </a:lnTo>
                <a:lnTo>
                  <a:pt x="25" y="16"/>
                </a:lnTo>
                <a:lnTo>
                  <a:pt x="25" y="13"/>
                </a:lnTo>
                <a:lnTo>
                  <a:pt x="25" y="13"/>
                </a:lnTo>
                <a:lnTo>
                  <a:pt x="25" y="5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2"/>
                </a:lnTo>
                <a:lnTo>
                  <a:pt x="34" y="8"/>
                </a:lnTo>
                <a:lnTo>
                  <a:pt x="34" y="16"/>
                </a:lnTo>
                <a:lnTo>
                  <a:pt x="34" y="38"/>
                </a:lnTo>
                <a:lnTo>
                  <a:pt x="34" y="38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5" y="41"/>
                </a:lnTo>
                <a:lnTo>
                  <a:pt x="25" y="41"/>
                </a:lnTo>
                <a:lnTo>
                  <a:pt x="17" y="47"/>
                </a:lnTo>
                <a:lnTo>
                  <a:pt x="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3" name="Freeform 666"/>
          <p:cNvSpPr>
            <a:spLocks/>
          </p:cNvSpPr>
          <p:nvPr/>
        </p:nvSpPr>
        <p:spPr bwMode="auto">
          <a:xfrm>
            <a:off x="6554626" y="4096099"/>
            <a:ext cx="26209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17" y="19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7" h="22">
                <a:moveTo>
                  <a:pt x="0" y="14"/>
                </a:moveTo>
                <a:lnTo>
                  <a:pt x="0" y="14"/>
                </a:lnTo>
                <a:lnTo>
                  <a:pt x="0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17" y="19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4" name="Freeform 667"/>
          <p:cNvSpPr>
            <a:spLocks/>
          </p:cNvSpPr>
          <p:nvPr/>
        </p:nvSpPr>
        <p:spPr bwMode="auto">
          <a:xfrm>
            <a:off x="6554626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5" name="Freeform 668"/>
          <p:cNvSpPr>
            <a:spLocks/>
          </p:cNvSpPr>
          <p:nvPr/>
        </p:nvSpPr>
        <p:spPr bwMode="auto">
          <a:xfrm>
            <a:off x="6554626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6" name="Freeform 669"/>
          <p:cNvSpPr>
            <a:spLocks/>
          </p:cNvSpPr>
          <p:nvPr/>
        </p:nvSpPr>
        <p:spPr bwMode="auto">
          <a:xfrm>
            <a:off x="6127574" y="4068528"/>
            <a:ext cx="52418" cy="68202"/>
          </a:xfrm>
          <a:custGeom>
            <a:avLst/>
            <a:gdLst/>
            <a:ahLst/>
            <a:cxnLst>
              <a:cxn ang="0">
                <a:pos x="11" y="47"/>
              </a:cxn>
              <a:cxn ang="0">
                <a:pos x="11" y="47"/>
              </a:cxn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8"/>
              </a:cxn>
              <a:cxn ang="0">
                <a:pos x="6" y="38"/>
              </a:cxn>
              <a:cxn ang="0">
                <a:pos x="6" y="38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3"/>
              </a:cxn>
              <a:cxn ang="0">
                <a:pos x="25" y="33"/>
              </a:cxn>
              <a:cxn ang="0">
                <a:pos x="23" y="27"/>
              </a:cxn>
              <a:cxn ang="0">
                <a:pos x="23" y="27"/>
              </a:cxn>
              <a:cxn ang="0">
                <a:pos x="14" y="25"/>
              </a:cxn>
              <a:cxn ang="0">
                <a:pos x="14" y="25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28" y="2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2"/>
              </a:cxn>
              <a:cxn ang="0">
                <a:pos x="17" y="2"/>
              </a:cxn>
              <a:cxn ang="0">
                <a:pos x="11" y="5"/>
              </a:cxn>
              <a:cxn ang="0">
                <a:pos x="11" y="5"/>
              </a:cxn>
              <a:cxn ang="0">
                <a:pos x="9" y="11"/>
              </a:cxn>
              <a:cxn ang="0">
                <a:pos x="9" y="11"/>
              </a:cxn>
              <a:cxn ang="0">
                <a:pos x="11" y="13"/>
              </a:cxn>
              <a:cxn ang="0">
                <a:pos x="11" y="13"/>
              </a:cxn>
              <a:cxn ang="0">
                <a:pos x="20" y="19"/>
              </a:cxn>
              <a:cxn ang="0">
                <a:pos x="20" y="19"/>
              </a:cxn>
              <a:cxn ang="0">
                <a:pos x="31" y="25"/>
              </a:cxn>
              <a:cxn ang="0">
                <a:pos x="31" y="25"/>
              </a:cxn>
              <a:cxn ang="0">
                <a:pos x="31" y="27"/>
              </a:cxn>
              <a:cxn ang="0">
                <a:pos x="34" y="33"/>
              </a:cxn>
              <a:cxn ang="0">
                <a:pos x="34" y="33"/>
              </a:cxn>
              <a:cxn ang="0">
                <a:pos x="31" y="38"/>
              </a:cxn>
              <a:cxn ang="0">
                <a:pos x="28" y="44"/>
              </a:cxn>
              <a:cxn ang="0">
                <a:pos x="28" y="44"/>
              </a:cxn>
              <a:cxn ang="0">
                <a:pos x="20" y="47"/>
              </a:cxn>
              <a:cxn ang="0">
                <a:pos x="11" y="47"/>
              </a:cxn>
            </a:cxnLst>
            <a:rect l="0" t="0" r="r" b="b"/>
            <a:pathLst>
              <a:path w="34" h="47">
                <a:moveTo>
                  <a:pt x="11" y="47"/>
                </a:moveTo>
                <a:lnTo>
                  <a:pt x="11" y="47"/>
                </a:lnTo>
                <a:lnTo>
                  <a:pt x="6" y="44"/>
                </a:lnTo>
                <a:lnTo>
                  <a:pt x="6" y="44"/>
                </a:lnTo>
                <a:lnTo>
                  <a:pt x="3" y="41"/>
                </a:lnTo>
                <a:lnTo>
                  <a:pt x="0" y="38"/>
                </a:lnTo>
                <a:lnTo>
                  <a:pt x="6" y="38"/>
                </a:lnTo>
                <a:lnTo>
                  <a:pt x="6" y="38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5" y="33"/>
                </a:lnTo>
                <a:lnTo>
                  <a:pt x="25" y="33"/>
                </a:lnTo>
                <a:lnTo>
                  <a:pt x="23" y="27"/>
                </a:lnTo>
                <a:lnTo>
                  <a:pt x="23" y="27"/>
                </a:lnTo>
                <a:lnTo>
                  <a:pt x="14" y="25"/>
                </a:lnTo>
                <a:lnTo>
                  <a:pt x="14" y="25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28" y="2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2"/>
                </a:lnTo>
                <a:lnTo>
                  <a:pt x="17" y="2"/>
                </a:lnTo>
                <a:lnTo>
                  <a:pt x="11" y="5"/>
                </a:lnTo>
                <a:lnTo>
                  <a:pt x="11" y="5"/>
                </a:lnTo>
                <a:lnTo>
                  <a:pt x="9" y="11"/>
                </a:lnTo>
                <a:lnTo>
                  <a:pt x="9" y="11"/>
                </a:lnTo>
                <a:lnTo>
                  <a:pt x="11" y="13"/>
                </a:lnTo>
                <a:lnTo>
                  <a:pt x="11" y="13"/>
                </a:lnTo>
                <a:lnTo>
                  <a:pt x="20" y="19"/>
                </a:lnTo>
                <a:lnTo>
                  <a:pt x="20" y="19"/>
                </a:lnTo>
                <a:lnTo>
                  <a:pt x="31" y="25"/>
                </a:lnTo>
                <a:lnTo>
                  <a:pt x="31" y="25"/>
                </a:lnTo>
                <a:lnTo>
                  <a:pt x="31" y="27"/>
                </a:lnTo>
                <a:lnTo>
                  <a:pt x="34" y="33"/>
                </a:lnTo>
                <a:lnTo>
                  <a:pt x="34" y="33"/>
                </a:lnTo>
                <a:lnTo>
                  <a:pt x="31" y="38"/>
                </a:lnTo>
                <a:lnTo>
                  <a:pt x="28" y="44"/>
                </a:lnTo>
                <a:lnTo>
                  <a:pt x="28" y="44"/>
                </a:lnTo>
                <a:lnTo>
                  <a:pt x="20" y="47"/>
                </a:lnTo>
                <a:lnTo>
                  <a:pt x="11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7" name="Freeform 670"/>
          <p:cNvSpPr>
            <a:spLocks/>
          </p:cNvSpPr>
          <p:nvPr/>
        </p:nvSpPr>
        <p:spPr bwMode="auto">
          <a:xfrm>
            <a:off x="6127574" y="4068528"/>
            <a:ext cx="52418" cy="68202"/>
          </a:xfrm>
          <a:custGeom>
            <a:avLst/>
            <a:gdLst/>
            <a:ahLst/>
            <a:cxnLst>
              <a:cxn ang="0">
                <a:pos x="11" y="47"/>
              </a:cxn>
              <a:cxn ang="0">
                <a:pos x="11" y="47"/>
              </a:cxn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8"/>
              </a:cxn>
              <a:cxn ang="0">
                <a:pos x="6" y="38"/>
              </a:cxn>
              <a:cxn ang="0">
                <a:pos x="6" y="38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3"/>
              </a:cxn>
              <a:cxn ang="0">
                <a:pos x="25" y="33"/>
              </a:cxn>
              <a:cxn ang="0">
                <a:pos x="23" y="27"/>
              </a:cxn>
              <a:cxn ang="0">
                <a:pos x="23" y="27"/>
              </a:cxn>
              <a:cxn ang="0">
                <a:pos x="14" y="25"/>
              </a:cxn>
              <a:cxn ang="0">
                <a:pos x="14" y="25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2"/>
              </a:cxn>
              <a:cxn ang="0">
                <a:pos x="28" y="2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3" y="5"/>
              </a:cxn>
              <a:cxn ang="0">
                <a:pos x="17" y="2"/>
              </a:cxn>
              <a:cxn ang="0">
                <a:pos x="17" y="2"/>
              </a:cxn>
              <a:cxn ang="0">
                <a:pos x="11" y="5"/>
              </a:cxn>
              <a:cxn ang="0">
                <a:pos x="11" y="5"/>
              </a:cxn>
              <a:cxn ang="0">
                <a:pos x="9" y="11"/>
              </a:cxn>
              <a:cxn ang="0">
                <a:pos x="9" y="11"/>
              </a:cxn>
              <a:cxn ang="0">
                <a:pos x="11" y="13"/>
              </a:cxn>
              <a:cxn ang="0">
                <a:pos x="11" y="13"/>
              </a:cxn>
              <a:cxn ang="0">
                <a:pos x="20" y="19"/>
              </a:cxn>
              <a:cxn ang="0">
                <a:pos x="20" y="19"/>
              </a:cxn>
              <a:cxn ang="0">
                <a:pos x="31" y="25"/>
              </a:cxn>
              <a:cxn ang="0">
                <a:pos x="31" y="25"/>
              </a:cxn>
              <a:cxn ang="0">
                <a:pos x="31" y="27"/>
              </a:cxn>
              <a:cxn ang="0">
                <a:pos x="34" y="33"/>
              </a:cxn>
              <a:cxn ang="0">
                <a:pos x="34" y="33"/>
              </a:cxn>
              <a:cxn ang="0">
                <a:pos x="31" y="38"/>
              </a:cxn>
              <a:cxn ang="0">
                <a:pos x="28" y="44"/>
              </a:cxn>
              <a:cxn ang="0">
                <a:pos x="28" y="44"/>
              </a:cxn>
              <a:cxn ang="0">
                <a:pos x="20" y="47"/>
              </a:cxn>
              <a:cxn ang="0">
                <a:pos x="11" y="47"/>
              </a:cxn>
            </a:cxnLst>
            <a:rect l="0" t="0" r="r" b="b"/>
            <a:pathLst>
              <a:path w="34" h="47">
                <a:moveTo>
                  <a:pt x="11" y="47"/>
                </a:moveTo>
                <a:lnTo>
                  <a:pt x="11" y="47"/>
                </a:lnTo>
                <a:lnTo>
                  <a:pt x="6" y="44"/>
                </a:lnTo>
                <a:lnTo>
                  <a:pt x="6" y="44"/>
                </a:lnTo>
                <a:lnTo>
                  <a:pt x="3" y="41"/>
                </a:lnTo>
                <a:lnTo>
                  <a:pt x="0" y="38"/>
                </a:lnTo>
                <a:lnTo>
                  <a:pt x="6" y="38"/>
                </a:lnTo>
                <a:lnTo>
                  <a:pt x="6" y="38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5" y="33"/>
                </a:lnTo>
                <a:lnTo>
                  <a:pt x="25" y="33"/>
                </a:lnTo>
                <a:lnTo>
                  <a:pt x="23" y="27"/>
                </a:lnTo>
                <a:lnTo>
                  <a:pt x="23" y="27"/>
                </a:lnTo>
                <a:lnTo>
                  <a:pt x="14" y="25"/>
                </a:lnTo>
                <a:lnTo>
                  <a:pt x="14" y="25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2"/>
                </a:lnTo>
                <a:lnTo>
                  <a:pt x="28" y="2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3" y="5"/>
                </a:lnTo>
                <a:lnTo>
                  <a:pt x="17" y="2"/>
                </a:lnTo>
                <a:lnTo>
                  <a:pt x="17" y="2"/>
                </a:lnTo>
                <a:lnTo>
                  <a:pt x="11" y="5"/>
                </a:lnTo>
                <a:lnTo>
                  <a:pt x="11" y="5"/>
                </a:lnTo>
                <a:lnTo>
                  <a:pt x="9" y="11"/>
                </a:lnTo>
                <a:lnTo>
                  <a:pt x="9" y="11"/>
                </a:lnTo>
                <a:lnTo>
                  <a:pt x="11" y="13"/>
                </a:lnTo>
                <a:lnTo>
                  <a:pt x="11" y="13"/>
                </a:lnTo>
                <a:lnTo>
                  <a:pt x="20" y="19"/>
                </a:lnTo>
                <a:lnTo>
                  <a:pt x="20" y="19"/>
                </a:lnTo>
                <a:lnTo>
                  <a:pt x="31" y="25"/>
                </a:lnTo>
                <a:lnTo>
                  <a:pt x="31" y="25"/>
                </a:lnTo>
                <a:lnTo>
                  <a:pt x="31" y="27"/>
                </a:lnTo>
                <a:lnTo>
                  <a:pt x="34" y="33"/>
                </a:lnTo>
                <a:lnTo>
                  <a:pt x="34" y="33"/>
                </a:lnTo>
                <a:lnTo>
                  <a:pt x="31" y="38"/>
                </a:lnTo>
                <a:lnTo>
                  <a:pt x="28" y="44"/>
                </a:lnTo>
                <a:lnTo>
                  <a:pt x="28" y="44"/>
                </a:lnTo>
                <a:lnTo>
                  <a:pt x="20" y="47"/>
                </a:lnTo>
                <a:lnTo>
                  <a:pt x="1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8" name="Freeform 671"/>
          <p:cNvSpPr>
            <a:spLocks/>
          </p:cNvSpPr>
          <p:nvPr/>
        </p:nvSpPr>
        <p:spPr bwMode="auto">
          <a:xfrm>
            <a:off x="6144533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9" name="Freeform 672"/>
          <p:cNvSpPr>
            <a:spLocks/>
          </p:cNvSpPr>
          <p:nvPr/>
        </p:nvSpPr>
        <p:spPr bwMode="auto">
          <a:xfrm>
            <a:off x="6144533" y="4136730"/>
            <a:ext cx="1387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0"/>
              </a:cxn>
              <a:cxn ang="0">
                <a:pos x="9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9">
                <a:moveTo>
                  <a:pt x="0" y="0"/>
                </a:moveTo>
                <a:lnTo>
                  <a:pt x="9" y="0"/>
                </a:lnTo>
                <a:lnTo>
                  <a:pt x="9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" name="Freeform 673"/>
          <p:cNvSpPr>
            <a:spLocks noEditPoints="1"/>
          </p:cNvSpPr>
          <p:nvPr/>
        </p:nvSpPr>
        <p:spPr bwMode="auto">
          <a:xfrm>
            <a:off x="5964154" y="4068528"/>
            <a:ext cx="72460" cy="68202"/>
          </a:xfrm>
          <a:custGeom>
            <a:avLst/>
            <a:gdLst/>
            <a:ahLst/>
            <a:cxnLst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38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8" y="5"/>
              </a:cxn>
              <a:cxn ang="0">
                <a:pos x="17" y="0"/>
              </a:cxn>
              <a:cxn ang="0">
                <a:pos x="25" y="0"/>
              </a:cxn>
              <a:cxn ang="0">
                <a:pos x="25" y="0"/>
              </a:cxn>
              <a:cxn ang="0">
                <a:pos x="33" y="0"/>
              </a:cxn>
              <a:cxn ang="0">
                <a:pos x="42" y="5"/>
              </a:cxn>
              <a:cxn ang="0">
                <a:pos x="47" y="13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7" y="33"/>
              </a:cxn>
              <a:cxn ang="0">
                <a:pos x="45" y="38"/>
              </a:cxn>
              <a:cxn ang="0">
                <a:pos x="39" y="44"/>
              </a:cxn>
              <a:cxn ang="0">
                <a:pos x="31" y="47"/>
              </a:cxn>
              <a:cxn ang="0">
                <a:pos x="19" y="47"/>
              </a:cxn>
              <a:cxn ang="0">
                <a:pos x="8" y="22"/>
              </a:cxn>
              <a:cxn ang="0">
                <a:pos x="8" y="22"/>
              </a:cxn>
              <a:cxn ang="0">
                <a:pos x="11" y="33"/>
              </a:cxn>
              <a:cxn ang="0">
                <a:pos x="14" y="38"/>
              </a:cxn>
              <a:cxn ang="0">
                <a:pos x="19" y="41"/>
              </a:cxn>
              <a:cxn ang="0">
                <a:pos x="25" y="41"/>
              </a:cxn>
              <a:cxn ang="0">
                <a:pos x="25" y="41"/>
              </a:cxn>
              <a:cxn ang="0">
                <a:pos x="25" y="41"/>
              </a:cxn>
              <a:cxn ang="0">
                <a:pos x="31" y="41"/>
              </a:cxn>
              <a:cxn ang="0">
                <a:pos x="36" y="38"/>
              </a:cxn>
              <a:cxn ang="0">
                <a:pos x="39" y="30"/>
              </a:cxn>
              <a:cxn ang="0">
                <a:pos x="42" y="22"/>
              </a:cxn>
              <a:cxn ang="0">
                <a:pos x="42" y="22"/>
              </a:cxn>
              <a:cxn ang="0">
                <a:pos x="39" y="13"/>
              </a:cxn>
              <a:cxn ang="0">
                <a:pos x="36" y="8"/>
              </a:cxn>
              <a:cxn ang="0">
                <a:pos x="31" y="5"/>
              </a:cxn>
              <a:cxn ang="0">
                <a:pos x="25" y="2"/>
              </a:cxn>
              <a:cxn ang="0">
                <a:pos x="25" y="2"/>
              </a:cxn>
              <a:cxn ang="0">
                <a:pos x="19" y="5"/>
              </a:cxn>
              <a:cxn ang="0">
                <a:pos x="14" y="8"/>
              </a:cxn>
              <a:cxn ang="0">
                <a:pos x="11" y="13"/>
              </a:cxn>
              <a:cxn ang="0">
                <a:pos x="8" y="22"/>
              </a:cxn>
            </a:cxnLst>
            <a:rect l="0" t="0" r="r" b="b"/>
            <a:pathLst>
              <a:path w="47" h="47">
                <a:moveTo>
                  <a:pt x="19" y="47"/>
                </a:moveTo>
                <a:lnTo>
                  <a:pt x="19" y="47"/>
                </a:lnTo>
                <a:lnTo>
                  <a:pt x="11" y="44"/>
                </a:lnTo>
                <a:lnTo>
                  <a:pt x="5" y="38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8" y="5"/>
                </a:lnTo>
                <a:lnTo>
                  <a:pt x="17" y="0"/>
                </a:lnTo>
                <a:lnTo>
                  <a:pt x="25" y="0"/>
                </a:lnTo>
                <a:lnTo>
                  <a:pt x="25" y="0"/>
                </a:lnTo>
                <a:lnTo>
                  <a:pt x="33" y="0"/>
                </a:lnTo>
                <a:lnTo>
                  <a:pt x="42" y="5"/>
                </a:lnTo>
                <a:lnTo>
                  <a:pt x="47" y="13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33"/>
                </a:lnTo>
                <a:lnTo>
                  <a:pt x="45" y="38"/>
                </a:lnTo>
                <a:lnTo>
                  <a:pt x="39" y="44"/>
                </a:lnTo>
                <a:lnTo>
                  <a:pt x="31" y="47"/>
                </a:lnTo>
                <a:lnTo>
                  <a:pt x="19" y="47"/>
                </a:lnTo>
                <a:close/>
                <a:moveTo>
                  <a:pt x="8" y="22"/>
                </a:moveTo>
                <a:lnTo>
                  <a:pt x="8" y="22"/>
                </a:lnTo>
                <a:lnTo>
                  <a:pt x="11" y="33"/>
                </a:lnTo>
                <a:lnTo>
                  <a:pt x="14" y="38"/>
                </a:lnTo>
                <a:lnTo>
                  <a:pt x="19" y="41"/>
                </a:lnTo>
                <a:lnTo>
                  <a:pt x="25" y="41"/>
                </a:lnTo>
                <a:lnTo>
                  <a:pt x="25" y="41"/>
                </a:lnTo>
                <a:lnTo>
                  <a:pt x="25" y="41"/>
                </a:lnTo>
                <a:lnTo>
                  <a:pt x="31" y="41"/>
                </a:lnTo>
                <a:lnTo>
                  <a:pt x="36" y="38"/>
                </a:lnTo>
                <a:lnTo>
                  <a:pt x="39" y="30"/>
                </a:lnTo>
                <a:lnTo>
                  <a:pt x="42" y="22"/>
                </a:lnTo>
                <a:lnTo>
                  <a:pt x="42" y="22"/>
                </a:lnTo>
                <a:lnTo>
                  <a:pt x="39" y="13"/>
                </a:lnTo>
                <a:lnTo>
                  <a:pt x="36" y="8"/>
                </a:lnTo>
                <a:lnTo>
                  <a:pt x="31" y="5"/>
                </a:lnTo>
                <a:lnTo>
                  <a:pt x="25" y="2"/>
                </a:lnTo>
                <a:lnTo>
                  <a:pt x="25" y="2"/>
                </a:lnTo>
                <a:lnTo>
                  <a:pt x="19" y="5"/>
                </a:lnTo>
                <a:lnTo>
                  <a:pt x="14" y="8"/>
                </a:lnTo>
                <a:lnTo>
                  <a:pt x="11" y="13"/>
                </a:ln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1" name="Freeform 674"/>
          <p:cNvSpPr>
            <a:spLocks/>
          </p:cNvSpPr>
          <p:nvPr/>
        </p:nvSpPr>
        <p:spPr bwMode="auto">
          <a:xfrm>
            <a:off x="5964154" y="4068528"/>
            <a:ext cx="72460" cy="68202"/>
          </a:xfrm>
          <a:custGeom>
            <a:avLst/>
            <a:gdLst/>
            <a:ahLst/>
            <a:cxnLst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38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8" y="5"/>
              </a:cxn>
              <a:cxn ang="0">
                <a:pos x="17" y="0"/>
              </a:cxn>
              <a:cxn ang="0">
                <a:pos x="25" y="0"/>
              </a:cxn>
              <a:cxn ang="0">
                <a:pos x="25" y="0"/>
              </a:cxn>
              <a:cxn ang="0">
                <a:pos x="33" y="0"/>
              </a:cxn>
              <a:cxn ang="0">
                <a:pos x="42" y="5"/>
              </a:cxn>
              <a:cxn ang="0">
                <a:pos x="47" y="13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7" y="33"/>
              </a:cxn>
              <a:cxn ang="0">
                <a:pos x="45" y="38"/>
              </a:cxn>
              <a:cxn ang="0">
                <a:pos x="39" y="44"/>
              </a:cxn>
              <a:cxn ang="0">
                <a:pos x="31" y="47"/>
              </a:cxn>
              <a:cxn ang="0">
                <a:pos x="19" y="47"/>
              </a:cxn>
            </a:cxnLst>
            <a:rect l="0" t="0" r="r" b="b"/>
            <a:pathLst>
              <a:path w="47" h="47">
                <a:moveTo>
                  <a:pt x="19" y="47"/>
                </a:moveTo>
                <a:lnTo>
                  <a:pt x="19" y="47"/>
                </a:lnTo>
                <a:lnTo>
                  <a:pt x="11" y="44"/>
                </a:lnTo>
                <a:lnTo>
                  <a:pt x="5" y="38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8" y="5"/>
                </a:lnTo>
                <a:lnTo>
                  <a:pt x="17" y="0"/>
                </a:lnTo>
                <a:lnTo>
                  <a:pt x="25" y="0"/>
                </a:lnTo>
                <a:lnTo>
                  <a:pt x="25" y="0"/>
                </a:lnTo>
                <a:lnTo>
                  <a:pt x="33" y="0"/>
                </a:lnTo>
                <a:lnTo>
                  <a:pt x="42" y="5"/>
                </a:lnTo>
                <a:lnTo>
                  <a:pt x="47" y="13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7" y="33"/>
                </a:lnTo>
                <a:lnTo>
                  <a:pt x="45" y="38"/>
                </a:lnTo>
                <a:lnTo>
                  <a:pt x="39" y="44"/>
                </a:lnTo>
                <a:lnTo>
                  <a:pt x="31" y="47"/>
                </a:lnTo>
                <a:lnTo>
                  <a:pt x="19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2" name="Freeform 675"/>
          <p:cNvSpPr>
            <a:spLocks/>
          </p:cNvSpPr>
          <p:nvPr/>
        </p:nvSpPr>
        <p:spPr bwMode="auto">
          <a:xfrm>
            <a:off x="5976488" y="4071431"/>
            <a:ext cx="52418" cy="56593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3" y="31"/>
              </a:cxn>
              <a:cxn ang="0">
                <a:pos x="6" y="36"/>
              </a:cxn>
              <a:cxn ang="0">
                <a:pos x="11" y="39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3" y="39"/>
              </a:cxn>
              <a:cxn ang="0">
                <a:pos x="28" y="36"/>
              </a:cxn>
              <a:cxn ang="0">
                <a:pos x="31" y="28"/>
              </a:cxn>
              <a:cxn ang="0">
                <a:pos x="34" y="20"/>
              </a:cxn>
              <a:cxn ang="0">
                <a:pos x="34" y="20"/>
              </a:cxn>
              <a:cxn ang="0">
                <a:pos x="31" y="11"/>
              </a:cxn>
              <a:cxn ang="0">
                <a:pos x="28" y="6"/>
              </a:cxn>
              <a:cxn ang="0">
                <a:pos x="23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6"/>
              </a:cxn>
              <a:cxn ang="0">
                <a:pos x="3" y="11"/>
              </a:cxn>
              <a:cxn ang="0">
                <a:pos x="0" y="20"/>
              </a:cxn>
            </a:cxnLst>
            <a:rect l="0" t="0" r="r" b="b"/>
            <a:pathLst>
              <a:path w="34" h="39">
                <a:moveTo>
                  <a:pt x="0" y="20"/>
                </a:moveTo>
                <a:lnTo>
                  <a:pt x="0" y="20"/>
                </a:lnTo>
                <a:lnTo>
                  <a:pt x="3" y="31"/>
                </a:lnTo>
                <a:lnTo>
                  <a:pt x="6" y="36"/>
                </a:lnTo>
                <a:lnTo>
                  <a:pt x="11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3" y="39"/>
                </a:lnTo>
                <a:lnTo>
                  <a:pt x="28" y="36"/>
                </a:lnTo>
                <a:lnTo>
                  <a:pt x="31" y="28"/>
                </a:lnTo>
                <a:lnTo>
                  <a:pt x="34" y="20"/>
                </a:lnTo>
                <a:lnTo>
                  <a:pt x="34" y="20"/>
                </a:lnTo>
                <a:lnTo>
                  <a:pt x="31" y="11"/>
                </a:lnTo>
                <a:lnTo>
                  <a:pt x="28" y="6"/>
                </a:lnTo>
                <a:lnTo>
                  <a:pt x="23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6"/>
                </a:lnTo>
                <a:lnTo>
                  <a:pt x="3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3" name="Freeform 676"/>
          <p:cNvSpPr>
            <a:spLocks/>
          </p:cNvSpPr>
          <p:nvPr/>
        </p:nvSpPr>
        <p:spPr bwMode="auto">
          <a:xfrm>
            <a:off x="5993446" y="4136730"/>
            <a:ext cx="18500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2">
                <a:moveTo>
                  <a:pt x="0" y="0"/>
                </a:moveTo>
                <a:lnTo>
                  <a:pt x="12" y="0"/>
                </a:lnTo>
                <a:lnTo>
                  <a:pt x="12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4" name="Freeform 677"/>
          <p:cNvSpPr>
            <a:spLocks/>
          </p:cNvSpPr>
          <p:nvPr/>
        </p:nvSpPr>
        <p:spPr bwMode="auto">
          <a:xfrm>
            <a:off x="5993446" y="4136730"/>
            <a:ext cx="18500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2">
                <a:moveTo>
                  <a:pt x="0" y="0"/>
                </a:moveTo>
                <a:lnTo>
                  <a:pt x="12" y="0"/>
                </a:lnTo>
                <a:lnTo>
                  <a:pt x="12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5" name="Freeform 678"/>
          <p:cNvSpPr>
            <a:spLocks/>
          </p:cNvSpPr>
          <p:nvPr/>
        </p:nvSpPr>
        <p:spPr bwMode="auto">
          <a:xfrm>
            <a:off x="5877819" y="4055468"/>
            <a:ext cx="47793" cy="81262"/>
          </a:xfrm>
          <a:custGeom>
            <a:avLst/>
            <a:gdLst/>
            <a:ahLst/>
            <a:cxnLst>
              <a:cxn ang="0">
                <a:pos x="17" y="56"/>
              </a:cxn>
              <a:cxn ang="0">
                <a:pos x="17" y="56"/>
              </a:cxn>
              <a:cxn ang="0">
                <a:pos x="8" y="50"/>
              </a:cxn>
              <a:cxn ang="0">
                <a:pos x="5" y="47"/>
              </a:cxn>
              <a:cxn ang="0">
                <a:pos x="5" y="42"/>
              </a:cxn>
              <a:cxn ang="0">
                <a:pos x="5" y="14"/>
              </a:cxn>
              <a:cxn ang="0">
                <a:pos x="0" y="14"/>
              </a:cxn>
              <a:cxn ang="0">
                <a:pos x="0" y="9"/>
              </a:cxn>
              <a:cxn ang="0">
                <a:pos x="5" y="9"/>
              </a:cxn>
              <a:cxn ang="0">
                <a:pos x="5" y="0"/>
              </a:cxn>
              <a:cxn ang="0">
                <a:pos x="14" y="0"/>
              </a:cxn>
              <a:cxn ang="0">
                <a:pos x="14" y="9"/>
              </a:cxn>
              <a:cxn ang="0">
                <a:pos x="25" y="9"/>
              </a:cxn>
              <a:cxn ang="0">
                <a:pos x="25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17" y="50"/>
              </a:cxn>
              <a:cxn ang="0">
                <a:pos x="22" y="50"/>
              </a:cxn>
              <a:cxn ang="0">
                <a:pos x="22" y="50"/>
              </a:cxn>
              <a:cxn ang="0">
                <a:pos x="28" y="50"/>
              </a:cxn>
              <a:cxn ang="0">
                <a:pos x="31" y="53"/>
              </a:cxn>
              <a:cxn ang="0">
                <a:pos x="31" y="53"/>
              </a:cxn>
              <a:cxn ang="0">
                <a:pos x="25" y="56"/>
              </a:cxn>
              <a:cxn ang="0">
                <a:pos x="17" y="56"/>
              </a:cxn>
            </a:cxnLst>
            <a:rect l="0" t="0" r="r" b="b"/>
            <a:pathLst>
              <a:path w="31" h="56">
                <a:moveTo>
                  <a:pt x="17" y="56"/>
                </a:moveTo>
                <a:lnTo>
                  <a:pt x="17" y="56"/>
                </a:lnTo>
                <a:lnTo>
                  <a:pt x="8" y="50"/>
                </a:lnTo>
                <a:lnTo>
                  <a:pt x="5" y="47"/>
                </a:lnTo>
                <a:lnTo>
                  <a:pt x="5" y="42"/>
                </a:lnTo>
                <a:lnTo>
                  <a:pt x="5" y="14"/>
                </a:lnTo>
                <a:lnTo>
                  <a:pt x="0" y="14"/>
                </a:lnTo>
                <a:lnTo>
                  <a:pt x="0" y="9"/>
                </a:lnTo>
                <a:lnTo>
                  <a:pt x="5" y="9"/>
                </a:lnTo>
                <a:lnTo>
                  <a:pt x="5" y="0"/>
                </a:lnTo>
                <a:lnTo>
                  <a:pt x="14" y="0"/>
                </a:lnTo>
                <a:lnTo>
                  <a:pt x="14" y="9"/>
                </a:lnTo>
                <a:lnTo>
                  <a:pt x="25" y="9"/>
                </a:lnTo>
                <a:lnTo>
                  <a:pt x="25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17" y="50"/>
                </a:lnTo>
                <a:lnTo>
                  <a:pt x="22" y="50"/>
                </a:lnTo>
                <a:lnTo>
                  <a:pt x="22" y="50"/>
                </a:lnTo>
                <a:lnTo>
                  <a:pt x="28" y="50"/>
                </a:lnTo>
                <a:lnTo>
                  <a:pt x="31" y="53"/>
                </a:lnTo>
                <a:lnTo>
                  <a:pt x="31" y="53"/>
                </a:lnTo>
                <a:lnTo>
                  <a:pt x="25" y="56"/>
                </a:lnTo>
                <a:lnTo>
                  <a:pt x="17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6" name="Freeform 679"/>
          <p:cNvSpPr>
            <a:spLocks/>
          </p:cNvSpPr>
          <p:nvPr/>
        </p:nvSpPr>
        <p:spPr bwMode="auto">
          <a:xfrm>
            <a:off x="5877819" y="4055468"/>
            <a:ext cx="47793" cy="81262"/>
          </a:xfrm>
          <a:custGeom>
            <a:avLst/>
            <a:gdLst/>
            <a:ahLst/>
            <a:cxnLst>
              <a:cxn ang="0">
                <a:pos x="17" y="56"/>
              </a:cxn>
              <a:cxn ang="0">
                <a:pos x="17" y="56"/>
              </a:cxn>
              <a:cxn ang="0">
                <a:pos x="8" y="50"/>
              </a:cxn>
              <a:cxn ang="0">
                <a:pos x="5" y="47"/>
              </a:cxn>
              <a:cxn ang="0">
                <a:pos x="5" y="42"/>
              </a:cxn>
              <a:cxn ang="0">
                <a:pos x="5" y="14"/>
              </a:cxn>
              <a:cxn ang="0">
                <a:pos x="0" y="14"/>
              </a:cxn>
              <a:cxn ang="0">
                <a:pos x="0" y="9"/>
              </a:cxn>
              <a:cxn ang="0">
                <a:pos x="5" y="9"/>
              </a:cxn>
              <a:cxn ang="0">
                <a:pos x="5" y="0"/>
              </a:cxn>
              <a:cxn ang="0">
                <a:pos x="14" y="0"/>
              </a:cxn>
              <a:cxn ang="0">
                <a:pos x="14" y="9"/>
              </a:cxn>
              <a:cxn ang="0">
                <a:pos x="25" y="9"/>
              </a:cxn>
              <a:cxn ang="0">
                <a:pos x="25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7" y="47"/>
              </a:cxn>
              <a:cxn ang="0">
                <a:pos x="17" y="50"/>
              </a:cxn>
              <a:cxn ang="0">
                <a:pos x="22" y="50"/>
              </a:cxn>
              <a:cxn ang="0">
                <a:pos x="22" y="50"/>
              </a:cxn>
              <a:cxn ang="0">
                <a:pos x="28" y="50"/>
              </a:cxn>
              <a:cxn ang="0">
                <a:pos x="31" y="53"/>
              </a:cxn>
              <a:cxn ang="0">
                <a:pos x="31" y="53"/>
              </a:cxn>
              <a:cxn ang="0">
                <a:pos x="25" y="56"/>
              </a:cxn>
              <a:cxn ang="0">
                <a:pos x="17" y="56"/>
              </a:cxn>
            </a:cxnLst>
            <a:rect l="0" t="0" r="r" b="b"/>
            <a:pathLst>
              <a:path w="31" h="56">
                <a:moveTo>
                  <a:pt x="17" y="56"/>
                </a:moveTo>
                <a:lnTo>
                  <a:pt x="17" y="56"/>
                </a:lnTo>
                <a:lnTo>
                  <a:pt x="8" y="50"/>
                </a:lnTo>
                <a:lnTo>
                  <a:pt x="5" y="47"/>
                </a:lnTo>
                <a:lnTo>
                  <a:pt x="5" y="42"/>
                </a:lnTo>
                <a:lnTo>
                  <a:pt x="5" y="14"/>
                </a:lnTo>
                <a:lnTo>
                  <a:pt x="0" y="14"/>
                </a:lnTo>
                <a:lnTo>
                  <a:pt x="0" y="9"/>
                </a:lnTo>
                <a:lnTo>
                  <a:pt x="5" y="9"/>
                </a:lnTo>
                <a:lnTo>
                  <a:pt x="5" y="0"/>
                </a:lnTo>
                <a:lnTo>
                  <a:pt x="14" y="0"/>
                </a:lnTo>
                <a:lnTo>
                  <a:pt x="14" y="9"/>
                </a:lnTo>
                <a:lnTo>
                  <a:pt x="25" y="9"/>
                </a:lnTo>
                <a:lnTo>
                  <a:pt x="25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7" y="47"/>
                </a:lnTo>
                <a:lnTo>
                  <a:pt x="17" y="50"/>
                </a:lnTo>
                <a:lnTo>
                  <a:pt x="22" y="50"/>
                </a:lnTo>
                <a:lnTo>
                  <a:pt x="22" y="50"/>
                </a:lnTo>
                <a:lnTo>
                  <a:pt x="28" y="50"/>
                </a:lnTo>
                <a:lnTo>
                  <a:pt x="31" y="53"/>
                </a:lnTo>
                <a:lnTo>
                  <a:pt x="31" y="53"/>
                </a:lnTo>
                <a:lnTo>
                  <a:pt x="25" y="56"/>
                </a:lnTo>
                <a:lnTo>
                  <a:pt x="17" y="5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7" name="Freeform 680"/>
          <p:cNvSpPr>
            <a:spLocks/>
          </p:cNvSpPr>
          <p:nvPr/>
        </p:nvSpPr>
        <p:spPr bwMode="auto">
          <a:xfrm>
            <a:off x="5904028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8" name="Freeform 681"/>
          <p:cNvSpPr>
            <a:spLocks/>
          </p:cNvSpPr>
          <p:nvPr/>
        </p:nvSpPr>
        <p:spPr bwMode="auto">
          <a:xfrm>
            <a:off x="5904028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9" name="Freeform 682"/>
          <p:cNvSpPr>
            <a:spLocks noEditPoints="1"/>
          </p:cNvSpPr>
          <p:nvPr/>
        </p:nvSpPr>
        <p:spPr bwMode="auto">
          <a:xfrm>
            <a:off x="5813068" y="4068528"/>
            <a:ext cx="55501" cy="68202"/>
          </a:xfrm>
          <a:custGeom>
            <a:avLst/>
            <a:gdLst/>
            <a:ahLst/>
            <a:cxnLst>
              <a:cxn ang="0">
                <a:pos x="8" y="47"/>
              </a:cxn>
              <a:cxn ang="0">
                <a:pos x="8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5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3"/>
              </a:cxn>
              <a:cxn ang="0">
                <a:pos x="25" y="13"/>
              </a:cxn>
              <a:cxn ang="0">
                <a:pos x="25" y="5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5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2"/>
              </a:cxn>
              <a:cxn ang="0">
                <a:pos x="33" y="8"/>
              </a:cxn>
              <a:cxn ang="0">
                <a:pos x="33" y="16"/>
              </a:cxn>
              <a:cxn ang="0">
                <a:pos x="33" y="38"/>
              </a:cxn>
              <a:cxn ang="0">
                <a:pos x="33" y="38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19" y="47"/>
              </a:cxn>
              <a:cxn ang="0">
                <a:pos x="8" y="47"/>
              </a:cxn>
              <a:cxn ang="0">
                <a:pos x="8" y="33"/>
              </a:cxn>
              <a:cxn ang="0">
                <a:pos x="8" y="33"/>
              </a:cxn>
              <a:cxn ang="0">
                <a:pos x="8" y="41"/>
              </a:cxn>
              <a:cxn ang="0">
                <a:pos x="17" y="41"/>
              </a:cxn>
              <a:cxn ang="0">
                <a:pos x="17" y="41"/>
              </a:cxn>
              <a:cxn ang="0">
                <a:pos x="22" y="41"/>
              </a:cxn>
              <a:cxn ang="0">
                <a:pos x="25" y="38"/>
              </a:cxn>
              <a:cxn ang="0">
                <a:pos x="25" y="19"/>
              </a:cxn>
              <a:cxn ang="0">
                <a:pos x="25" y="19"/>
              </a:cxn>
              <a:cxn ang="0">
                <a:pos x="17" y="22"/>
              </a:cxn>
              <a:cxn ang="0">
                <a:pos x="11" y="25"/>
              </a:cxn>
              <a:cxn ang="0">
                <a:pos x="8" y="30"/>
              </a:cxn>
              <a:cxn ang="0">
                <a:pos x="8" y="33"/>
              </a:cxn>
            </a:cxnLst>
            <a:rect l="0" t="0" r="r" b="b"/>
            <a:pathLst>
              <a:path w="36" h="47">
                <a:moveTo>
                  <a:pt x="8" y="47"/>
                </a:moveTo>
                <a:lnTo>
                  <a:pt x="8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5" y="22"/>
                </a:lnTo>
                <a:lnTo>
                  <a:pt x="14" y="19"/>
                </a:lnTo>
                <a:lnTo>
                  <a:pt x="25" y="16"/>
                </a:lnTo>
                <a:lnTo>
                  <a:pt x="25" y="13"/>
                </a:lnTo>
                <a:lnTo>
                  <a:pt x="25" y="13"/>
                </a:lnTo>
                <a:lnTo>
                  <a:pt x="25" y="5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5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2"/>
                </a:lnTo>
                <a:lnTo>
                  <a:pt x="33" y="8"/>
                </a:lnTo>
                <a:lnTo>
                  <a:pt x="33" y="16"/>
                </a:lnTo>
                <a:lnTo>
                  <a:pt x="33" y="38"/>
                </a:lnTo>
                <a:lnTo>
                  <a:pt x="33" y="38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19" y="47"/>
                </a:lnTo>
                <a:lnTo>
                  <a:pt x="8" y="47"/>
                </a:lnTo>
                <a:close/>
                <a:moveTo>
                  <a:pt x="8" y="33"/>
                </a:moveTo>
                <a:lnTo>
                  <a:pt x="8" y="33"/>
                </a:lnTo>
                <a:lnTo>
                  <a:pt x="8" y="41"/>
                </a:lnTo>
                <a:lnTo>
                  <a:pt x="17" y="41"/>
                </a:lnTo>
                <a:lnTo>
                  <a:pt x="17" y="41"/>
                </a:lnTo>
                <a:lnTo>
                  <a:pt x="22" y="41"/>
                </a:lnTo>
                <a:lnTo>
                  <a:pt x="25" y="38"/>
                </a:lnTo>
                <a:lnTo>
                  <a:pt x="25" y="19"/>
                </a:lnTo>
                <a:lnTo>
                  <a:pt x="25" y="19"/>
                </a:lnTo>
                <a:lnTo>
                  <a:pt x="17" y="22"/>
                </a:lnTo>
                <a:lnTo>
                  <a:pt x="11" y="25"/>
                </a:lnTo>
                <a:lnTo>
                  <a:pt x="8" y="30"/>
                </a:lnTo>
                <a:lnTo>
                  <a:pt x="8" y="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" name="Freeform 683"/>
          <p:cNvSpPr>
            <a:spLocks/>
          </p:cNvSpPr>
          <p:nvPr/>
        </p:nvSpPr>
        <p:spPr bwMode="auto">
          <a:xfrm>
            <a:off x="5813068" y="4068528"/>
            <a:ext cx="55501" cy="68202"/>
          </a:xfrm>
          <a:custGeom>
            <a:avLst/>
            <a:gdLst/>
            <a:ahLst/>
            <a:cxnLst>
              <a:cxn ang="0">
                <a:pos x="8" y="47"/>
              </a:cxn>
              <a:cxn ang="0">
                <a:pos x="8" y="47"/>
              </a:cxn>
              <a:cxn ang="0">
                <a:pos x="3" y="41"/>
              </a:cxn>
              <a:cxn ang="0">
                <a:pos x="0" y="33"/>
              </a:cxn>
              <a:cxn ang="0">
                <a:pos x="0" y="33"/>
              </a:cxn>
              <a:cxn ang="0">
                <a:pos x="0" y="27"/>
              </a:cxn>
              <a:cxn ang="0">
                <a:pos x="5" y="22"/>
              </a:cxn>
              <a:cxn ang="0">
                <a:pos x="14" y="19"/>
              </a:cxn>
              <a:cxn ang="0">
                <a:pos x="25" y="16"/>
              </a:cxn>
              <a:cxn ang="0">
                <a:pos x="25" y="13"/>
              </a:cxn>
              <a:cxn ang="0">
                <a:pos x="25" y="13"/>
              </a:cxn>
              <a:cxn ang="0">
                <a:pos x="25" y="5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3" y="11"/>
              </a:cxn>
              <a:cxn ang="0">
                <a:pos x="3" y="11"/>
              </a:cxn>
              <a:cxn ang="0">
                <a:pos x="3" y="8"/>
              </a:cxn>
              <a:cxn ang="0">
                <a:pos x="5" y="2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2"/>
              </a:cxn>
              <a:cxn ang="0">
                <a:pos x="33" y="8"/>
              </a:cxn>
              <a:cxn ang="0">
                <a:pos x="33" y="16"/>
              </a:cxn>
              <a:cxn ang="0">
                <a:pos x="33" y="38"/>
              </a:cxn>
              <a:cxn ang="0">
                <a:pos x="33" y="38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19" y="47"/>
              </a:cxn>
              <a:cxn ang="0">
                <a:pos x="8" y="47"/>
              </a:cxn>
            </a:cxnLst>
            <a:rect l="0" t="0" r="r" b="b"/>
            <a:pathLst>
              <a:path w="36" h="47">
                <a:moveTo>
                  <a:pt x="8" y="47"/>
                </a:moveTo>
                <a:lnTo>
                  <a:pt x="8" y="47"/>
                </a:lnTo>
                <a:lnTo>
                  <a:pt x="3" y="41"/>
                </a:lnTo>
                <a:lnTo>
                  <a:pt x="0" y="33"/>
                </a:lnTo>
                <a:lnTo>
                  <a:pt x="0" y="33"/>
                </a:lnTo>
                <a:lnTo>
                  <a:pt x="0" y="27"/>
                </a:lnTo>
                <a:lnTo>
                  <a:pt x="5" y="22"/>
                </a:lnTo>
                <a:lnTo>
                  <a:pt x="14" y="19"/>
                </a:lnTo>
                <a:lnTo>
                  <a:pt x="25" y="16"/>
                </a:lnTo>
                <a:lnTo>
                  <a:pt x="25" y="13"/>
                </a:lnTo>
                <a:lnTo>
                  <a:pt x="25" y="13"/>
                </a:lnTo>
                <a:lnTo>
                  <a:pt x="25" y="5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3" y="11"/>
                </a:lnTo>
                <a:lnTo>
                  <a:pt x="3" y="11"/>
                </a:lnTo>
                <a:lnTo>
                  <a:pt x="3" y="8"/>
                </a:lnTo>
                <a:lnTo>
                  <a:pt x="5" y="2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2"/>
                </a:lnTo>
                <a:lnTo>
                  <a:pt x="33" y="8"/>
                </a:lnTo>
                <a:lnTo>
                  <a:pt x="33" y="16"/>
                </a:lnTo>
                <a:lnTo>
                  <a:pt x="33" y="38"/>
                </a:lnTo>
                <a:lnTo>
                  <a:pt x="33" y="38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19" y="47"/>
                </a:lnTo>
                <a:lnTo>
                  <a:pt x="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" name="Freeform 684"/>
          <p:cNvSpPr>
            <a:spLocks/>
          </p:cNvSpPr>
          <p:nvPr/>
        </p:nvSpPr>
        <p:spPr bwMode="auto">
          <a:xfrm>
            <a:off x="5825401" y="4096099"/>
            <a:ext cx="26209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9" y="22"/>
              </a:cxn>
              <a:cxn ang="0">
                <a:pos x="9" y="22"/>
              </a:cxn>
              <a:cxn ang="0">
                <a:pos x="14" y="22"/>
              </a:cxn>
              <a:cxn ang="0">
                <a:pos x="17" y="19"/>
              </a:cxn>
              <a:cxn ang="0">
                <a:pos x="17" y="0"/>
              </a:cxn>
              <a:cxn ang="0">
                <a:pos x="17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17" h="22">
                <a:moveTo>
                  <a:pt x="0" y="14"/>
                </a:moveTo>
                <a:lnTo>
                  <a:pt x="0" y="14"/>
                </a:lnTo>
                <a:lnTo>
                  <a:pt x="0" y="22"/>
                </a:lnTo>
                <a:lnTo>
                  <a:pt x="9" y="22"/>
                </a:lnTo>
                <a:lnTo>
                  <a:pt x="9" y="22"/>
                </a:lnTo>
                <a:lnTo>
                  <a:pt x="14" y="22"/>
                </a:lnTo>
                <a:lnTo>
                  <a:pt x="17" y="19"/>
                </a:lnTo>
                <a:lnTo>
                  <a:pt x="17" y="0"/>
                </a:lnTo>
                <a:lnTo>
                  <a:pt x="17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" name="Freeform 685"/>
          <p:cNvSpPr>
            <a:spLocks/>
          </p:cNvSpPr>
          <p:nvPr/>
        </p:nvSpPr>
        <p:spPr bwMode="auto">
          <a:xfrm>
            <a:off x="5825401" y="4136730"/>
            <a:ext cx="1695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" name="Freeform 686"/>
          <p:cNvSpPr>
            <a:spLocks/>
          </p:cNvSpPr>
          <p:nvPr/>
        </p:nvSpPr>
        <p:spPr bwMode="auto">
          <a:xfrm>
            <a:off x="5825401" y="4136730"/>
            <a:ext cx="16959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1">
                <a:moveTo>
                  <a:pt x="0" y="0"/>
                </a:move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" name="Freeform 687"/>
          <p:cNvSpPr>
            <a:spLocks noEditPoints="1"/>
          </p:cNvSpPr>
          <p:nvPr/>
        </p:nvSpPr>
        <p:spPr bwMode="auto">
          <a:xfrm>
            <a:off x="5705148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5" y="41"/>
              </a:cxn>
              <a:cxn ang="0">
                <a:pos x="5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4"/>
              </a:cxn>
              <a:cxn ang="0">
                <a:pos x="33" y="44"/>
              </a:cxn>
              <a:cxn ang="0">
                <a:pos x="25" y="47"/>
              </a:cxn>
              <a:cxn ang="0">
                <a:pos x="17" y="47"/>
              </a:cxn>
              <a:cxn ang="0">
                <a:pos x="8" y="22"/>
              </a:cxn>
              <a:cxn ang="0">
                <a:pos x="33" y="22"/>
              </a:cxn>
              <a:cxn ang="0">
                <a:pos x="33" y="22"/>
              </a:cxn>
              <a:cxn ang="0">
                <a:pos x="33" y="13"/>
              </a:cxn>
              <a:cxn ang="0">
                <a:pos x="31" y="8"/>
              </a:cxn>
              <a:cxn ang="0">
                <a:pos x="25" y="5"/>
              </a:cxn>
              <a:cxn ang="0">
                <a:pos x="19" y="2"/>
              </a:cxn>
              <a:cxn ang="0">
                <a:pos x="19" y="2"/>
              </a:cxn>
              <a:cxn ang="0">
                <a:pos x="17" y="5"/>
              </a:cxn>
              <a:cxn ang="0">
                <a:pos x="11" y="8"/>
              </a:cxn>
              <a:cxn ang="0">
                <a:pos x="8" y="13"/>
              </a:cxn>
              <a:cxn ang="0">
                <a:pos x="8" y="22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5" y="41"/>
                </a:lnTo>
                <a:lnTo>
                  <a:pt x="5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4"/>
                </a:lnTo>
                <a:lnTo>
                  <a:pt x="33" y="44"/>
                </a:lnTo>
                <a:lnTo>
                  <a:pt x="25" y="47"/>
                </a:lnTo>
                <a:lnTo>
                  <a:pt x="17" y="47"/>
                </a:lnTo>
                <a:close/>
                <a:moveTo>
                  <a:pt x="8" y="22"/>
                </a:moveTo>
                <a:lnTo>
                  <a:pt x="33" y="22"/>
                </a:lnTo>
                <a:lnTo>
                  <a:pt x="33" y="22"/>
                </a:lnTo>
                <a:lnTo>
                  <a:pt x="33" y="13"/>
                </a:lnTo>
                <a:lnTo>
                  <a:pt x="31" y="8"/>
                </a:lnTo>
                <a:lnTo>
                  <a:pt x="25" y="5"/>
                </a:lnTo>
                <a:lnTo>
                  <a:pt x="19" y="2"/>
                </a:lnTo>
                <a:lnTo>
                  <a:pt x="19" y="2"/>
                </a:lnTo>
                <a:lnTo>
                  <a:pt x="17" y="5"/>
                </a:lnTo>
                <a:lnTo>
                  <a:pt x="11" y="8"/>
                </a:lnTo>
                <a:lnTo>
                  <a:pt x="8" y="13"/>
                </a:ln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5" name="Freeform 688"/>
          <p:cNvSpPr>
            <a:spLocks/>
          </p:cNvSpPr>
          <p:nvPr/>
        </p:nvSpPr>
        <p:spPr bwMode="auto">
          <a:xfrm>
            <a:off x="5705148" y="4068528"/>
            <a:ext cx="64751" cy="6820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5" y="41"/>
              </a:cxn>
              <a:cxn ang="0">
                <a:pos x="5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3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3" y="44"/>
              </a:cxn>
              <a:cxn ang="0">
                <a:pos x="33" y="44"/>
              </a:cxn>
              <a:cxn ang="0">
                <a:pos x="25" y="47"/>
              </a:cxn>
              <a:cxn ang="0">
                <a:pos x="17" y="47"/>
              </a:cxn>
            </a:cxnLst>
            <a:rect l="0" t="0" r="r" b="b"/>
            <a:pathLst>
              <a:path w="42" h="47">
                <a:moveTo>
                  <a:pt x="17" y="47"/>
                </a:moveTo>
                <a:lnTo>
                  <a:pt x="17" y="47"/>
                </a:lnTo>
                <a:lnTo>
                  <a:pt x="11" y="44"/>
                </a:lnTo>
                <a:lnTo>
                  <a:pt x="5" y="41"/>
                </a:lnTo>
                <a:lnTo>
                  <a:pt x="5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3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3" y="44"/>
                </a:lnTo>
                <a:lnTo>
                  <a:pt x="33" y="44"/>
                </a:lnTo>
                <a:lnTo>
                  <a:pt x="25" y="47"/>
                </a:lnTo>
                <a:lnTo>
                  <a:pt x="17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6" name="Freeform 689"/>
          <p:cNvSpPr>
            <a:spLocks/>
          </p:cNvSpPr>
          <p:nvPr/>
        </p:nvSpPr>
        <p:spPr bwMode="auto">
          <a:xfrm>
            <a:off x="5717482" y="4071431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20"/>
              </a:cxn>
              <a:cxn ang="0">
                <a:pos x="25" y="20"/>
              </a:cxn>
              <a:cxn ang="0">
                <a:pos x="25" y="11"/>
              </a:cxn>
              <a:cxn ang="0">
                <a:pos x="23" y="6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25" y="20"/>
                </a:lnTo>
                <a:lnTo>
                  <a:pt x="25" y="20"/>
                </a:lnTo>
                <a:lnTo>
                  <a:pt x="25" y="11"/>
                </a:lnTo>
                <a:lnTo>
                  <a:pt x="23" y="6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7" name="Freeform 690"/>
          <p:cNvSpPr>
            <a:spLocks/>
          </p:cNvSpPr>
          <p:nvPr/>
        </p:nvSpPr>
        <p:spPr bwMode="auto">
          <a:xfrm>
            <a:off x="5731357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8" name="Freeform 691"/>
          <p:cNvSpPr>
            <a:spLocks/>
          </p:cNvSpPr>
          <p:nvPr/>
        </p:nvSpPr>
        <p:spPr bwMode="auto">
          <a:xfrm>
            <a:off x="5731357" y="4136730"/>
            <a:ext cx="1233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5" y="0"/>
              </a:cxn>
              <a:cxn ang="0">
                <a:pos x="5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8" y="0"/>
                </a:lnTo>
                <a:lnTo>
                  <a:pt x="8" y="0"/>
                </a:lnTo>
                <a:lnTo>
                  <a:pt x="5" y="0"/>
                </a:lnTo>
                <a:lnTo>
                  <a:pt x="5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9" name="Freeform 692"/>
          <p:cNvSpPr>
            <a:spLocks noEditPoints="1"/>
          </p:cNvSpPr>
          <p:nvPr/>
        </p:nvSpPr>
        <p:spPr bwMode="auto">
          <a:xfrm>
            <a:off x="6425123" y="4035153"/>
            <a:ext cx="726141" cy="101577"/>
          </a:xfrm>
          <a:custGeom>
            <a:avLst/>
            <a:gdLst/>
            <a:ahLst/>
            <a:cxnLst>
              <a:cxn ang="0">
                <a:pos x="462" y="39"/>
              </a:cxn>
              <a:cxn ang="0">
                <a:pos x="462" y="31"/>
              </a:cxn>
              <a:cxn ang="0">
                <a:pos x="454" y="28"/>
              </a:cxn>
              <a:cxn ang="0">
                <a:pos x="440" y="34"/>
              </a:cxn>
              <a:cxn ang="0">
                <a:pos x="432" y="23"/>
              </a:cxn>
              <a:cxn ang="0">
                <a:pos x="440" y="28"/>
              </a:cxn>
              <a:cxn ang="0">
                <a:pos x="448" y="25"/>
              </a:cxn>
              <a:cxn ang="0">
                <a:pos x="462" y="23"/>
              </a:cxn>
              <a:cxn ang="0">
                <a:pos x="471" y="31"/>
              </a:cxn>
              <a:cxn ang="0">
                <a:pos x="462" y="70"/>
              </a:cxn>
              <a:cxn ang="0">
                <a:pos x="364" y="36"/>
              </a:cxn>
              <a:cxn ang="0">
                <a:pos x="362" y="31"/>
              </a:cxn>
              <a:cxn ang="0">
                <a:pos x="350" y="28"/>
              </a:cxn>
              <a:cxn ang="0">
                <a:pos x="342" y="70"/>
              </a:cxn>
              <a:cxn ang="0">
                <a:pos x="336" y="36"/>
              </a:cxn>
              <a:cxn ang="0">
                <a:pos x="328" y="28"/>
              </a:cxn>
              <a:cxn ang="0">
                <a:pos x="322" y="28"/>
              </a:cxn>
              <a:cxn ang="0">
                <a:pos x="306" y="70"/>
              </a:cxn>
              <a:cxn ang="0">
                <a:pos x="314" y="31"/>
              </a:cxn>
              <a:cxn ang="0">
                <a:pos x="322" y="25"/>
              </a:cxn>
              <a:cxn ang="0">
                <a:pos x="331" y="23"/>
              </a:cxn>
              <a:cxn ang="0">
                <a:pos x="342" y="31"/>
              </a:cxn>
              <a:cxn ang="0">
                <a:pos x="350" y="25"/>
              </a:cxn>
              <a:cxn ang="0">
                <a:pos x="359" y="23"/>
              </a:cxn>
              <a:cxn ang="0">
                <a:pos x="370" y="25"/>
              </a:cxn>
              <a:cxn ang="0">
                <a:pos x="373" y="70"/>
              </a:cxn>
              <a:cxn ang="0">
                <a:pos x="152" y="39"/>
              </a:cxn>
              <a:cxn ang="0">
                <a:pos x="152" y="31"/>
              </a:cxn>
              <a:cxn ang="0">
                <a:pos x="143" y="28"/>
              </a:cxn>
              <a:cxn ang="0">
                <a:pos x="138" y="28"/>
              </a:cxn>
              <a:cxn ang="0">
                <a:pos x="121" y="70"/>
              </a:cxn>
              <a:cxn ang="0">
                <a:pos x="129" y="28"/>
              </a:cxn>
              <a:cxn ang="0">
                <a:pos x="138" y="25"/>
              </a:cxn>
              <a:cxn ang="0">
                <a:pos x="146" y="23"/>
              </a:cxn>
              <a:cxn ang="0">
                <a:pos x="157" y="25"/>
              </a:cxn>
              <a:cxn ang="0">
                <a:pos x="160" y="70"/>
              </a:cxn>
              <a:cxn ang="0">
                <a:pos x="59" y="70"/>
              </a:cxn>
              <a:cxn ang="0">
                <a:pos x="59" y="6"/>
              </a:cxn>
              <a:cxn ang="0">
                <a:pos x="28" y="70"/>
              </a:cxn>
              <a:cxn ang="0">
                <a:pos x="9" y="6"/>
              </a:cxn>
              <a:cxn ang="0">
                <a:pos x="0" y="0"/>
              </a:cxn>
              <a:cxn ang="0">
                <a:pos x="34" y="61"/>
              </a:cxn>
              <a:cxn ang="0">
                <a:pos x="54" y="0"/>
              </a:cxn>
              <a:cxn ang="0">
                <a:pos x="59" y="70"/>
              </a:cxn>
            </a:cxnLst>
            <a:rect l="0" t="0" r="r" b="b"/>
            <a:pathLst>
              <a:path w="471" h="70">
                <a:moveTo>
                  <a:pt x="462" y="70"/>
                </a:moveTo>
                <a:lnTo>
                  <a:pt x="462" y="39"/>
                </a:lnTo>
                <a:lnTo>
                  <a:pt x="462" y="39"/>
                </a:lnTo>
                <a:lnTo>
                  <a:pt x="462" y="34"/>
                </a:lnTo>
                <a:lnTo>
                  <a:pt x="462" y="31"/>
                </a:lnTo>
                <a:lnTo>
                  <a:pt x="462" y="31"/>
                </a:lnTo>
                <a:lnTo>
                  <a:pt x="460" y="28"/>
                </a:lnTo>
                <a:lnTo>
                  <a:pt x="454" y="28"/>
                </a:lnTo>
                <a:lnTo>
                  <a:pt x="454" y="28"/>
                </a:lnTo>
                <a:lnTo>
                  <a:pt x="448" y="28"/>
                </a:lnTo>
                <a:lnTo>
                  <a:pt x="448" y="28"/>
                </a:lnTo>
                <a:lnTo>
                  <a:pt x="440" y="34"/>
                </a:lnTo>
                <a:lnTo>
                  <a:pt x="440" y="70"/>
                </a:lnTo>
                <a:lnTo>
                  <a:pt x="432" y="70"/>
                </a:lnTo>
                <a:lnTo>
                  <a:pt x="432" y="23"/>
                </a:lnTo>
                <a:lnTo>
                  <a:pt x="440" y="23"/>
                </a:lnTo>
                <a:lnTo>
                  <a:pt x="440" y="28"/>
                </a:lnTo>
                <a:lnTo>
                  <a:pt x="440" y="28"/>
                </a:lnTo>
                <a:lnTo>
                  <a:pt x="440" y="28"/>
                </a:lnTo>
                <a:lnTo>
                  <a:pt x="448" y="25"/>
                </a:lnTo>
                <a:lnTo>
                  <a:pt x="448" y="25"/>
                </a:lnTo>
                <a:lnTo>
                  <a:pt x="457" y="23"/>
                </a:lnTo>
                <a:lnTo>
                  <a:pt x="457" y="23"/>
                </a:lnTo>
                <a:lnTo>
                  <a:pt x="462" y="23"/>
                </a:lnTo>
                <a:lnTo>
                  <a:pt x="468" y="25"/>
                </a:lnTo>
                <a:lnTo>
                  <a:pt x="468" y="25"/>
                </a:lnTo>
                <a:lnTo>
                  <a:pt x="471" y="31"/>
                </a:lnTo>
                <a:lnTo>
                  <a:pt x="471" y="36"/>
                </a:lnTo>
                <a:lnTo>
                  <a:pt x="471" y="70"/>
                </a:lnTo>
                <a:lnTo>
                  <a:pt x="462" y="70"/>
                </a:lnTo>
                <a:close/>
                <a:moveTo>
                  <a:pt x="364" y="70"/>
                </a:moveTo>
                <a:lnTo>
                  <a:pt x="364" y="36"/>
                </a:lnTo>
                <a:lnTo>
                  <a:pt x="364" y="36"/>
                </a:lnTo>
                <a:lnTo>
                  <a:pt x="364" y="34"/>
                </a:lnTo>
                <a:lnTo>
                  <a:pt x="362" y="31"/>
                </a:lnTo>
                <a:lnTo>
                  <a:pt x="362" y="31"/>
                </a:lnTo>
                <a:lnTo>
                  <a:pt x="356" y="28"/>
                </a:lnTo>
                <a:lnTo>
                  <a:pt x="356" y="28"/>
                </a:lnTo>
                <a:lnTo>
                  <a:pt x="350" y="28"/>
                </a:lnTo>
                <a:lnTo>
                  <a:pt x="350" y="28"/>
                </a:lnTo>
                <a:lnTo>
                  <a:pt x="342" y="34"/>
                </a:lnTo>
                <a:lnTo>
                  <a:pt x="342" y="70"/>
                </a:lnTo>
                <a:lnTo>
                  <a:pt x="336" y="70"/>
                </a:lnTo>
                <a:lnTo>
                  <a:pt x="336" y="36"/>
                </a:lnTo>
                <a:lnTo>
                  <a:pt x="336" y="36"/>
                </a:lnTo>
                <a:lnTo>
                  <a:pt x="334" y="28"/>
                </a:lnTo>
                <a:lnTo>
                  <a:pt x="334" y="28"/>
                </a:lnTo>
                <a:lnTo>
                  <a:pt x="328" y="28"/>
                </a:lnTo>
                <a:lnTo>
                  <a:pt x="328" y="28"/>
                </a:lnTo>
                <a:lnTo>
                  <a:pt x="322" y="28"/>
                </a:lnTo>
                <a:lnTo>
                  <a:pt x="322" y="28"/>
                </a:lnTo>
                <a:lnTo>
                  <a:pt x="314" y="34"/>
                </a:lnTo>
                <a:lnTo>
                  <a:pt x="314" y="70"/>
                </a:lnTo>
                <a:lnTo>
                  <a:pt x="306" y="70"/>
                </a:lnTo>
                <a:lnTo>
                  <a:pt x="306" y="23"/>
                </a:lnTo>
                <a:lnTo>
                  <a:pt x="314" y="23"/>
                </a:lnTo>
                <a:lnTo>
                  <a:pt x="314" y="31"/>
                </a:lnTo>
                <a:lnTo>
                  <a:pt x="314" y="31"/>
                </a:lnTo>
                <a:lnTo>
                  <a:pt x="314" y="31"/>
                </a:lnTo>
                <a:lnTo>
                  <a:pt x="322" y="25"/>
                </a:lnTo>
                <a:lnTo>
                  <a:pt x="322" y="25"/>
                </a:lnTo>
                <a:lnTo>
                  <a:pt x="331" y="23"/>
                </a:lnTo>
                <a:lnTo>
                  <a:pt x="331" y="23"/>
                </a:lnTo>
                <a:lnTo>
                  <a:pt x="339" y="25"/>
                </a:lnTo>
                <a:lnTo>
                  <a:pt x="339" y="25"/>
                </a:lnTo>
                <a:lnTo>
                  <a:pt x="342" y="31"/>
                </a:lnTo>
                <a:lnTo>
                  <a:pt x="342" y="31"/>
                </a:lnTo>
                <a:lnTo>
                  <a:pt x="342" y="31"/>
                </a:lnTo>
                <a:lnTo>
                  <a:pt x="350" y="25"/>
                </a:lnTo>
                <a:lnTo>
                  <a:pt x="350" y="25"/>
                </a:lnTo>
                <a:lnTo>
                  <a:pt x="359" y="23"/>
                </a:lnTo>
                <a:lnTo>
                  <a:pt x="359" y="23"/>
                </a:lnTo>
                <a:lnTo>
                  <a:pt x="364" y="23"/>
                </a:lnTo>
                <a:lnTo>
                  <a:pt x="370" y="25"/>
                </a:lnTo>
                <a:lnTo>
                  <a:pt x="370" y="25"/>
                </a:lnTo>
                <a:lnTo>
                  <a:pt x="370" y="31"/>
                </a:lnTo>
                <a:lnTo>
                  <a:pt x="373" y="36"/>
                </a:lnTo>
                <a:lnTo>
                  <a:pt x="373" y="70"/>
                </a:lnTo>
                <a:lnTo>
                  <a:pt x="364" y="70"/>
                </a:lnTo>
                <a:close/>
                <a:moveTo>
                  <a:pt x="152" y="70"/>
                </a:moveTo>
                <a:lnTo>
                  <a:pt x="152" y="39"/>
                </a:lnTo>
                <a:lnTo>
                  <a:pt x="152" y="39"/>
                </a:lnTo>
                <a:lnTo>
                  <a:pt x="152" y="34"/>
                </a:lnTo>
                <a:lnTo>
                  <a:pt x="152" y="31"/>
                </a:lnTo>
                <a:lnTo>
                  <a:pt x="152" y="31"/>
                </a:lnTo>
                <a:lnTo>
                  <a:pt x="149" y="28"/>
                </a:lnTo>
                <a:lnTo>
                  <a:pt x="143" y="28"/>
                </a:lnTo>
                <a:lnTo>
                  <a:pt x="143" y="28"/>
                </a:lnTo>
                <a:lnTo>
                  <a:pt x="138" y="28"/>
                </a:lnTo>
                <a:lnTo>
                  <a:pt x="138" y="28"/>
                </a:lnTo>
                <a:lnTo>
                  <a:pt x="129" y="34"/>
                </a:lnTo>
                <a:lnTo>
                  <a:pt x="129" y="70"/>
                </a:lnTo>
                <a:lnTo>
                  <a:pt x="121" y="70"/>
                </a:lnTo>
                <a:lnTo>
                  <a:pt x="121" y="23"/>
                </a:lnTo>
                <a:lnTo>
                  <a:pt x="129" y="23"/>
                </a:lnTo>
                <a:lnTo>
                  <a:pt x="129" y="28"/>
                </a:lnTo>
                <a:lnTo>
                  <a:pt x="129" y="28"/>
                </a:lnTo>
                <a:lnTo>
                  <a:pt x="129" y="28"/>
                </a:lnTo>
                <a:lnTo>
                  <a:pt x="138" y="25"/>
                </a:lnTo>
                <a:lnTo>
                  <a:pt x="138" y="25"/>
                </a:lnTo>
                <a:lnTo>
                  <a:pt x="146" y="23"/>
                </a:lnTo>
                <a:lnTo>
                  <a:pt x="146" y="23"/>
                </a:lnTo>
                <a:lnTo>
                  <a:pt x="152" y="23"/>
                </a:lnTo>
                <a:lnTo>
                  <a:pt x="157" y="25"/>
                </a:lnTo>
                <a:lnTo>
                  <a:pt x="157" y="25"/>
                </a:lnTo>
                <a:lnTo>
                  <a:pt x="160" y="31"/>
                </a:lnTo>
                <a:lnTo>
                  <a:pt x="160" y="36"/>
                </a:lnTo>
                <a:lnTo>
                  <a:pt x="160" y="70"/>
                </a:lnTo>
                <a:lnTo>
                  <a:pt x="152" y="70"/>
                </a:lnTo>
                <a:close/>
                <a:moveTo>
                  <a:pt x="59" y="70"/>
                </a:moveTo>
                <a:lnTo>
                  <a:pt x="59" y="70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37" y="70"/>
                </a:lnTo>
                <a:lnTo>
                  <a:pt x="28" y="70"/>
                </a:lnTo>
                <a:lnTo>
                  <a:pt x="28" y="7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9" y="70"/>
                </a:lnTo>
                <a:lnTo>
                  <a:pt x="0" y="70"/>
                </a:ln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4" y="0"/>
                </a:lnTo>
                <a:lnTo>
                  <a:pt x="65" y="0"/>
                </a:lnTo>
                <a:lnTo>
                  <a:pt x="65" y="70"/>
                </a:lnTo>
                <a:lnTo>
                  <a:pt x="59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0" name="Freeform 693"/>
          <p:cNvSpPr>
            <a:spLocks/>
          </p:cNvSpPr>
          <p:nvPr/>
        </p:nvSpPr>
        <p:spPr bwMode="auto">
          <a:xfrm>
            <a:off x="7091137" y="4068528"/>
            <a:ext cx="60126" cy="68202"/>
          </a:xfrm>
          <a:custGeom>
            <a:avLst/>
            <a:gdLst/>
            <a:ahLst/>
            <a:cxnLst>
              <a:cxn ang="0">
                <a:pos x="30" y="47"/>
              </a:cxn>
              <a:cxn ang="0">
                <a:pos x="30" y="16"/>
              </a:cxn>
              <a:cxn ang="0">
                <a:pos x="30" y="16"/>
              </a:cxn>
              <a:cxn ang="0">
                <a:pos x="30" y="11"/>
              </a:cxn>
              <a:cxn ang="0">
                <a:pos x="30" y="8"/>
              </a:cxn>
              <a:cxn ang="0">
                <a:pos x="30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6" y="5"/>
              </a:cxn>
              <a:cxn ang="0">
                <a:pos x="16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6" y="2"/>
              </a:cxn>
              <a:cxn ang="0">
                <a:pos x="16" y="2"/>
              </a:cxn>
              <a:cxn ang="0">
                <a:pos x="25" y="0"/>
              </a:cxn>
              <a:cxn ang="0">
                <a:pos x="25" y="0"/>
              </a:cxn>
              <a:cxn ang="0">
                <a:pos x="30" y="0"/>
              </a:cxn>
              <a:cxn ang="0">
                <a:pos x="36" y="2"/>
              </a:cxn>
              <a:cxn ang="0">
                <a:pos x="36" y="2"/>
              </a:cxn>
              <a:cxn ang="0">
                <a:pos x="39" y="8"/>
              </a:cxn>
              <a:cxn ang="0">
                <a:pos x="39" y="13"/>
              </a:cxn>
              <a:cxn ang="0">
                <a:pos x="39" y="47"/>
              </a:cxn>
              <a:cxn ang="0">
                <a:pos x="30" y="47"/>
              </a:cxn>
            </a:cxnLst>
            <a:rect l="0" t="0" r="r" b="b"/>
            <a:pathLst>
              <a:path w="39" h="47">
                <a:moveTo>
                  <a:pt x="30" y="47"/>
                </a:moveTo>
                <a:lnTo>
                  <a:pt x="30" y="16"/>
                </a:lnTo>
                <a:lnTo>
                  <a:pt x="30" y="16"/>
                </a:lnTo>
                <a:lnTo>
                  <a:pt x="30" y="11"/>
                </a:lnTo>
                <a:lnTo>
                  <a:pt x="30" y="8"/>
                </a:lnTo>
                <a:lnTo>
                  <a:pt x="30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6" y="5"/>
                </a:lnTo>
                <a:lnTo>
                  <a:pt x="16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6" y="2"/>
                </a:lnTo>
                <a:lnTo>
                  <a:pt x="16" y="2"/>
                </a:lnTo>
                <a:lnTo>
                  <a:pt x="25" y="0"/>
                </a:lnTo>
                <a:lnTo>
                  <a:pt x="25" y="0"/>
                </a:lnTo>
                <a:lnTo>
                  <a:pt x="30" y="0"/>
                </a:lnTo>
                <a:lnTo>
                  <a:pt x="36" y="2"/>
                </a:lnTo>
                <a:lnTo>
                  <a:pt x="36" y="2"/>
                </a:lnTo>
                <a:lnTo>
                  <a:pt x="39" y="8"/>
                </a:lnTo>
                <a:lnTo>
                  <a:pt x="39" y="13"/>
                </a:lnTo>
                <a:lnTo>
                  <a:pt x="39" y="47"/>
                </a:lnTo>
                <a:lnTo>
                  <a:pt x="3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" name="Freeform 694"/>
          <p:cNvSpPr>
            <a:spLocks/>
          </p:cNvSpPr>
          <p:nvPr/>
        </p:nvSpPr>
        <p:spPr bwMode="auto">
          <a:xfrm>
            <a:off x="6896883" y="4068528"/>
            <a:ext cx="103294" cy="68202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58" y="13"/>
              </a:cxn>
              <a:cxn ang="0">
                <a:pos x="58" y="13"/>
              </a:cxn>
              <a:cxn ang="0">
                <a:pos x="58" y="11"/>
              </a:cxn>
              <a:cxn ang="0">
                <a:pos x="56" y="8"/>
              </a:cxn>
              <a:cxn ang="0">
                <a:pos x="56" y="8"/>
              </a:cxn>
              <a:cxn ang="0">
                <a:pos x="50" y="5"/>
              </a:cxn>
              <a:cxn ang="0">
                <a:pos x="50" y="5"/>
              </a:cxn>
              <a:cxn ang="0">
                <a:pos x="44" y="5"/>
              </a:cxn>
              <a:cxn ang="0">
                <a:pos x="44" y="5"/>
              </a:cxn>
              <a:cxn ang="0">
                <a:pos x="36" y="11"/>
              </a:cxn>
              <a:cxn ang="0">
                <a:pos x="36" y="47"/>
              </a:cxn>
              <a:cxn ang="0">
                <a:pos x="30" y="47"/>
              </a:cxn>
              <a:cxn ang="0">
                <a:pos x="30" y="13"/>
              </a:cxn>
              <a:cxn ang="0">
                <a:pos x="30" y="13"/>
              </a:cxn>
              <a:cxn ang="0">
                <a:pos x="28" y="5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6" y="5"/>
              </a:cxn>
              <a:cxn ang="0">
                <a:pos x="16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6" y="2"/>
              </a:cxn>
              <a:cxn ang="0">
                <a:pos x="16" y="2"/>
              </a:cxn>
              <a:cxn ang="0">
                <a:pos x="25" y="0"/>
              </a:cxn>
              <a:cxn ang="0">
                <a:pos x="25" y="0"/>
              </a:cxn>
              <a:cxn ang="0">
                <a:pos x="33" y="2"/>
              </a:cxn>
              <a:cxn ang="0">
                <a:pos x="33" y="2"/>
              </a:cxn>
              <a:cxn ang="0">
                <a:pos x="36" y="8"/>
              </a:cxn>
              <a:cxn ang="0">
                <a:pos x="36" y="8"/>
              </a:cxn>
              <a:cxn ang="0">
                <a:pos x="36" y="8"/>
              </a:cxn>
              <a:cxn ang="0">
                <a:pos x="44" y="2"/>
              </a:cxn>
              <a:cxn ang="0">
                <a:pos x="44" y="2"/>
              </a:cxn>
              <a:cxn ang="0">
                <a:pos x="53" y="0"/>
              </a:cxn>
              <a:cxn ang="0">
                <a:pos x="53" y="0"/>
              </a:cxn>
              <a:cxn ang="0">
                <a:pos x="58" y="0"/>
              </a:cxn>
              <a:cxn ang="0">
                <a:pos x="64" y="2"/>
              </a:cxn>
              <a:cxn ang="0">
                <a:pos x="64" y="2"/>
              </a:cxn>
              <a:cxn ang="0">
                <a:pos x="64" y="8"/>
              </a:cxn>
              <a:cxn ang="0">
                <a:pos x="67" y="13"/>
              </a:cxn>
              <a:cxn ang="0">
                <a:pos x="67" y="47"/>
              </a:cxn>
              <a:cxn ang="0">
                <a:pos x="58" y="47"/>
              </a:cxn>
            </a:cxnLst>
            <a:rect l="0" t="0" r="r" b="b"/>
            <a:pathLst>
              <a:path w="67" h="47">
                <a:moveTo>
                  <a:pt x="58" y="47"/>
                </a:moveTo>
                <a:lnTo>
                  <a:pt x="58" y="13"/>
                </a:lnTo>
                <a:lnTo>
                  <a:pt x="58" y="13"/>
                </a:lnTo>
                <a:lnTo>
                  <a:pt x="58" y="11"/>
                </a:lnTo>
                <a:lnTo>
                  <a:pt x="56" y="8"/>
                </a:lnTo>
                <a:lnTo>
                  <a:pt x="56" y="8"/>
                </a:lnTo>
                <a:lnTo>
                  <a:pt x="50" y="5"/>
                </a:lnTo>
                <a:lnTo>
                  <a:pt x="50" y="5"/>
                </a:lnTo>
                <a:lnTo>
                  <a:pt x="44" y="5"/>
                </a:lnTo>
                <a:lnTo>
                  <a:pt x="44" y="5"/>
                </a:lnTo>
                <a:lnTo>
                  <a:pt x="36" y="11"/>
                </a:lnTo>
                <a:lnTo>
                  <a:pt x="36" y="47"/>
                </a:lnTo>
                <a:lnTo>
                  <a:pt x="30" y="47"/>
                </a:lnTo>
                <a:lnTo>
                  <a:pt x="30" y="13"/>
                </a:lnTo>
                <a:lnTo>
                  <a:pt x="30" y="13"/>
                </a:lnTo>
                <a:lnTo>
                  <a:pt x="28" y="5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6" y="5"/>
                </a:lnTo>
                <a:lnTo>
                  <a:pt x="16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6" y="2"/>
                </a:lnTo>
                <a:lnTo>
                  <a:pt x="16" y="2"/>
                </a:lnTo>
                <a:lnTo>
                  <a:pt x="25" y="0"/>
                </a:lnTo>
                <a:lnTo>
                  <a:pt x="25" y="0"/>
                </a:lnTo>
                <a:lnTo>
                  <a:pt x="33" y="2"/>
                </a:lnTo>
                <a:lnTo>
                  <a:pt x="33" y="2"/>
                </a:lnTo>
                <a:lnTo>
                  <a:pt x="36" y="8"/>
                </a:lnTo>
                <a:lnTo>
                  <a:pt x="36" y="8"/>
                </a:lnTo>
                <a:lnTo>
                  <a:pt x="36" y="8"/>
                </a:lnTo>
                <a:lnTo>
                  <a:pt x="44" y="2"/>
                </a:lnTo>
                <a:lnTo>
                  <a:pt x="44" y="2"/>
                </a:lnTo>
                <a:lnTo>
                  <a:pt x="53" y="0"/>
                </a:lnTo>
                <a:lnTo>
                  <a:pt x="53" y="0"/>
                </a:lnTo>
                <a:lnTo>
                  <a:pt x="58" y="0"/>
                </a:lnTo>
                <a:lnTo>
                  <a:pt x="64" y="2"/>
                </a:lnTo>
                <a:lnTo>
                  <a:pt x="64" y="2"/>
                </a:lnTo>
                <a:lnTo>
                  <a:pt x="64" y="8"/>
                </a:lnTo>
                <a:lnTo>
                  <a:pt x="67" y="13"/>
                </a:lnTo>
                <a:lnTo>
                  <a:pt x="67" y="47"/>
                </a:lnTo>
                <a:lnTo>
                  <a:pt x="5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2" name="Freeform 695"/>
          <p:cNvSpPr>
            <a:spLocks/>
          </p:cNvSpPr>
          <p:nvPr/>
        </p:nvSpPr>
        <p:spPr bwMode="auto">
          <a:xfrm>
            <a:off x="6611668" y="4068528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6"/>
              </a:cxn>
              <a:cxn ang="0">
                <a:pos x="31" y="16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7" y="2"/>
              </a:cxn>
              <a:cxn ang="0">
                <a:pos x="17" y="2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6" y="2"/>
              </a:cxn>
              <a:cxn ang="0">
                <a:pos x="36" y="2"/>
              </a:cxn>
              <a:cxn ang="0">
                <a:pos x="39" y="8"/>
              </a:cxn>
              <a:cxn ang="0">
                <a:pos x="39" y="13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6"/>
                </a:lnTo>
                <a:lnTo>
                  <a:pt x="31" y="16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7" y="2"/>
                </a:lnTo>
                <a:lnTo>
                  <a:pt x="17" y="2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6" y="2"/>
                </a:lnTo>
                <a:lnTo>
                  <a:pt x="36" y="2"/>
                </a:lnTo>
                <a:lnTo>
                  <a:pt x="39" y="8"/>
                </a:lnTo>
                <a:lnTo>
                  <a:pt x="39" y="13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3" name="Freeform 696"/>
          <p:cNvSpPr>
            <a:spLocks/>
          </p:cNvSpPr>
          <p:nvPr/>
        </p:nvSpPr>
        <p:spPr bwMode="auto">
          <a:xfrm>
            <a:off x="6425123" y="4035153"/>
            <a:ext cx="100211" cy="101577"/>
          </a:xfrm>
          <a:custGeom>
            <a:avLst/>
            <a:gdLst/>
            <a:ahLst/>
            <a:cxnLst>
              <a:cxn ang="0">
                <a:pos x="59" y="70"/>
              </a:cxn>
              <a:cxn ang="0">
                <a:pos x="59" y="70"/>
              </a:cxn>
              <a:cxn ang="0">
                <a:pos x="59" y="6"/>
              </a:cxn>
              <a:cxn ang="0">
                <a:pos x="59" y="6"/>
              </a:cxn>
              <a:cxn ang="0">
                <a:pos x="59" y="6"/>
              </a:cxn>
              <a:cxn ang="0">
                <a:pos x="37" y="70"/>
              </a:cxn>
              <a:cxn ang="0">
                <a:pos x="28" y="70"/>
              </a:cxn>
              <a:cxn ang="0">
                <a:pos x="28" y="7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9" y="70"/>
              </a:cxn>
              <a:cxn ang="0">
                <a:pos x="0" y="70"/>
              </a:cxn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34" y="61"/>
              </a:cxn>
              <a:cxn ang="0">
                <a:pos x="34" y="61"/>
              </a:cxn>
              <a:cxn ang="0">
                <a:pos x="34" y="61"/>
              </a:cxn>
              <a:cxn ang="0">
                <a:pos x="54" y="0"/>
              </a:cxn>
              <a:cxn ang="0">
                <a:pos x="65" y="0"/>
              </a:cxn>
              <a:cxn ang="0">
                <a:pos x="65" y="70"/>
              </a:cxn>
              <a:cxn ang="0">
                <a:pos x="59" y="70"/>
              </a:cxn>
            </a:cxnLst>
            <a:rect l="0" t="0" r="r" b="b"/>
            <a:pathLst>
              <a:path w="65" h="70">
                <a:moveTo>
                  <a:pt x="59" y="70"/>
                </a:moveTo>
                <a:lnTo>
                  <a:pt x="59" y="70"/>
                </a:lnTo>
                <a:lnTo>
                  <a:pt x="59" y="6"/>
                </a:lnTo>
                <a:lnTo>
                  <a:pt x="59" y="6"/>
                </a:lnTo>
                <a:lnTo>
                  <a:pt x="59" y="6"/>
                </a:lnTo>
                <a:lnTo>
                  <a:pt x="37" y="70"/>
                </a:lnTo>
                <a:lnTo>
                  <a:pt x="28" y="70"/>
                </a:lnTo>
                <a:lnTo>
                  <a:pt x="28" y="7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9" y="70"/>
                </a:lnTo>
                <a:lnTo>
                  <a:pt x="0" y="70"/>
                </a:ln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4" y="0"/>
                </a:lnTo>
                <a:lnTo>
                  <a:pt x="65" y="0"/>
                </a:lnTo>
                <a:lnTo>
                  <a:pt x="65" y="70"/>
                </a:lnTo>
                <a:lnTo>
                  <a:pt x="59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4" name="Freeform 697"/>
          <p:cNvSpPr>
            <a:spLocks/>
          </p:cNvSpPr>
          <p:nvPr/>
        </p:nvSpPr>
        <p:spPr bwMode="auto">
          <a:xfrm>
            <a:off x="6425123" y="4035153"/>
            <a:ext cx="18500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12" y="0"/>
              </a:cxn>
              <a:cxn ang="0">
                <a:pos x="0" y="0"/>
              </a:cxn>
            </a:cxnLst>
            <a:rect l="0" t="0" r="r" b="b"/>
            <a:pathLst>
              <a:path w="12">
                <a:moveTo>
                  <a:pt x="0" y="0"/>
                </a:move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5" name="Freeform 698"/>
          <p:cNvSpPr>
            <a:spLocks/>
          </p:cNvSpPr>
          <p:nvPr/>
        </p:nvSpPr>
        <p:spPr bwMode="auto">
          <a:xfrm>
            <a:off x="6425123" y="4035153"/>
            <a:ext cx="18500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12" y="0"/>
              </a:cxn>
              <a:cxn ang="0">
                <a:pos x="0" y="0"/>
              </a:cxn>
            </a:cxnLst>
            <a:rect l="0" t="0" r="r" b="b"/>
            <a:pathLst>
              <a:path w="12">
                <a:moveTo>
                  <a:pt x="0" y="0"/>
                </a:move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1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6" name="Freeform 699"/>
          <p:cNvSpPr>
            <a:spLocks noEditPoints="1"/>
          </p:cNvSpPr>
          <p:nvPr/>
        </p:nvSpPr>
        <p:spPr bwMode="auto">
          <a:xfrm>
            <a:off x="5618813" y="4035153"/>
            <a:ext cx="820185" cy="101577"/>
          </a:xfrm>
          <a:custGeom>
            <a:avLst/>
            <a:gdLst/>
            <a:ahLst/>
            <a:cxnLst>
              <a:cxn ang="0">
                <a:pos x="532" y="70"/>
              </a:cxn>
              <a:cxn ang="0">
                <a:pos x="423" y="23"/>
              </a:cxn>
              <a:cxn ang="0">
                <a:pos x="431" y="70"/>
              </a:cxn>
              <a:cxn ang="0">
                <a:pos x="403" y="70"/>
              </a:cxn>
              <a:cxn ang="0">
                <a:pos x="403" y="39"/>
              </a:cxn>
              <a:cxn ang="0">
                <a:pos x="400" y="31"/>
              </a:cxn>
              <a:cxn ang="0">
                <a:pos x="395" y="28"/>
              </a:cxn>
              <a:cxn ang="0">
                <a:pos x="386" y="28"/>
              </a:cxn>
              <a:cxn ang="0">
                <a:pos x="381" y="34"/>
              </a:cxn>
              <a:cxn ang="0">
                <a:pos x="372" y="70"/>
              </a:cxn>
              <a:cxn ang="0">
                <a:pos x="381" y="6"/>
              </a:cxn>
              <a:cxn ang="0">
                <a:pos x="381" y="28"/>
              </a:cxn>
              <a:cxn ang="0">
                <a:pos x="389" y="25"/>
              </a:cxn>
              <a:cxn ang="0">
                <a:pos x="397" y="23"/>
              </a:cxn>
              <a:cxn ang="0">
                <a:pos x="403" y="23"/>
              </a:cxn>
              <a:cxn ang="0">
                <a:pos x="409" y="25"/>
              </a:cxn>
              <a:cxn ang="0">
                <a:pos x="411" y="36"/>
              </a:cxn>
              <a:cxn ang="0">
                <a:pos x="403" y="70"/>
              </a:cxn>
              <a:cxn ang="0">
                <a:pos x="313" y="39"/>
              </a:cxn>
              <a:cxn ang="0">
                <a:pos x="313" y="34"/>
              </a:cxn>
              <a:cxn ang="0">
                <a:pos x="311" y="31"/>
              </a:cxn>
              <a:cxn ang="0">
                <a:pos x="305" y="28"/>
              </a:cxn>
              <a:cxn ang="0">
                <a:pos x="299" y="28"/>
              </a:cxn>
              <a:cxn ang="0">
                <a:pos x="291" y="34"/>
              </a:cxn>
              <a:cxn ang="0">
                <a:pos x="283" y="70"/>
              </a:cxn>
              <a:cxn ang="0">
                <a:pos x="291" y="23"/>
              </a:cxn>
              <a:cxn ang="0">
                <a:pos x="291" y="28"/>
              </a:cxn>
              <a:cxn ang="0">
                <a:pos x="299" y="25"/>
              </a:cxn>
              <a:cxn ang="0">
                <a:pos x="308" y="23"/>
              </a:cxn>
              <a:cxn ang="0">
                <a:pos x="313" y="23"/>
              </a:cxn>
              <a:cxn ang="0">
                <a:pos x="319" y="25"/>
              </a:cxn>
              <a:cxn ang="0">
                <a:pos x="322" y="36"/>
              </a:cxn>
              <a:cxn ang="0">
                <a:pos x="313" y="70"/>
              </a:cxn>
              <a:cxn ang="0">
                <a:pos x="207" y="23"/>
              </a:cxn>
              <a:cxn ang="0">
                <a:pos x="213" y="70"/>
              </a:cxn>
              <a:cxn ang="0">
                <a:pos x="109" y="70"/>
              </a:cxn>
              <a:cxn ang="0">
                <a:pos x="115" y="6"/>
              </a:cxn>
              <a:cxn ang="0">
                <a:pos x="109" y="70"/>
              </a:cxn>
              <a:cxn ang="0">
                <a:pos x="19" y="39"/>
              </a:cxn>
              <a:cxn ang="0">
                <a:pos x="8" y="70"/>
              </a:cxn>
              <a:cxn ang="0">
                <a:pos x="0" y="39"/>
              </a:cxn>
              <a:cxn ang="0">
                <a:pos x="5" y="0"/>
              </a:cxn>
              <a:cxn ang="0">
                <a:pos x="31" y="0"/>
              </a:cxn>
              <a:cxn ang="0">
                <a:pos x="42" y="9"/>
              </a:cxn>
              <a:cxn ang="0">
                <a:pos x="47" y="20"/>
              </a:cxn>
              <a:cxn ang="0">
                <a:pos x="45" y="28"/>
              </a:cxn>
              <a:cxn ang="0">
                <a:pos x="36" y="36"/>
              </a:cxn>
              <a:cxn ang="0">
                <a:pos x="50" y="70"/>
              </a:cxn>
              <a:cxn ang="0">
                <a:pos x="8" y="34"/>
              </a:cxn>
              <a:cxn ang="0">
                <a:pos x="22" y="34"/>
              </a:cxn>
              <a:cxn ang="0">
                <a:pos x="33" y="31"/>
              </a:cxn>
              <a:cxn ang="0">
                <a:pos x="39" y="20"/>
              </a:cxn>
              <a:cxn ang="0">
                <a:pos x="39" y="14"/>
              </a:cxn>
              <a:cxn ang="0">
                <a:pos x="28" y="6"/>
              </a:cxn>
              <a:cxn ang="0">
                <a:pos x="8" y="6"/>
              </a:cxn>
            </a:cxnLst>
            <a:rect l="0" t="0" r="r" b="b"/>
            <a:pathLst>
              <a:path w="532" h="70">
                <a:moveTo>
                  <a:pt x="532" y="70"/>
                </a:moveTo>
                <a:lnTo>
                  <a:pt x="532" y="70"/>
                </a:lnTo>
                <a:close/>
                <a:moveTo>
                  <a:pt x="423" y="70"/>
                </a:moveTo>
                <a:lnTo>
                  <a:pt x="423" y="23"/>
                </a:lnTo>
                <a:lnTo>
                  <a:pt x="431" y="23"/>
                </a:lnTo>
                <a:lnTo>
                  <a:pt x="431" y="70"/>
                </a:lnTo>
                <a:lnTo>
                  <a:pt x="423" y="70"/>
                </a:lnTo>
                <a:close/>
                <a:moveTo>
                  <a:pt x="403" y="70"/>
                </a:moveTo>
                <a:lnTo>
                  <a:pt x="403" y="39"/>
                </a:lnTo>
                <a:lnTo>
                  <a:pt x="403" y="39"/>
                </a:lnTo>
                <a:lnTo>
                  <a:pt x="403" y="34"/>
                </a:lnTo>
                <a:lnTo>
                  <a:pt x="400" y="31"/>
                </a:lnTo>
                <a:lnTo>
                  <a:pt x="400" y="31"/>
                </a:lnTo>
                <a:lnTo>
                  <a:pt x="395" y="28"/>
                </a:lnTo>
                <a:lnTo>
                  <a:pt x="395" y="28"/>
                </a:lnTo>
                <a:lnTo>
                  <a:pt x="386" y="28"/>
                </a:lnTo>
                <a:lnTo>
                  <a:pt x="386" y="28"/>
                </a:lnTo>
                <a:lnTo>
                  <a:pt x="381" y="34"/>
                </a:lnTo>
                <a:lnTo>
                  <a:pt x="381" y="70"/>
                </a:lnTo>
                <a:lnTo>
                  <a:pt x="372" y="70"/>
                </a:lnTo>
                <a:lnTo>
                  <a:pt x="372" y="6"/>
                </a:lnTo>
                <a:lnTo>
                  <a:pt x="381" y="6"/>
                </a:lnTo>
                <a:lnTo>
                  <a:pt x="381" y="28"/>
                </a:lnTo>
                <a:lnTo>
                  <a:pt x="381" y="28"/>
                </a:lnTo>
                <a:lnTo>
                  <a:pt x="381" y="28"/>
                </a:lnTo>
                <a:lnTo>
                  <a:pt x="389" y="25"/>
                </a:lnTo>
                <a:lnTo>
                  <a:pt x="389" y="25"/>
                </a:lnTo>
                <a:lnTo>
                  <a:pt x="397" y="23"/>
                </a:lnTo>
                <a:lnTo>
                  <a:pt x="397" y="23"/>
                </a:lnTo>
                <a:lnTo>
                  <a:pt x="403" y="23"/>
                </a:lnTo>
                <a:lnTo>
                  <a:pt x="409" y="25"/>
                </a:lnTo>
                <a:lnTo>
                  <a:pt x="409" y="25"/>
                </a:lnTo>
                <a:lnTo>
                  <a:pt x="409" y="31"/>
                </a:lnTo>
                <a:lnTo>
                  <a:pt x="411" y="36"/>
                </a:lnTo>
                <a:lnTo>
                  <a:pt x="411" y="70"/>
                </a:lnTo>
                <a:lnTo>
                  <a:pt x="403" y="70"/>
                </a:lnTo>
                <a:close/>
                <a:moveTo>
                  <a:pt x="313" y="70"/>
                </a:moveTo>
                <a:lnTo>
                  <a:pt x="313" y="39"/>
                </a:lnTo>
                <a:lnTo>
                  <a:pt x="313" y="39"/>
                </a:lnTo>
                <a:lnTo>
                  <a:pt x="313" y="34"/>
                </a:lnTo>
                <a:lnTo>
                  <a:pt x="311" y="31"/>
                </a:lnTo>
                <a:lnTo>
                  <a:pt x="311" y="31"/>
                </a:lnTo>
                <a:lnTo>
                  <a:pt x="311" y="28"/>
                </a:lnTo>
                <a:lnTo>
                  <a:pt x="305" y="28"/>
                </a:lnTo>
                <a:lnTo>
                  <a:pt x="305" y="28"/>
                </a:lnTo>
                <a:lnTo>
                  <a:pt x="299" y="28"/>
                </a:lnTo>
                <a:lnTo>
                  <a:pt x="299" y="28"/>
                </a:lnTo>
                <a:lnTo>
                  <a:pt x="291" y="34"/>
                </a:lnTo>
                <a:lnTo>
                  <a:pt x="291" y="70"/>
                </a:lnTo>
                <a:lnTo>
                  <a:pt x="283" y="70"/>
                </a:lnTo>
                <a:lnTo>
                  <a:pt x="283" y="23"/>
                </a:lnTo>
                <a:lnTo>
                  <a:pt x="291" y="23"/>
                </a:lnTo>
                <a:lnTo>
                  <a:pt x="291" y="28"/>
                </a:lnTo>
                <a:lnTo>
                  <a:pt x="291" y="28"/>
                </a:lnTo>
                <a:lnTo>
                  <a:pt x="291" y="28"/>
                </a:lnTo>
                <a:lnTo>
                  <a:pt x="299" y="25"/>
                </a:lnTo>
                <a:lnTo>
                  <a:pt x="299" y="25"/>
                </a:lnTo>
                <a:lnTo>
                  <a:pt x="308" y="23"/>
                </a:lnTo>
                <a:lnTo>
                  <a:pt x="308" y="23"/>
                </a:lnTo>
                <a:lnTo>
                  <a:pt x="313" y="23"/>
                </a:lnTo>
                <a:lnTo>
                  <a:pt x="319" y="25"/>
                </a:lnTo>
                <a:lnTo>
                  <a:pt x="319" y="25"/>
                </a:lnTo>
                <a:lnTo>
                  <a:pt x="322" y="31"/>
                </a:lnTo>
                <a:lnTo>
                  <a:pt x="322" y="36"/>
                </a:lnTo>
                <a:lnTo>
                  <a:pt x="322" y="70"/>
                </a:lnTo>
                <a:lnTo>
                  <a:pt x="313" y="70"/>
                </a:lnTo>
                <a:close/>
                <a:moveTo>
                  <a:pt x="207" y="70"/>
                </a:moveTo>
                <a:lnTo>
                  <a:pt x="207" y="23"/>
                </a:lnTo>
                <a:lnTo>
                  <a:pt x="213" y="23"/>
                </a:lnTo>
                <a:lnTo>
                  <a:pt x="213" y="70"/>
                </a:lnTo>
                <a:lnTo>
                  <a:pt x="207" y="70"/>
                </a:lnTo>
                <a:close/>
                <a:moveTo>
                  <a:pt x="109" y="70"/>
                </a:moveTo>
                <a:lnTo>
                  <a:pt x="109" y="6"/>
                </a:lnTo>
                <a:lnTo>
                  <a:pt x="115" y="6"/>
                </a:lnTo>
                <a:lnTo>
                  <a:pt x="115" y="70"/>
                </a:lnTo>
                <a:lnTo>
                  <a:pt x="109" y="70"/>
                </a:lnTo>
                <a:close/>
                <a:moveTo>
                  <a:pt x="42" y="70"/>
                </a:moveTo>
                <a:lnTo>
                  <a:pt x="19" y="39"/>
                </a:lnTo>
                <a:lnTo>
                  <a:pt x="8" y="39"/>
                </a:lnTo>
                <a:lnTo>
                  <a:pt x="8" y="70"/>
                </a:lnTo>
                <a:lnTo>
                  <a:pt x="0" y="70"/>
                </a:lnTo>
                <a:lnTo>
                  <a:pt x="0" y="39"/>
                </a:lnTo>
                <a:lnTo>
                  <a:pt x="0" y="39"/>
                </a:lnTo>
                <a:lnTo>
                  <a:pt x="5" y="0"/>
                </a:lnTo>
                <a:lnTo>
                  <a:pt x="31" y="0"/>
                </a:lnTo>
                <a:lnTo>
                  <a:pt x="31" y="0"/>
                </a:lnTo>
                <a:lnTo>
                  <a:pt x="36" y="3"/>
                </a:lnTo>
                <a:lnTo>
                  <a:pt x="42" y="9"/>
                </a:lnTo>
                <a:lnTo>
                  <a:pt x="45" y="12"/>
                </a:lnTo>
                <a:lnTo>
                  <a:pt x="47" y="20"/>
                </a:lnTo>
                <a:lnTo>
                  <a:pt x="47" y="20"/>
                </a:lnTo>
                <a:lnTo>
                  <a:pt x="45" y="28"/>
                </a:lnTo>
                <a:lnTo>
                  <a:pt x="42" y="34"/>
                </a:lnTo>
                <a:lnTo>
                  <a:pt x="36" y="36"/>
                </a:lnTo>
                <a:lnTo>
                  <a:pt x="28" y="39"/>
                </a:lnTo>
                <a:lnTo>
                  <a:pt x="50" y="70"/>
                </a:lnTo>
                <a:lnTo>
                  <a:pt x="42" y="70"/>
                </a:lnTo>
                <a:close/>
                <a:moveTo>
                  <a:pt x="8" y="34"/>
                </a:moveTo>
                <a:lnTo>
                  <a:pt x="22" y="34"/>
                </a:lnTo>
                <a:lnTo>
                  <a:pt x="22" y="34"/>
                </a:lnTo>
                <a:lnTo>
                  <a:pt x="28" y="34"/>
                </a:lnTo>
                <a:lnTo>
                  <a:pt x="33" y="31"/>
                </a:lnTo>
                <a:lnTo>
                  <a:pt x="39" y="25"/>
                </a:lnTo>
                <a:lnTo>
                  <a:pt x="39" y="20"/>
                </a:lnTo>
                <a:lnTo>
                  <a:pt x="39" y="20"/>
                </a:lnTo>
                <a:lnTo>
                  <a:pt x="39" y="14"/>
                </a:lnTo>
                <a:lnTo>
                  <a:pt x="33" y="9"/>
                </a:lnTo>
                <a:lnTo>
                  <a:pt x="28" y="6"/>
                </a:lnTo>
                <a:lnTo>
                  <a:pt x="19" y="6"/>
                </a:lnTo>
                <a:lnTo>
                  <a:pt x="8" y="6"/>
                </a:lnTo>
                <a:lnTo>
                  <a:pt x="8" y="3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7" name="Line 700"/>
          <p:cNvSpPr>
            <a:spLocks noChangeShapeType="1"/>
          </p:cNvSpPr>
          <p:nvPr/>
        </p:nvSpPr>
        <p:spPr bwMode="auto">
          <a:xfrm>
            <a:off x="6438998" y="4136730"/>
            <a:ext cx="1542" cy="1451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8" name="Rectangle 701"/>
          <p:cNvSpPr>
            <a:spLocks noChangeArrowheads="1"/>
          </p:cNvSpPr>
          <p:nvPr/>
        </p:nvSpPr>
        <p:spPr bwMode="auto">
          <a:xfrm>
            <a:off x="6270953" y="4068528"/>
            <a:ext cx="12334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9" name="Freeform 702"/>
          <p:cNvSpPr>
            <a:spLocks/>
          </p:cNvSpPr>
          <p:nvPr/>
        </p:nvSpPr>
        <p:spPr bwMode="auto">
          <a:xfrm>
            <a:off x="6192326" y="4043860"/>
            <a:ext cx="60126" cy="92870"/>
          </a:xfrm>
          <a:custGeom>
            <a:avLst/>
            <a:gdLst/>
            <a:ahLst/>
            <a:cxnLst>
              <a:cxn ang="0">
                <a:pos x="31" y="64"/>
              </a:cxn>
              <a:cxn ang="0">
                <a:pos x="31" y="33"/>
              </a:cxn>
              <a:cxn ang="0">
                <a:pos x="31" y="33"/>
              </a:cxn>
              <a:cxn ang="0">
                <a:pos x="31" y="28"/>
              </a:cxn>
              <a:cxn ang="0">
                <a:pos x="28" y="25"/>
              </a:cxn>
              <a:cxn ang="0">
                <a:pos x="28" y="25"/>
              </a:cxn>
              <a:cxn ang="0">
                <a:pos x="23" y="22"/>
              </a:cxn>
              <a:cxn ang="0">
                <a:pos x="23" y="22"/>
              </a:cxn>
              <a:cxn ang="0">
                <a:pos x="14" y="22"/>
              </a:cxn>
              <a:cxn ang="0">
                <a:pos x="14" y="22"/>
              </a:cxn>
              <a:cxn ang="0">
                <a:pos x="9" y="28"/>
              </a:cxn>
              <a:cxn ang="0">
                <a:pos x="9" y="64"/>
              </a:cxn>
              <a:cxn ang="0">
                <a:pos x="0" y="64"/>
              </a:cxn>
              <a:cxn ang="0">
                <a:pos x="0" y="0"/>
              </a:cxn>
              <a:cxn ang="0">
                <a:pos x="9" y="0"/>
              </a:cxn>
              <a:cxn ang="0">
                <a:pos x="9" y="22"/>
              </a:cxn>
              <a:cxn ang="0">
                <a:pos x="9" y="22"/>
              </a:cxn>
              <a:cxn ang="0">
                <a:pos x="9" y="22"/>
              </a:cxn>
              <a:cxn ang="0">
                <a:pos x="17" y="19"/>
              </a:cxn>
              <a:cxn ang="0">
                <a:pos x="17" y="19"/>
              </a:cxn>
              <a:cxn ang="0">
                <a:pos x="25" y="17"/>
              </a:cxn>
              <a:cxn ang="0">
                <a:pos x="25" y="17"/>
              </a:cxn>
              <a:cxn ang="0">
                <a:pos x="31" y="17"/>
              </a:cxn>
              <a:cxn ang="0">
                <a:pos x="37" y="19"/>
              </a:cxn>
              <a:cxn ang="0">
                <a:pos x="37" y="19"/>
              </a:cxn>
              <a:cxn ang="0">
                <a:pos x="37" y="25"/>
              </a:cxn>
              <a:cxn ang="0">
                <a:pos x="39" y="30"/>
              </a:cxn>
              <a:cxn ang="0">
                <a:pos x="39" y="64"/>
              </a:cxn>
              <a:cxn ang="0">
                <a:pos x="31" y="64"/>
              </a:cxn>
            </a:cxnLst>
            <a:rect l="0" t="0" r="r" b="b"/>
            <a:pathLst>
              <a:path w="39" h="64">
                <a:moveTo>
                  <a:pt x="31" y="64"/>
                </a:moveTo>
                <a:lnTo>
                  <a:pt x="31" y="33"/>
                </a:lnTo>
                <a:lnTo>
                  <a:pt x="31" y="33"/>
                </a:lnTo>
                <a:lnTo>
                  <a:pt x="31" y="28"/>
                </a:lnTo>
                <a:lnTo>
                  <a:pt x="28" y="25"/>
                </a:lnTo>
                <a:lnTo>
                  <a:pt x="28" y="25"/>
                </a:lnTo>
                <a:lnTo>
                  <a:pt x="23" y="22"/>
                </a:lnTo>
                <a:lnTo>
                  <a:pt x="23" y="22"/>
                </a:lnTo>
                <a:lnTo>
                  <a:pt x="14" y="22"/>
                </a:lnTo>
                <a:lnTo>
                  <a:pt x="14" y="22"/>
                </a:lnTo>
                <a:lnTo>
                  <a:pt x="9" y="28"/>
                </a:lnTo>
                <a:lnTo>
                  <a:pt x="9" y="64"/>
                </a:lnTo>
                <a:lnTo>
                  <a:pt x="0" y="64"/>
                </a:lnTo>
                <a:lnTo>
                  <a:pt x="0" y="0"/>
                </a:lnTo>
                <a:lnTo>
                  <a:pt x="9" y="0"/>
                </a:lnTo>
                <a:lnTo>
                  <a:pt x="9" y="22"/>
                </a:lnTo>
                <a:lnTo>
                  <a:pt x="9" y="22"/>
                </a:lnTo>
                <a:lnTo>
                  <a:pt x="9" y="22"/>
                </a:lnTo>
                <a:lnTo>
                  <a:pt x="17" y="19"/>
                </a:lnTo>
                <a:lnTo>
                  <a:pt x="17" y="19"/>
                </a:lnTo>
                <a:lnTo>
                  <a:pt x="25" y="17"/>
                </a:lnTo>
                <a:lnTo>
                  <a:pt x="25" y="17"/>
                </a:lnTo>
                <a:lnTo>
                  <a:pt x="31" y="17"/>
                </a:lnTo>
                <a:lnTo>
                  <a:pt x="37" y="19"/>
                </a:lnTo>
                <a:lnTo>
                  <a:pt x="37" y="19"/>
                </a:lnTo>
                <a:lnTo>
                  <a:pt x="37" y="25"/>
                </a:lnTo>
                <a:lnTo>
                  <a:pt x="39" y="30"/>
                </a:lnTo>
                <a:lnTo>
                  <a:pt x="39" y="64"/>
                </a:lnTo>
                <a:lnTo>
                  <a:pt x="31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0" name="Freeform 703"/>
          <p:cNvSpPr>
            <a:spLocks/>
          </p:cNvSpPr>
          <p:nvPr/>
        </p:nvSpPr>
        <p:spPr bwMode="auto">
          <a:xfrm>
            <a:off x="6055115" y="4068528"/>
            <a:ext cx="60126" cy="68202"/>
          </a:xfrm>
          <a:custGeom>
            <a:avLst/>
            <a:gdLst/>
            <a:ahLst/>
            <a:cxnLst>
              <a:cxn ang="0">
                <a:pos x="30" y="47"/>
              </a:cxn>
              <a:cxn ang="0">
                <a:pos x="30" y="16"/>
              </a:cxn>
              <a:cxn ang="0">
                <a:pos x="30" y="16"/>
              </a:cxn>
              <a:cxn ang="0">
                <a:pos x="30" y="11"/>
              </a:cxn>
              <a:cxn ang="0">
                <a:pos x="28" y="8"/>
              </a:cxn>
              <a:cxn ang="0">
                <a:pos x="28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6" y="5"/>
              </a:cxn>
              <a:cxn ang="0">
                <a:pos x="16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6" y="2"/>
              </a:cxn>
              <a:cxn ang="0">
                <a:pos x="16" y="2"/>
              </a:cxn>
              <a:cxn ang="0">
                <a:pos x="25" y="0"/>
              </a:cxn>
              <a:cxn ang="0">
                <a:pos x="25" y="0"/>
              </a:cxn>
              <a:cxn ang="0">
                <a:pos x="30" y="0"/>
              </a:cxn>
              <a:cxn ang="0">
                <a:pos x="36" y="2"/>
              </a:cxn>
              <a:cxn ang="0">
                <a:pos x="36" y="2"/>
              </a:cxn>
              <a:cxn ang="0">
                <a:pos x="39" y="8"/>
              </a:cxn>
              <a:cxn ang="0">
                <a:pos x="39" y="13"/>
              </a:cxn>
              <a:cxn ang="0">
                <a:pos x="39" y="47"/>
              </a:cxn>
              <a:cxn ang="0">
                <a:pos x="30" y="47"/>
              </a:cxn>
            </a:cxnLst>
            <a:rect l="0" t="0" r="r" b="b"/>
            <a:pathLst>
              <a:path w="39" h="47">
                <a:moveTo>
                  <a:pt x="30" y="47"/>
                </a:moveTo>
                <a:lnTo>
                  <a:pt x="30" y="16"/>
                </a:lnTo>
                <a:lnTo>
                  <a:pt x="30" y="16"/>
                </a:lnTo>
                <a:lnTo>
                  <a:pt x="30" y="11"/>
                </a:lnTo>
                <a:lnTo>
                  <a:pt x="28" y="8"/>
                </a:lnTo>
                <a:lnTo>
                  <a:pt x="28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6" y="5"/>
                </a:lnTo>
                <a:lnTo>
                  <a:pt x="16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6" y="2"/>
                </a:lnTo>
                <a:lnTo>
                  <a:pt x="16" y="2"/>
                </a:lnTo>
                <a:lnTo>
                  <a:pt x="25" y="0"/>
                </a:lnTo>
                <a:lnTo>
                  <a:pt x="25" y="0"/>
                </a:lnTo>
                <a:lnTo>
                  <a:pt x="30" y="0"/>
                </a:lnTo>
                <a:lnTo>
                  <a:pt x="36" y="2"/>
                </a:lnTo>
                <a:lnTo>
                  <a:pt x="36" y="2"/>
                </a:lnTo>
                <a:lnTo>
                  <a:pt x="39" y="8"/>
                </a:lnTo>
                <a:lnTo>
                  <a:pt x="39" y="13"/>
                </a:lnTo>
                <a:lnTo>
                  <a:pt x="39" y="47"/>
                </a:lnTo>
                <a:lnTo>
                  <a:pt x="3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" name="Rectangle 704"/>
          <p:cNvSpPr>
            <a:spLocks noChangeArrowheads="1"/>
          </p:cNvSpPr>
          <p:nvPr/>
        </p:nvSpPr>
        <p:spPr bwMode="auto">
          <a:xfrm>
            <a:off x="5937945" y="4068528"/>
            <a:ext cx="9250" cy="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" name="Rectangle 705"/>
          <p:cNvSpPr>
            <a:spLocks noChangeArrowheads="1"/>
          </p:cNvSpPr>
          <p:nvPr/>
        </p:nvSpPr>
        <p:spPr bwMode="auto">
          <a:xfrm>
            <a:off x="5786859" y="4043860"/>
            <a:ext cx="9250" cy="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" name="Freeform 706"/>
          <p:cNvSpPr>
            <a:spLocks/>
          </p:cNvSpPr>
          <p:nvPr/>
        </p:nvSpPr>
        <p:spPr bwMode="auto">
          <a:xfrm>
            <a:off x="5618813" y="4035153"/>
            <a:ext cx="77085" cy="101577"/>
          </a:xfrm>
          <a:custGeom>
            <a:avLst/>
            <a:gdLst/>
            <a:ahLst/>
            <a:cxnLst>
              <a:cxn ang="0">
                <a:pos x="42" y="70"/>
              </a:cxn>
              <a:cxn ang="0">
                <a:pos x="19" y="39"/>
              </a:cxn>
              <a:cxn ang="0">
                <a:pos x="8" y="39"/>
              </a:cxn>
              <a:cxn ang="0">
                <a:pos x="8" y="70"/>
              </a:cxn>
              <a:cxn ang="0">
                <a:pos x="0" y="70"/>
              </a:cxn>
              <a:cxn ang="0">
                <a:pos x="0" y="39"/>
              </a:cxn>
              <a:cxn ang="0">
                <a:pos x="0" y="39"/>
              </a:cxn>
              <a:cxn ang="0">
                <a:pos x="5" y="0"/>
              </a:cxn>
              <a:cxn ang="0">
                <a:pos x="31" y="0"/>
              </a:cxn>
              <a:cxn ang="0">
                <a:pos x="31" y="0"/>
              </a:cxn>
              <a:cxn ang="0">
                <a:pos x="36" y="3"/>
              </a:cxn>
              <a:cxn ang="0">
                <a:pos x="42" y="9"/>
              </a:cxn>
              <a:cxn ang="0">
                <a:pos x="45" y="12"/>
              </a:cxn>
              <a:cxn ang="0">
                <a:pos x="47" y="20"/>
              </a:cxn>
              <a:cxn ang="0">
                <a:pos x="47" y="20"/>
              </a:cxn>
              <a:cxn ang="0">
                <a:pos x="45" y="28"/>
              </a:cxn>
              <a:cxn ang="0">
                <a:pos x="42" y="34"/>
              </a:cxn>
              <a:cxn ang="0">
                <a:pos x="36" y="36"/>
              </a:cxn>
              <a:cxn ang="0">
                <a:pos x="28" y="39"/>
              </a:cxn>
              <a:cxn ang="0">
                <a:pos x="50" y="70"/>
              </a:cxn>
              <a:cxn ang="0">
                <a:pos x="42" y="70"/>
              </a:cxn>
            </a:cxnLst>
            <a:rect l="0" t="0" r="r" b="b"/>
            <a:pathLst>
              <a:path w="50" h="70">
                <a:moveTo>
                  <a:pt x="42" y="70"/>
                </a:moveTo>
                <a:lnTo>
                  <a:pt x="19" y="39"/>
                </a:lnTo>
                <a:lnTo>
                  <a:pt x="8" y="39"/>
                </a:lnTo>
                <a:lnTo>
                  <a:pt x="8" y="70"/>
                </a:lnTo>
                <a:lnTo>
                  <a:pt x="0" y="70"/>
                </a:lnTo>
                <a:lnTo>
                  <a:pt x="0" y="39"/>
                </a:lnTo>
                <a:lnTo>
                  <a:pt x="0" y="39"/>
                </a:lnTo>
                <a:lnTo>
                  <a:pt x="5" y="0"/>
                </a:lnTo>
                <a:lnTo>
                  <a:pt x="31" y="0"/>
                </a:lnTo>
                <a:lnTo>
                  <a:pt x="31" y="0"/>
                </a:lnTo>
                <a:lnTo>
                  <a:pt x="36" y="3"/>
                </a:lnTo>
                <a:lnTo>
                  <a:pt x="42" y="9"/>
                </a:lnTo>
                <a:lnTo>
                  <a:pt x="45" y="12"/>
                </a:lnTo>
                <a:lnTo>
                  <a:pt x="47" y="20"/>
                </a:lnTo>
                <a:lnTo>
                  <a:pt x="47" y="20"/>
                </a:lnTo>
                <a:lnTo>
                  <a:pt x="45" y="28"/>
                </a:lnTo>
                <a:lnTo>
                  <a:pt x="42" y="34"/>
                </a:lnTo>
                <a:lnTo>
                  <a:pt x="36" y="36"/>
                </a:lnTo>
                <a:lnTo>
                  <a:pt x="28" y="39"/>
                </a:lnTo>
                <a:lnTo>
                  <a:pt x="50" y="70"/>
                </a:lnTo>
                <a:lnTo>
                  <a:pt x="42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" name="Freeform 707"/>
          <p:cNvSpPr>
            <a:spLocks/>
          </p:cNvSpPr>
          <p:nvPr/>
        </p:nvSpPr>
        <p:spPr bwMode="auto">
          <a:xfrm>
            <a:off x="5631147" y="4043860"/>
            <a:ext cx="47793" cy="40631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4" y="28"/>
              </a:cxn>
              <a:cxn ang="0">
                <a:pos x="14" y="28"/>
              </a:cxn>
              <a:cxn ang="0">
                <a:pos x="20" y="28"/>
              </a:cxn>
              <a:cxn ang="0">
                <a:pos x="25" y="25"/>
              </a:cxn>
              <a:cxn ang="0">
                <a:pos x="31" y="19"/>
              </a:cxn>
              <a:cxn ang="0">
                <a:pos x="31" y="14"/>
              </a:cxn>
              <a:cxn ang="0">
                <a:pos x="31" y="14"/>
              </a:cxn>
              <a:cxn ang="0">
                <a:pos x="31" y="8"/>
              </a:cxn>
              <a:cxn ang="0">
                <a:pos x="25" y="3"/>
              </a:cxn>
              <a:cxn ang="0">
                <a:pos x="20" y="0"/>
              </a:cxn>
              <a:cxn ang="0">
                <a:pos x="11" y="0"/>
              </a:cxn>
              <a:cxn ang="0">
                <a:pos x="0" y="0"/>
              </a:cxn>
              <a:cxn ang="0">
                <a:pos x="0" y="28"/>
              </a:cxn>
            </a:cxnLst>
            <a:rect l="0" t="0" r="r" b="b"/>
            <a:pathLst>
              <a:path w="31" h="28">
                <a:moveTo>
                  <a:pt x="0" y="28"/>
                </a:moveTo>
                <a:lnTo>
                  <a:pt x="14" y="28"/>
                </a:lnTo>
                <a:lnTo>
                  <a:pt x="14" y="28"/>
                </a:lnTo>
                <a:lnTo>
                  <a:pt x="20" y="28"/>
                </a:lnTo>
                <a:lnTo>
                  <a:pt x="25" y="25"/>
                </a:lnTo>
                <a:lnTo>
                  <a:pt x="31" y="19"/>
                </a:lnTo>
                <a:lnTo>
                  <a:pt x="31" y="14"/>
                </a:lnTo>
                <a:lnTo>
                  <a:pt x="31" y="14"/>
                </a:lnTo>
                <a:lnTo>
                  <a:pt x="31" y="8"/>
                </a:lnTo>
                <a:lnTo>
                  <a:pt x="25" y="3"/>
                </a:lnTo>
                <a:lnTo>
                  <a:pt x="20" y="0"/>
                </a:lnTo>
                <a:lnTo>
                  <a:pt x="11" y="0"/>
                </a:lnTo>
                <a:lnTo>
                  <a:pt x="0" y="0"/>
                </a:lnTo>
                <a:lnTo>
                  <a:pt x="0" y="2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" name="Freeform 708"/>
          <p:cNvSpPr>
            <a:spLocks/>
          </p:cNvSpPr>
          <p:nvPr/>
        </p:nvSpPr>
        <p:spPr bwMode="auto">
          <a:xfrm>
            <a:off x="5626522" y="4035153"/>
            <a:ext cx="4008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" y="0"/>
              </a:cxn>
              <a:cxn ang="0">
                <a:pos x="14" y="0"/>
              </a:cxn>
              <a:cxn ang="0">
                <a:pos x="26" y="0"/>
              </a:cxn>
              <a:cxn ang="0">
                <a:pos x="0" y="0"/>
              </a:cxn>
            </a:cxnLst>
            <a:rect l="0" t="0" r="r" b="b"/>
            <a:pathLst>
              <a:path w="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4" y="0"/>
                </a:lnTo>
                <a:lnTo>
                  <a:pt x="14" y="0"/>
                </a:lnTo>
                <a:lnTo>
                  <a:pt x="2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" name="Freeform 709"/>
          <p:cNvSpPr>
            <a:spLocks/>
          </p:cNvSpPr>
          <p:nvPr/>
        </p:nvSpPr>
        <p:spPr bwMode="auto">
          <a:xfrm>
            <a:off x="5626522" y="4035153"/>
            <a:ext cx="40084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" y="0"/>
              </a:cxn>
              <a:cxn ang="0">
                <a:pos x="14" y="0"/>
              </a:cxn>
              <a:cxn ang="0">
                <a:pos x="26" y="0"/>
              </a:cxn>
              <a:cxn ang="0">
                <a:pos x="0" y="0"/>
              </a:cxn>
            </a:cxnLst>
            <a:rect l="0" t="0" r="r" b="b"/>
            <a:pathLst>
              <a:path w="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4" y="0"/>
                </a:lnTo>
                <a:lnTo>
                  <a:pt x="14" y="0"/>
                </a:lnTo>
                <a:lnTo>
                  <a:pt x="26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" name="Freeform 710"/>
          <p:cNvSpPr>
            <a:spLocks noEditPoints="1"/>
          </p:cNvSpPr>
          <p:nvPr/>
        </p:nvSpPr>
        <p:spPr bwMode="auto">
          <a:xfrm>
            <a:off x="5937945" y="4043860"/>
            <a:ext cx="345341" cy="11609"/>
          </a:xfrm>
          <a:custGeom>
            <a:avLst/>
            <a:gdLst/>
            <a:ahLst/>
            <a:cxnLst>
              <a:cxn ang="0">
                <a:pos x="216" y="8"/>
              </a:cxn>
              <a:cxn ang="0">
                <a:pos x="216" y="0"/>
              </a:cxn>
              <a:cxn ang="0">
                <a:pos x="224" y="0"/>
              </a:cxn>
              <a:cxn ang="0">
                <a:pos x="224" y="8"/>
              </a:cxn>
              <a:cxn ang="0">
                <a:pos x="216" y="8"/>
              </a:cxn>
              <a:cxn ang="0">
                <a:pos x="0" y="8"/>
              </a:cxn>
              <a:cxn ang="0">
                <a:pos x="0" y="0"/>
              </a:cxn>
              <a:cxn ang="0">
                <a:pos x="6" y="0"/>
              </a:cxn>
              <a:cxn ang="0">
                <a:pos x="6" y="8"/>
              </a:cxn>
              <a:cxn ang="0">
                <a:pos x="0" y="8"/>
              </a:cxn>
            </a:cxnLst>
            <a:rect l="0" t="0" r="r" b="b"/>
            <a:pathLst>
              <a:path w="224" h="8">
                <a:moveTo>
                  <a:pt x="216" y="8"/>
                </a:moveTo>
                <a:lnTo>
                  <a:pt x="216" y="0"/>
                </a:lnTo>
                <a:lnTo>
                  <a:pt x="224" y="0"/>
                </a:lnTo>
                <a:lnTo>
                  <a:pt x="224" y="8"/>
                </a:lnTo>
                <a:lnTo>
                  <a:pt x="216" y="8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6" y="0"/>
                </a:lnTo>
                <a:lnTo>
                  <a:pt x="6" y="8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" name="Rectangle 711"/>
          <p:cNvSpPr>
            <a:spLocks noChangeArrowheads="1"/>
          </p:cNvSpPr>
          <p:nvPr/>
        </p:nvSpPr>
        <p:spPr bwMode="auto">
          <a:xfrm>
            <a:off x="6270953" y="4043860"/>
            <a:ext cx="12334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" name="Rectangle 712"/>
          <p:cNvSpPr>
            <a:spLocks noChangeArrowheads="1"/>
          </p:cNvSpPr>
          <p:nvPr/>
        </p:nvSpPr>
        <p:spPr bwMode="auto">
          <a:xfrm>
            <a:off x="5937945" y="4043860"/>
            <a:ext cx="9250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" name="Freeform 713"/>
          <p:cNvSpPr>
            <a:spLocks noEditPoints="1"/>
          </p:cNvSpPr>
          <p:nvPr/>
        </p:nvSpPr>
        <p:spPr bwMode="auto">
          <a:xfrm>
            <a:off x="6163034" y="4209285"/>
            <a:ext cx="129503" cy="132050"/>
          </a:xfrm>
          <a:custGeom>
            <a:avLst/>
            <a:gdLst/>
            <a:ahLst/>
            <a:cxnLst>
              <a:cxn ang="0">
                <a:pos x="44" y="91"/>
              </a:cxn>
              <a:cxn ang="0">
                <a:pos x="44" y="85"/>
              </a:cxn>
              <a:cxn ang="0">
                <a:pos x="47" y="88"/>
              </a:cxn>
              <a:cxn ang="0">
                <a:pos x="50" y="88"/>
              </a:cxn>
              <a:cxn ang="0">
                <a:pos x="58" y="85"/>
              </a:cxn>
              <a:cxn ang="0">
                <a:pos x="61" y="77"/>
              </a:cxn>
              <a:cxn ang="0">
                <a:pos x="44" y="25"/>
              </a:cxn>
              <a:cxn ang="0">
                <a:pos x="58" y="44"/>
              </a:cxn>
              <a:cxn ang="0">
                <a:pos x="67" y="61"/>
              </a:cxn>
              <a:cxn ang="0">
                <a:pos x="67" y="61"/>
              </a:cxn>
              <a:cxn ang="0">
                <a:pos x="78" y="25"/>
              </a:cxn>
              <a:cxn ang="0">
                <a:pos x="67" y="77"/>
              </a:cxn>
              <a:cxn ang="0">
                <a:pos x="61" y="88"/>
              </a:cxn>
              <a:cxn ang="0">
                <a:pos x="58" y="91"/>
              </a:cxn>
              <a:cxn ang="0">
                <a:pos x="50" y="91"/>
              </a:cxn>
              <a:cxn ang="0">
                <a:pos x="0" y="58"/>
              </a:cxn>
              <a:cxn ang="0">
                <a:pos x="5" y="58"/>
              </a:cxn>
              <a:cxn ang="0">
                <a:pos x="14" y="66"/>
              </a:cxn>
              <a:cxn ang="0">
                <a:pos x="19" y="66"/>
              </a:cxn>
              <a:cxn ang="0">
                <a:pos x="28" y="61"/>
              </a:cxn>
              <a:cxn ang="0">
                <a:pos x="30" y="55"/>
              </a:cxn>
              <a:cxn ang="0">
                <a:pos x="30" y="49"/>
              </a:cxn>
              <a:cxn ang="0">
                <a:pos x="28" y="44"/>
              </a:cxn>
              <a:cxn ang="0">
                <a:pos x="16" y="38"/>
              </a:cxn>
              <a:cxn ang="0">
                <a:pos x="5" y="30"/>
              </a:cxn>
              <a:cxn ang="0">
                <a:pos x="0" y="16"/>
              </a:cxn>
              <a:cxn ang="0">
                <a:pos x="2" y="11"/>
              </a:cxn>
              <a:cxn ang="0">
                <a:pos x="5" y="5"/>
              </a:cxn>
              <a:cxn ang="0">
                <a:pos x="19" y="0"/>
              </a:cxn>
              <a:cxn ang="0">
                <a:pos x="25" y="2"/>
              </a:cxn>
              <a:cxn ang="0">
                <a:pos x="36" y="8"/>
              </a:cxn>
              <a:cxn ang="0">
                <a:pos x="30" y="13"/>
              </a:cxn>
              <a:cxn ang="0">
                <a:pos x="25" y="8"/>
              </a:cxn>
              <a:cxn ang="0">
                <a:pos x="19" y="5"/>
              </a:cxn>
              <a:cxn ang="0">
                <a:pos x="14" y="8"/>
              </a:cxn>
              <a:cxn ang="0">
                <a:pos x="11" y="11"/>
              </a:cxn>
              <a:cxn ang="0">
                <a:pos x="8" y="16"/>
              </a:cxn>
              <a:cxn ang="0">
                <a:pos x="11" y="25"/>
              </a:cxn>
              <a:cxn ang="0">
                <a:pos x="22" y="33"/>
              </a:cxn>
              <a:cxn ang="0">
                <a:pos x="33" y="41"/>
              </a:cxn>
              <a:cxn ang="0">
                <a:pos x="36" y="47"/>
              </a:cxn>
              <a:cxn ang="0">
                <a:pos x="39" y="52"/>
              </a:cxn>
              <a:cxn ang="0">
                <a:pos x="33" y="66"/>
              </a:cxn>
              <a:cxn ang="0">
                <a:pos x="28" y="69"/>
              </a:cxn>
              <a:cxn ang="0">
                <a:pos x="19" y="72"/>
              </a:cxn>
              <a:cxn ang="0">
                <a:pos x="5" y="69"/>
              </a:cxn>
              <a:cxn ang="0">
                <a:pos x="0" y="58"/>
              </a:cxn>
            </a:cxnLst>
            <a:rect l="0" t="0" r="r" b="b"/>
            <a:pathLst>
              <a:path w="84" h="91">
                <a:moveTo>
                  <a:pt x="44" y="91"/>
                </a:moveTo>
                <a:lnTo>
                  <a:pt x="44" y="91"/>
                </a:lnTo>
                <a:lnTo>
                  <a:pt x="42" y="91"/>
                </a:lnTo>
                <a:lnTo>
                  <a:pt x="44" y="85"/>
                </a:lnTo>
                <a:lnTo>
                  <a:pt x="44" y="85"/>
                </a:lnTo>
                <a:lnTo>
                  <a:pt x="47" y="88"/>
                </a:lnTo>
                <a:lnTo>
                  <a:pt x="47" y="88"/>
                </a:lnTo>
                <a:lnTo>
                  <a:pt x="50" y="88"/>
                </a:lnTo>
                <a:lnTo>
                  <a:pt x="50" y="88"/>
                </a:lnTo>
                <a:lnTo>
                  <a:pt x="58" y="85"/>
                </a:lnTo>
                <a:lnTo>
                  <a:pt x="58" y="85"/>
                </a:lnTo>
                <a:lnTo>
                  <a:pt x="61" y="77"/>
                </a:lnTo>
                <a:lnTo>
                  <a:pt x="64" y="69"/>
                </a:lnTo>
                <a:lnTo>
                  <a:pt x="44" y="25"/>
                </a:lnTo>
                <a:lnTo>
                  <a:pt x="53" y="25"/>
                </a:lnTo>
                <a:lnTo>
                  <a:pt x="58" y="44"/>
                </a:lnTo>
                <a:lnTo>
                  <a:pt x="58" y="44"/>
                </a:lnTo>
                <a:lnTo>
                  <a:pt x="67" y="61"/>
                </a:lnTo>
                <a:lnTo>
                  <a:pt x="67" y="61"/>
                </a:lnTo>
                <a:lnTo>
                  <a:pt x="67" y="61"/>
                </a:lnTo>
                <a:lnTo>
                  <a:pt x="72" y="44"/>
                </a:lnTo>
                <a:lnTo>
                  <a:pt x="78" y="25"/>
                </a:lnTo>
                <a:lnTo>
                  <a:pt x="84" y="25"/>
                </a:lnTo>
                <a:lnTo>
                  <a:pt x="67" y="77"/>
                </a:lnTo>
                <a:lnTo>
                  <a:pt x="67" y="77"/>
                </a:lnTo>
                <a:lnTo>
                  <a:pt x="61" y="88"/>
                </a:lnTo>
                <a:lnTo>
                  <a:pt x="61" y="88"/>
                </a:lnTo>
                <a:lnTo>
                  <a:pt x="58" y="91"/>
                </a:lnTo>
                <a:lnTo>
                  <a:pt x="50" y="91"/>
                </a:lnTo>
                <a:lnTo>
                  <a:pt x="50" y="91"/>
                </a:lnTo>
                <a:lnTo>
                  <a:pt x="44" y="91"/>
                </a:lnTo>
                <a:close/>
                <a:moveTo>
                  <a:pt x="0" y="58"/>
                </a:moveTo>
                <a:lnTo>
                  <a:pt x="5" y="58"/>
                </a:lnTo>
                <a:lnTo>
                  <a:pt x="5" y="58"/>
                </a:lnTo>
                <a:lnTo>
                  <a:pt x="11" y="63"/>
                </a:lnTo>
                <a:lnTo>
                  <a:pt x="14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28" y="61"/>
                </a:lnTo>
                <a:lnTo>
                  <a:pt x="28" y="61"/>
                </a:lnTo>
                <a:lnTo>
                  <a:pt x="30" y="55"/>
                </a:lnTo>
                <a:lnTo>
                  <a:pt x="30" y="55"/>
                </a:lnTo>
                <a:lnTo>
                  <a:pt x="30" y="49"/>
                </a:lnTo>
                <a:lnTo>
                  <a:pt x="28" y="44"/>
                </a:lnTo>
                <a:lnTo>
                  <a:pt x="28" y="44"/>
                </a:lnTo>
                <a:lnTo>
                  <a:pt x="16" y="38"/>
                </a:lnTo>
                <a:lnTo>
                  <a:pt x="16" y="38"/>
                </a:lnTo>
                <a:lnTo>
                  <a:pt x="5" y="30"/>
                </a:lnTo>
                <a:lnTo>
                  <a:pt x="5" y="30"/>
                </a:lnTo>
                <a:lnTo>
                  <a:pt x="2" y="25"/>
                </a:lnTo>
                <a:lnTo>
                  <a:pt x="0" y="16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2"/>
                </a:lnTo>
                <a:lnTo>
                  <a:pt x="19" y="0"/>
                </a:lnTo>
                <a:lnTo>
                  <a:pt x="19" y="0"/>
                </a:lnTo>
                <a:lnTo>
                  <a:pt x="25" y="2"/>
                </a:lnTo>
                <a:lnTo>
                  <a:pt x="30" y="5"/>
                </a:lnTo>
                <a:lnTo>
                  <a:pt x="36" y="8"/>
                </a:lnTo>
                <a:lnTo>
                  <a:pt x="36" y="13"/>
                </a:lnTo>
                <a:lnTo>
                  <a:pt x="30" y="13"/>
                </a:lnTo>
                <a:lnTo>
                  <a:pt x="30" y="13"/>
                </a:lnTo>
                <a:lnTo>
                  <a:pt x="25" y="8"/>
                </a:lnTo>
                <a:lnTo>
                  <a:pt x="22" y="8"/>
                </a:lnTo>
                <a:lnTo>
                  <a:pt x="19" y="5"/>
                </a:lnTo>
                <a:lnTo>
                  <a:pt x="19" y="5"/>
                </a:lnTo>
                <a:lnTo>
                  <a:pt x="14" y="8"/>
                </a:lnTo>
                <a:lnTo>
                  <a:pt x="11" y="11"/>
                </a:lnTo>
                <a:lnTo>
                  <a:pt x="11" y="11"/>
                </a:lnTo>
                <a:lnTo>
                  <a:pt x="8" y="16"/>
                </a:lnTo>
                <a:lnTo>
                  <a:pt x="8" y="16"/>
                </a:lnTo>
                <a:lnTo>
                  <a:pt x="8" y="22"/>
                </a:lnTo>
                <a:lnTo>
                  <a:pt x="11" y="25"/>
                </a:lnTo>
                <a:lnTo>
                  <a:pt x="11" y="25"/>
                </a:lnTo>
                <a:lnTo>
                  <a:pt x="22" y="33"/>
                </a:lnTo>
                <a:lnTo>
                  <a:pt x="22" y="33"/>
                </a:lnTo>
                <a:lnTo>
                  <a:pt x="33" y="41"/>
                </a:lnTo>
                <a:lnTo>
                  <a:pt x="33" y="41"/>
                </a:lnTo>
                <a:lnTo>
                  <a:pt x="36" y="47"/>
                </a:lnTo>
                <a:lnTo>
                  <a:pt x="39" y="52"/>
                </a:lnTo>
                <a:lnTo>
                  <a:pt x="39" y="52"/>
                </a:lnTo>
                <a:lnTo>
                  <a:pt x="36" y="61"/>
                </a:lnTo>
                <a:lnTo>
                  <a:pt x="33" y="66"/>
                </a:lnTo>
                <a:lnTo>
                  <a:pt x="33" y="66"/>
                </a:lnTo>
                <a:lnTo>
                  <a:pt x="28" y="69"/>
                </a:lnTo>
                <a:lnTo>
                  <a:pt x="19" y="72"/>
                </a:lnTo>
                <a:lnTo>
                  <a:pt x="19" y="72"/>
                </a:lnTo>
                <a:lnTo>
                  <a:pt x="11" y="72"/>
                </a:lnTo>
                <a:lnTo>
                  <a:pt x="5" y="69"/>
                </a:lnTo>
                <a:lnTo>
                  <a:pt x="0" y="63"/>
                </a:lnTo>
                <a:lnTo>
                  <a:pt x="0" y="5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" name="Freeform 714"/>
          <p:cNvSpPr>
            <a:spLocks/>
          </p:cNvSpPr>
          <p:nvPr/>
        </p:nvSpPr>
        <p:spPr bwMode="auto">
          <a:xfrm>
            <a:off x="6227785" y="4245563"/>
            <a:ext cx="64751" cy="95773"/>
          </a:xfrm>
          <a:custGeom>
            <a:avLst/>
            <a:gdLst/>
            <a:ahLst/>
            <a:cxnLst>
              <a:cxn ang="0">
                <a:pos x="2" y="66"/>
              </a:cxn>
              <a:cxn ang="0">
                <a:pos x="2" y="66"/>
              </a:cxn>
              <a:cxn ang="0">
                <a:pos x="0" y="66"/>
              </a:cxn>
              <a:cxn ang="0">
                <a:pos x="2" y="60"/>
              </a:cxn>
              <a:cxn ang="0">
                <a:pos x="2" y="60"/>
              </a:cxn>
              <a:cxn ang="0">
                <a:pos x="5" y="63"/>
              </a:cxn>
              <a:cxn ang="0">
                <a:pos x="5" y="63"/>
              </a:cxn>
              <a:cxn ang="0">
                <a:pos x="8" y="63"/>
              </a:cxn>
              <a:cxn ang="0">
                <a:pos x="8" y="63"/>
              </a:cxn>
              <a:cxn ang="0">
                <a:pos x="16" y="60"/>
              </a:cxn>
              <a:cxn ang="0">
                <a:pos x="16" y="60"/>
              </a:cxn>
              <a:cxn ang="0">
                <a:pos x="19" y="52"/>
              </a:cxn>
              <a:cxn ang="0">
                <a:pos x="22" y="44"/>
              </a:cxn>
              <a:cxn ang="0">
                <a:pos x="2" y="0"/>
              </a:cxn>
              <a:cxn ang="0">
                <a:pos x="11" y="0"/>
              </a:cxn>
              <a:cxn ang="0">
                <a:pos x="16" y="19"/>
              </a:cxn>
              <a:cxn ang="0">
                <a:pos x="16" y="19"/>
              </a:cxn>
              <a:cxn ang="0">
                <a:pos x="25" y="36"/>
              </a:cxn>
              <a:cxn ang="0">
                <a:pos x="25" y="36"/>
              </a:cxn>
              <a:cxn ang="0">
                <a:pos x="25" y="36"/>
              </a:cxn>
              <a:cxn ang="0">
                <a:pos x="30" y="19"/>
              </a:cxn>
              <a:cxn ang="0">
                <a:pos x="36" y="0"/>
              </a:cxn>
              <a:cxn ang="0">
                <a:pos x="42" y="0"/>
              </a:cxn>
              <a:cxn ang="0">
                <a:pos x="25" y="52"/>
              </a:cxn>
              <a:cxn ang="0">
                <a:pos x="25" y="52"/>
              </a:cxn>
              <a:cxn ang="0">
                <a:pos x="19" y="63"/>
              </a:cxn>
              <a:cxn ang="0">
                <a:pos x="19" y="63"/>
              </a:cxn>
              <a:cxn ang="0">
                <a:pos x="16" y="66"/>
              </a:cxn>
              <a:cxn ang="0">
                <a:pos x="8" y="66"/>
              </a:cxn>
              <a:cxn ang="0">
                <a:pos x="8" y="66"/>
              </a:cxn>
              <a:cxn ang="0">
                <a:pos x="2" y="66"/>
              </a:cxn>
            </a:cxnLst>
            <a:rect l="0" t="0" r="r" b="b"/>
            <a:pathLst>
              <a:path w="42" h="66">
                <a:moveTo>
                  <a:pt x="2" y="66"/>
                </a:moveTo>
                <a:lnTo>
                  <a:pt x="2" y="66"/>
                </a:lnTo>
                <a:lnTo>
                  <a:pt x="0" y="66"/>
                </a:lnTo>
                <a:lnTo>
                  <a:pt x="2" y="60"/>
                </a:lnTo>
                <a:lnTo>
                  <a:pt x="2" y="60"/>
                </a:lnTo>
                <a:lnTo>
                  <a:pt x="5" y="63"/>
                </a:lnTo>
                <a:lnTo>
                  <a:pt x="5" y="63"/>
                </a:lnTo>
                <a:lnTo>
                  <a:pt x="8" y="63"/>
                </a:lnTo>
                <a:lnTo>
                  <a:pt x="8" y="63"/>
                </a:lnTo>
                <a:lnTo>
                  <a:pt x="16" y="60"/>
                </a:lnTo>
                <a:lnTo>
                  <a:pt x="16" y="60"/>
                </a:lnTo>
                <a:lnTo>
                  <a:pt x="19" y="52"/>
                </a:lnTo>
                <a:lnTo>
                  <a:pt x="22" y="44"/>
                </a:lnTo>
                <a:lnTo>
                  <a:pt x="2" y="0"/>
                </a:lnTo>
                <a:lnTo>
                  <a:pt x="11" y="0"/>
                </a:lnTo>
                <a:lnTo>
                  <a:pt x="16" y="19"/>
                </a:lnTo>
                <a:lnTo>
                  <a:pt x="16" y="19"/>
                </a:lnTo>
                <a:lnTo>
                  <a:pt x="25" y="36"/>
                </a:lnTo>
                <a:lnTo>
                  <a:pt x="25" y="36"/>
                </a:lnTo>
                <a:lnTo>
                  <a:pt x="25" y="36"/>
                </a:lnTo>
                <a:lnTo>
                  <a:pt x="30" y="19"/>
                </a:lnTo>
                <a:lnTo>
                  <a:pt x="36" y="0"/>
                </a:lnTo>
                <a:lnTo>
                  <a:pt x="42" y="0"/>
                </a:lnTo>
                <a:lnTo>
                  <a:pt x="25" y="52"/>
                </a:lnTo>
                <a:lnTo>
                  <a:pt x="25" y="52"/>
                </a:lnTo>
                <a:lnTo>
                  <a:pt x="19" y="63"/>
                </a:lnTo>
                <a:lnTo>
                  <a:pt x="19" y="63"/>
                </a:lnTo>
                <a:lnTo>
                  <a:pt x="16" y="66"/>
                </a:lnTo>
                <a:lnTo>
                  <a:pt x="8" y="66"/>
                </a:lnTo>
                <a:lnTo>
                  <a:pt x="8" y="66"/>
                </a:lnTo>
                <a:lnTo>
                  <a:pt x="2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" name="Freeform 715"/>
          <p:cNvSpPr>
            <a:spLocks/>
          </p:cNvSpPr>
          <p:nvPr/>
        </p:nvSpPr>
        <p:spPr bwMode="auto">
          <a:xfrm>
            <a:off x="6163034" y="4209285"/>
            <a:ext cx="60126" cy="104479"/>
          </a:xfrm>
          <a:custGeom>
            <a:avLst/>
            <a:gdLst/>
            <a:ahLst/>
            <a:cxnLst>
              <a:cxn ang="0">
                <a:pos x="0" y="58"/>
              </a:cxn>
              <a:cxn ang="0">
                <a:pos x="5" y="58"/>
              </a:cxn>
              <a:cxn ang="0">
                <a:pos x="5" y="58"/>
              </a:cxn>
              <a:cxn ang="0">
                <a:pos x="11" y="63"/>
              </a:cxn>
              <a:cxn ang="0">
                <a:pos x="14" y="66"/>
              </a:cxn>
              <a:cxn ang="0">
                <a:pos x="19" y="66"/>
              </a:cxn>
              <a:cxn ang="0">
                <a:pos x="19" y="66"/>
              </a:cxn>
              <a:cxn ang="0">
                <a:pos x="25" y="66"/>
              </a:cxn>
              <a:cxn ang="0">
                <a:pos x="28" y="61"/>
              </a:cxn>
              <a:cxn ang="0">
                <a:pos x="28" y="61"/>
              </a:cxn>
              <a:cxn ang="0">
                <a:pos x="30" y="55"/>
              </a:cxn>
              <a:cxn ang="0">
                <a:pos x="30" y="55"/>
              </a:cxn>
              <a:cxn ang="0">
                <a:pos x="30" y="49"/>
              </a:cxn>
              <a:cxn ang="0">
                <a:pos x="28" y="44"/>
              </a:cxn>
              <a:cxn ang="0">
                <a:pos x="28" y="44"/>
              </a:cxn>
              <a:cxn ang="0">
                <a:pos x="16" y="38"/>
              </a:cxn>
              <a:cxn ang="0">
                <a:pos x="16" y="38"/>
              </a:cxn>
              <a:cxn ang="0">
                <a:pos x="5" y="30"/>
              </a:cxn>
              <a:cxn ang="0">
                <a:pos x="5" y="30"/>
              </a:cxn>
              <a:cxn ang="0">
                <a:pos x="2" y="25"/>
              </a:cxn>
              <a:cxn ang="0">
                <a:pos x="0" y="16"/>
              </a:cxn>
              <a:cxn ang="0">
                <a:pos x="0" y="16"/>
              </a:cxn>
              <a:cxn ang="0">
                <a:pos x="2" y="11"/>
              </a:cxn>
              <a:cxn ang="0">
                <a:pos x="5" y="5"/>
              </a:cxn>
              <a:cxn ang="0">
                <a:pos x="5" y="5"/>
              </a:cxn>
              <a:cxn ang="0">
                <a:pos x="11" y="2"/>
              </a:cxn>
              <a:cxn ang="0">
                <a:pos x="19" y="0"/>
              </a:cxn>
              <a:cxn ang="0">
                <a:pos x="19" y="0"/>
              </a:cxn>
              <a:cxn ang="0">
                <a:pos x="25" y="2"/>
              </a:cxn>
              <a:cxn ang="0">
                <a:pos x="30" y="5"/>
              </a:cxn>
              <a:cxn ang="0">
                <a:pos x="36" y="8"/>
              </a:cxn>
              <a:cxn ang="0">
                <a:pos x="36" y="13"/>
              </a:cxn>
              <a:cxn ang="0">
                <a:pos x="30" y="13"/>
              </a:cxn>
              <a:cxn ang="0">
                <a:pos x="30" y="13"/>
              </a:cxn>
              <a:cxn ang="0">
                <a:pos x="25" y="8"/>
              </a:cxn>
              <a:cxn ang="0">
                <a:pos x="22" y="8"/>
              </a:cxn>
              <a:cxn ang="0">
                <a:pos x="19" y="5"/>
              </a:cxn>
              <a:cxn ang="0">
                <a:pos x="19" y="5"/>
              </a:cxn>
              <a:cxn ang="0">
                <a:pos x="14" y="8"/>
              </a:cxn>
              <a:cxn ang="0">
                <a:pos x="11" y="11"/>
              </a:cxn>
              <a:cxn ang="0">
                <a:pos x="11" y="11"/>
              </a:cxn>
              <a:cxn ang="0">
                <a:pos x="8" y="16"/>
              </a:cxn>
              <a:cxn ang="0">
                <a:pos x="8" y="16"/>
              </a:cxn>
              <a:cxn ang="0">
                <a:pos x="8" y="22"/>
              </a:cxn>
              <a:cxn ang="0">
                <a:pos x="11" y="25"/>
              </a:cxn>
              <a:cxn ang="0">
                <a:pos x="11" y="25"/>
              </a:cxn>
              <a:cxn ang="0">
                <a:pos x="22" y="33"/>
              </a:cxn>
              <a:cxn ang="0">
                <a:pos x="22" y="33"/>
              </a:cxn>
              <a:cxn ang="0">
                <a:pos x="33" y="41"/>
              </a:cxn>
              <a:cxn ang="0">
                <a:pos x="33" y="41"/>
              </a:cxn>
              <a:cxn ang="0">
                <a:pos x="36" y="47"/>
              </a:cxn>
              <a:cxn ang="0">
                <a:pos x="39" y="52"/>
              </a:cxn>
              <a:cxn ang="0">
                <a:pos x="39" y="52"/>
              </a:cxn>
              <a:cxn ang="0">
                <a:pos x="36" y="61"/>
              </a:cxn>
              <a:cxn ang="0">
                <a:pos x="33" y="66"/>
              </a:cxn>
              <a:cxn ang="0">
                <a:pos x="33" y="66"/>
              </a:cxn>
              <a:cxn ang="0">
                <a:pos x="28" y="69"/>
              </a:cxn>
              <a:cxn ang="0">
                <a:pos x="19" y="72"/>
              </a:cxn>
              <a:cxn ang="0">
                <a:pos x="19" y="72"/>
              </a:cxn>
              <a:cxn ang="0">
                <a:pos x="11" y="72"/>
              </a:cxn>
              <a:cxn ang="0">
                <a:pos x="5" y="69"/>
              </a:cxn>
              <a:cxn ang="0">
                <a:pos x="0" y="63"/>
              </a:cxn>
              <a:cxn ang="0">
                <a:pos x="0" y="58"/>
              </a:cxn>
            </a:cxnLst>
            <a:rect l="0" t="0" r="r" b="b"/>
            <a:pathLst>
              <a:path w="39" h="72">
                <a:moveTo>
                  <a:pt x="0" y="58"/>
                </a:moveTo>
                <a:lnTo>
                  <a:pt x="5" y="58"/>
                </a:lnTo>
                <a:lnTo>
                  <a:pt x="5" y="58"/>
                </a:lnTo>
                <a:lnTo>
                  <a:pt x="11" y="63"/>
                </a:lnTo>
                <a:lnTo>
                  <a:pt x="14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28" y="61"/>
                </a:lnTo>
                <a:lnTo>
                  <a:pt x="28" y="61"/>
                </a:lnTo>
                <a:lnTo>
                  <a:pt x="30" y="55"/>
                </a:lnTo>
                <a:lnTo>
                  <a:pt x="30" y="55"/>
                </a:lnTo>
                <a:lnTo>
                  <a:pt x="30" y="49"/>
                </a:lnTo>
                <a:lnTo>
                  <a:pt x="28" y="44"/>
                </a:lnTo>
                <a:lnTo>
                  <a:pt x="28" y="44"/>
                </a:lnTo>
                <a:lnTo>
                  <a:pt x="16" y="38"/>
                </a:lnTo>
                <a:lnTo>
                  <a:pt x="16" y="38"/>
                </a:lnTo>
                <a:lnTo>
                  <a:pt x="5" y="30"/>
                </a:lnTo>
                <a:lnTo>
                  <a:pt x="5" y="30"/>
                </a:lnTo>
                <a:lnTo>
                  <a:pt x="2" y="25"/>
                </a:lnTo>
                <a:lnTo>
                  <a:pt x="0" y="16"/>
                </a:lnTo>
                <a:lnTo>
                  <a:pt x="0" y="16"/>
                </a:lnTo>
                <a:lnTo>
                  <a:pt x="2" y="11"/>
                </a:lnTo>
                <a:lnTo>
                  <a:pt x="5" y="5"/>
                </a:lnTo>
                <a:lnTo>
                  <a:pt x="5" y="5"/>
                </a:lnTo>
                <a:lnTo>
                  <a:pt x="11" y="2"/>
                </a:lnTo>
                <a:lnTo>
                  <a:pt x="19" y="0"/>
                </a:lnTo>
                <a:lnTo>
                  <a:pt x="19" y="0"/>
                </a:lnTo>
                <a:lnTo>
                  <a:pt x="25" y="2"/>
                </a:lnTo>
                <a:lnTo>
                  <a:pt x="30" y="5"/>
                </a:lnTo>
                <a:lnTo>
                  <a:pt x="36" y="8"/>
                </a:lnTo>
                <a:lnTo>
                  <a:pt x="36" y="13"/>
                </a:lnTo>
                <a:lnTo>
                  <a:pt x="30" y="13"/>
                </a:lnTo>
                <a:lnTo>
                  <a:pt x="30" y="13"/>
                </a:lnTo>
                <a:lnTo>
                  <a:pt x="25" y="8"/>
                </a:lnTo>
                <a:lnTo>
                  <a:pt x="22" y="8"/>
                </a:lnTo>
                <a:lnTo>
                  <a:pt x="19" y="5"/>
                </a:lnTo>
                <a:lnTo>
                  <a:pt x="19" y="5"/>
                </a:lnTo>
                <a:lnTo>
                  <a:pt x="14" y="8"/>
                </a:lnTo>
                <a:lnTo>
                  <a:pt x="11" y="11"/>
                </a:lnTo>
                <a:lnTo>
                  <a:pt x="11" y="11"/>
                </a:lnTo>
                <a:lnTo>
                  <a:pt x="8" y="16"/>
                </a:lnTo>
                <a:lnTo>
                  <a:pt x="8" y="16"/>
                </a:lnTo>
                <a:lnTo>
                  <a:pt x="8" y="22"/>
                </a:lnTo>
                <a:lnTo>
                  <a:pt x="11" y="25"/>
                </a:lnTo>
                <a:lnTo>
                  <a:pt x="11" y="25"/>
                </a:lnTo>
                <a:lnTo>
                  <a:pt x="22" y="33"/>
                </a:lnTo>
                <a:lnTo>
                  <a:pt x="22" y="33"/>
                </a:lnTo>
                <a:lnTo>
                  <a:pt x="33" y="41"/>
                </a:lnTo>
                <a:lnTo>
                  <a:pt x="33" y="41"/>
                </a:lnTo>
                <a:lnTo>
                  <a:pt x="36" y="47"/>
                </a:lnTo>
                <a:lnTo>
                  <a:pt x="39" y="52"/>
                </a:lnTo>
                <a:lnTo>
                  <a:pt x="39" y="52"/>
                </a:lnTo>
                <a:lnTo>
                  <a:pt x="36" y="61"/>
                </a:lnTo>
                <a:lnTo>
                  <a:pt x="33" y="66"/>
                </a:lnTo>
                <a:lnTo>
                  <a:pt x="33" y="66"/>
                </a:lnTo>
                <a:lnTo>
                  <a:pt x="28" y="69"/>
                </a:lnTo>
                <a:lnTo>
                  <a:pt x="19" y="72"/>
                </a:lnTo>
                <a:lnTo>
                  <a:pt x="19" y="72"/>
                </a:lnTo>
                <a:lnTo>
                  <a:pt x="11" y="72"/>
                </a:lnTo>
                <a:lnTo>
                  <a:pt x="5" y="69"/>
                </a:lnTo>
                <a:lnTo>
                  <a:pt x="0" y="63"/>
                </a:lnTo>
                <a:lnTo>
                  <a:pt x="0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" name="Freeform 716"/>
          <p:cNvSpPr>
            <a:spLocks noEditPoints="1"/>
          </p:cNvSpPr>
          <p:nvPr/>
        </p:nvSpPr>
        <p:spPr bwMode="auto">
          <a:xfrm>
            <a:off x="6326454" y="4232503"/>
            <a:ext cx="328382" cy="81262"/>
          </a:xfrm>
          <a:custGeom>
            <a:avLst/>
            <a:gdLst/>
            <a:ahLst/>
            <a:cxnLst>
              <a:cxn ang="0">
                <a:pos x="185" y="50"/>
              </a:cxn>
              <a:cxn ang="0">
                <a:pos x="188" y="47"/>
              </a:cxn>
              <a:cxn ang="0">
                <a:pos x="196" y="53"/>
              </a:cxn>
              <a:cxn ang="0">
                <a:pos x="207" y="42"/>
              </a:cxn>
              <a:cxn ang="0">
                <a:pos x="204" y="36"/>
              </a:cxn>
              <a:cxn ang="0">
                <a:pos x="185" y="25"/>
              </a:cxn>
              <a:cxn ang="0">
                <a:pos x="182" y="20"/>
              </a:cxn>
              <a:cxn ang="0">
                <a:pos x="188" y="11"/>
              </a:cxn>
              <a:cxn ang="0">
                <a:pos x="199" y="9"/>
              </a:cxn>
              <a:cxn ang="0">
                <a:pos x="213" y="17"/>
              </a:cxn>
              <a:cxn ang="0">
                <a:pos x="204" y="14"/>
              </a:cxn>
              <a:cxn ang="0">
                <a:pos x="190" y="14"/>
              </a:cxn>
              <a:cxn ang="0">
                <a:pos x="188" y="20"/>
              </a:cxn>
              <a:cxn ang="0">
                <a:pos x="202" y="28"/>
              </a:cxn>
              <a:cxn ang="0">
                <a:pos x="210" y="33"/>
              </a:cxn>
              <a:cxn ang="0">
                <a:pos x="213" y="42"/>
              </a:cxn>
              <a:cxn ang="0">
                <a:pos x="210" y="50"/>
              </a:cxn>
              <a:cxn ang="0">
                <a:pos x="199" y="56"/>
              </a:cxn>
              <a:cxn ang="0">
                <a:pos x="62" y="50"/>
              </a:cxn>
              <a:cxn ang="0">
                <a:pos x="56" y="31"/>
              </a:cxn>
              <a:cxn ang="0">
                <a:pos x="62" y="14"/>
              </a:cxn>
              <a:cxn ang="0">
                <a:pos x="76" y="9"/>
              </a:cxn>
              <a:cxn ang="0">
                <a:pos x="90" y="14"/>
              </a:cxn>
              <a:cxn ang="0">
                <a:pos x="64" y="33"/>
              </a:cxn>
              <a:cxn ang="0">
                <a:pos x="67" y="47"/>
              </a:cxn>
              <a:cxn ang="0">
                <a:pos x="78" y="53"/>
              </a:cxn>
              <a:cxn ang="0">
                <a:pos x="98" y="45"/>
              </a:cxn>
              <a:cxn ang="0">
                <a:pos x="90" y="53"/>
              </a:cxn>
              <a:cxn ang="0">
                <a:pos x="78" y="56"/>
              </a:cxn>
              <a:cxn ang="0">
                <a:pos x="64" y="31"/>
              </a:cxn>
              <a:cxn ang="0">
                <a:pos x="87" y="22"/>
              </a:cxn>
              <a:cxn ang="0">
                <a:pos x="76" y="11"/>
              </a:cxn>
              <a:cxn ang="0">
                <a:pos x="67" y="17"/>
              </a:cxn>
              <a:cxn ang="0">
                <a:pos x="28" y="42"/>
              </a:cxn>
              <a:cxn ang="0">
                <a:pos x="20" y="9"/>
              </a:cxn>
              <a:cxn ang="0">
                <a:pos x="34" y="0"/>
              </a:cxn>
              <a:cxn ang="0">
                <a:pos x="48" y="14"/>
              </a:cxn>
              <a:cxn ang="0">
                <a:pos x="34" y="39"/>
              </a:cxn>
              <a:cxn ang="0">
                <a:pos x="42" y="50"/>
              </a:cxn>
              <a:cxn ang="0">
                <a:pos x="50" y="53"/>
              </a:cxn>
              <a:cxn ang="0">
                <a:pos x="42" y="56"/>
              </a:cxn>
              <a:cxn ang="0">
                <a:pos x="28" y="47"/>
              </a:cxn>
              <a:cxn ang="0">
                <a:pos x="8" y="31"/>
              </a:cxn>
              <a:cxn ang="0">
                <a:pos x="14" y="36"/>
              </a:cxn>
              <a:cxn ang="0">
                <a:pos x="14" y="45"/>
              </a:cxn>
              <a:cxn ang="0">
                <a:pos x="0" y="9"/>
              </a:cxn>
              <a:cxn ang="0">
                <a:pos x="8" y="11"/>
              </a:cxn>
              <a:cxn ang="0">
                <a:pos x="8" y="17"/>
              </a:cxn>
            </a:cxnLst>
            <a:rect l="0" t="0" r="r" b="b"/>
            <a:pathLst>
              <a:path w="213" h="56">
                <a:moveTo>
                  <a:pt x="188" y="53"/>
                </a:moveTo>
                <a:lnTo>
                  <a:pt x="188" y="53"/>
                </a:lnTo>
                <a:lnTo>
                  <a:pt x="185" y="50"/>
                </a:lnTo>
                <a:lnTo>
                  <a:pt x="182" y="47"/>
                </a:lnTo>
                <a:lnTo>
                  <a:pt x="188" y="47"/>
                </a:lnTo>
                <a:lnTo>
                  <a:pt x="188" y="47"/>
                </a:lnTo>
                <a:lnTo>
                  <a:pt x="190" y="50"/>
                </a:lnTo>
                <a:lnTo>
                  <a:pt x="196" y="53"/>
                </a:lnTo>
                <a:lnTo>
                  <a:pt x="196" y="53"/>
                </a:lnTo>
                <a:lnTo>
                  <a:pt x="204" y="50"/>
                </a:lnTo>
                <a:lnTo>
                  <a:pt x="204" y="50"/>
                </a:lnTo>
                <a:lnTo>
                  <a:pt x="207" y="42"/>
                </a:lnTo>
                <a:lnTo>
                  <a:pt x="207" y="42"/>
                </a:lnTo>
                <a:lnTo>
                  <a:pt x="204" y="36"/>
                </a:lnTo>
                <a:lnTo>
                  <a:pt x="204" y="36"/>
                </a:lnTo>
                <a:lnTo>
                  <a:pt x="196" y="33"/>
                </a:lnTo>
                <a:lnTo>
                  <a:pt x="196" y="33"/>
                </a:lnTo>
                <a:lnTo>
                  <a:pt x="185" y="25"/>
                </a:lnTo>
                <a:lnTo>
                  <a:pt x="185" y="25"/>
                </a:lnTo>
                <a:lnTo>
                  <a:pt x="182" y="20"/>
                </a:lnTo>
                <a:lnTo>
                  <a:pt x="182" y="20"/>
                </a:lnTo>
                <a:lnTo>
                  <a:pt x="182" y="14"/>
                </a:lnTo>
                <a:lnTo>
                  <a:pt x="188" y="11"/>
                </a:lnTo>
                <a:lnTo>
                  <a:pt x="188" y="11"/>
                </a:lnTo>
                <a:lnTo>
                  <a:pt x="190" y="9"/>
                </a:lnTo>
                <a:lnTo>
                  <a:pt x="199" y="9"/>
                </a:lnTo>
                <a:lnTo>
                  <a:pt x="199" y="9"/>
                </a:lnTo>
                <a:lnTo>
                  <a:pt x="207" y="11"/>
                </a:lnTo>
                <a:lnTo>
                  <a:pt x="207" y="11"/>
                </a:lnTo>
                <a:lnTo>
                  <a:pt x="213" y="17"/>
                </a:lnTo>
                <a:lnTo>
                  <a:pt x="207" y="17"/>
                </a:lnTo>
                <a:lnTo>
                  <a:pt x="207" y="17"/>
                </a:lnTo>
                <a:lnTo>
                  <a:pt x="204" y="14"/>
                </a:lnTo>
                <a:lnTo>
                  <a:pt x="199" y="11"/>
                </a:lnTo>
                <a:lnTo>
                  <a:pt x="199" y="11"/>
                </a:lnTo>
                <a:lnTo>
                  <a:pt x="190" y="14"/>
                </a:lnTo>
                <a:lnTo>
                  <a:pt x="190" y="14"/>
                </a:lnTo>
                <a:lnTo>
                  <a:pt x="188" y="20"/>
                </a:lnTo>
                <a:lnTo>
                  <a:pt x="188" y="20"/>
                </a:lnTo>
                <a:lnTo>
                  <a:pt x="190" y="22"/>
                </a:lnTo>
                <a:lnTo>
                  <a:pt x="190" y="22"/>
                </a:lnTo>
                <a:lnTo>
                  <a:pt x="202" y="28"/>
                </a:lnTo>
                <a:lnTo>
                  <a:pt x="202" y="28"/>
                </a:lnTo>
                <a:lnTo>
                  <a:pt x="210" y="33"/>
                </a:lnTo>
                <a:lnTo>
                  <a:pt x="210" y="33"/>
                </a:lnTo>
                <a:lnTo>
                  <a:pt x="213" y="36"/>
                </a:lnTo>
                <a:lnTo>
                  <a:pt x="213" y="42"/>
                </a:lnTo>
                <a:lnTo>
                  <a:pt x="213" y="42"/>
                </a:lnTo>
                <a:lnTo>
                  <a:pt x="213" y="47"/>
                </a:lnTo>
                <a:lnTo>
                  <a:pt x="210" y="50"/>
                </a:lnTo>
                <a:lnTo>
                  <a:pt x="210" y="50"/>
                </a:lnTo>
                <a:lnTo>
                  <a:pt x="204" y="56"/>
                </a:lnTo>
                <a:lnTo>
                  <a:pt x="199" y="56"/>
                </a:lnTo>
                <a:lnTo>
                  <a:pt x="199" y="56"/>
                </a:lnTo>
                <a:lnTo>
                  <a:pt x="188" y="53"/>
                </a:lnTo>
                <a:close/>
                <a:moveTo>
                  <a:pt x="62" y="50"/>
                </a:moveTo>
                <a:lnTo>
                  <a:pt x="62" y="50"/>
                </a:lnTo>
                <a:lnTo>
                  <a:pt x="59" y="42"/>
                </a:lnTo>
                <a:lnTo>
                  <a:pt x="56" y="31"/>
                </a:lnTo>
                <a:lnTo>
                  <a:pt x="56" y="31"/>
                </a:lnTo>
                <a:lnTo>
                  <a:pt x="59" y="22"/>
                </a:lnTo>
                <a:lnTo>
                  <a:pt x="62" y="14"/>
                </a:lnTo>
                <a:lnTo>
                  <a:pt x="62" y="14"/>
                </a:lnTo>
                <a:lnTo>
                  <a:pt x="67" y="9"/>
                </a:lnTo>
                <a:lnTo>
                  <a:pt x="76" y="9"/>
                </a:lnTo>
                <a:lnTo>
                  <a:pt x="76" y="9"/>
                </a:lnTo>
                <a:lnTo>
                  <a:pt x="84" y="9"/>
                </a:lnTo>
                <a:lnTo>
                  <a:pt x="90" y="14"/>
                </a:lnTo>
                <a:lnTo>
                  <a:pt x="90" y="14"/>
                </a:lnTo>
                <a:lnTo>
                  <a:pt x="95" y="22"/>
                </a:lnTo>
                <a:lnTo>
                  <a:pt x="98" y="33"/>
                </a:lnTo>
                <a:lnTo>
                  <a:pt x="64" y="33"/>
                </a:lnTo>
                <a:lnTo>
                  <a:pt x="64" y="33"/>
                </a:lnTo>
                <a:lnTo>
                  <a:pt x="64" y="42"/>
                </a:lnTo>
                <a:lnTo>
                  <a:pt x="67" y="47"/>
                </a:lnTo>
                <a:lnTo>
                  <a:pt x="73" y="50"/>
                </a:lnTo>
                <a:lnTo>
                  <a:pt x="78" y="53"/>
                </a:lnTo>
                <a:lnTo>
                  <a:pt x="78" y="53"/>
                </a:lnTo>
                <a:lnTo>
                  <a:pt x="84" y="50"/>
                </a:lnTo>
                <a:lnTo>
                  <a:pt x="90" y="45"/>
                </a:lnTo>
                <a:lnTo>
                  <a:pt x="98" y="45"/>
                </a:lnTo>
                <a:lnTo>
                  <a:pt x="98" y="45"/>
                </a:lnTo>
                <a:lnTo>
                  <a:pt x="90" y="53"/>
                </a:lnTo>
                <a:lnTo>
                  <a:pt x="90" y="53"/>
                </a:lnTo>
                <a:lnTo>
                  <a:pt x="84" y="56"/>
                </a:lnTo>
                <a:lnTo>
                  <a:pt x="78" y="56"/>
                </a:lnTo>
                <a:lnTo>
                  <a:pt x="78" y="56"/>
                </a:lnTo>
                <a:lnTo>
                  <a:pt x="70" y="53"/>
                </a:lnTo>
                <a:lnTo>
                  <a:pt x="62" y="50"/>
                </a:lnTo>
                <a:close/>
                <a:moveTo>
                  <a:pt x="64" y="31"/>
                </a:moveTo>
                <a:lnTo>
                  <a:pt x="90" y="31"/>
                </a:lnTo>
                <a:lnTo>
                  <a:pt x="90" y="31"/>
                </a:lnTo>
                <a:lnTo>
                  <a:pt x="87" y="22"/>
                </a:lnTo>
                <a:lnTo>
                  <a:pt x="84" y="17"/>
                </a:lnTo>
                <a:lnTo>
                  <a:pt x="81" y="14"/>
                </a:lnTo>
                <a:lnTo>
                  <a:pt x="76" y="11"/>
                </a:lnTo>
                <a:lnTo>
                  <a:pt x="76" y="11"/>
                </a:lnTo>
                <a:lnTo>
                  <a:pt x="73" y="14"/>
                </a:lnTo>
                <a:lnTo>
                  <a:pt x="67" y="17"/>
                </a:lnTo>
                <a:lnTo>
                  <a:pt x="64" y="22"/>
                </a:lnTo>
                <a:lnTo>
                  <a:pt x="64" y="31"/>
                </a:lnTo>
                <a:close/>
                <a:moveTo>
                  <a:pt x="28" y="42"/>
                </a:moveTo>
                <a:lnTo>
                  <a:pt x="28" y="14"/>
                </a:lnTo>
                <a:lnTo>
                  <a:pt x="20" y="14"/>
                </a:lnTo>
                <a:lnTo>
                  <a:pt x="20" y="9"/>
                </a:lnTo>
                <a:lnTo>
                  <a:pt x="28" y="9"/>
                </a:lnTo>
                <a:lnTo>
                  <a:pt x="28" y="0"/>
                </a:lnTo>
                <a:lnTo>
                  <a:pt x="34" y="0"/>
                </a:lnTo>
                <a:lnTo>
                  <a:pt x="34" y="9"/>
                </a:lnTo>
                <a:lnTo>
                  <a:pt x="48" y="9"/>
                </a:lnTo>
                <a:lnTo>
                  <a:pt x="48" y="14"/>
                </a:lnTo>
                <a:lnTo>
                  <a:pt x="34" y="14"/>
                </a:lnTo>
                <a:lnTo>
                  <a:pt x="34" y="39"/>
                </a:lnTo>
                <a:lnTo>
                  <a:pt x="34" y="39"/>
                </a:lnTo>
                <a:lnTo>
                  <a:pt x="36" y="47"/>
                </a:lnTo>
                <a:lnTo>
                  <a:pt x="39" y="50"/>
                </a:lnTo>
                <a:lnTo>
                  <a:pt x="42" y="50"/>
                </a:lnTo>
                <a:lnTo>
                  <a:pt x="42" y="50"/>
                </a:lnTo>
                <a:lnTo>
                  <a:pt x="50" y="50"/>
                </a:lnTo>
                <a:lnTo>
                  <a:pt x="50" y="53"/>
                </a:lnTo>
                <a:lnTo>
                  <a:pt x="50" y="53"/>
                </a:lnTo>
                <a:lnTo>
                  <a:pt x="42" y="56"/>
                </a:lnTo>
                <a:lnTo>
                  <a:pt x="42" y="56"/>
                </a:lnTo>
                <a:lnTo>
                  <a:pt x="36" y="56"/>
                </a:lnTo>
                <a:lnTo>
                  <a:pt x="31" y="53"/>
                </a:lnTo>
                <a:lnTo>
                  <a:pt x="28" y="47"/>
                </a:lnTo>
                <a:lnTo>
                  <a:pt x="28" y="42"/>
                </a:lnTo>
                <a:close/>
                <a:moveTo>
                  <a:pt x="8" y="31"/>
                </a:moveTo>
                <a:lnTo>
                  <a:pt x="8" y="31"/>
                </a:lnTo>
                <a:lnTo>
                  <a:pt x="14" y="33"/>
                </a:lnTo>
                <a:lnTo>
                  <a:pt x="14" y="33"/>
                </a:lnTo>
                <a:lnTo>
                  <a:pt x="14" y="36"/>
                </a:lnTo>
                <a:lnTo>
                  <a:pt x="17" y="42"/>
                </a:lnTo>
                <a:lnTo>
                  <a:pt x="17" y="42"/>
                </a:lnTo>
                <a:lnTo>
                  <a:pt x="14" y="45"/>
                </a:lnTo>
                <a:lnTo>
                  <a:pt x="8" y="31"/>
                </a:lnTo>
                <a:close/>
                <a:moveTo>
                  <a:pt x="3" y="11"/>
                </a:moveTo>
                <a:lnTo>
                  <a:pt x="0" y="9"/>
                </a:lnTo>
                <a:lnTo>
                  <a:pt x="0" y="9"/>
                </a:lnTo>
                <a:lnTo>
                  <a:pt x="8" y="11"/>
                </a:lnTo>
                <a:lnTo>
                  <a:pt x="8" y="11"/>
                </a:lnTo>
                <a:lnTo>
                  <a:pt x="14" y="17"/>
                </a:lnTo>
                <a:lnTo>
                  <a:pt x="8" y="17"/>
                </a:lnTo>
                <a:lnTo>
                  <a:pt x="8" y="17"/>
                </a:lnTo>
                <a:lnTo>
                  <a:pt x="6" y="14"/>
                </a:lnTo>
                <a:lnTo>
                  <a:pt x="3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" name="Freeform 717"/>
          <p:cNvSpPr>
            <a:spLocks/>
          </p:cNvSpPr>
          <p:nvPr/>
        </p:nvSpPr>
        <p:spPr bwMode="auto">
          <a:xfrm>
            <a:off x="6607043" y="4245563"/>
            <a:ext cx="47793" cy="68202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8"/>
              </a:cxn>
              <a:cxn ang="0">
                <a:pos x="6" y="38"/>
              </a:cxn>
              <a:cxn ang="0">
                <a:pos x="6" y="38"/>
              </a:cxn>
              <a:cxn ang="0">
                <a:pos x="8" y="41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3"/>
              </a:cxn>
              <a:cxn ang="0">
                <a:pos x="25" y="33"/>
              </a:cxn>
              <a:cxn ang="0">
                <a:pos x="22" y="27"/>
              </a:cxn>
              <a:cxn ang="0">
                <a:pos x="22" y="27"/>
              </a:cxn>
              <a:cxn ang="0">
                <a:pos x="14" y="24"/>
              </a:cxn>
              <a:cxn ang="0">
                <a:pos x="14" y="24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0" y="5"/>
              </a:cxn>
              <a:cxn ang="0">
                <a:pos x="6" y="2"/>
              </a:cxn>
              <a:cxn ang="0">
                <a:pos x="6" y="2"/>
              </a:cxn>
              <a:cxn ang="0">
                <a:pos x="8" y="0"/>
              </a:cxn>
              <a:cxn ang="0">
                <a:pos x="17" y="0"/>
              </a:cxn>
              <a:cxn ang="0">
                <a:pos x="17" y="0"/>
              </a:cxn>
              <a:cxn ang="0">
                <a:pos x="25" y="2"/>
              </a:cxn>
              <a:cxn ang="0">
                <a:pos x="25" y="2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7" y="2"/>
              </a:cxn>
              <a:cxn ang="0">
                <a:pos x="17" y="2"/>
              </a:cxn>
              <a:cxn ang="0">
                <a:pos x="8" y="5"/>
              </a:cxn>
              <a:cxn ang="0">
                <a:pos x="8" y="5"/>
              </a:cxn>
              <a:cxn ang="0">
                <a:pos x="6" y="11"/>
              </a:cxn>
              <a:cxn ang="0">
                <a:pos x="6" y="11"/>
              </a:cxn>
              <a:cxn ang="0">
                <a:pos x="8" y="13"/>
              </a:cxn>
              <a:cxn ang="0">
                <a:pos x="8" y="13"/>
              </a:cxn>
              <a:cxn ang="0">
                <a:pos x="20" y="19"/>
              </a:cxn>
              <a:cxn ang="0">
                <a:pos x="20" y="19"/>
              </a:cxn>
              <a:cxn ang="0">
                <a:pos x="28" y="24"/>
              </a:cxn>
              <a:cxn ang="0">
                <a:pos x="28" y="24"/>
              </a:cxn>
              <a:cxn ang="0">
                <a:pos x="31" y="27"/>
              </a:cxn>
              <a:cxn ang="0">
                <a:pos x="31" y="33"/>
              </a:cxn>
              <a:cxn ang="0">
                <a:pos x="31" y="33"/>
              </a:cxn>
              <a:cxn ang="0">
                <a:pos x="31" y="38"/>
              </a:cxn>
              <a:cxn ang="0">
                <a:pos x="28" y="41"/>
              </a:cxn>
              <a:cxn ang="0">
                <a:pos x="28" y="41"/>
              </a:cxn>
              <a:cxn ang="0">
                <a:pos x="22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4"/>
              </a:cxn>
            </a:cxnLst>
            <a:rect l="0" t="0" r="r" b="b"/>
            <a:pathLst>
              <a:path w="31" h="47">
                <a:moveTo>
                  <a:pt x="6" y="44"/>
                </a:moveTo>
                <a:lnTo>
                  <a:pt x="6" y="44"/>
                </a:lnTo>
                <a:lnTo>
                  <a:pt x="3" y="41"/>
                </a:lnTo>
                <a:lnTo>
                  <a:pt x="0" y="38"/>
                </a:lnTo>
                <a:lnTo>
                  <a:pt x="6" y="38"/>
                </a:lnTo>
                <a:lnTo>
                  <a:pt x="6" y="38"/>
                </a:lnTo>
                <a:lnTo>
                  <a:pt x="8" y="41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25" y="33"/>
                </a:lnTo>
                <a:lnTo>
                  <a:pt x="25" y="33"/>
                </a:lnTo>
                <a:lnTo>
                  <a:pt x="22" y="27"/>
                </a:lnTo>
                <a:lnTo>
                  <a:pt x="22" y="27"/>
                </a:lnTo>
                <a:lnTo>
                  <a:pt x="14" y="24"/>
                </a:lnTo>
                <a:lnTo>
                  <a:pt x="14" y="24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0" y="5"/>
                </a:lnTo>
                <a:lnTo>
                  <a:pt x="6" y="2"/>
                </a:lnTo>
                <a:lnTo>
                  <a:pt x="6" y="2"/>
                </a:lnTo>
                <a:lnTo>
                  <a:pt x="8" y="0"/>
                </a:lnTo>
                <a:lnTo>
                  <a:pt x="17" y="0"/>
                </a:lnTo>
                <a:lnTo>
                  <a:pt x="17" y="0"/>
                </a:lnTo>
                <a:lnTo>
                  <a:pt x="25" y="2"/>
                </a:lnTo>
                <a:lnTo>
                  <a:pt x="25" y="2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7" y="2"/>
                </a:lnTo>
                <a:lnTo>
                  <a:pt x="17" y="2"/>
                </a:lnTo>
                <a:lnTo>
                  <a:pt x="8" y="5"/>
                </a:lnTo>
                <a:lnTo>
                  <a:pt x="8" y="5"/>
                </a:lnTo>
                <a:lnTo>
                  <a:pt x="6" y="11"/>
                </a:lnTo>
                <a:lnTo>
                  <a:pt x="6" y="11"/>
                </a:lnTo>
                <a:lnTo>
                  <a:pt x="8" y="13"/>
                </a:lnTo>
                <a:lnTo>
                  <a:pt x="8" y="13"/>
                </a:lnTo>
                <a:lnTo>
                  <a:pt x="20" y="19"/>
                </a:lnTo>
                <a:lnTo>
                  <a:pt x="20" y="19"/>
                </a:lnTo>
                <a:lnTo>
                  <a:pt x="28" y="24"/>
                </a:lnTo>
                <a:lnTo>
                  <a:pt x="28" y="24"/>
                </a:lnTo>
                <a:lnTo>
                  <a:pt x="31" y="27"/>
                </a:lnTo>
                <a:lnTo>
                  <a:pt x="31" y="33"/>
                </a:lnTo>
                <a:lnTo>
                  <a:pt x="31" y="33"/>
                </a:lnTo>
                <a:lnTo>
                  <a:pt x="31" y="38"/>
                </a:lnTo>
                <a:lnTo>
                  <a:pt x="28" y="41"/>
                </a:lnTo>
                <a:lnTo>
                  <a:pt x="28" y="41"/>
                </a:lnTo>
                <a:lnTo>
                  <a:pt x="22" y="47"/>
                </a:lnTo>
                <a:lnTo>
                  <a:pt x="17" y="47"/>
                </a:lnTo>
                <a:lnTo>
                  <a:pt x="17" y="47"/>
                </a:lnTo>
                <a:lnTo>
                  <a:pt x="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" name="Freeform 718"/>
          <p:cNvSpPr>
            <a:spLocks/>
          </p:cNvSpPr>
          <p:nvPr/>
        </p:nvSpPr>
        <p:spPr bwMode="auto">
          <a:xfrm>
            <a:off x="6412789" y="4245563"/>
            <a:ext cx="64751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3"/>
              </a:cxn>
              <a:cxn ang="0">
                <a:pos x="6" y="5"/>
              </a:cxn>
              <a:cxn ang="0">
                <a:pos x="6" y="5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5"/>
              </a:cxn>
              <a:cxn ang="0">
                <a:pos x="34" y="5"/>
              </a:cxn>
              <a:cxn ang="0">
                <a:pos x="39" y="13"/>
              </a:cxn>
              <a:cxn ang="0">
                <a:pos x="42" y="24"/>
              </a:cxn>
              <a:cxn ang="0">
                <a:pos x="8" y="24"/>
              </a:cxn>
              <a:cxn ang="0">
                <a:pos x="8" y="24"/>
              </a:cxn>
              <a:cxn ang="0">
                <a:pos x="8" y="33"/>
              </a:cxn>
              <a:cxn ang="0">
                <a:pos x="11" y="38"/>
              </a:cxn>
              <a:cxn ang="0">
                <a:pos x="17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4" y="44"/>
              </a:cxn>
              <a:cxn ang="0">
                <a:pos x="34" y="44"/>
              </a:cxn>
              <a:cxn ang="0">
                <a:pos x="28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4"/>
              </a:cxn>
              <a:cxn ang="0">
                <a:pos x="6" y="41"/>
              </a:cxn>
            </a:cxnLst>
            <a:rect l="0" t="0" r="r" b="b"/>
            <a:pathLst>
              <a:path w="42" h="47">
                <a:moveTo>
                  <a:pt x="6" y="41"/>
                </a:moveTo>
                <a:lnTo>
                  <a:pt x="6" y="41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3"/>
                </a:lnTo>
                <a:lnTo>
                  <a:pt x="6" y="5"/>
                </a:lnTo>
                <a:lnTo>
                  <a:pt x="6" y="5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5"/>
                </a:lnTo>
                <a:lnTo>
                  <a:pt x="34" y="5"/>
                </a:lnTo>
                <a:lnTo>
                  <a:pt x="39" y="13"/>
                </a:lnTo>
                <a:lnTo>
                  <a:pt x="42" y="24"/>
                </a:lnTo>
                <a:lnTo>
                  <a:pt x="8" y="24"/>
                </a:lnTo>
                <a:lnTo>
                  <a:pt x="8" y="24"/>
                </a:lnTo>
                <a:lnTo>
                  <a:pt x="8" y="33"/>
                </a:lnTo>
                <a:lnTo>
                  <a:pt x="11" y="38"/>
                </a:lnTo>
                <a:lnTo>
                  <a:pt x="17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4" y="44"/>
                </a:lnTo>
                <a:lnTo>
                  <a:pt x="34" y="44"/>
                </a:lnTo>
                <a:lnTo>
                  <a:pt x="28" y="47"/>
                </a:lnTo>
                <a:lnTo>
                  <a:pt x="22" y="47"/>
                </a:lnTo>
                <a:lnTo>
                  <a:pt x="22" y="47"/>
                </a:lnTo>
                <a:lnTo>
                  <a:pt x="14" y="44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" name="Freeform 719"/>
          <p:cNvSpPr>
            <a:spLocks/>
          </p:cNvSpPr>
          <p:nvPr/>
        </p:nvSpPr>
        <p:spPr bwMode="auto">
          <a:xfrm>
            <a:off x="6425123" y="4248465"/>
            <a:ext cx="40084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6" y="20"/>
              </a:cxn>
              <a:cxn ang="0">
                <a:pos x="26" y="20"/>
              </a:cxn>
              <a:cxn ang="0">
                <a:pos x="23" y="11"/>
              </a:cxn>
              <a:cxn ang="0">
                <a:pos x="20" y="6"/>
              </a:cxn>
              <a:cxn ang="0">
                <a:pos x="17" y="3"/>
              </a:cxn>
              <a:cxn ang="0">
                <a:pos x="12" y="0"/>
              </a:cxn>
              <a:cxn ang="0">
                <a:pos x="12" y="0"/>
              </a:cxn>
              <a:cxn ang="0">
                <a:pos x="9" y="3"/>
              </a:cxn>
              <a:cxn ang="0">
                <a:pos x="3" y="6"/>
              </a:cxn>
              <a:cxn ang="0">
                <a:pos x="0" y="11"/>
              </a:cxn>
              <a:cxn ang="0">
                <a:pos x="0" y="20"/>
              </a:cxn>
            </a:cxnLst>
            <a:rect l="0" t="0" r="r" b="b"/>
            <a:pathLst>
              <a:path w="26" h="20">
                <a:moveTo>
                  <a:pt x="0" y="20"/>
                </a:moveTo>
                <a:lnTo>
                  <a:pt x="26" y="20"/>
                </a:lnTo>
                <a:lnTo>
                  <a:pt x="26" y="20"/>
                </a:lnTo>
                <a:lnTo>
                  <a:pt x="23" y="11"/>
                </a:lnTo>
                <a:lnTo>
                  <a:pt x="20" y="6"/>
                </a:lnTo>
                <a:lnTo>
                  <a:pt x="17" y="3"/>
                </a:lnTo>
                <a:lnTo>
                  <a:pt x="12" y="0"/>
                </a:lnTo>
                <a:lnTo>
                  <a:pt x="12" y="0"/>
                </a:lnTo>
                <a:lnTo>
                  <a:pt x="9" y="3"/>
                </a:lnTo>
                <a:lnTo>
                  <a:pt x="3" y="6"/>
                </a:lnTo>
                <a:lnTo>
                  <a:pt x="0" y="11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" name="Freeform 720"/>
          <p:cNvSpPr>
            <a:spLocks/>
          </p:cNvSpPr>
          <p:nvPr/>
        </p:nvSpPr>
        <p:spPr bwMode="auto">
          <a:xfrm>
            <a:off x="6357288" y="4232503"/>
            <a:ext cx="46251" cy="81262"/>
          </a:xfrm>
          <a:custGeom>
            <a:avLst/>
            <a:gdLst/>
            <a:ahLst/>
            <a:cxnLst>
              <a:cxn ang="0">
                <a:pos x="8" y="42"/>
              </a:cxn>
              <a:cxn ang="0">
                <a:pos x="8" y="14"/>
              </a:cxn>
              <a:cxn ang="0">
                <a:pos x="0" y="14"/>
              </a:cxn>
              <a:cxn ang="0">
                <a:pos x="0" y="9"/>
              </a:cxn>
              <a:cxn ang="0">
                <a:pos x="8" y="9"/>
              </a:cxn>
              <a:cxn ang="0">
                <a:pos x="8" y="0"/>
              </a:cxn>
              <a:cxn ang="0">
                <a:pos x="14" y="0"/>
              </a:cxn>
              <a:cxn ang="0">
                <a:pos x="14" y="9"/>
              </a:cxn>
              <a:cxn ang="0">
                <a:pos x="28" y="9"/>
              </a:cxn>
              <a:cxn ang="0">
                <a:pos x="28" y="14"/>
              </a:cxn>
              <a:cxn ang="0">
                <a:pos x="14" y="14"/>
              </a:cxn>
              <a:cxn ang="0">
                <a:pos x="14" y="39"/>
              </a:cxn>
              <a:cxn ang="0">
                <a:pos x="14" y="39"/>
              </a:cxn>
              <a:cxn ang="0">
                <a:pos x="16" y="47"/>
              </a:cxn>
              <a:cxn ang="0">
                <a:pos x="19" y="50"/>
              </a:cxn>
              <a:cxn ang="0">
                <a:pos x="22" y="50"/>
              </a:cxn>
              <a:cxn ang="0">
                <a:pos x="22" y="50"/>
              </a:cxn>
              <a:cxn ang="0">
                <a:pos x="30" y="50"/>
              </a:cxn>
              <a:cxn ang="0">
                <a:pos x="30" y="53"/>
              </a:cxn>
              <a:cxn ang="0">
                <a:pos x="30" y="53"/>
              </a:cxn>
              <a:cxn ang="0">
                <a:pos x="22" y="56"/>
              </a:cxn>
              <a:cxn ang="0">
                <a:pos x="22" y="56"/>
              </a:cxn>
              <a:cxn ang="0">
                <a:pos x="16" y="56"/>
              </a:cxn>
              <a:cxn ang="0">
                <a:pos x="11" y="53"/>
              </a:cxn>
              <a:cxn ang="0">
                <a:pos x="8" y="47"/>
              </a:cxn>
              <a:cxn ang="0">
                <a:pos x="8" y="42"/>
              </a:cxn>
            </a:cxnLst>
            <a:rect l="0" t="0" r="r" b="b"/>
            <a:pathLst>
              <a:path w="30" h="56">
                <a:moveTo>
                  <a:pt x="8" y="42"/>
                </a:moveTo>
                <a:lnTo>
                  <a:pt x="8" y="14"/>
                </a:lnTo>
                <a:lnTo>
                  <a:pt x="0" y="14"/>
                </a:lnTo>
                <a:lnTo>
                  <a:pt x="0" y="9"/>
                </a:lnTo>
                <a:lnTo>
                  <a:pt x="8" y="9"/>
                </a:lnTo>
                <a:lnTo>
                  <a:pt x="8" y="0"/>
                </a:lnTo>
                <a:lnTo>
                  <a:pt x="14" y="0"/>
                </a:lnTo>
                <a:lnTo>
                  <a:pt x="14" y="9"/>
                </a:lnTo>
                <a:lnTo>
                  <a:pt x="28" y="9"/>
                </a:lnTo>
                <a:lnTo>
                  <a:pt x="28" y="14"/>
                </a:lnTo>
                <a:lnTo>
                  <a:pt x="14" y="14"/>
                </a:lnTo>
                <a:lnTo>
                  <a:pt x="14" y="39"/>
                </a:lnTo>
                <a:lnTo>
                  <a:pt x="14" y="39"/>
                </a:lnTo>
                <a:lnTo>
                  <a:pt x="16" y="47"/>
                </a:lnTo>
                <a:lnTo>
                  <a:pt x="19" y="50"/>
                </a:lnTo>
                <a:lnTo>
                  <a:pt x="22" y="50"/>
                </a:lnTo>
                <a:lnTo>
                  <a:pt x="22" y="50"/>
                </a:lnTo>
                <a:lnTo>
                  <a:pt x="30" y="50"/>
                </a:lnTo>
                <a:lnTo>
                  <a:pt x="30" y="53"/>
                </a:lnTo>
                <a:lnTo>
                  <a:pt x="30" y="53"/>
                </a:lnTo>
                <a:lnTo>
                  <a:pt x="22" y="56"/>
                </a:lnTo>
                <a:lnTo>
                  <a:pt x="22" y="56"/>
                </a:lnTo>
                <a:lnTo>
                  <a:pt x="16" y="56"/>
                </a:lnTo>
                <a:lnTo>
                  <a:pt x="11" y="53"/>
                </a:lnTo>
                <a:lnTo>
                  <a:pt x="8" y="47"/>
                </a:lnTo>
                <a:lnTo>
                  <a:pt x="8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8" name="Freeform 721"/>
          <p:cNvSpPr>
            <a:spLocks/>
          </p:cNvSpPr>
          <p:nvPr/>
        </p:nvSpPr>
        <p:spPr bwMode="auto">
          <a:xfrm>
            <a:off x="6338787" y="4277487"/>
            <a:ext cx="13875" cy="203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" y="2"/>
              </a:cxn>
              <a:cxn ang="0">
                <a:pos x="6" y="2"/>
              </a:cxn>
              <a:cxn ang="0">
                <a:pos x="6" y="5"/>
              </a:cxn>
              <a:cxn ang="0">
                <a:pos x="9" y="11"/>
              </a:cxn>
              <a:cxn ang="0">
                <a:pos x="9" y="11"/>
              </a:cxn>
              <a:cxn ang="0">
                <a:pos x="6" y="14"/>
              </a:cxn>
              <a:cxn ang="0">
                <a:pos x="0" y="0"/>
              </a:cxn>
            </a:cxnLst>
            <a:rect l="0" t="0" r="r" b="b"/>
            <a:pathLst>
              <a:path w="9" h="14">
                <a:moveTo>
                  <a:pt x="0" y="0"/>
                </a:moveTo>
                <a:lnTo>
                  <a:pt x="0" y="0"/>
                </a:lnTo>
                <a:lnTo>
                  <a:pt x="6" y="2"/>
                </a:lnTo>
                <a:lnTo>
                  <a:pt x="6" y="2"/>
                </a:lnTo>
                <a:lnTo>
                  <a:pt x="6" y="5"/>
                </a:lnTo>
                <a:lnTo>
                  <a:pt x="9" y="11"/>
                </a:lnTo>
                <a:lnTo>
                  <a:pt x="9" y="11"/>
                </a:lnTo>
                <a:lnTo>
                  <a:pt x="6" y="14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9" name="Freeform 722"/>
          <p:cNvSpPr>
            <a:spLocks/>
          </p:cNvSpPr>
          <p:nvPr/>
        </p:nvSpPr>
        <p:spPr bwMode="auto">
          <a:xfrm>
            <a:off x="6326454" y="4245563"/>
            <a:ext cx="21584" cy="11609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0" y="0"/>
              </a:cxn>
              <a:cxn ang="0">
                <a:pos x="0" y="0"/>
              </a:cxn>
              <a:cxn ang="0">
                <a:pos x="8" y="2"/>
              </a:cxn>
              <a:cxn ang="0">
                <a:pos x="8" y="2"/>
              </a:cxn>
              <a:cxn ang="0">
                <a:pos x="14" y="8"/>
              </a:cxn>
              <a:cxn ang="0">
                <a:pos x="8" y="8"/>
              </a:cxn>
              <a:cxn ang="0">
                <a:pos x="8" y="8"/>
              </a:cxn>
              <a:cxn ang="0">
                <a:pos x="6" y="5"/>
              </a:cxn>
              <a:cxn ang="0">
                <a:pos x="3" y="2"/>
              </a:cxn>
            </a:cxnLst>
            <a:rect l="0" t="0" r="r" b="b"/>
            <a:pathLst>
              <a:path w="14" h="8">
                <a:moveTo>
                  <a:pt x="3" y="2"/>
                </a:moveTo>
                <a:lnTo>
                  <a:pt x="0" y="0"/>
                </a:lnTo>
                <a:lnTo>
                  <a:pt x="0" y="0"/>
                </a:lnTo>
                <a:lnTo>
                  <a:pt x="8" y="2"/>
                </a:lnTo>
                <a:lnTo>
                  <a:pt x="8" y="2"/>
                </a:lnTo>
                <a:lnTo>
                  <a:pt x="14" y="8"/>
                </a:lnTo>
                <a:lnTo>
                  <a:pt x="8" y="8"/>
                </a:lnTo>
                <a:lnTo>
                  <a:pt x="8" y="8"/>
                </a:lnTo>
                <a:lnTo>
                  <a:pt x="6" y="5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0" name="Freeform 723"/>
          <p:cNvSpPr>
            <a:spLocks noEditPoints="1"/>
          </p:cNvSpPr>
          <p:nvPr/>
        </p:nvSpPr>
        <p:spPr bwMode="auto">
          <a:xfrm>
            <a:off x="6300245" y="4245563"/>
            <a:ext cx="43168" cy="68202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1"/>
              </a:cxn>
              <a:cxn ang="0">
                <a:pos x="0" y="38"/>
              </a:cxn>
              <a:cxn ang="0">
                <a:pos x="6" y="38"/>
              </a:cxn>
              <a:cxn ang="0">
                <a:pos x="6" y="38"/>
              </a:cxn>
              <a:cxn ang="0">
                <a:pos x="9" y="41"/>
              </a:cxn>
              <a:cxn ang="0">
                <a:pos x="17" y="44"/>
              </a:cxn>
              <a:cxn ang="0">
                <a:pos x="17" y="44"/>
              </a:cxn>
              <a:cxn ang="0">
                <a:pos x="23" y="41"/>
              </a:cxn>
              <a:cxn ang="0">
                <a:pos x="23" y="41"/>
              </a:cxn>
              <a:cxn ang="0">
                <a:pos x="25" y="36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8" y="41"/>
              </a:cxn>
              <a:cxn ang="0">
                <a:pos x="23" y="47"/>
              </a:cxn>
              <a:cxn ang="0">
                <a:pos x="17" y="47"/>
              </a:cxn>
              <a:cxn ang="0">
                <a:pos x="17" y="47"/>
              </a:cxn>
              <a:cxn ang="0">
                <a:pos x="6" y="44"/>
              </a:cxn>
              <a:cxn ang="0">
                <a:pos x="14" y="24"/>
              </a:cxn>
              <a:cxn ang="0">
                <a:pos x="14" y="24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1" y="2"/>
              </a:cxn>
              <a:cxn ang="0">
                <a:pos x="11" y="2"/>
              </a:cxn>
              <a:cxn ang="0">
                <a:pos x="9" y="5"/>
              </a:cxn>
              <a:cxn ang="0">
                <a:pos x="9" y="5"/>
              </a:cxn>
              <a:cxn ang="0">
                <a:pos x="9" y="11"/>
              </a:cxn>
              <a:cxn ang="0">
                <a:pos x="9" y="11"/>
              </a:cxn>
              <a:cxn ang="0">
                <a:pos x="9" y="13"/>
              </a:cxn>
              <a:cxn ang="0">
                <a:pos x="9" y="13"/>
              </a:cxn>
              <a:cxn ang="0">
                <a:pos x="20" y="19"/>
              </a:cxn>
              <a:cxn ang="0">
                <a:pos x="20" y="19"/>
              </a:cxn>
              <a:cxn ang="0">
                <a:pos x="20" y="19"/>
              </a:cxn>
              <a:cxn ang="0">
                <a:pos x="23" y="27"/>
              </a:cxn>
              <a:cxn ang="0">
                <a:pos x="23" y="27"/>
              </a:cxn>
              <a:cxn ang="0">
                <a:pos x="14" y="24"/>
              </a:cxn>
            </a:cxnLst>
            <a:rect l="0" t="0" r="r" b="b"/>
            <a:pathLst>
              <a:path w="28" h="47">
                <a:moveTo>
                  <a:pt x="6" y="44"/>
                </a:moveTo>
                <a:lnTo>
                  <a:pt x="6" y="44"/>
                </a:lnTo>
                <a:lnTo>
                  <a:pt x="3" y="41"/>
                </a:lnTo>
                <a:lnTo>
                  <a:pt x="0" y="38"/>
                </a:lnTo>
                <a:lnTo>
                  <a:pt x="6" y="38"/>
                </a:lnTo>
                <a:lnTo>
                  <a:pt x="6" y="38"/>
                </a:lnTo>
                <a:lnTo>
                  <a:pt x="9" y="41"/>
                </a:lnTo>
                <a:lnTo>
                  <a:pt x="17" y="44"/>
                </a:lnTo>
                <a:lnTo>
                  <a:pt x="17" y="44"/>
                </a:lnTo>
                <a:lnTo>
                  <a:pt x="23" y="41"/>
                </a:lnTo>
                <a:lnTo>
                  <a:pt x="23" y="41"/>
                </a:lnTo>
                <a:lnTo>
                  <a:pt x="25" y="36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8" y="41"/>
                </a:lnTo>
                <a:lnTo>
                  <a:pt x="23" y="47"/>
                </a:lnTo>
                <a:lnTo>
                  <a:pt x="17" y="47"/>
                </a:lnTo>
                <a:lnTo>
                  <a:pt x="17" y="47"/>
                </a:lnTo>
                <a:lnTo>
                  <a:pt x="6" y="44"/>
                </a:lnTo>
                <a:close/>
                <a:moveTo>
                  <a:pt x="14" y="24"/>
                </a:moveTo>
                <a:lnTo>
                  <a:pt x="14" y="24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1" y="2"/>
                </a:lnTo>
                <a:lnTo>
                  <a:pt x="11" y="2"/>
                </a:lnTo>
                <a:lnTo>
                  <a:pt x="9" y="5"/>
                </a:lnTo>
                <a:lnTo>
                  <a:pt x="9" y="5"/>
                </a:lnTo>
                <a:lnTo>
                  <a:pt x="9" y="11"/>
                </a:lnTo>
                <a:lnTo>
                  <a:pt x="9" y="11"/>
                </a:lnTo>
                <a:lnTo>
                  <a:pt x="9" y="13"/>
                </a:lnTo>
                <a:lnTo>
                  <a:pt x="9" y="13"/>
                </a:lnTo>
                <a:lnTo>
                  <a:pt x="20" y="19"/>
                </a:lnTo>
                <a:lnTo>
                  <a:pt x="20" y="19"/>
                </a:lnTo>
                <a:lnTo>
                  <a:pt x="20" y="19"/>
                </a:lnTo>
                <a:lnTo>
                  <a:pt x="23" y="27"/>
                </a:lnTo>
                <a:lnTo>
                  <a:pt x="23" y="27"/>
                </a:lnTo>
                <a:lnTo>
                  <a:pt x="14" y="2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" name="Freeform 724"/>
          <p:cNvSpPr>
            <a:spLocks/>
          </p:cNvSpPr>
          <p:nvPr/>
        </p:nvSpPr>
        <p:spPr bwMode="auto">
          <a:xfrm>
            <a:off x="6300245" y="4297802"/>
            <a:ext cx="43168" cy="15962"/>
          </a:xfrm>
          <a:custGeom>
            <a:avLst/>
            <a:gdLst/>
            <a:ahLst/>
            <a:cxnLst>
              <a:cxn ang="0">
                <a:pos x="6" y="8"/>
              </a:cxn>
              <a:cxn ang="0">
                <a:pos x="6" y="8"/>
              </a:cxn>
              <a:cxn ang="0">
                <a:pos x="3" y="5"/>
              </a:cxn>
              <a:cxn ang="0">
                <a:pos x="0" y="2"/>
              </a:cxn>
              <a:cxn ang="0">
                <a:pos x="6" y="2"/>
              </a:cxn>
              <a:cxn ang="0">
                <a:pos x="6" y="2"/>
              </a:cxn>
              <a:cxn ang="0">
                <a:pos x="9" y="5"/>
              </a:cxn>
              <a:cxn ang="0">
                <a:pos x="17" y="8"/>
              </a:cxn>
              <a:cxn ang="0">
                <a:pos x="17" y="8"/>
              </a:cxn>
              <a:cxn ang="0">
                <a:pos x="23" y="5"/>
              </a:cxn>
              <a:cxn ang="0">
                <a:pos x="23" y="5"/>
              </a:cxn>
              <a:cxn ang="0">
                <a:pos x="25" y="0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3" y="11"/>
              </a:cxn>
              <a:cxn ang="0">
                <a:pos x="17" y="11"/>
              </a:cxn>
              <a:cxn ang="0">
                <a:pos x="17" y="11"/>
              </a:cxn>
              <a:cxn ang="0">
                <a:pos x="6" y="8"/>
              </a:cxn>
            </a:cxnLst>
            <a:rect l="0" t="0" r="r" b="b"/>
            <a:pathLst>
              <a:path w="28" h="11">
                <a:moveTo>
                  <a:pt x="6" y="8"/>
                </a:moveTo>
                <a:lnTo>
                  <a:pt x="6" y="8"/>
                </a:lnTo>
                <a:lnTo>
                  <a:pt x="3" y="5"/>
                </a:lnTo>
                <a:lnTo>
                  <a:pt x="0" y="2"/>
                </a:lnTo>
                <a:lnTo>
                  <a:pt x="6" y="2"/>
                </a:lnTo>
                <a:lnTo>
                  <a:pt x="6" y="2"/>
                </a:lnTo>
                <a:lnTo>
                  <a:pt x="9" y="5"/>
                </a:lnTo>
                <a:lnTo>
                  <a:pt x="17" y="8"/>
                </a:lnTo>
                <a:lnTo>
                  <a:pt x="17" y="8"/>
                </a:lnTo>
                <a:lnTo>
                  <a:pt x="23" y="5"/>
                </a:lnTo>
                <a:lnTo>
                  <a:pt x="23" y="5"/>
                </a:lnTo>
                <a:lnTo>
                  <a:pt x="25" y="0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3" y="11"/>
                </a:lnTo>
                <a:lnTo>
                  <a:pt x="17" y="11"/>
                </a:lnTo>
                <a:lnTo>
                  <a:pt x="17" y="11"/>
                </a:lnTo>
                <a:lnTo>
                  <a:pt x="6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" name="Freeform 725"/>
          <p:cNvSpPr>
            <a:spLocks/>
          </p:cNvSpPr>
          <p:nvPr/>
        </p:nvSpPr>
        <p:spPr bwMode="auto">
          <a:xfrm>
            <a:off x="6300245" y="4245563"/>
            <a:ext cx="35459" cy="39180"/>
          </a:xfrm>
          <a:custGeom>
            <a:avLst/>
            <a:gdLst/>
            <a:ahLst/>
            <a:cxnLst>
              <a:cxn ang="0">
                <a:pos x="14" y="24"/>
              </a:cxn>
              <a:cxn ang="0">
                <a:pos x="14" y="24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3" y="5"/>
              </a:cxn>
              <a:cxn ang="0">
                <a:pos x="6" y="2"/>
              </a:cxn>
              <a:cxn ang="0">
                <a:pos x="6" y="2"/>
              </a:cxn>
              <a:cxn ang="0">
                <a:pos x="11" y="0"/>
              </a:cxn>
              <a:cxn ang="0">
                <a:pos x="11" y="2"/>
              </a:cxn>
              <a:cxn ang="0">
                <a:pos x="11" y="2"/>
              </a:cxn>
              <a:cxn ang="0">
                <a:pos x="9" y="5"/>
              </a:cxn>
              <a:cxn ang="0">
                <a:pos x="9" y="5"/>
              </a:cxn>
              <a:cxn ang="0">
                <a:pos x="9" y="11"/>
              </a:cxn>
              <a:cxn ang="0">
                <a:pos x="9" y="11"/>
              </a:cxn>
              <a:cxn ang="0">
                <a:pos x="9" y="13"/>
              </a:cxn>
              <a:cxn ang="0">
                <a:pos x="9" y="13"/>
              </a:cxn>
              <a:cxn ang="0">
                <a:pos x="20" y="19"/>
              </a:cxn>
              <a:cxn ang="0">
                <a:pos x="20" y="19"/>
              </a:cxn>
              <a:cxn ang="0">
                <a:pos x="20" y="19"/>
              </a:cxn>
              <a:cxn ang="0">
                <a:pos x="23" y="27"/>
              </a:cxn>
              <a:cxn ang="0">
                <a:pos x="23" y="27"/>
              </a:cxn>
              <a:cxn ang="0">
                <a:pos x="14" y="24"/>
              </a:cxn>
            </a:cxnLst>
            <a:rect l="0" t="0" r="r" b="b"/>
            <a:pathLst>
              <a:path w="23" h="27">
                <a:moveTo>
                  <a:pt x="14" y="24"/>
                </a:moveTo>
                <a:lnTo>
                  <a:pt x="14" y="24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3" y="5"/>
                </a:lnTo>
                <a:lnTo>
                  <a:pt x="6" y="2"/>
                </a:lnTo>
                <a:lnTo>
                  <a:pt x="6" y="2"/>
                </a:lnTo>
                <a:lnTo>
                  <a:pt x="11" y="0"/>
                </a:lnTo>
                <a:lnTo>
                  <a:pt x="11" y="2"/>
                </a:lnTo>
                <a:lnTo>
                  <a:pt x="11" y="2"/>
                </a:lnTo>
                <a:lnTo>
                  <a:pt x="9" y="5"/>
                </a:lnTo>
                <a:lnTo>
                  <a:pt x="9" y="5"/>
                </a:lnTo>
                <a:lnTo>
                  <a:pt x="9" y="11"/>
                </a:lnTo>
                <a:lnTo>
                  <a:pt x="9" y="11"/>
                </a:lnTo>
                <a:lnTo>
                  <a:pt x="9" y="13"/>
                </a:lnTo>
                <a:lnTo>
                  <a:pt x="9" y="13"/>
                </a:lnTo>
                <a:lnTo>
                  <a:pt x="20" y="19"/>
                </a:lnTo>
                <a:lnTo>
                  <a:pt x="20" y="19"/>
                </a:lnTo>
                <a:lnTo>
                  <a:pt x="20" y="19"/>
                </a:lnTo>
                <a:lnTo>
                  <a:pt x="23" y="27"/>
                </a:lnTo>
                <a:lnTo>
                  <a:pt x="23" y="27"/>
                </a:lnTo>
                <a:lnTo>
                  <a:pt x="14" y="2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3" name="Freeform 726"/>
          <p:cNvSpPr>
            <a:spLocks noEditPoints="1"/>
          </p:cNvSpPr>
          <p:nvPr/>
        </p:nvSpPr>
        <p:spPr bwMode="auto">
          <a:xfrm>
            <a:off x="6321829" y="4245563"/>
            <a:ext cx="26209" cy="59495"/>
          </a:xfrm>
          <a:custGeom>
            <a:avLst/>
            <a:gdLst/>
            <a:ahLst/>
            <a:cxnLst>
              <a:cxn ang="0">
                <a:pos x="9" y="22"/>
              </a:cxn>
              <a:cxn ang="0">
                <a:pos x="9" y="22"/>
              </a:cxn>
              <a:cxn ang="0">
                <a:pos x="11" y="22"/>
              </a:cxn>
              <a:cxn ang="0">
                <a:pos x="17" y="36"/>
              </a:cxn>
              <a:cxn ang="0">
                <a:pos x="17" y="36"/>
              </a:cxn>
              <a:cxn ang="0">
                <a:pos x="17" y="41"/>
              </a:cxn>
              <a:cxn ang="0">
                <a:pos x="9" y="22"/>
              </a:cxn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6" y="2"/>
              </a:cxn>
              <a:cxn ang="0">
                <a:pos x="6" y="2"/>
              </a:cxn>
              <a:cxn ang="0">
                <a:pos x="3" y="2"/>
              </a:cxn>
            </a:cxnLst>
            <a:rect l="0" t="0" r="r" b="b"/>
            <a:pathLst>
              <a:path w="17" h="41">
                <a:moveTo>
                  <a:pt x="9" y="22"/>
                </a:moveTo>
                <a:lnTo>
                  <a:pt x="9" y="22"/>
                </a:lnTo>
                <a:lnTo>
                  <a:pt x="11" y="22"/>
                </a:lnTo>
                <a:lnTo>
                  <a:pt x="17" y="36"/>
                </a:lnTo>
                <a:lnTo>
                  <a:pt x="17" y="36"/>
                </a:lnTo>
                <a:lnTo>
                  <a:pt x="17" y="41"/>
                </a:lnTo>
                <a:lnTo>
                  <a:pt x="9" y="22"/>
                </a:lnTo>
                <a:close/>
                <a:moveTo>
                  <a:pt x="3" y="2"/>
                </a:move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6" y="2"/>
                </a:lnTo>
                <a:lnTo>
                  <a:pt x="6" y="2"/>
                </a:lnTo>
                <a:lnTo>
                  <a:pt x="3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4" name="Freeform 727"/>
          <p:cNvSpPr>
            <a:spLocks/>
          </p:cNvSpPr>
          <p:nvPr/>
        </p:nvSpPr>
        <p:spPr bwMode="auto">
          <a:xfrm>
            <a:off x="6335704" y="4277487"/>
            <a:ext cx="12334" cy="27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8" y="14"/>
              </a:cxn>
              <a:cxn ang="0">
                <a:pos x="8" y="14"/>
              </a:cxn>
              <a:cxn ang="0">
                <a:pos x="8" y="19"/>
              </a:cxn>
              <a:cxn ang="0">
                <a:pos x="0" y="0"/>
              </a:cxn>
            </a:cxnLst>
            <a:rect l="0" t="0" r="r" b="b"/>
            <a:pathLst>
              <a:path w="8" h="19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8" y="14"/>
                </a:lnTo>
                <a:lnTo>
                  <a:pt x="8" y="14"/>
                </a:lnTo>
                <a:lnTo>
                  <a:pt x="8" y="1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5" name="Freeform 728"/>
          <p:cNvSpPr>
            <a:spLocks/>
          </p:cNvSpPr>
          <p:nvPr/>
        </p:nvSpPr>
        <p:spPr bwMode="auto">
          <a:xfrm>
            <a:off x="6321829" y="4245563"/>
            <a:ext cx="9250" cy="2902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6" y="2"/>
              </a:cxn>
              <a:cxn ang="0">
                <a:pos x="6" y="2"/>
              </a:cxn>
              <a:cxn ang="0">
                <a:pos x="3" y="2"/>
              </a:cxn>
            </a:cxnLst>
            <a:rect l="0" t="0" r="r" b="b"/>
            <a:pathLst>
              <a:path w="6" h="2">
                <a:moveTo>
                  <a:pt x="3" y="2"/>
                </a:move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6" y="2"/>
                </a:lnTo>
                <a:lnTo>
                  <a:pt x="6" y="2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6" name="Freeform 729"/>
          <p:cNvSpPr>
            <a:spLocks noEditPoints="1"/>
          </p:cNvSpPr>
          <p:nvPr/>
        </p:nvSpPr>
        <p:spPr bwMode="auto">
          <a:xfrm>
            <a:off x="6317204" y="4245563"/>
            <a:ext cx="30834" cy="59495"/>
          </a:xfrm>
          <a:custGeom>
            <a:avLst/>
            <a:gdLst/>
            <a:ahLst/>
            <a:cxnLst>
              <a:cxn ang="0">
                <a:pos x="14" y="36"/>
              </a:cxn>
              <a:cxn ang="0">
                <a:pos x="14" y="36"/>
              </a:cxn>
              <a:cxn ang="0">
                <a:pos x="14" y="33"/>
              </a:cxn>
              <a:cxn ang="0">
                <a:pos x="14" y="33"/>
              </a:cxn>
              <a:cxn ang="0">
                <a:pos x="12" y="27"/>
              </a:cxn>
              <a:cxn ang="0">
                <a:pos x="12" y="27"/>
              </a:cxn>
              <a:cxn ang="0">
                <a:pos x="12" y="27"/>
              </a:cxn>
              <a:cxn ang="0">
                <a:pos x="9" y="19"/>
              </a:cxn>
              <a:cxn ang="0">
                <a:pos x="9" y="19"/>
              </a:cxn>
              <a:cxn ang="0">
                <a:pos x="12" y="22"/>
              </a:cxn>
              <a:cxn ang="0">
                <a:pos x="20" y="41"/>
              </a:cxn>
              <a:cxn ang="0">
                <a:pos x="20" y="41"/>
              </a:cxn>
              <a:cxn ang="0">
                <a:pos x="17" y="41"/>
              </a:cxn>
              <a:cxn ang="0">
                <a:pos x="14" y="36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2"/>
              </a:cxn>
              <a:cxn ang="0">
                <a:pos x="6" y="2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20" h="41">
                <a:moveTo>
                  <a:pt x="14" y="36"/>
                </a:moveTo>
                <a:lnTo>
                  <a:pt x="14" y="36"/>
                </a:lnTo>
                <a:lnTo>
                  <a:pt x="14" y="33"/>
                </a:lnTo>
                <a:lnTo>
                  <a:pt x="14" y="33"/>
                </a:lnTo>
                <a:lnTo>
                  <a:pt x="12" y="27"/>
                </a:lnTo>
                <a:lnTo>
                  <a:pt x="12" y="27"/>
                </a:lnTo>
                <a:lnTo>
                  <a:pt x="12" y="27"/>
                </a:lnTo>
                <a:lnTo>
                  <a:pt x="9" y="19"/>
                </a:lnTo>
                <a:lnTo>
                  <a:pt x="9" y="19"/>
                </a:lnTo>
                <a:lnTo>
                  <a:pt x="12" y="22"/>
                </a:lnTo>
                <a:lnTo>
                  <a:pt x="20" y="41"/>
                </a:lnTo>
                <a:lnTo>
                  <a:pt x="20" y="41"/>
                </a:lnTo>
                <a:lnTo>
                  <a:pt x="17" y="41"/>
                </a:lnTo>
                <a:lnTo>
                  <a:pt x="14" y="36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2"/>
                </a:lnTo>
                <a:lnTo>
                  <a:pt x="6" y="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7" name="Freeform 730"/>
          <p:cNvSpPr>
            <a:spLocks/>
          </p:cNvSpPr>
          <p:nvPr/>
        </p:nvSpPr>
        <p:spPr bwMode="auto">
          <a:xfrm>
            <a:off x="6331079" y="4273134"/>
            <a:ext cx="16959" cy="31924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5" y="17"/>
              </a:cxn>
              <a:cxn ang="0">
                <a:pos x="5" y="14"/>
              </a:cxn>
              <a:cxn ang="0">
                <a:pos x="5" y="14"/>
              </a:cxn>
              <a:cxn ang="0">
                <a:pos x="3" y="8"/>
              </a:cxn>
              <a:cxn ang="0">
                <a:pos x="3" y="8"/>
              </a:cxn>
              <a:cxn ang="0">
                <a:pos x="3" y="8"/>
              </a:cxn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11" y="22"/>
              </a:cxn>
              <a:cxn ang="0">
                <a:pos x="11" y="22"/>
              </a:cxn>
              <a:cxn ang="0">
                <a:pos x="8" y="22"/>
              </a:cxn>
              <a:cxn ang="0">
                <a:pos x="5" y="17"/>
              </a:cxn>
            </a:cxnLst>
            <a:rect l="0" t="0" r="r" b="b"/>
            <a:pathLst>
              <a:path w="11" h="22">
                <a:moveTo>
                  <a:pt x="5" y="17"/>
                </a:moveTo>
                <a:lnTo>
                  <a:pt x="5" y="17"/>
                </a:lnTo>
                <a:lnTo>
                  <a:pt x="5" y="14"/>
                </a:lnTo>
                <a:lnTo>
                  <a:pt x="5" y="14"/>
                </a:lnTo>
                <a:lnTo>
                  <a:pt x="3" y="8"/>
                </a:lnTo>
                <a:lnTo>
                  <a:pt x="3" y="8"/>
                </a:lnTo>
                <a:lnTo>
                  <a:pt x="3" y="8"/>
                </a:lnTo>
                <a:lnTo>
                  <a:pt x="0" y="0"/>
                </a:lnTo>
                <a:lnTo>
                  <a:pt x="0" y="0"/>
                </a:lnTo>
                <a:lnTo>
                  <a:pt x="3" y="3"/>
                </a:lnTo>
                <a:lnTo>
                  <a:pt x="11" y="22"/>
                </a:lnTo>
                <a:lnTo>
                  <a:pt x="11" y="22"/>
                </a:lnTo>
                <a:lnTo>
                  <a:pt x="8" y="22"/>
                </a:lnTo>
                <a:lnTo>
                  <a:pt x="5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8" name="Freeform 731"/>
          <p:cNvSpPr>
            <a:spLocks/>
          </p:cNvSpPr>
          <p:nvPr/>
        </p:nvSpPr>
        <p:spPr bwMode="auto">
          <a:xfrm>
            <a:off x="6317204" y="4245563"/>
            <a:ext cx="9250" cy="29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2"/>
              </a:cxn>
              <a:cxn ang="0">
                <a:pos x="6" y="2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6" h="2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6" y="2"/>
                </a:lnTo>
                <a:lnTo>
                  <a:pt x="6" y="2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9" name="Freeform 732"/>
          <p:cNvSpPr>
            <a:spLocks/>
          </p:cNvSpPr>
          <p:nvPr/>
        </p:nvSpPr>
        <p:spPr bwMode="auto">
          <a:xfrm>
            <a:off x="6489874" y="4245563"/>
            <a:ext cx="100211" cy="68202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9" y="13"/>
              </a:cxn>
              <a:cxn ang="0">
                <a:pos x="59" y="13"/>
              </a:cxn>
              <a:cxn ang="0">
                <a:pos x="59" y="11"/>
              </a:cxn>
              <a:cxn ang="0">
                <a:pos x="56" y="8"/>
              </a:cxn>
              <a:cxn ang="0">
                <a:pos x="56" y="8"/>
              </a:cxn>
              <a:cxn ang="0">
                <a:pos x="51" y="5"/>
              </a:cxn>
              <a:cxn ang="0">
                <a:pos x="51" y="5"/>
              </a:cxn>
              <a:cxn ang="0">
                <a:pos x="45" y="5"/>
              </a:cxn>
              <a:cxn ang="0">
                <a:pos x="45" y="5"/>
              </a:cxn>
              <a:cxn ang="0">
                <a:pos x="37" y="11"/>
              </a:cxn>
              <a:cxn ang="0">
                <a:pos x="37" y="47"/>
              </a:cxn>
              <a:cxn ang="0">
                <a:pos x="31" y="47"/>
              </a:cxn>
              <a:cxn ang="0">
                <a:pos x="31" y="13"/>
              </a:cxn>
              <a:cxn ang="0">
                <a:pos x="31" y="13"/>
              </a:cxn>
              <a:cxn ang="0">
                <a:pos x="28" y="5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4" y="5"/>
              </a:cxn>
              <a:cxn ang="0">
                <a:pos x="14" y="5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7" y="2"/>
              </a:cxn>
              <a:cxn ang="0">
                <a:pos x="17" y="2"/>
              </a:cxn>
              <a:cxn ang="0">
                <a:pos x="26" y="0"/>
              </a:cxn>
              <a:cxn ang="0">
                <a:pos x="26" y="0"/>
              </a:cxn>
              <a:cxn ang="0">
                <a:pos x="34" y="2"/>
              </a:cxn>
              <a:cxn ang="0">
                <a:pos x="34" y="2"/>
              </a:cxn>
              <a:cxn ang="0">
                <a:pos x="37" y="8"/>
              </a:cxn>
              <a:cxn ang="0">
                <a:pos x="37" y="8"/>
              </a:cxn>
              <a:cxn ang="0">
                <a:pos x="37" y="8"/>
              </a:cxn>
              <a:cxn ang="0">
                <a:pos x="45" y="2"/>
              </a:cxn>
              <a:cxn ang="0">
                <a:pos x="45" y="2"/>
              </a:cxn>
              <a:cxn ang="0">
                <a:pos x="54" y="0"/>
              </a:cxn>
              <a:cxn ang="0">
                <a:pos x="54" y="0"/>
              </a:cxn>
              <a:cxn ang="0">
                <a:pos x="59" y="0"/>
              </a:cxn>
              <a:cxn ang="0">
                <a:pos x="62" y="2"/>
              </a:cxn>
              <a:cxn ang="0">
                <a:pos x="62" y="2"/>
              </a:cxn>
              <a:cxn ang="0">
                <a:pos x="65" y="8"/>
              </a:cxn>
              <a:cxn ang="0">
                <a:pos x="65" y="13"/>
              </a:cxn>
              <a:cxn ang="0">
                <a:pos x="65" y="47"/>
              </a:cxn>
              <a:cxn ang="0">
                <a:pos x="59" y="47"/>
              </a:cxn>
            </a:cxnLst>
            <a:rect l="0" t="0" r="r" b="b"/>
            <a:pathLst>
              <a:path w="65" h="47">
                <a:moveTo>
                  <a:pt x="59" y="47"/>
                </a:moveTo>
                <a:lnTo>
                  <a:pt x="59" y="13"/>
                </a:lnTo>
                <a:lnTo>
                  <a:pt x="59" y="13"/>
                </a:lnTo>
                <a:lnTo>
                  <a:pt x="59" y="11"/>
                </a:lnTo>
                <a:lnTo>
                  <a:pt x="56" y="8"/>
                </a:lnTo>
                <a:lnTo>
                  <a:pt x="56" y="8"/>
                </a:lnTo>
                <a:lnTo>
                  <a:pt x="51" y="5"/>
                </a:lnTo>
                <a:lnTo>
                  <a:pt x="51" y="5"/>
                </a:lnTo>
                <a:lnTo>
                  <a:pt x="45" y="5"/>
                </a:lnTo>
                <a:lnTo>
                  <a:pt x="45" y="5"/>
                </a:lnTo>
                <a:lnTo>
                  <a:pt x="37" y="11"/>
                </a:lnTo>
                <a:lnTo>
                  <a:pt x="37" y="47"/>
                </a:lnTo>
                <a:lnTo>
                  <a:pt x="31" y="47"/>
                </a:lnTo>
                <a:lnTo>
                  <a:pt x="31" y="13"/>
                </a:lnTo>
                <a:lnTo>
                  <a:pt x="31" y="13"/>
                </a:lnTo>
                <a:lnTo>
                  <a:pt x="28" y="5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4" y="5"/>
                </a:lnTo>
                <a:lnTo>
                  <a:pt x="14" y="5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7" y="2"/>
                </a:lnTo>
                <a:lnTo>
                  <a:pt x="17" y="2"/>
                </a:lnTo>
                <a:lnTo>
                  <a:pt x="26" y="0"/>
                </a:lnTo>
                <a:lnTo>
                  <a:pt x="26" y="0"/>
                </a:lnTo>
                <a:lnTo>
                  <a:pt x="34" y="2"/>
                </a:lnTo>
                <a:lnTo>
                  <a:pt x="34" y="2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45" y="2"/>
                </a:lnTo>
                <a:lnTo>
                  <a:pt x="45" y="2"/>
                </a:lnTo>
                <a:lnTo>
                  <a:pt x="54" y="0"/>
                </a:lnTo>
                <a:lnTo>
                  <a:pt x="54" y="0"/>
                </a:lnTo>
                <a:lnTo>
                  <a:pt x="59" y="0"/>
                </a:lnTo>
                <a:lnTo>
                  <a:pt x="62" y="2"/>
                </a:lnTo>
                <a:lnTo>
                  <a:pt x="62" y="2"/>
                </a:lnTo>
                <a:lnTo>
                  <a:pt x="65" y="8"/>
                </a:lnTo>
                <a:lnTo>
                  <a:pt x="65" y="13"/>
                </a:lnTo>
                <a:lnTo>
                  <a:pt x="65" y="47"/>
                </a:lnTo>
                <a:lnTo>
                  <a:pt x="59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0" name="Freeform 733"/>
          <p:cNvSpPr>
            <a:spLocks/>
          </p:cNvSpPr>
          <p:nvPr/>
        </p:nvSpPr>
        <p:spPr bwMode="auto">
          <a:xfrm>
            <a:off x="6489874" y="4245563"/>
            <a:ext cx="100211" cy="68202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9" y="13"/>
              </a:cxn>
              <a:cxn ang="0">
                <a:pos x="59" y="13"/>
              </a:cxn>
              <a:cxn ang="0">
                <a:pos x="59" y="11"/>
              </a:cxn>
              <a:cxn ang="0">
                <a:pos x="56" y="8"/>
              </a:cxn>
              <a:cxn ang="0">
                <a:pos x="56" y="8"/>
              </a:cxn>
              <a:cxn ang="0">
                <a:pos x="51" y="5"/>
              </a:cxn>
              <a:cxn ang="0">
                <a:pos x="51" y="5"/>
              </a:cxn>
              <a:cxn ang="0">
                <a:pos x="45" y="5"/>
              </a:cxn>
              <a:cxn ang="0">
                <a:pos x="45" y="5"/>
              </a:cxn>
              <a:cxn ang="0">
                <a:pos x="37" y="11"/>
              </a:cxn>
              <a:cxn ang="0">
                <a:pos x="37" y="47"/>
              </a:cxn>
              <a:cxn ang="0">
                <a:pos x="31" y="47"/>
              </a:cxn>
              <a:cxn ang="0">
                <a:pos x="31" y="13"/>
              </a:cxn>
              <a:cxn ang="0">
                <a:pos x="31" y="13"/>
              </a:cxn>
              <a:cxn ang="0">
                <a:pos x="28" y="5"/>
              </a:cxn>
              <a:cxn ang="0">
                <a:pos x="28" y="5"/>
              </a:cxn>
              <a:cxn ang="0">
                <a:pos x="23" y="5"/>
              </a:cxn>
              <a:cxn ang="0">
                <a:pos x="23" y="5"/>
              </a:cxn>
              <a:cxn ang="0">
                <a:pos x="14" y="5"/>
              </a:cxn>
              <a:cxn ang="0">
                <a:pos x="14" y="5"/>
              </a:cxn>
              <a:cxn ang="0">
                <a:pos x="9" y="11"/>
              </a:cxn>
              <a:cxn ang="0">
                <a:pos x="9" y="47"/>
              </a:cxn>
              <a:cxn ang="0">
                <a:pos x="0" y="47"/>
              </a:cxn>
              <a:cxn ang="0">
                <a:pos x="0" y="0"/>
              </a:cxn>
              <a:cxn ang="0">
                <a:pos x="9" y="0"/>
              </a:cxn>
              <a:cxn ang="0">
                <a:pos x="9" y="8"/>
              </a:cxn>
              <a:cxn ang="0">
                <a:pos x="9" y="8"/>
              </a:cxn>
              <a:cxn ang="0">
                <a:pos x="9" y="8"/>
              </a:cxn>
              <a:cxn ang="0">
                <a:pos x="17" y="2"/>
              </a:cxn>
              <a:cxn ang="0">
                <a:pos x="17" y="2"/>
              </a:cxn>
              <a:cxn ang="0">
                <a:pos x="26" y="0"/>
              </a:cxn>
              <a:cxn ang="0">
                <a:pos x="26" y="0"/>
              </a:cxn>
              <a:cxn ang="0">
                <a:pos x="34" y="2"/>
              </a:cxn>
              <a:cxn ang="0">
                <a:pos x="34" y="2"/>
              </a:cxn>
              <a:cxn ang="0">
                <a:pos x="37" y="8"/>
              </a:cxn>
              <a:cxn ang="0">
                <a:pos x="37" y="8"/>
              </a:cxn>
              <a:cxn ang="0">
                <a:pos x="37" y="8"/>
              </a:cxn>
              <a:cxn ang="0">
                <a:pos x="45" y="2"/>
              </a:cxn>
              <a:cxn ang="0">
                <a:pos x="45" y="2"/>
              </a:cxn>
              <a:cxn ang="0">
                <a:pos x="54" y="0"/>
              </a:cxn>
              <a:cxn ang="0">
                <a:pos x="54" y="0"/>
              </a:cxn>
              <a:cxn ang="0">
                <a:pos x="59" y="0"/>
              </a:cxn>
              <a:cxn ang="0">
                <a:pos x="62" y="2"/>
              </a:cxn>
              <a:cxn ang="0">
                <a:pos x="62" y="2"/>
              </a:cxn>
              <a:cxn ang="0">
                <a:pos x="65" y="8"/>
              </a:cxn>
              <a:cxn ang="0">
                <a:pos x="65" y="13"/>
              </a:cxn>
              <a:cxn ang="0">
                <a:pos x="65" y="47"/>
              </a:cxn>
              <a:cxn ang="0">
                <a:pos x="59" y="47"/>
              </a:cxn>
            </a:cxnLst>
            <a:rect l="0" t="0" r="r" b="b"/>
            <a:pathLst>
              <a:path w="65" h="47">
                <a:moveTo>
                  <a:pt x="59" y="47"/>
                </a:moveTo>
                <a:lnTo>
                  <a:pt x="59" y="13"/>
                </a:lnTo>
                <a:lnTo>
                  <a:pt x="59" y="13"/>
                </a:lnTo>
                <a:lnTo>
                  <a:pt x="59" y="11"/>
                </a:lnTo>
                <a:lnTo>
                  <a:pt x="56" y="8"/>
                </a:lnTo>
                <a:lnTo>
                  <a:pt x="56" y="8"/>
                </a:lnTo>
                <a:lnTo>
                  <a:pt x="51" y="5"/>
                </a:lnTo>
                <a:lnTo>
                  <a:pt x="51" y="5"/>
                </a:lnTo>
                <a:lnTo>
                  <a:pt x="45" y="5"/>
                </a:lnTo>
                <a:lnTo>
                  <a:pt x="45" y="5"/>
                </a:lnTo>
                <a:lnTo>
                  <a:pt x="37" y="11"/>
                </a:lnTo>
                <a:lnTo>
                  <a:pt x="37" y="47"/>
                </a:lnTo>
                <a:lnTo>
                  <a:pt x="31" y="47"/>
                </a:lnTo>
                <a:lnTo>
                  <a:pt x="31" y="13"/>
                </a:lnTo>
                <a:lnTo>
                  <a:pt x="31" y="13"/>
                </a:lnTo>
                <a:lnTo>
                  <a:pt x="28" y="5"/>
                </a:lnTo>
                <a:lnTo>
                  <a:pt x="28" y="5"/>
                </a:lnTo>
                <a:lnTo>
                  <a:pt x="23" y="5"/>
                </a:lnTo>
                <a:lnTo>
                  <a:pt x="23" y="5"/>
                </a:lnTo>
                <a:lnTo>
                  <a:pt x="14" y="5"/>
                </a:lnTo>
                <a:lnTo>
                  <a:pt x="14" y="5"/>
                </a:lnTo>
                <a:lnTo>
                  <a:pt x="9" y="11"/>
                </a:lnTo>
                <a:lnTo>
                  <a:pt x="9" y="47"/>
                </a:lnTo>
                <a:lnTo>
                  <a:pt x="0" y="47"/>
                </a:lnTo>
                <a:lnTo>
                  <a:pt x="0" y="0"/>
                </a:lnTo>
                <a:lnTo>
                  <a:pt x="9" y="0"/>
                </a:lnTo>
                <a:lnTo>
                  <a:pt x="9" y="8"/>
                </a:lnTo>
                <a:lnTo>
                  <a:pt x="9" y="8"/>
                </a:lnTo>
                <a:lnTo>
                  <a:pt x="9" y="8"/>
                </a:lnTo>
                <a:lnTo>
                  <a:pt x="17" y="2"/>
                </a:lnTo>
                <a:lnTo>
                  <a:pt x="17" y="2"/>
                </a:lnTo>
                <a:lnTo>
                  <a:pt x="26" y="0"/>
                </a:lnTo>
                <a:lnTo>
                  <a:pt x="26" y="0"/>
                </a:lnTo>
                <a:lnTo>
                  <a:pt x="34" y="2"/>
                </a:lnTo>
                <a:lnTo>
                  <a:pt x="34" y="2"/>
                </a:lnTo>
                <a:lnTo>
                  <a:pt x="37" y="8"/>
                </a:lnTo>
                <a:lnTo>
                  <a:pt x="37" y="8"/>
                </a:lnTo>
                <a:lnTo>
                  <a:pt x="37" y="8"/>
                </a:lnTo>
                <a:lnTo>
                  <a:pt x="45" y="2"/>
                </a:lnTo>
                <a:lnTo>
                  <a:pt x="45" y="2"/>
                </a:lnTo>
                <a:lnTo>
                  <a:pt x="54" y="0"/>
                </a:lnTo>
                <a:lnTo>
                  <a:pt x="54" y="0"/>
                </a:lnTo>
                <a:lnTo>
                  <a:pt x="59" y="0"/>
                </a:lnTo>
                <a:lnTo>
                  <a:pt x="62" y="2"/>
                </a:lnTo>
                <a:lnTo>
                  <a:pt x="62" y="2"/>
                </a:lnTo>
                <a:lnTo>
                  <a:pt x="65" y="8"/>
                </a:lnTo>
                <a:lnTo>
                  <a:pt x="65" y="13"/>
                </a:lnTo>
                <a:lnTo>
                  <a:pt x="65" y="47"/>
                </a:lnTo>
                <a:lnTo>
                  <a:pt x="59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1" name="Freeform 734"/>
          <p:cNvSpPr>
            <a:spLocks noEditPoints="1"/>
          </p:cNvSpPr>
          <p:nvPr/>
        </p:nvSpPr>
        <p:spPr bwMode="auto">
          <a:xfrm>
            <a:off x="4095613" y="2479573"/>
            <a:ext cx="1506242" cy="2633748"/>
          </a:xfrm>
          <a:custGeom>
            <a:avLst/>
            <a:gdLst/>
            <a:ahLst/>
            <a:cxnLst>
              <a:cxn ang="0">
                <a:pos x="800" y="1610"/>
              </a:cxn>
              <a:cxn ang="0">
                <a:pos x="568" y="1676"/>
              </a:cxn>
              <a:cxn ang="0">
                <a:pos x="596" y="1707"/>
              </a:cxn>
              <a:cxn ang="0">
                <a:pos x="590" y="1674"/>
              </a:cxn>
              <a:cxn ang="0">
                <a:pos x="554" y="1712"/>
              </a:cxn>
              <a:cxn ang="0">
                <a:pos x="534" y="1676"/>
              </a:cxn>
              <a:cxn ang="0">
                <a:pos x="520" y="1685"/>
              </a:cxn>
              <a:cxn ang="0">
                <a:pos x="439" y="1718"/>
              </a:cxn>
              <a:cxn ang="0">
                <a:pos x="450" y="1674"/>
              </a:cxn>
              <a:cxn ang="0">
                <a:pos x="450" y="1679"/>
              </a:cxn>
              <a:cxn ang="0">
                <a:pos x="495" y="1671"/>
              </a:cxn>
              <a:cxn ang="0">
                <a:pos x="492" y="1676"/>
              </a:cxn>
              <a:cxn ang="0">
                <a:pos x="411" y="1676"/>
              </a:cxn>
              <a:cxn ang="0">
                <a:pos x="392" y="1679"/>
              </a:cxn>
              <a:cxn ang="0">
                <a:pos x="338" y="1685"/>
              </a:cxn>
              <a:cxn ang="0">
                <a:pos x="414" y="1092"/>
              </a:cxn>
              <a:cxn ang="0">
                <a:pos x="249" y="1125"/>
              </a:cxn>
              <a:cxn ang="0">
                <a:pos x="336" y="1097"/>
              </a:cxn>
              <a:cxn ang="0">
                <a:pos x="341" y="1131"/>
              </a:cxn>
              <a:cxn ang="0">
                <a:pos x="369" y="1120"/>
              </a:cxn>
              <a:cxn ang="0">
                <a:pos x="352" y="1072"/>
              </a:cxn>
              <a:cxn ang="0">
                <a:pos x="400" y="1142"/>
              </a:cxn>
              <a:cxn ang="0">
                <a:pos x="646" y="1120"/>
              </a:cxn>
              <a:cxn ang="0">
                <a:pos x="638" y="1100"/>
              </a:cxn>
              <a:cxn ang="0">
                <a:pos x="616" y="1108"/>
              </a:cxn>
              <a:cxn ang="0">
                <a:pos x="495" y="1097"/>
              </a:cxn>
              <a:cxn ang="0">
                <a:pos x="532" y="1128"/>
              </a:cxn>
              <a:cxn ang="0">
                <a:pos x="526" y="1097"/>
              </a:cxn>
              <a:cxn ang="0">
                <a:pos x="476" y="1139"/>
              </a:cxn>
              <a:cxn ang="0">
                <a:pos x="462" y="1084"/>
              </a:cxn>
              <a:cxn ang="0">
                <a:pos x="450" y="1131"/>
              </a:cxn>
              <a:cxn ang="0">
                <a:pos x="436" y="1095"/>
              </a:cxn>
              <a:cxn ang="0">
                <a:pos x="420" y="1103"/>
              </a:cxn>
              <a:cxn ang="0">
                <a:pos x="428" y="1133"/>
              </a:cxn>
              <a:cxn ang="0">
                <a:pos x="593" y="1092"/>
              </a:cxn>
              <a:cxn ang="0">
                <a:pos x="548" y="1100"/>
              </a:cxn>
              <a:cxn ang="0">
                <a:pos x="568" y="1139"/>
              </a:cxn>
              <a:cxn ang="0">
                <a:pos x="512" y="1095"/>
              </a:cxn>
              <a:cxn ang="0">
                <a:pos x="400" y="593"/>
              </a:cxn>
              <a:cxn ang="0">
                <a:pos x="336" y="549"/>
              </a:cxn>
              <a:cxn ang="0">
                <a:pos x="358" y="596"/>
              </a:cxn>
              <a:cxn ang="0">
                <a:pos x="369" y="596"/>
              </a:cxn>
              <a:cxn ang="0">
                <a:pos x="341" y="549"/>
              </a:cxn>
              <a:cxn ang="0">
                <a:pos x="977" y="604"/>
              </a:cxn>
              <a:cxn ang="0">
                <a:pos x="655" y="590"/>
              </a:cxn>
              <a:cxn ang="0">
                <a:pos x="644" y="560"/>
              </a:cxn>
              <a:cxn ang="0">
                <a:pos x="627" y="574"/>
              </a:cxn>
              <a:cxn ang="0">
                <a:pos x="621" y="593"/>
              </a:cxn>
              <a:cxn ang="0">
                <a:pos x="532" y="599"/>
              </a:cxn>
              <a:cxn ang="0">
                <a:pos x="537" y="568"/>
              </a:cxn>
              <a:cxn ang="0">
                <a:pos x="476" y="601"/>
              </a:cxn>
              <a:cxn ang="0">
                <a:pos x="476" y="557"/>
              </a:cxn>
              <a:cxn ang="0">
                <a:pos x="453" y="599"/>
              </a:cxn>
              <a:cxn ang="0">
                <a:pos x="434" y="560"/>
              </a:cxn>
              <a:cxn ang="0">
                <a:pos x="428" y="560"/>
              </a:cxn>
              <a:cxn ang="0">
                <a:pos x="439" y="599"/>
              </a:cxn>
              <a:cxn ang="0">
                <a:pos x="610" y="560"/>
              </a:cxn>
              <a:cxn ang="0">
                <a:pos x="562" y="557"/>
              </a:cxn>
              <a:cxn ang="0">
                <a:pos x="574" y="563"/>
              </a:cxn>
              <a:cxn ang="0">
                <a:pos x="229" y="34"/>
              </a:cxn>
            </a:cxnLst>
            <a:rect l="0" t="0" r="r" b="b"/>
            <a:pathLst>
              <a:path w="977" h="1815">
                <a:moveTo>
                  <a:pt x="487" y="1815"/>
                </a:moveTo>
                <a:lnTo>
                  <a:pt x="487" y="1815"/>
                </a:lnTo>
                <a:lnTo>
                  <a:pt x="464" y="1815"/>
                </a:lnTo>
                <a:lnTo>
                  <a:pt x="445" y="1812"/>
                </a:lnTo>
                <a:lnTo>
                  <a:pt x="422" y="1809"/>
                </a:lnTo>
                <a:lnTo>
                  <a:pt x="400" y="1801"/>
                </a:lnTo>
                <a:lnTo>
                  <a:pt x="361" y="1784"/>
                </a:lnTo>
                <a:lnTo>
                  <a:pt x="319" y="1762"/>
                </a:lnTo>
                <a:lnTo>
                  <a:pt x="280" y="1732"/>
                </a:lnTo>
                <a:lnTo>
                  <a:pt x="243" y="1696"/>
                </a:lnTo>
                <a:lnTo>
                  <a:pt x="207" y="1657"/>
                </a:lnTo>
                <a:lnTo>
                  <a:pt x="173" y="1610"/>
                </a:lnTo>
                <a:lnTo>
                  <a:pt x="800" y="1610"/>
                </a:lnTo>
                <a:lnTo>
                  <a:pt x="800" y="1610"/>
                </a:lnTo>
                <a:lnTo>
                  <a:pt x="767" y="1657"/>
                </a:lnTo>
                <a:lnTo>
                  <a:pt x="733" y="1696"/>
                </a:lnTo>
                <a:lnTo>
                  <a:pt x="694" y="1732"/>
                </a:lnTo>
                <a:lnTo>
                  <a:pt x="658" y="1762"/>
                </a:lnTo>
                <a:lnTo>
                  <a:pt x="616" y="1784"/>
                </a:lnTo>
                <a:lnTo>
                  <a:pt x="574" y="1801"/>
                </a:lnTo>
                <a:lnTo>
                  <a:pt x="554" y="1809"/>
                </a:lnTo>
                <a:lnTo>
                  <a:pt x="532" y="1812"/>
                </a:lnTo>
                <a:lnTo>
                  <a:pt x="509" y="1815"/>
                </a:lnTo>
                <a:lnTo>
                  <a:pt x="487" y="1815"/>
                </a:lnTo>
                <a:lnTo>
                  <a:pt x="487" y="1815"/>
                </a:lnTo>
                <a:lnTo>
                  <a:pt x="487" y="1815"/>
                </a:lnTo>
                <a:close/>
                <a:moveTo>
                  <a:pt x="568" y="1676"/>
                </a:moveTo>
                <a:lnTo>
                  <a:pt x="568" y="1676"/>
                </a:lnTo>
                <a:lnTo>
                  <a:pt x="565" y="1685"/>
                </a:lnTo>
                <a:lnTo>
                  <a:pt x="562" y="1696"/>
                </a:lnTo>
                <a:lnTo>
                  <a:pt x="562" y="1696"/>
                </a:lnTo>
                <a:lnTo>
                  <a:pt x="565" y="1707"/>
                </a:lnTo>
                <a:lnTo>
                  <a:pt x="568" y="1712"/>
                </a:lnTo>
                <a:lnTo>
                  <a:pt x="568" y="1712"/>
                </a:lnTo>
                <a:lnTo>
                  <a:pt x="576" y="1718"/>
                </a:lnTo>
                <a:lnTo>
                  <a:pt x="585" y="1718"/>
                </a:lnTo>
                <a:lnTo>
                  <a:pt x="585" y="1718"/>
                </a:lnTo>
                <a:lnTo>
                  <a:pt x="593" y="1718"/>
                </a:lnTo>
                <a:lnTo>
                  <a:pt x="599" y="1715"/>
                </a:lnTo>
                <a:lnTo>
                  <a:pt x="599" y="1715"/>
                </a:lnTo>
                <a:lnTo>
                  <a:pt x="604" y="1707"/>
                </a:lnTo>
                <a:lnTo>
                  <a:pt x="596" y="1707"/>
                </a:lnTo>
                <a:lnTo>
                  <a:pt x="596" y="1707"/>
                </a:lnTo>
                <a:lnTo>
                  <a:pt x="590" y="1712"/>
                </a:lnTo>
                <a:lnTo>
                  <a:pt x="585" y="1715"/>
                </a:lnTo>
                <a:lnTo>
                  <a:pt x="585" y="1715"/>
                </a:lnTo>
                <a:lnTo>
                  <a:pt x="579" y="1715"/>
                </a:lnTo>
                <a:lnTo>
                  <a:pt x="576" y="1712"/>
                </a:lnTo>
                <a:lnTo>
                  <a:pt x="571" y="1704"/>
                </a:lnTo>
                <a:lnTo>
                  <a:pt x="571" y="1696"/>
                </a:lnTo>
                <a:lnTo>
                  <a:pt x="604" y="1696"/>
                </a:lnTo>
                <a:lnTo>
                  <a:pt x="604" y="1696"/>
                </a:lnTo>
                <a:lnTo>
                  <a:pt x="602" y="1685"/>
                </a:lnTo>
                <a:lnTo>
                  <a:pt x="599" y="1676"/>
                </a:lnTo>
                <a:lnTo>
                  <a:pt x="599" y="1676"/>
                </a:lnTo>
                <a:lnTo>
                  <a:pt x="590" y="1674"/>
                </a:lnTo>
                <a:lnTo>
                  <a:pt x="585" y="1671"/>
                </a:lnTo>
                <a:lnTo>
                  <a:pt x="585" y="1671"/>
                </a:lnTo>
                <a:lnTo>
                  <a:pt x="576" y="1674"/>
                </a:lnTo>
                <a:lnTo>
                  <a:pt x="568" y="1676"/>
                </a:lnTo>
                <a:close/>
                <a:moveTo>
                  <a:pt x="518" y="1696"/>
                </a:moveTo>
                <a:lnTo>
                  <a:pt x="518" y="1696"/>
                </a:lnTo>
                <a:lnTo>
                  <a:pt x="520" y="1707"/>
                </a:lnTo>
                <a:lnTo>
                  <a:pt x="523" y="1712"/>
                </a:lnTo>
                <a:lnTo>
                  <a:pt x="532" y="1718"/>
                </a:lnTo>
                <a:lnTo>
                  <a:pt x="540" y="1718"/>
                </a:lnTo>
                <a:lnTo>
                  <a:pt x="540" y="1718"/>
                </a:lnTo>
                <a:lnTo>
                  <a:pt x="546" y="1718"/>
                </a:lnTo>
                <a:lnTo>
                  <a:pt x="551" y="1715"/>
                </a:lnTo>
                <a:lnTo>
                  <a:pt x="554" y="1712"/>
                </a:lnTo>
                <a:lnTo>
                  <a:pt x="557" y="1707"/>
                </a:lnTo>
                <a:lnTo>
                  <a:pt x="548" y="1707"/>
                </a:lnTo>
                <a:lnTo>
                  <a:pt x="548" y="1707"/>
                </a:lnTo>
                <a:lnTo>
                  <a:pt x="546" y="1712"/>
                </a:lnTo>
                <a:lnTo>
                  <a:pt x="540" y="1715"/>
                </a:lnTo>
                <a:lnTo>
                  <a:pt x="540" y="1715"/>
                </a:lnTo>
                <a:lnTo>
                  <a:pt x="534" y="1715"/>
                </a:lnTo>
                <a:lnTo>
                  <a:pt x="529" y="1710"/>
                </a:lnTo>
                <a:lnTo>
                  <a:pt x="526" y="1704"/>
                </a:lnTo>
                <a:lnTo>
                  <a:pt x="526" y="1696"/>
                </a:lnTo>
                <a:lnTo>
                  <a:pt x="526" y="1696"/>
                </a:lnTo>
                <a:lnTo>
                  <a:pt x="526" y="1688"/>
                </a:lnTo>
                <a:lnTo>
                  <a:pt x="529" y="1682"/>
                </a:lnTo>
                <a:lnTo>
                  <a:pt x="534" y="1676"/>
                </a:lnTo>
                <a:lnTo>
                  <a:pt x="540" y="1676"/>
                </a:lnTo>
                <a:lnTo>
                  <a:pt x="540" y="1676"/>
                </a:lnTo>
                <a:lnTo>
                  <a:pt x="546" y="1679"/>
                </a:lnTo>
                <a:lnTo>
                  <a:pt x="548" y="1682"/>
                </a:lnTo>
                <a:lnTo>
                  <a:pt x="557" y="1682"/>
                </a:lnTo>
                <a:lnTo>
                  <a:pt x="557" y="1682"/>
                </a:lnTo>
                <a:lnTo>
                  <a:pt x="554" y="1679"/>
                </a:lnTo>
                <a:lnTo>
                  <a:pt x="551" y="1674"/>
                </a:lnTo>
                <a:lnTo>
                  <a:pt x="546" y="1674"/>
                </a:lnTo>
                <a:lnTo>
                  <a:pt x="540" y="1671"/>
                </a:lnTo>
                <a:lnTo>
                  <a:pt x="540" y="1671"/>
                </a:lnTo>
                <a:lnTo>
                  <a:pt x="532" y="1674"/>
                </a:lnTo>
                <a:lnTo>
                  <a:pt x="523" y="1676"/>
                </a:lnTo>
                <a:lnTo>
                  <a:pt x="520" y="1685"/>
                </a:lnTo>
                <a:lnTo>
                  <a:pt x="518" y="1696"/>
                </a:lnTo>
                <a:close/>
                <a:moveTo>
                  <a:pt x="450" y="1688"/>
                </a:moveTo>
                <a:lnTo>
                  <a:pt x="450" y="1688"/>
                </a:lnTo>
                <a:lnTo>
                  <a:pt x="450" y="1688"/>
                </a:lnTo>
                <a:lnTo>
                  <a:pt x="439" y="1690"/>
                </a:lnTo>
                <a:lnTo>
                  <a:pt x="431" y="1696"/>
                </a:lnTo>
                <a:lnTo>
                  <a:pt x="425" y="1701"/>
                </a:lnTo>
                <a:lnTo>
                  <a:pt x="425" y="1707"/>
                </a:lnTo>
                <a:lnTo>
                  <a:pt x="425" y="1707"/>
                </a:lnTo>
                <a:lnTo>
                  <a:pt x="425" y="1712"/>
                </a:lnTo>
                <a:lnTo>
                  <a:pt x="428" y="1715"/>
                </a:lnTo>
                <a:lnTo>
                  <a:pt x="434" y="1718"/>
                </a:lnTo>
                <a:lnTo>
                  <a:pt x="439" y="1718"/>
                </a:lnTo>
                <a:lnTo>
                  <a:pt x="439" y="1718"/>
                </a:lnTo>
                <a:lnTo>
                  <a:pt x="448" y="1718"/>
                </a:lnTo>
                <a:lnTo>
                  <a:pt x="450" y="1715"/>
                </a:lnTo>
                <a:lnTo>
                  <a:pt x="453" y="1715"/>
                </a:lnTo>
                <a:lnTo>
                  <a:pt x="453" y="1715"/>
                </a:lnTo>
                <a:lnTo>
                  <a:pt x="453" y="1718"/>
                </a:lnTo>
                <a:lnTo>
                  <a:pt x="462" y="1718"/>
                </a:lnTo>
                <a:lnTo>
                  <a:pt x="462" y="1718"/>
                </a:lnTo>
                <a:lnTo>
                  <a:pt x="462" y="1718"/>
                </a:lnTo>
                <a:lnTo>
                  <a:pt x="459" y="1710"/>
                </a:lnTo>
                <a:lnTo>
                  <a:pt x="459" y="1688"/>
                </a:lnTo>
                <a:lnTo>
                  <a:pt x="459" y="1688"/>
                </a:lnTo>
                <a:lnTo>
                  <a:pt x="459" y="1682"/>
                </a:lnTo>
                <a:lnTo>
                  <a:pt x="456" y="1676"/>
                </a:lnTo>
                <a:lnTo>
                  <a:pt x="450" y="1674"/>
                </a:lnTo>
                <a:lnTo>
                  <a:pt x="442" y="1671"/>
                </a:lnTo>
                <a:lnTo>
                  <a:pt x="442" y="1671"/>
                </a:lnTo>
                <a:lnTo>
                  <a:pt x="436" y="1674"/>
                </a:lnTo>
                <a:lnTo>
                  <a:pt x="431" y="1676"/>
                </a:lnTo>
                <a:lnTo>
                  <a:pt x="428" y="1679"/>
                </a:lnTo>
                <a:lnTo>
                  <a:pt x="428" y="1685"/>
                </a:lnTo>
                <a:lnTo>
                  <a:pt x="434" y="1685"/>
                </a:lnTo>
                <a:lnTo>
                  <a:pt x="434" y="1685"/>
                </a:lnTo>
                <a:lnTo>
                  <a:pt x="436" y="1679"/>
                </a:lnTo>
                <a:lnTo>
                  <a:pt x="439" y="1676"/>
                </a:lnTo>
                <a:lnTo>
                  <a:pt x="442" y="1676"/>
                </a:lnTo>
                <a:lnTo>
                  <a:pt x="442" y="1676"/>
                </a:lnTo>
                <a:lnTo>
                  <a:pt x="448" y="1676"/>
                </a:lnTo>
                <a:lnTo>
                  <a:pt x="450" y="1679"/>
                </a:lnTo>
                <a:lnTo>
                  <a:pt x="450" y="1688"/>
                </a:lnTo>
                <a:close/>
                <a:moveTo>
                  <a:pt x="501" y="1679"/>
                </a:moveTo>
                <a:lnTo>
                  <a:pt x="501" y="1679"/>
                </a:lnTo>
                <a:lnTo>
                  <a:pt x="501" y="1682"/>
                </a:lnTo>
                <a:lnTo>
                  <a:pt x="501" y="1688"/>
                </a:lnTo>
                <a:lnTo>
                  <a:pt x="501" y="1718"/>
                </a:lnTo>
                <a:lnTo>
                  <a:pt x="509" y="1718"/>
                </a:lnTo>
                <a:lnTo>
                  <a:pt x="509" y="1685"/>
                </a:lnTo>
                <a:lnTo>
                  <a:pt x="509" y="1685"/>
                </a:lnTo>
                <a:lnTo>
                  <a:pt x="509" y="1679"/>
                </a:lnTo>
                <a:lnTo>
                  <a:pt x="506" y="1676"/>
                </a:lnTo>
                <a:lnTo>
                  <a:pt x="506" y="1676"/>
                </a:lnTo>
                <a:lnTo>
                  <a:pt x="501" y="1674"/>
                </a:lnTo>
                <a:lnTo>
                  <a:pt x="495" y="1671"/>
                </a:lnTo>
                <a:lnTo>
                  <a:pt x="495" y="1671"/>
                </a:lnTo>
                <a:lnTo>
                  <a:pt x="487" y="1674"/>
                </a:lnTo>
                <a:lnTo>
                  <a:pt x="487" y="1674"/>
                </a:lnTo>
                <a:lnTo>
                  <a:pt x="478" y="1679"/>
                </a:lnTo>
                <a:lnTo>
                  <a:pt x="478" y="1679"/>
                </a:lnTo>
                <a:lnTo>
                  <a:pt x="478" y="1674"/>
                </a:lnTo>
                <a:lnTo>
                  <a:pt x="470" y="1674"/>
                </a:lnTo>
                <a:lnTo>
                  <a:pt x="470" y="1718"/>
                </a:lnTo>
                <a:lnTo>
                  <a:pt x="478" y="1718"/>
                </a:lnTo>
                <a:lnTo>
                  <a:pt x="478" y="1685"/>
                </a:lnTo>
                <a:lnTo>
                  <a:pt x="478" y="1685"/>
                </a:lnTo>
                <a:lnTo>
                  <a:pt x="487" y="1679"/>
                </a:lnTo>
                <a:lnTo>
                  <a:pt x="487" y="1679"/>
                </a:lnTo>
                <a:lnTo>
                  <a:pt x="492" y="1676"/>
                </a:lnTo>
                <a:lnTo>
                  <a:pt x="492" y="1676"/>
                </a:lnTo>
                <a:lnTo>
                  <a:pt x="498" y="1676"/>
                </a:lnTo>
                <a:lnTo>
                  <a:pt x="501" y="1679"/>
                </a:lnTo>
                <a:close/>
                <a:moveTo>
                  <a:pt x="406" y="1679"/>
                </a:moveTo>
                <a:lnTo>
                  <a:pt x="406" y="1679"/>
                </a:lnTo>
                <a:lnTo>
                  <a:pt x="408" y="1682"/>
                </a:lnTo>
                <a:lnTo>
                  <a:pt x="408" y="1688"/>
                </a:lnTo>
                <a:lnTo>
                  <a:pt x="408" y="1718"/>
                </a:lnTo>
                <a:lnTo>
                  <a:pt x="417" y="1718"/>
                </a:lnTo>
                <a:lnTo>
                  <a:pt x="417" y="1685"/>
                </a:lnTo>
                <a:lnTo>
                  <a:pt x="417" y="1685"/>
                </a:lnTo>
                <a:lnTo>
                  <a:pt x="414" y="1679"/>
                </a:lnTo>
                <a:lnTo>
                  <a:pt x="411" y="1676"/>
                </a:lnTo>
                <a:lnTo>
                  <a:pt x="411" y="1676"/>
                </a:lnTo>
                <a:lnTo>
                  <a:pt x="408" y="1674"/>
                </a:lnTo>
                <a:lnTo>
                  <a:pt x="403" y="1671"/>
                </a:lnTo>
                <a:lnTo>
                  <a:pt x="403" y="1671"/>
                </a:lnTo>
                <a:lnTo>
                  <a:pt x="394" y="1674"/>
                </a:lnTo>
                <a:lnTo>
                  <a:pt x="394" y="1674"/>
                </a:lnTo>
                <a:lnTo>
                  <a:pt x="386" y="1679"/>
                </a:lnTo>
                <a:lnTo>
                  <a:pt x="386" y="1679"/>
                </a:lnTo>
                <a:lnTo>
                  <a:pt x="386" y="1674"/>
                </a:lnTo>
                <a:lnTo>
                  <a:pt x="378" y="1674"/>
                </a:lnTo>
                <a:lnTo>
                  <a:pt x="378" y="1718"/>
                </a:lnTo>
                <a:lnTo>
                  <a:pt x="386" y="1718"/>
                </a:lnTo>
                <a:lnTo>
                  <a:pt x="386" y="1685"/>
                </a:lnTo>
                <a:lnTo>
                  <a:pt x="386" y="1685"/>
                </a:lnTo>
                <a:lnTo>
                  <a:pt x="392" y="1679"/>
                </a:lnTo>
                <a:lnTo>
                  <a:pt x="392" y="1679"/>
                </a:lnTo>
                <a:lnTo>
                  <a:pt x="400" y="1676"/>
                </a:lnTo>
                <a:lnTo>
                  <a:pt x="400" y="1676"/>
                </a:lnTo>
                <a:lnTo>
                  <a:pt x="403" y="1676"/>
                </a:lnTo>
                <a:lnTo>
                  <a:pt x="406" y="1679"/>
                </a:lnTo>
                <a:close/>
                <a:moveTo>
                  <a:pt x="355" y="1718"/>
                </a:moveTo>
                <a:lnTo>
                  <a:pt x="364" y="1718"/>
                </a:lnTo>
                <a:lnTo>
                  <a:pt x="364" y="1674"/>
                </a:lnTo>
                <a:lnTo>
                  <a:pt x="355" y="1674"/>
                </a:lnTo>
                <a:lnTo>
                  <a:pt x="355" y="1718"/>
                </a:lnTo>
                <a:close/>
                <a:moveTo>
                  <a:pt x="310" y="1718"/>
                </a:moveTo>
                <a:lnTo>
                  <a:pt x="316" y="1718"/>
                </a:lnTo>
                <a:lnTo>
                  <a:pt x="316" y="1685"/>
                </a:lnTo>
                <a:lnTo>
                  <a:pt x="338" y="1685"/>
                </a:lnTo>
                <a:lnTo>
                  <a:pt x="338" y="1679"/>
                </a:lnTo>
                <a:lnTo>
                  <a:pt x="316" y="1679"/>
                </a:lnTo>
                <a:lnTo>
                  <a:pt x="316" y="1654"/>
                </a:lnTo>
                <a:lnTo>
                  <a:pt x="344" y="1654"/>
                </a:lnTo>
                <a:lnTo>
                  <a:pt x="344" y="1649"/>
                </a:lnTo>
                <a:lnTo>
                  <a:pt x="310" y="1649"/>
                </a:lnTo>
                <a:lnTo>
                  <a:pt x="310" y="1718"/>
                </a:lnTo>
                <a:close/>
                <a:moveTo>
                  <a:pt x="355" y="1663"/>
                </a:moveTo>
                <a:lnTo>
                  <a:pt x="364" y="1663"/>
                </a:lnTo>
                <a:lnTo>
                  <a:pt x="364" y="1657"/>
                </a:lnTo>
                <a:lnTo>
                  <a:pt x="355" y="1657"/>
                </a:lnTo>
                <a:lnTo>
                  <a:pt x="355" y="1663"/>
                </a:lnTo>
                <a:close/>
                <a:moveTo>
                  <a:pt x="400" y="1142"/>
                </a:moveTo>
                <a:lnTo>
                  <a:pt x="414" y="1092"/>
                </a:lnTo>
                <a:lnTo>
                  <a:pt x="408" y="1092"/>
                </a:lnTo>
                <a:lnTo>
                  <a:pt x="403" y="1111"/>
                </a:lnTo>
                <a:lnTo>
                  <a:pt x="403" y="1111"/>
                </a:lnTo>
                <a:lnTo>
                  <a:pt x="397" y="1128"/>
                </a:lnTo>
                <a:lnTo>
                  <a:pt x="397" y="1128"/>
                </a:lnTo>
                <a:lnTo>
                  <a:pt x="397" y="1128"/>
                </a:lnTo>
                <a:lnTo>
                  <a:pt x="389" y="1111"/>
                </a:lnTo>
                <a:lnTo>
                  <a:pt x="383" y="1092"/>
                </a:lnTo>
                <a:lnTo>
                  <a:pt x="375" y="1092"/>
                </a:lnTo>
                <a:lnTo>
                  <a:pt x="394" y="1136"/>
                </a:lnTo>
                <a:lnTo>
                  <a:pt x="392" y="1142"/>
                </a:lnTo>
                <a:lnTo>
                  <a:pt x="243" y="1142"/>
                </a:lnTo>
                <a:lnTo>
                  <a:pt x="243" y="1142"/>
                </a:lnTo>
                <a:lnTo>
                  <a:pt x="249" y="1125"/>
                </a:lnTo>
                <a:lnTo>
                  <a:pt x="249" y="1106"/>
                </a:lnTo>
                <a:lnTo>
                  <a:pt x="249" y="1106"/>
                </a:lnTo>
                <a:lnTo>
                  <a:pt x="249" y="1089"/>
                </a:lnTo>
                <a:lnTo>
                  <a:pt x="246" y="1072"/>
                </a:lnTo>
                <a:lnTo>
                  <a:pt x="336" y="1072"/>
                </a:lnTo>
                <a:lnTo>
                  <a:pt x="336" y="1072"/>
                </a:lnTo>
                <a:lnTo>
                  <a:pt x="336" y="1072"/>
                </a:lnTo>
                <a:lnTo>
                  <a:pt x="336" y="1072"/>
                </a:lnTo>
                <a:lnTo>
                  <a:pt x="333" y="1078"/>
                </a:lnTo>
                <a:lnTo>
                  <a:pt x="333" y="1084"/>
                </a:lnTo>
                <a:lnTo>
                  <a:pt x="333" y="1084"/>
                </a:lnTo>
                <a:lnTo>
                  <a:pt x="333" y="1092"/>
                </a:lnTo>
                <a:lnTo>
                  <a:pt x="336" y="1097"/>
                </a:lnTo>
                <a:lnTo>
                  <a:pt x="336" y="1097"/>
                </a:lnTo>
                <a:lnTo>
                  <a:pt x="350" y="1106"/>
                </a:lnTo>
                <a:lnTo>
                  <a:pt x="350" y="1106"/>
                </a:lnTo>
                <a:lnTo>
                  <a:pt x="358" y="1111"/>
                </a:lnTo>
                <a:lnTo>
                  <a:pt x="358" y="1111"/>
                </a:lnTo>
                <a:lnTo>
                  <a:pt x="361" y="1117"/>
                </a:lnTo>
                <a:lnTo>
                  <a:pt x="364" y="1120"/>
                </a:lnTo>
                <a:lnTo>
                  <a:pt x="364" y="1120"/>
                </a:lnTo>
                <a:lnTo>
                  <a:pt x="361" y="1128"/>
                </a:lnTo>
                <a:lnTo>
                  <a:pt x="361" y="1128"/>
                </a:lnTo>
                <a:lnTo>
                  <a:pt x="355" y="1133"/>
                </a:lnTo>
                <a:lnTo>
                  <a:pt x="350" y="1133"/>
                </a:lnTo>
                <a:lnTo>
                  <a:pt x="350" y="1133"/>
                </a:lnTo>
                <a:lnTo>
                  <a:pt x="344" y="1133"/>
                </a:lnTo>
                <a:lnTo>
                  <a:pt x="341" y="1131"/>
                </a:lnTo>
                <a:lnTo>
                  <a:pt x="338" y="1125"/>
                </a:lnTo>
                <a:lnTo>
                  <a:pt x="330" y="1125"/>
                </a:lnTo>
                <a:lnTo>
                  <a:pt x="330" y="1125"/>
                </a:lnTo>
                <a:lnTo>
                  <a:pt x="333" y="1131"/>
                </a:lnTo>
                <a:lnTo>
                  <a:pt x="336" y="1136"/>
                </a:lnTo>
                <a:lnTo>
                  <a:pt x="341" y="1139"/>
                </a:lnTo>
                <a:lnTo>
                  <a:pt x="350" y="1139"/>
                </a:lnTo>
                <a:lnTo>
                  <a:pt x="350" y="1139"/>
                </a:lnTo>
                <a:lnTo>
                  <a:pt x="361" y="1136"/>
                </a:lnTo>
                <a:lnTo>
                  <a:pt x="366" y="1133"/>
                </a:lnTo>
                <a:lnTo>
                  <a:pt x="366" y="1133"/>
                </a:lnTo>
                <a:lnTo>
                  <a:pt x="369" y="1128"/>
                </a:lnTo>
                <a:lnTo>
                  <a:pt x="369" y="1120"/>
                </a:lnTo>
                <a:lnTo>
                  <a:pt x="369" y="1120"/>
                </a:lnTo>
                <a:lnTo>
                  <a:pt x="369" y="1114"/>
                </a:lnTo>
                <a:lnTo>
                  <a:pt x="366" y="1108"/>
                </a:lnTo>
                <a:lnTo>
                  <a:pt x="366" y="1108"/>
                </a:lnTo>
                <a:lnTo>
                  <a:pt x="355" y="1100"/>
                </a:lnTo>
                <a:lnTo>
                  <a:pt x="355" y="1100"/>
                </a:lnTo>
                <a:lnTo>
                  <a:pt x="344" y="1092"/>
                </a:lnTo>
                <a:lnTo>
                  <a:pt x="344" y="1092"/>
                </a:lnTo>
                <a:lnTo>
                  <a:pt x="341" y="1089"/>
                </a:lnTo>
                <a:lnTo>
                  <a:pt x="338" y="1084"/>
                </a:lnTo>
                <a:lnTo>
                  <a:pt x="338" y="1084"/>
                </a:lnTo>
                <a:lnTo>
                  <a:pt x="341" y="1078"/>
                </a:lnTo>
                <a:lnTo>
                  <a:pt x="341" y="1078"/>
                </a:lnTo>
                <a:lnTo>
                  <a:pt x="350" y="1072"/>
                </a:lnTo>
                <a:lnTo>
                  <a:pt x="352" y="1072"/>
                </a:lnTo>
                <a:lnTo>
                  <a:pt x="352" y="1072"/>
                </a:lnTo>
                <a:lnTo>
                  <a:pt x="358" y="1078"/>
                </a:lnTo>
                <a:lnTo>
                  <a:pt x="361" y="1081"/>
                </a:lnTo>
                <a:lnTo>
                  <a:pt x="369" y="1081"/>
                </a:lnTo>
                <a:lnTo>
                  <a:pt x="369" y="1081"/>
                </a:lnTo>
                <a:lnTo>
                  <a:pt x="364" y="1072"/>
                </a:lnTo>
                <a:lnTo>
                  <a:pt x="722" y="1072"/>
                </a:lnTo>
                <a:lnTo>
                  <a:pt x="722" y="1072"/>
                </a:lnTo>
                <a:lnTo>
                  <a:pt x="719" y="1089"/>
                </a:lnTo>
                <a:lnTo>
                  <a:pt x="719" y="1106"/>
                </a:lnTo>
                <a:lnTo>
                  <a:pt x="719" y="1106"/>
                </a:lnTo>
                <a:lnTo>
                  <a:pt x="719" y="1125"/>
                </a:lnTo>
                <a:lnTo>
                  <a:pt x="725" y="1142"/>
                </a:lnTo>
                <a:lnTo>
                  <a:pt x="400" y="1142"/>
                </a:lnTo>
                <a:close/>
                <a:moveTo>
                  <a:pt x="613" y="1131"/>
                </a:moveTo>
                <a:lnTo>
                  <a:pt x="613" y="1131"/>
                </a:lnTo>
                <a:lnTo>
                  <a:pt x="616" y="1133"/>
                </a:lnTo>
                <a:lnTo>
                  <a:pt x="618" y="1136"/>
                </a:lnTo>
                <a:lnTo>
                  <a:pt x="618" y="1136"/>
                </a:lnTo>
                <a:lnTo>
                  <a:pt x="630" y="1139"/>
                </a:lnTo>
                <a:lnTo>
                  <a:pt x="630" y="1139"/>
                </a:lnTo>
                <a:lnTo>
                  <a:pt x="635" y="1136"/>
                </a:lnTo>
                <a:lnTo>
                  <a:pt x="641" y="1133"/>
                </a:lnTo>
                <a:lnTo>
                  <a:pt x="641" y="1133"/>
                </a:lnTo>
                <a:lnTo>
                  <a:pt x="644" y="1131"/>
                </a:lnTo>
                <a:lnTo>
                  <a:pt x="646" y="1125"/>
                </a:lnTo>
                <a:lnTo>
                  <a:pt x="646" y="1125"/>
                </a:lnTo>
                <a:lnTo>
                  <a:pt x="646" y="1120"/>
                </a:lnTo>
                <a:lnTo>
                  <a:pt x="644" y="1117"/>
                </a:lnTo>
                <a:lnTo>
                  <a:pt x="644" y="1117"/>
                </a:lnTo>
                <a:lnTo>
                  <a:pt x="632" y="1111"/>
                </a:lnTo>
                <a:lnTo>
                  <a:pt x="632" y="1111"/>
                </a:lnTo>
                <a:lnTo>
                  <a:pt x="624" y="1106"/>
                </a:lnTo>
                <a:lnTo>
                  <a:pt x="624" y="1106"/>
                </a:lnTo>
                <a:lnTo>
                  <a:pt x="621" y="1103"/>
                </a:lnTo>
                <a:lnTo>
                  <a:pt x="621" y="1103"/>
                </a:lnTo>
                <a:lnTo>
                  <a:pt x="624" y="1097"/>
                </a:lnTo>
                <a:lnTo>
                  <a:pt x="624" y="1097"/>
                </a:lnTo>
                <a:lnTo>
                  <a:pt x="630" y="1095"/>
                </a:lnTo>
                <a:lnTo>
                  <a:pt x="630" y="1095"/>
                </a:lnTo>
                <a:lnTo>
                  <a:pt x="635" y="1097"/>
                </a:lnTo>
                <a:lnTo>
                  <a:pt x="638" y="1100"/>
                </a:lnTo>
                <a:lnTo>
                  <a:pt x="644" y="1100"/>
                </a:lnTo>
                <a:lnTo>
                  <a:pt x="644" y="1100"/>
                </a:lnTo>
                <a:lnTo>
                  <a:pt x="641" y="1095"/>
                </a:lnTo>
                <a:lnTo>
                  <a:pt x="641" y="1095"/>
                </a:lnTo>
                <a:lnTo>
                  <a:pt x="630" y="1092"/>
                </a:lnTo>
                <a:lnTo>
                  <a:pt x="630" y="1092"/>
                </a:lnTo>
                <a:lnTo>
                  <a:pt x="624" y="1092"/>
                </a:lnTo>
                <a:lnTo>
                  <a:pt x="618" y="1095"/>
                </a:lnTo>
                <a:lnTo>
                  <a:pt x="618" y="1095"/>
                </a:lnTo>
                <a:lnTo>
                  <a:pt x="616" y="1097"/>
                </a:lnTo>
                <a:lnTo>
                  <a:pt x="613" y="1103"/>
                </a:lnTo>
                <a:lnTo>
                  <a:pt x="613" y="1103"/>
                </a:lnTo>
                <a:lnTo>
                  <a:pt x="616" y="1108"/>
                </a:lnTo>
                <a:lnTo>
                  <a:pt x="616" y="1108"/>
                </a:lnTo>
                <a:lnTo>
                  <a:pt x="627" y="1117"/>
                </a:lnTo>
                <a:lnTo>
                  <a:pt x="627" y="1117"/>
                </a:lnTo>
                <a:lnTo>
                  <a:pt x="635" y="1120"/>
                </a:lnTo>
                <a:lnTo>
                  <a:pt x="635" y="1120"/>
                </a:lnTo>
                <a:lnTo>
                  <a:pt x="638" y="1125"/>
                </a:lnTo>
                <a:lnTo>
                  <a:pt x="638" y="1125"/>
                </a:lnTo>
                <a:lnTo>
                  <a:pt x="635" y="1133"/>
                </a:lnTo>
                <a:lnTo>
                  <a:pt x="635" y="1133"/>
                </a:lnTo>
                <a:lnTo>
                  <a:pt x="630" y="1136"/>
                </a:lnTo>
                <a:lnTo>
                  <a:pt x="630" y="1136"/>
                </a:lnTo>
                <a:lnTo>
                  <a:pt x="624" y="1133"/>
                </a:lnTo>
                <a:lnTo>
                  <a:pt x="618" y="1131"/>
                </a:lnTo>
                <a:lnTo>
                  <a:pt x="613" y="1131"/>
                </a:lnTo>
                <a:close/>
                <a:moveTo>
                  <a:pt x="495" y="1097"/>
                </a:moveTo>
                <a:lnTo>
                  <a:pt x="495" y="1097"/>
                </a:lnTo>
                <a:lnTo>
                  <a:pt x="492" y="1106"/>
                </a:lnTo>
                <a:lnTo>
                  <a:pt x="490" y="1114"/>
                </a:lnTo>
                <a:lnTo>
                  <a:pt x="490" y="1114"/>
                </a:lnTo>
                <a:lnTo>
                  <a:pt x="492" y="1125"/>
                </a:lnTo>
                <a:lnTo>
                  <a:pt x="495" y="1133"/>
                </a:lnTo>
                <a:lnTo>
                  <a:pt x="495" y="1133"/>
                </a:lnTo>
                <a:lnTo>
                  <a:pt x="504" y="1136"/>
                </a:lnTo>
                <a:lnTo>
                  <a:pt x="512" y="1139"/>
                </a:lnTo>
                <a:lnTo>
                  <a:pt x="512" y="1139"/>
                </a:lnTo>
                <a:lnTo>
                  <a:pt x="518" y="1136"/>
                </a:lnTo>
                <a:lnTo>
                  <a:pt x="526" y="1136"/>
                </a:lnTo>
                <a:lnTo>
                  <a:pt x="526" y="1136"/>
                </a:lnTo>
                <a:lnTo>
                  <a:pt x="532" y="1128"/>
                </a:lnTo>
                <a:lnTo>
                  <a:pt x="523" y="1128"/>
                </a:lnTo>
                <a:lnTo>
                  <a:pt x="523" y="1128"/>
                </a:lnTo>
                <a:lnTo>
                  <a:pt x="518" y="1133"/>
                </a:lnTo>
                <a:lnTo>
                  <a:pt x="512" y="1136"/>
                </a:lnTo>
                <a:lnTo>
                  <a:pt x="512" y="1136"/>
                </a:lnTo>
                <a:lnTo>
                  <a:pt x="506" y="1133"/>
                </a:lnTo>
                <a:lnTo>
                  <a:pt x="501" y="1131"/>
                </a:lnTo>
                <a:lnTo>
                  <a:pt x="498" y="1125"/>
                </a:lnTo>
                <a:lnTo>
                  <a:pt x="498" y="1117"/>
                </a:lnTo>
                <a:lnTo>
                  <a:pt x="532" y="1117"/>
                </a:lnTo>
                <a:lnTo>
                  <a:pt x="532" y="1117"/>
                </a:lnTo>
                <a:lnTo>
                  <a:pt x="529" y="1106"/>
                </a:lnTo>
                <a:lnTo>
                  <a:pt x="526" y="1097"/>
                </a:lnTo>
                <a:lnTo>
                  <a:pt x="526" y="1097"/>
                </a:lnTo>
                <a:lnTo>
                  <a:pt x="518" y="1092"/>
                </a:lnTo>
                <a:lnTo>
                  <a:pt x="512" y="1092"/>
                </a:lnTo>
                <a:lnTo>
                  <a:pt x="512" y="1092"/>
                </a:lnTo>
                <a:lnTo>
                  <a:pt x="504" y="1092"/>
                </a:lnTo>
                <a:lnTo>
                  <a:pt x="495" y="1097"/>
                </a:lnTo>
                <a:close/>
                <a:moveTo>
                  <a:pt x="456" y="1097"/>
                </a:moveTo>
                <a:lnTo>
                  <a:pt x="462" y="1097"/>
                </a:lnTo>
                <a:lnTo>
                  <a:pt x="462" y="1125"/>
                </a:lnTo>
                <a:lnTo>
                  <a:pt x="462" y="1125"/>
                </a:lnTo>
                <a:lnTo>
                  <a:pt x="462" y="1131"/>
                </a:lnTo>
                <a:lnTo>
                  <a:pt x="467" y="1136"/>
                </a:lnTo>
                <a:lnTo>
                  <a:pt x="470" y="1139"/>
                </a:lnTo>
                <a:lnTo>
                  <a:pt x="476" y="1139"/>
                </a:lnTo>
                <a:lnTo>
                  <a:pt x="476" y="1139"/>
                </a:lnTo>
                <a:lnTo>
                  <a:pt x="487" y="1136"/>
                </a:lnTo>
                <a:lnTo>
                  <a:pt x="484" y="1133"/>
                </a:lnTo>
                <a:lnTo>
                  <a:pt x="484" y="1133"/>
                </a:lnTo>
                <a:lnTo>
                  <a:pt x="478" y="1133"/>
                </a:lnTo>
                <a:lnTo>
                  <a:pt x="478" y="1133"/>
                </a:lnTo>
                <a:lnTo>
                  <a:pt x="473" y="1133"/>
                </a:lnTo>
                <a:lnTo>
                  <a:pt x="470" y="1131"/>
                </a:lnTo>
                <a:lnTo>
                  <a:pt x="470" y="1122"/>
                </a:lnTo>
                <a:lnTo>
                  <a:pt x="470" y="1097"/>
                </a:lnTo>
                <a:lnTo>
                  <a:pt x="481" y="1097"/>
                </a:lnTo>
                <a:lnTo>
                  <a:pt x="481" y="1092"/>
                </a:lnTo>
                <a:lnTo>
                  <a:pt x="470" y="1092"/>
                </a:lnTo>
                <a:lnTo>
                  <a:pt x="470" y="1084"/>
                </a:lnTo>
                <a:lnTo>
                  <a:pt x="462" y="1084"/>
                </a:lnTo>
                <a:lnTo>
                  <a:pt x="462" y="1092"/>
                </a:lnTo>
                <a:lnTo>
                  <a:pt x="456" y="1092"/>
                </a:lnTo>
                <a:lnTo>
                  <a:pt x="456" y="1097"/>
                </a:lnTo>
                <a:close/>
                <a:moveTo>
                  <a:pt x="420" y="1131"/>
                </a:moveTo>
                <a:lnTo>
                  <a:pt x="420" y="1131"/>
                </a:lnTo>
                <a:lnTo>
                  <a:pt x="420" y="1133"/>
                </a:lnTo>
                <a:lnTo>
                  <a:pt x="425" y="1136"/>
                </a:lnTo>
                <a:lnTo>
                  <a:pt x="425" y="1136"/>
                </a:lnTo>
                <a:lnTo>
                  <a:pt x="436" y="1139"/>
                </a:lnTo>
                <a:lnTo>
                  <a:pt x="436" y="1139"/>
                </a:lnTo>
                <a:lnTo>
                  <a:pt x="442" y="1136"/>
                </a:lnTo>
                <a:lnTo>
                  <a:pt x="448" y="1133"/>
                </a:lnTo>
                <a:lnTo>
                  <a:pt x="448" y="1133"/>
                </a:lnTo>
                <a:lnTo>
                  <a:pt x="450" y="1131"/>
                </a:lnTo>
                <a:lnTo>
                  <a:pt x="450" y="1125"/>
                </a:lnTo>
                <a:lnTo>
                  <a:pt x="450" y="1125"/>
                </a:lnTo>
                <a:lnTo>
                  <a:pt x="450" y="1120"/>
                </a:lnTo>
                <a:lnTo>
                  <a:pt x="448" y="1117"/>
                </a:lnTo>
                <a:lnTo>
                  <a:pt x="448" y="1117"/>
                </a:lnTo>
                <a:lnTo>
                  <a:pt x="439" y="1111"/>
                </a:lnTo>
                <a:lnTo>
                  <a:pt x="439" y="1111"/>
                </a:lnTo>
                <a:lnTo>
                  <a:pt x="428" y="1106"/>
                </a:lnTo>
                <a:lnTo>
                  <a:pt x="428" y="1106"/>
                </a:lnTo>
                <a:lnTo>
                  <a:pt x="425" y="1103"/>
                </a:lnTo>
                <a:lnTo>
                  <a:pt x="425" y="1103"/>
                </a:lnTo>
                <a:lnTo>
                  <a:pt x="428" y="1097"/>
                </a:lnTo>
                <a:lnTo>
                  <a:pt x="428" y="1097"/>
                </a:lnTo>
                <a:lnTo>
                  <a:pt x="436" y="1095"/>
                </a:lnTo>
                <a:lnTo>
                  <a:pt x="436" y="1095"/>
                </a:lnTo>
                <a:lnTo>
                  <a:pt x="442" y="1097"/>
                </a:lnTo>
                <a:lnTo>
                  <a:pt x="445" y="1100"/>
                </a:lnTo>
                <a:lnTo>
                  <a:pt x="450" y="1100"/>
                </a:lnTo>
                <a:lnTo>
                  <a:pt x="450" y="1100"/>
                </a:lnTo>
                <a:lnTo>
                  <a:pt x="445" y="1095"/>
                </a:lnTo>
                <a:lnTo>
                  <a:pt x="445" y="1095"/>
                </a:lnTo>
                <a:lnTo>
                  <a:pt x="436" y="1092"/>
                </a:lnTo>
                <a:lnTo>
                  <a:pt x="436" y="1092"/>
                </a:lnTo>
                <a:lnTo>
                  <a:pt x="428" y="1092"/>
                </a:lnTo>
                <a:lnTo>
                  <a:pt x="425" y="1095"/>
                </a:lnTo>
                <a:lnTo>
                  <a:pt x="425" y="1095"/>
                </a:lnTo>
                <a:lnTo>
                  <a:pt x="420" y="1097"/>
                </a:lnTo>
                <a:lnTo>
                  <a:pt x="420" y="1103"/>
                </a:lnTo>
                <a:lnTo>
                  <a:pt x="420" y="1103"/>
                </a:lnTo>
                <a:lnTo>
                  <a:pt x="422" y="1108"/>
                </a:lnTo>
                <a:lnTo>
                  <a:pt x="422" y="1108"/>
                </a:lnTo>
                <a:lnTo>
                  <a:pt x="434" y="1117"/>
                </a:lnTo>
                <a:lnTo>
                  <a:pt x="434" y="1117"/>
                </a:lnTo>
                <a:lnTo>
                  <a:pt x="442" y="1120"/>
                </a:lnTo>
                <a:lnTo>
                  <a:pt x="442" y="1120"/>
                </a:lnTo>
                <a:lnTo>
                  <a:pt x="445" y="1125"/>
                </a:lnTo>
                <a:lnTo>
                  <a:pt x="445" y="1125"/>
                </a:lnTo>
                <a:lnTo>
                  <a:pt x="442" y="1133"/>
                </a:lnTo>
                <a:lnTo>
                  <a:pt x="442" y="1133"/>
                </a:lnTo>
                <a:lnTo>
                  <a:pt x="434" y="1136"/>
                </a:lnTo>
                <a:lnTo>
                  <a:pt x="434" y="1136"/>
                </a:lnTo>
                <a:lnTo>
                  <a:pt x="428" y="1133"/>
                </a:lnTo>
                <a:lnTo>
                  <a:pt x="425" y="1131"/>
                </a:lnTo>
                <a:lnTo>
                  <a:pt x="420" y="1131"/>
                </a:lnTo>
                <a:close/>
                <a:moveTo>
                  <a:pt x="596" y="1097"/>
                </a:moveTo>
                <a:lnTo>
                  <a:pt x="596" y="1097"/>
                </a:lnTo>
                <a:lnTo>
                  <a:pt x="599" y="1106"/>
                </a:lnTo>
                <a:lnTo>
                  <a:pt x="599" y="1139"/>
                </a:lnTo>
                <a:lnTo>
                  <a:pt x="604" y="1139"/>
                </a:lnTo>
                <a:lnTo>
                  <a:pt x="604" y="1106"/>
                </a:lnTo>
                <a:lnTo>
                  <a:pt x="604" y="1106"/>
                </a:lnTo>
                <a:lnTo>
                  <a:pt x="604" y="1100"/>
                </a:lnTo>
                <a:lnTo>
                  <a:pt x="602" y="1095"/>
                </a:lnTo>
                <a:lnTo>
                  <a:pt x="602" y="1095"/>
                </a:lnTo>
                <a:lnTo>
                  <a:pt x="599" y="1092"/>
                </a:lnTo>
                <a:lnTo>
                  <a:pt x="593" y="1092"/>
                </a:lnTo>
                <a:lnTo>
                  <a:pt x="593" y="1092"/>
                </a:lnTo>
                <a:lnTo>
                  <a:pt x="585" y="1095"/>
                </a:lnTo>
                <a:lnTo>
                  <a:pt x="585" y="1095"/>
                </a:lnTo>
                <a:lnTo>
                  <a:pt x="576" y="1100"/>
                </a:lnTo>
                <a:lnTo>
                  <a:pt x="576" y="1100"/>
                </a:lnTo>
                <a:lnTo>
                  <a:pt x="576" y="1100"/>
                </a:lnTo>
                <a:lnTo>
                  <a:pt x="571" y="1095"/>
                </a:lnTo>
                <a:lnTo>
                  <a:pt x="571" y="1095"/>
                </a:lnTo>
                <a:lnTo>
                  <a:pt x="562" y="1092"/>
                </a:lnTo>
                <a:lnTo>
                  <a:pt x="562" y="1092"/>
                </a:lnTo>
                <a:lnTo>
                  <a:pt x="557" y="1095"/>
                </a:lnTo>
                <a:lnTo>
                  <a:pt x="557" y="1095"/>
                </a:lnTo>
                <a:lnTo>
                  <a:pt x="548" y="1100"/>
                </a:lnTo>
                <a:lnTo>
                  <a:pt x="548" y="1100"/>
                </a:lnTo>
                <a:lnTo>
                  <a:pt x="548" y="1092"/>
                </a:lnTo>
                <a:lnTo>
                  <a:pt x="540" y="1092"/>
                </a:lnTo>
                <a:lnTo>
                  <a:pt x="540" y="1139"/>
                </a:lnTo>
                <a:lnTo>
                  <a:pt x="548" y="1139"/>
                </a:lnTo>
                <a:lnTo>
                  <a:pt x="548" y="1103"/>
                </a:lnTo>
                <a:lnTo>
                  <a:pt x="548" y="1103"/>
                </a:lnTo>
                <a:lnTo>
                  <a:pt x="554" y="1097"/>
                </a:lnTo>
                <a:lnTo>
                  <a:pt x="554" y="1097"/>
                </a:lnTo>
                <a:lnTo>
                  <a:pt x="562" y="1097"/>
                </a:lnTo>
                <a:lnTo>
                  <a:pt x="562" y="1097"/>
                </a:lnTo>
                <a:lnTo>
                  <a:pt x="565" y="1097"/>
                </a:lnTo>
                <a:lnTo>
                  <a:pt x="565" y="1097"/>
                </a:lnTo>
                <a:lnTo>
                  <a:pt x="568" y="1106"/>
                </a:lnTo>
                <a:lnTo>
                  <a:pt x="568" y="1139"/>
                </a:lnTo>
                <a:lnTo>
                  <a:pt x="576" y="1139"/>
                </a:lnTo>
                <a:lnTo>
                  <a:pt x="576" y="1103"/>
                </a:lnTo>
                <a:lnTo>
                  <a:pt x="576" y="1103"/>
                </a:lnTo>
                <a:lnTo>
                  <a:pt x="582" y="1097"/>
                </a:lnTo>
                <a:lnTo>
                  <a:pt x="582" y="1097"/>
                </a:lnTo>
                <a:lnTo>
                  <a:pt x="590" y="1097"/>
                </a:lnTo>
                <a:lnTo>
                  <a:pt x="590" y="1097"/>
                </a:lnTo>
                <a:lnTo>
                  <a:pt x="596" y="1097"/>
                </a:lnTo>
                <a:close/>
                <a:moveTo>
                  <a:pt x="498" y="1114"/>
                </a:moveTo>
                <a:lnTo>
                  <a:pt x="498" y="1114"/>
                </a:lnTo>
                <a:lnTo>
                  <a:pt x="498" y="1106"/>
                </a:lnTo>
                <a:lnTo>
                  <a:pt x="501" y="1100"/>
                </a:lnTo>
                <a:lnTo>
                  <a:pt x="506" y="1097"/>
                </a:lnTo>
                <a:lnTo>
                  <a:pt x="512" y="1095"/>
                </a:lnTo>
                <a:lnTo>
                  <a:pt x="512" y="1095"/>
                </a:lnTo>
                <a:lnTo>
                  <a:pt x="515" y="1097"/>
                </a:lnTo>
                <a:lnTo>
                  <a:pt x="520" y="1100"/>
                </a:lnTo>
                <a:lnTo>
                  <a:pt x="523" y="1106"/>
                </a:lnTo>
                <a:lnTo>
                  <a:pt x="523" y="1114"/>
                </a:lnTo>
                <a:lnTo>
                  <a:pt x="498" y="1114"/>
                </a:lnTo>
                <a:close/>
                <a:moveTo>
                  <a:pt x="406" y="604"/>
                </a:moveTo>
                <a:lnTo>
                  <a:pt x="420" y="557"/>
                </a:lnTo>
                <a:lnTo>
                  <a:pt x="411" y="557"/>
                </a:lnTo>
                <a:lnTo>
                  <a:pt x="406" y="574"/>
                </a:lnTo>
                <a:lnTo>
                  <a:pt x="406" y="574"/>
                </a:lnTo>
                <a:lnTo>
                  <a:pt x="403" y="593"/>
                </a:lnTo>
                <a:lnTo>
                  <a:pt x="400" y="593"/>
                </a:lnTo>
                <a:lnTo>
                  <a:pt x="400" y="593"/>
                </a:lnTo>
                <a:lnTo>
                  <a:pt x="394" y="574"/>
                </a:lnTo>
                <a:lnTo>
                  <a:pt x="386" y="557"/>
                </a:lnTo>
                <a:lnTo>
                  <a:pt x="378" y="557"/>
                </a:lnTo>
                <a:lnTo>
                  <a:pt x="397" y="599"/>
                </a:lnTo>
                <a:lnTo>
                  <a:pt x="397" y="604"/>
                </a:lnTo>
                <a:lnTo>
                  <a:pt x="0" y="604"/>
                </a:lnTo>
                <a:lnTo>
                  <a:pt x="0" y="604"/>
                </a:lnTo>
                <a:lnTo>
                  <a:pt x="11" y="538"/>
                </a:lnTo>
                <a:lnTo>
                  <a:pt x="341" y="538"/>
                </a:lnTo>
                <a:lnTo>
                  <a:pt x="341" y="538"/>
                </a:lnTo>
                <a:lnTo>
                  <a:pt x="338" y="538"/>
                </a:lnTo>
                <a:lnTo>
                  <a:pt x="338" y="538"/>
                </a:lnTo>
                <a:lnTo>
                  <a:pt x="336" y="543"/>
                </a:lnTo>
                <a:lnTo>
                  <a:pt x="336" y="549"/>
                </a:lnTo>
                <a:lnTo>
                  <a:pt x="336" y="549"/>
                </a:lnTo>
                <a:lnTo>
                  <a:pt x="336" y="554"/>
                </a:lnTo>
                <a:lnTo>
                  <a:pt x="338" y="560"/>
                </a:lnTo>
                <a:lnTo>
                  <a:pt x="338" y="560"/>
                </a:lnTo>
                <a:lnTo>
                  <a:pt x="352" y="568"/>
                </a:lnTo>
                <a:lnTo>
                  <a:pt x="352" y="568"/>
                </a:lnTo>
                <a:lnTo>
                  <a:pt x="361" y="577"/>
                </a:lnTo>
                <a:lnTo>
                  <a:pt x="361" y="577"/>
                </a:lnTo>
                <a:lnTo>
                  <a:pt x="364" y="579"/>
                </a:lnTo>
                <a:lnTo>
                  <a:pt x="366" y="585"/>
                </a:lnTo>
                <a:lnTo>
                  <a:pt x="366" y="585"/>
                </a:lnTo>
                <a:lnTo>
                  <a:pt x="364" y="593"/>
                </a:lnTo>
                <a:lnTo>
                  <a:pt x="364" y="593"/>
                </a:lnTo>
                <a:lnTo>
                  <a:pt x="358" y="596"/>
                </a:lnTo>
                <a:lnTo>
                  <a:pt x="352" y="599"/>
                </a:lnTo>
                <a:lnTo>
                  <a:pt x="352" y="599"/>
                </a:lnTo>
                <a:lnTo>
                  <a:pt x="350" y="596"/>
                </a:lnTo>
                <a:lnTo>
                  <a:pt x="344" y="596"/>
                </a:lnTo>
                <a:lnTo>
                  <a:pt x="341" y="590"/>
                </a:lnTo>
                <a:lnTo>
                  <a:pt x="333" y="590"/>
                </a:lnTo>
                <a:lnTo>
                  <a:pt x="333" y="590"/>
                </a:lnTo>
                <a:lnTo>
                  <a:pt x="336" y="596"/>
                </a:lnTo>
                <a:lnTo>
                  <a:pt x="338" y="599"/>
                </a:lnTo>
                <a:lnTo>
                  <a:pt x="344" y="601"/>
                </a:lnTo>
                <a:lnTo>
                  <a:pt x="352" y="604"/>
                </a:lnTo>
                <a:lnTo>
                  <a:pt x="352" y="604"/>
                </a:lnTo>
                <a:lnTo>
                  <a:pt x="364" y="601"/>
                </a:lnTo>
                <a:lnTo>
                  <a:pt x="369" y="596"/>
                </a:lnTo>
                <a:lnTo>
                  <a:pt x="369" y="596"/>
                </a:lnTo>
                <a:lnTo>
                  <a:pt x="372" y="590"/>
                </a:lnTo>
                <a:lnTo>
                  <a:pt x="372" y="585"/>
                </a:lnTo>
                <a:lnTo>
                  <a:pt x="372" y="585"/>
                </a:lnTo>
                <a:lnTo>
                  <a:pt x="372" y="577"/>
                </a:lnTo>
                <a:lnTo>
                  <a:pt x="369" y="574"/>
                </a:lnTo>
                <a:lnTo>
                  <a:pt x="369" y="574"/>
                </a:lnTo>
                <a:lnTo>
                  <a:pt x="358" y="565"/>
                </a:lnTo>
                <a:lnTo>
                  <a:pt x="358" y="565"/>
                </a:lnTo>
                <a:lnTo>
                  <a:pt x="347" y="557"/>
                </a:lnTo>
                <a:lnTo>
                  <a:pt x="347" y="557"/>
                </a:lnTo>
                <a:lnTo>
                  <a:pt x="344" y="552"/>
                </a:lnTo>
                <a:lnTo>
                  <a:pt x="341" y="549"/>
                </a:lnTo>
                <a:lnTo>
                  <a:pt x="341" y="549"/>
                </a:lnTo>
                <a:lnTo>
                  <a:pt x="344" y="541"/>
                </a:lnTo>
                <a:lnTo>
                  <a:pt x="344" y="541"/>
                </a:lnTo>
                <a:lnTo>
                  <a:pt x="350" y="538"/>
                </a:lnTo>
                <a:lnTo>
                  <a:pt x="352" y="538"/>
                </a:lnTo>
                <a:lnTo>
                  <a:pt x="352" y="538"/>
                </a:lnTo>
                <a:lnTo>
                  <a:pt x="358" y="538"/>
                </a:lnTo>
                <a:lnTo>
                  <a:pt x="361" y="541"/>
                </a:lnTo>
                <a:lnTo>
                  <a:pt x="364" y="546"/>
                </a:lnTo>
                <a:lnTo>
                  <a:pt x="372" y="546"/>
                </a:lnTo>
                <a:lnTo>
                  <a:pt x="372" y="546"/>
                </a:lnTo>
                <a:lnTo>
                  <a:pt x="366" y="538"/>
                </a:lnTo>
                <a:lnTo>
                  <a:pt x="966" y="538"/>
                </a:lnTo>
                <a:lnTo>
                  <a:pt x="966" y="538"/>
                </a:lnTo>
                <a:lnTo>
                  <a:pt x="977" y="604"/>
                </a:lnTo>
                <a:lnTo>
                  <a:pt x="406" y="604"/>
                </a:lnTo>
                <a:close/>
                <a:moveTo>
                  <a:pt x="621" y="593"/>
                </a:moveTo>
                <a:lnTo>
                  <a:pt x="621" y="593"/>
                </a:lnTo>
                <a:lnTo>
                  <a:pt x="624" y="599"/>
                </a:lnTo>
                <a:lnTo>
                  <a:pt x="627" y="601"/>
                </a:lnTo>
                <a:lnTo>
                  <a:pt x="627" y="601"/>
                </a:lnTo>
                <a:lnTo>
                  <a:pt x="638" y="601"/>
                </a:lnTo>
                <a:lnTo>
                  <a:pt x="638" y="601"/>
                </a:lnTo>
                <a:lnTo>
                  <a:pt x="646" y="601"/>
                </a:lnTo>
                <a:lnTo>
                  <a:pt x="652" y="599"/>
                </a:lnTo>
                <a:lnTo>
                  <a:pt x="652" y="599"/>
                </a:lnTo>
                <a:lnTo>
                  <a:pt x="655" y="596"/>
                </a:lnTo>
                <a:lnTo>
                  <a:pt x="655" y="590"/>
                </a:lnTo>
                <a:lnTo>
                  <a:pt x="655" y="590"/>
                </a:lnTo>
                <a:lnTo>
                  <a:pt x="655" y="585"/>
                </a:lnTo>
                <a:lnTo>
                  <a:pt x="652" y="582"/>
                </a:lnTo>
                <a:lnTo>
                  <a:pt x="652" y="582"/>
                </a:lnTo>
                <a:lnTo>
                  <a:pt x="641" y="577"/>
                </a:lnTo>
                <a:lnTo>
                  <a:pt x="641" y="577"/>
                </a:lnTo>
                <a:lnTo>
                  <a:pt x="632" y="571"/>
                </a:lnTo>
                <a:lnTo>
                  <a:pt x="632" y="571"/>
                </a:lnTo>
                <a:lnTo>
                  <a:pt x="630" y="565"/>
                </a:lnTo>
                <a:lnTo>
                  <a:pt x="630" y="565"/>
                </a:lnTo>
                <a:lnTo>
                  <a:pt x="632" y="560"/>
                </a:lnTo>
                <a:lnTo>
                  <a:pt x="632" y="560"/>
                </a:lnTo>
                <a:lnTo>
                  <a:pt x="638" y="560"/>
                </a:lnTo>
                <a:lnTo>
                  <a:pt x="638" y="560"/>
                </a:lnTo>
                <a:lnTo>
                  <a:pt x="644" y="560"/>
                </a:lnTo>
                <a:lnTo>
                  <a:pt x="646" y="565"/>
                </a:lnTo>
                <a:lnTo>
                  <a:pt x="655" y="563"/>
                </a:lnTo>
                <a:lnTo>
                  <a:pt x="655" y="563"/>
                </a:lnTo>
                <a:lnTo>
                  <a:pt x="649" y="557"/>
                </a:lnTo>
                <a:lnTo>
                  <a:pt x="649" y="557"/>
                </a:lnTo>
                <a:lnTo>
                  <a:pt x="638" y="557"/>
                </a:lnTo>
                <a:lnTo>
                  <a:pt x="638" y="557"/>
                </a:lnTo>
                <a:lnTo>
                  <a:pt x="632" y="557"/>
                </a:lnTo>
                <a:lnTo>
                  <a:pt x="627" y="560"/>
                </a:lnTo>
                <a:lnTo>
                  <a:pt x="627" y="560"/>
                </a:lnTo>
                <a:lnTo>
                  <a:pt x="624" y="563"/>
                </a:lnTo>
                <a:lnTo>
                  <a:pt x="624" y="568"/>
                </a:lnTo>
                <a:lnTo>
                  <a:pt x="624" y="568"/>
                </a:lnTo>
                <a:lnTo>
                  <a:pt x="627" y="574"/>
                </a:lnTo>
                <a:lnTo>
                  <a:pt x="627" y="574"/>
                </a:lnTo>
                <a:lnTo>
                  <a:pt x="635" y="579"/>
                </a:lnTo>
                <a:lnTo>
                  <a:pt x="635" y="579"/>
                </a:lnTo>
                <a:lnTo>
                  <a:pt x="646" y="585"/>
                </a:lnTo>
                <a:lnTo>
                  <a:pt x="646" y="585"/>
                </a:lnTo>
                <a:lnTo>
                  <a:pt x="646" y="590"/>
                </a:lnTo>
                <a:lnTo>
                  <a:pt x="646" y="590"/>
                </a:lnTo>
                <a:lnTo>
                  <a:pt x="646" y="596"/>
                </a:lnTo>
                <a:lnTo>
                  <a:pt x="646" y="596"/>
                </a:lnTo>
                <a:lnTo>
                  <a:pt x="638" y="599"/>
                </a:lnTo>
                <a:lnTo>
                  <a:pt x="638" y="599"/>
                </a:lnTo>
                <a:lnTo>
                  <a:pt x="632" y="599"/>
                </a:lnTo>
                <a:lnTo>
                  <a:pt x="630" y="593"/>
                </a:lnTo>
                <a:lnTo>
                  <a:pt x="621" y="593"/>
                </a:lnTo>
                <a:close/>
                <a:moveTo>
                  <a:pt x="504" y="560"/>
                </a:moveTo>
                <a:lnTo>
                  <a:pt x="504" y="560"/>
                </a:lnTo>
                <a:lnTo>
                  <a:pt x="498" y="568"/>
                </a:lnTo>
                <a:lnTo>
                  <a:pt x="498" y="579"/>
                </a:lnTo>
                <a:lnTo>
                  <a:pt x="498" y="579"/>
                </a:lnTo>
                <a:lnTo>
                  <a:pt x="498" y="590"/>
                </a:lnTo>
                <a:lnTo>
                  <a:pt x="504" y="599"/>
                </a:lnTo>
                <a:lnTo>
                  <a:pt x="504" y="599"/>
                </a:lnTo>
                <a:lnTo>
                  <a:pt x="509" y="601"/>
                </a:lnTo>
                <a:lnTo>
                  <a:pt x="518" y="601"/>
                </a:lnTo>
                <a:lnTo>
                  <a:pt x="518" y="601"/>
                </a:lnTo>
                <a:lnTo>
                  <a:pt x="526" y="601"/>
                </a:lnTo>
                <a:lnTo>
                  <a:pt x="532" y="599"/>
                </a:lnTo>
                <a:lnTo>
                  <a:pt x="532" y="599"/>
                </a:lnTo>
                <a:lnTo>
                  <a:pt x="534" y="596"/>
                </a:lnTo>
                <a:lnTo>
                  <a:pt x="537" y="590"/>
                </a:lnTo>
                <a:lnTo>
                  <a:pt x="529" y="590"/>
                </a:lnTo>
                <a:lnTo>
                  <a:pt x="529" y="590"/>
                </a:lnTo>
                <a:lnTo>
                  <a:pt x="526" y="596"/>
                </a:lnTo>
                <a:lnTo>
                  <a:pt x="518" y="599"/>
                </a:lnTo>
                <a:lnTo>
                  <a:pt x="518" y="599"/>
                </a:lnTo>
                <a:lnTo>
                  <a:pt x="512" y="599"/>
                </a:lnTo>
                <a:lnTo>
                  <a:pt x="509" y="596"/>
                </a:lnTo>
                <a:lnTo>
                  <a:pt x="506" y="590"/>
                </a:lnTo>
                <a:lnTo>
                  <a:pt x="504" y="579"/>
                </a:lnTo>
                <a:lnTo>
                  <a:pt x="537" y="579"/>
                </a:lnTo>
                <a:lnTo>
                  <a:pt x="537" y="579"/>
                </a:lnTo>
                <a:lnTo>
                  <a:pt x="537" y="568"/>
                </a:lnTo>
                <a:lnTo>
                  <a:pt x="532" y="560"/>
                </a:lnTo>
                <a:lnTo>
                  <a:pt x="532" y="560"/>
                </a:lnTo>
                <a:lnTo>
                  <a:pt x="526" y="557"/>
                </a:lnTo>
                <a:lnTo>
                  <a:pt x="518" y="557"/>
                </a:lnTo>
                <a:lnTo>
                  <a:pt x="518" y="557"/>
                </a:lnTo>
                <a:lnTo>
                  <a:pt x="509" y="557"/>
                </a:lnTo>
                <a:lnTo>
                  <a:pt x="504" y="560"/>
                </a:lnTo>
                <a:close/>
                <a:moveTo>
                  <a:pt x="462" y="560"/>
                </a:moveTo>
                <a:lnTo>
                  <a:pt x="467" y="560"/>
                </a:lnTo>
                <a:lnTo>
                  <a:pt x="467" y="588"/>
                </a:lnTo>
                <a:lnTo>
                  <a:pt x="467" y="588"/>
                </a:lnTo>
                <a:lnTo>
                  <a:pt x="470" y="596"/>
                </a:lnTo>
                <a:lnTo>
                  <a:pt x="473" y="599"/>
                </a:lnTo>
                <a:lnTo>
                  <a:pt x="476" y="601"/>
                </a:lnTo>
                <a:lnTo>
                  <a:pt x="481" y="601"/>
                </a:lnTo>
                <a:lnTo>
                  <a:pt x="481" y="601"/>
                </a:lnTo>
                <a:lnTo>
                  <a:pt x="492" y="601"/>
                </a:lnTo>
                <a:lnTo>
                  <a:pt x="490" y="596"/>
                </a:lnTo>
                <a:lnTo>
                  <a:pt x="490" y="596"/>
                </a:lnTo>
                <a:lnTo>
                  <a:pt x="484" y="599"/>
                </a:lnTo>
                <a:lnTo>
                  <a:pt x="484" y="599"/>
                </a:lnTo>
                <a:lnTo>
                  <a:pt x="481" y="599"/>
                </a:lnTo>
                <a:lnTo>
                  <a:pt x="478" y="596"/>
                </a:lnTo>
                <a:lnTo>
                  <a:pt x="476" y="588"/>
                </a:lnTo>
                <a:lnTo>
                  <a:pt x="476" y="560"/>
                </a:lnTo>
                <a:lnTo>
                  <a:pt x="490" y="560"/>
                </a:lnTo>
                <a:lnTo>
                  <a:pt x="490" y="557"/>
                </a:lnTo>
                <a:lnTo>
                  <a:pt x="476" y="557"/>
                </a:lnTo>
                <a:lnTo>
                  <a:pt x="476" y="546"/>
                </a:lnTo>
                <a:lnTo>
                  <a:pt x="467" y="546"/>
                </a:lnTo>
                <a:lnTo>
                  <a:pt x="467" y="557"/>
                </a:lnTo>
                <a:lnTo>
                  <a:pt x="462" y="557"/>
                </a:lnTo>
                <a:lnTo>
                  <a:pt x="462" y="560"/>
                </a:lnTo>
                <a:close/>
                <a:moveTo>
                  <a:pt x="422" y="593"/>
                </a:moveTo>
                <a:lnTo>
                  <a:pt x="422" y="593"/>
                </a:lnTo>
                <a:lnTo>
                  <a:pt x="425" y="599"/>
                </a:lnTo>
                <a:lnTo>
                  <a:pt x="431" y="601"/>
                </a:lnTo>
                <a:lnTo>
                  <a:pt x="431" y="601"/>
                </a:lnTo>
                <a:lnTo>
                  <a:pt x="439" y="601"/>
                </a:lnTo>
                <a:lnTo>
                  <a:pt x="439" y="601"/>
                </a:lnTo>
                <a:lnTo>
                  <a:pt x="448" y="601"/>
                </a:lnTo>
                <a:lnTo>
                  <a:pt x="453" y="599"/>
                </a:lnTo>
                <a:lnTo>
                  <a:pt x="453" y="599"/>
                </a:lnTo>
                <a:lnTo>
                  <a:pt x="456" y="596"/>
                </a:lnTo>
                <a:lnTo>
                  <a:pt x="456" y="590"/>
                </a:lnTo>
                <a:lnTo>
                  <a:pt x="456" y="590"/>
                </a:lnTo>
                <a:lnTo>
                  <a:pt x="456" y="585"/>
                </a:lnTo>
                <a:lnTo>
                  <a:pt x="453" y="582"/>
                </a:lnTo>
                <a:lnTo>
                  <a:pt x="453" y="582"/>
                </a:lnTo>
                <a:lnTo>
                  <a:pt x="442" y="577"/>
                </a:lnTo>
                <a:lnTo>
                  <a:pt x="442" y="577"/>
                </a:lnTo>
                <a:lnTo>
                  <a:pt x="434" y="571"/>
                </a:lnTo>
                <a:lnTo>
                  <a:pt x="434" y="571"/>
                </a:lnTo>
                <a:lnTo>
                  <a:pt x="431" y="565"/>
                </a:lnTo>
                <a:lnTo>
                  <a:pt x="431" y="565"/>
                </a:lnTo>
                <a:lnTo>
                  <a:pt x="434" y="560"/>
                </a:lnTo>
                <a:lnTo>
                  <a:pt x="434" y="560"/>
                </a:lnTo>
                <a:lnTo>
                  <a:pt x="439" y="560"/>
                </a:lnTo>
                <a:lnTo>
                  <a:pt x="439" y="560"/>
                </a:lnTo>
                <a:lnTo>
                  <a:pt x="445" y="560"/>
                </a:lnTo>
                <a:lnTo>
                  <a:pt x="448" y="565"/>
                </a:lnTo>
                <a:lnTo>
                  <a:pt x="456" y="563"/>
                </a:lnTo>
                <a:lnTo>
                  <a:pt x="456" y="563"/>
                </a:lnTo>
                <a:lnTo>
                  <a:pt x="450" y="557"/>
                </a:lnTo>
                <a:lnTo>
                  <a:pt x="450" y="557"/>
                </a:lnTo>
                <a:lnTo>
                  <a:pt x="439" y="557"/>
                </a:lnTo>
                <a:lnTo>
                  <a:pt x="439" y="557"/>
                </a:lnTo>
                <a:lnTo>
                  <a:pt x="434" y="557"/>
                </a:lnTo>
                <a:lnTo>
                  <a:pt x="428" y="560"/>
                </a:lnTo>
                <a:lnTo>
                  <a:pt x="428" y="560"/>
                </a:lnTo>
                <a:lnTo>
                  <a:pt x="425" y="563"/>
                </a:lnTo>
                <a:lnTo>
                  <a:pt x="425" y="568"/>
                </a:lnTo>
                <a:lnTo>
                  <a:pt x="425" y="568"/>
                </a:lnTo>
                <a:lnTo>
                  <a:pt x="428" y="574"/>
                </a:lnTo>
                <a:lnTo>
                  <a:pt x="428" y="574"/>
                </a:lnTo>
                <a:lnTo>
                  <a:pt x="436" y="579"/>
                </a:lnTo>
                <a:lnTo>
                  <a:pt x="436" y="579"/>
                </a:lnTo>
                <a:lnTo>
                  <a:pt x="448" y="585"/>
                </a:lnTo>
                <a:lnTo>
                  <a:pt x="448" y="585"/>
                </a:lnTo>
                <a:lnTo>
                  <a:pt x="450" y="590"/>
                </a:lnTo>
                <a:lnTo>
                  <a:pt x="450" y="590"/>
                </a:lnTo>
                <a:lnTo>
                  <a:pt x="448" y="596"/>
                </a:lnTo>
                <a:lnTo>
                  <a:pt x="448" y="596"/>
                </a:lnTo>
                <a:lnTo>
                  <a:pt x="439" y="599"/>
                </a:lnTo>
                <a:lnTo>
                  <a:pt x="439" y="599"/>
                </a:lnTo>
                <a:lnTo>
                  <a:pt x="434" y="599"/>
                </a:lnTo>
                <a:lnTo>
                  <a:pt x="431" y="593"/>
                </a:lnTo>
                <a:lnTo>
                  <a:pt x="422" y="593"/>
                </a:lnTo>
                <a:close/>
                <a:moveTo>
                  <a:pt x="604" y="563"/>
                </a:moveTo>
                <a:lnTo>
                  <a:pt x="604" y="563"/>
                </a:lnTo>
                <a:lnTo>
                  <a:pt x="604" y="565"/>
                </a:lnTo>
                <a:lnTo>
                  <a:pt x="604" y="571"/>
                </a:lnTo>
                <a:lnTo>
                  <a:pt x="604" y="601"/>
                </a:lnTo>
                <a:lnTo>
                  <a:pt x="613" y="601"/>
                </a:lnTo>
                <a:lnTo>
                  <a:pt x="613" y="568"/>
                </a:lnTo>
                <a:lnTo>
                  <a:pt x="613" y="568"/>
                </a:lnTo>
                <a:lnTo>
                  <a:pt x="613" y="563"/>
                </a:lnTo>
                <a:lnTo>
                  <a:pt x="610" y="560"/>
                </a:lnTo>
                <a:lnTo>
                  <a:pt x="610" y="560"/>
                </a:lnTo>
                <a:lnTo>
                  <a:pt x="604" y="557"/>
                </a:lnTo>
                <a:lnTo>
                  <a:pt x="602" y="557"/>
                </a:lnTo>
                <a:lnTo>
                  <a:pt x="602" y="557"/>
                </a:lnTo>
                <a:lnTo>
                  <a:pt x="590" y="557"/>
                </a:lnTo>
                <a:lnTo>
                  <a:pt x="590" y="557"/>
                </a:lnTo>
                <a:lnTo>
                  <a:pt x="585" y="563"/>
                </a:lnTo>
                <a:lnTo>
                  <a:pt x="582" y="563"/>
                </a:lnTo>
                <a:lnTo>
                  <a:pt x="582" y="563"/>
                </a:lnTo>
                <a:lnTo>
                  <a:pt x="579" y="557"/>
                </a:lnTo>
                <a:lnTo>
                  <a:pt x="579" y="557"/>
                </a:lnTo>
                <a:lnTo>
                  <a:pt x="571" y="557"/>
                </a:lnTo>
                <a:lnTo>
                  <a:pt x="571" y="557"/>
                </a:lnTo>
                <a:lnTo>
                  <a:pt x="562" y="557"/>
                </a:lnTo>
                <a:lnTo>
                  <a:pt x="562" y="557"/>
                </a:lnTo>
                <a:lnTo>
                  <a:pt x="554" y="563"/>
                </a:lnTo>
                <a:lnTo>
                  <a:pt x="554" y="563"/>
                </a:lnTo>
                <a:lnTo>
                  <a:pt x="554" y="557"/>
                </a:lnTo>
                <a:lnTo>
                  <a:pt x="548" y="557"/>
                </a:lnTo>
                <a:lnTo>
                  <a:pt x="548" y="601"/>
                </a:lnTo>
                <a:lnTo>
                  <a:pt x="554" y="601"/>
                </a:lnTo>
                <a:lnTo>
                  <a:pt x="554" y="568"/>
                </a:lnTo>
                <a:lnTo>
                  <a:pt x="554" y="568"/>
                </a:lnTo>
                <a:lnTo>
                  <a:pt x="562" y="563"/>
                </a:lnTo>
                <a:lnTo>
                  <a:pt x="562" y="563"/>
                </a:lnTo>
                <a:lnTo>
                  <a:pt x="568" y="560"/>
                </a:lnTo>
                <a:lnTo>
                  <a:pt x="568" y="560"/>
                </a:lnTo>
                <a:lnTo>
                  <a:pt x="574" y="563"/>
                </a:lnTo>
                <a:lnTo>
                  <a:pt x="574" y="563"/>
                </a:lnTo>
                <a:lnTo>
                  <a:pt x="576" y="571"/>
                </a:lnTo>
                <a:lnTo>
                  <a:pt x="576" y="601"/>
                </a:lnTo>
                <a:lnTo>
                  <a:pt x="585" y="601"/>
                </a:lnTo>
                <a:lnTo>
                  <a:pt x="585" y="568"/>
                </a:lnTo>
                <a:lnTo>
                  <a:pt x="585" y="568"/>
                </a:lnTo>
                <a:lnTo>
                  <a:pt x="590" y="563"/>
                </a:lnTo>
                <a:lnTo>
                  <a:pt x="590" y="563"/>
                </a:lnTo>
                <a:lnTo>
                  <a:pt x="599" y="560"/>
                </a:lnTo>
                <a:lnTo>
                  <a:pt x="599" y="560"/>
                </a:lnTo>
                <a:lnTo>
                  <a:pt x="604" y="563"/>
                </a:lnTo>
                <a:close/>
                <a:moveTo>
                  <a:pt x="201" y="70"/>
                </a:moveTo>
                <a:lnTo>
                  <a:pt x="201" y="70"/>
                </a:lnTo>
                <a:lnTo>
                  <a:pt x="229" y="34"/>
                </a:lnTo>
                <a:lnTo>
                  <a:pt x="260" y="0"/>
                </a:lnTo>
                <a:lnTo>
                  <a:pt x="714" y="0"/>
                </a:lnTo>
                <a:lnTo>
                  <a:pt x="714" y="0"/>
                </a:lnTo>
                <a:lnTo>
                  <a:pt x="744" y="34"/>
                </a:lnTo>
                <a:lnTo>
                  <a:pt x="775" y="70"/>
                </a:lnTo>
                <a:lnTo>
                  <a:pt x="201" y="70"/>
                </a:lnTo>
                <a:close/>
              </a:path>
            </a:pathLst>
          </a:custGeom>
          <a:solidFill>
            <a:srgbClr val="F4DF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2" name="Freeform 735"/>
          <p:cNvSpPr>
            <a:spLocks/>
          </p:cNvSpPr>
          <p:nvPr/>
        </p:nvSpPr>
        <p:spPr bwMode="auto">
          <a:xfrm>
            <a:off x="4362327" y="4815845"/>
            <a:ext cx="966646" cy="297476"/>
          </a:xfrm>
          <a:custGeom>
            <a:avLst/>
            <a:gdLst/>
            <a:ahLst/>
            <a:cxnLst>
              <a:cxn ang="0">
                <a:pos x="314" y="205"/>
              </a:cxn>
              <a:cxn ang="0">
                <a:pos x="314" y="205"/>
              </a:cxn>
              <a:cxn ang="0">
                <a:pos x="291" y="205"/>
              </a:cxn>
              <a:cxn ang="0">
                <a:pos x="272" y="202"/>
              </a:cxn>
              <a:cxn ang="0">
                <a:pos x="249" y="199"/>
              </a:cxn>
              <a:cxn ang="0">
                <a:pos x="227" y="191"/>
              </a:cxn>
              <a:cxn ang="0">
                <a:pos x="188" y="174"/>
              </a:cxn>
              <a:cxn ang="0">
                <a:pos x="146" y="152"/>
              </a:cxn>
              <a:cxn ang="0">
                <a:pos x="107" y="122"/>
              </a:cxn>
              <a:cxn ang="0">
                <a:pos x="70" y="86"/>
              </a:cxn>
              <a:cxn ang="0">
                <a:pos x="34" y="47"/>
              </a:cxn>
              <a:cxn ang="0">
                <a:pos x="0" y="0"/>
              </a:cxn>
              <a:cxn ang="0">
                <a:pos x="627" y="0"/>
              </a:cxn>
              <a:cxn ang="0">
                <a:pos x="627" y="0"/>
              </a:cxn>
              <a:cxn ang="0">
                <a:pos x="594" y="47"/>
              </a:cxn>
              <a:cxn ang="0">
                <a:pos x="560" y="86"/>
              </a:cxn>
              <a:cxn ang="0">
                <a:pos x="521" y="122"/>
              </a:cxn>
              <a:cxn ang="0">
                <a:pos x="485" y="152"/>
              </a:cxn>
              <a:cxn ang="0">
                <a:pos x="443" y="174"/>
              </a:cxn>
              <a:cxn ang="0">
                <a:pos x="401" y="191"/>
              </a:cxn>
              <a:cxn ang="0">
                <a:pos x="381" y="199"/>
              </a:cxn>
              <a:cxn ang="0">
                <a:pos x="359" y="202"/>
              </a:cxn>
              <a:cxn ang="0">
                <a:pos x="336" y="205"/>
              </a:cxn>
              <a:cxn ang="0">
                <a:pos x="314" y="205"/>
              </a:cxn>
              <a:cxn ang="0">
                <a:pos x="314" y="205"/>
              </a:cxn>
              <a:cxn ang="0">
                <a:pos x="314" y="205"/>
              </a:cxn>
            </a:cxnLst>
            <a:rect l="0" t="0" r="r" b="b"/>
            <a:pathLst>
              <a:path w="627" h="205">
                <a:moveTo>
                  <a:pt x="314" y="205"/>
                </a:moveTo>
                <a:lnTo>
                  <a:pt x="314" y="205"/>
                </a:lnTo>
                <a:lnTo>
                  <a:pt x="291" y="205"/>
                </a:lnTo>
                <a:lnTo>
                  <a:pt x="272" y="202"/>
                </a:lnTo>
                <a:lnTo>
                  <a:pt x="249" y="199"/>
                </a:lnTo>
                <a:lnTo>
                  <a:pt x="227" y="191"/>
                </a:lnTo>
                <a:lnTo>
                  <a:pt x="188" y="174"/>
                </a:lnTo>
                <a:lnTo>
                  <a:pt x="146" y="152"/>
                </a:lnTo>
                <a:lnTo>
                  <a:pt x="107" y="122"/>
                </a:lnTo>
                <a:lnTo>
                  <a:pt x="70" y="86"/>
                </a:lnTo>
                <a:lnTo>
                  <a:pt x="34" y="47"/>
                </a:lnTo>
                <a:lnTo>
                  <a:pt x="0" y="0"/>
                </a:lnTo>
                <a:lnTo>
                  <a:pt x="627" y="0"/>
                </a:lnTo>
                <a:lnTo>
                  <a:pt x="627" y="0"/>
                </a:lnTo>
                <a:lnTo>
                  <a:pt x="594" y="47"/>
                </a:lnTo>
                <a:lnTo>
                  <a:pt x="560" y="86"/>
                </a:lnTo>
                <a:lnTo>
                  <a:pt x="521" y="122"/>
                </a:lnTo>
                <a:lnTo>
                  <a:pt x="485" y="152"/>
                </a:lnTo>
                <a:lnTo>
                  <a:pt x="443" y="174"/>
                </a:lnTo>
                <a:lnTo>
                  <a:pt x="401" y="191"/>
                </a:lnTo>
                <a:lnTo>
                  <a:pt x="381" y="199"/>
                </a:lnTo>
                <a:lnTo>
                  <a:pt x="359" y="202"/>
                </a:lnTo>
                <a:lnTo>
                  <a:pt x="336" y="205"/>
                </a:lnTo>
                <a:lnTo>
                  <a:pt x="314" y="205"/>
                </a:lnTo>
                <a:lnTo>
                  <a:pt x="314" y="205"/>
                </a:lnTo>
                <a:lnTo>
                  <a:pt x="314" y="20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3" name="Freeform 736"/>
          <p:cNvSpPr>
            <a:spLocks/>
          </p:cNvSpPr>
          <p:nvPr/>
        </p:nvSpPr>
        <p:spPr bwMode="auto">
          <a:xfrm>
            <a:off x="4962049" y="4904362"/>
            <a:ext cx="64751" cy="68202"/>
          </a:xfrm>
          <a:custGeom>
            <a:avLst/>
            <a:gdLst/>
            <a:ahLst/>
            <a:cxnLst>
              <a:cxn ang="0">
                <a:pos x="6" y="5"/>
              </a:cxn>
              <a:cxn ang="0">
                <a:pos x="6" y="5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6" y="41"/>
              </a:cxn>
              <a:cxn ang="0">
                <a:pos x="6" y="41"/>
              </a:cxn>
              <a:cxn ang="0">
                <a:pos x="14" y="47"/>
              </a:cxn>
              <a:cxn ang="0">
                <a:pos x="23" y="47"/>
              </a:cxn>
              <a:cxn ang="0">
                <a:pos x="23" y="47"/>
              </a:cxn>
              <a:cxn ang="0">
                <a:pos x="31" y="47"/>
              </a:cxn>
              <a:cxn ang="0">
                <a:pos x="37" y="44"/>
              </a:cxn>
              <a:cxn ang="0">
                <a:pos x="37" y="44"/>
              </a:cxn>
              <a:cxn ang="0">
                <a:pos x="42" y="36"/>
              </a:cxn>
              <a:cxn ang="0">
                <a:pos x="34" y="36"/>
              </a:cxn>
              <a:cxn ang="0">
                <a:pos x="34" y="36"/>
              </a:cxn>
              <a:cxn ang="0">
                <a:pos x="28" y="41"/>
              </a:cxn>
              <a:cxn ang="0">
                <a:pos x="23" y="44"/>
              </a:cxn>
              <a:cxn ang="0">
                <a:pos x="23" y="44"/>
              </a:cxn>
              <a:cxn ang="0">
                <a:pos x="17" y="44"/>
              </a:cxn>
              <a:cxn ang="0">
                <a:pos x="14" y="41"/>
              </a:cxn>
              <a:cxn ang="0">
                <a:pos x="9" y="33"/>
              </a:cxn>
              <a:cxn ang="0">
                <a:pos x="9" y="25"/>
              </a:cxn>
              <a:cxn ang="0">
                <a:pos x="42" y="25"/>
              </a:cxn>
              <a:cxn ang="0">
                <a:pos x="42" y="25"/>
              </a:cxn>
              <a:cxn ang="0">
                <a:pos x="40" y="14"/>
              </a:cxn>
              <a:cxn ang="0">
                <a:pos x="37" y="5"/>
              </a:cxn>
              <a:cxn ang="0">
                <a:pos x="37" y="5"/>
              </a:cxn>
              <a:cxn ang="0">
                <a:pos x="28" y="3"/>
              </a:cxn>
              <a:cxn ang="0">
                <a:pos x="23" y="0"/>
              </a:cxn>
              <a:cxn ang="0">
                <a:pos x="23" y="0"/>
              </a:cxn>
              <a:cxn ang="0">
                <a:pos x="14" y="3"/>
              </a:cxn>
              <a:cxn ang="0">
                <a:pos x="6" y="5"/>
              </a:cxn>
            </a:cxnLst>
            <a:rect l="0" t="0" r="r" b="b"/>
            <a:pathLst>
              <a:path w="42" h="47">
                <a:moveTo>
                  <a:pt x="6" y="5"/>
                </a:moveTo>
                <a:lnTo>
                  <a:pt x="6" y="5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6"/>
                </a:lnTo>
                <a:lnTo>
                  <a:pt x="6" y="41"/>
                </a:lnTo>
                <a:lnTo>
                  <a:pt x="6" y="41"/>
                </a:lnTo>
                <a:lnTo>
                  <a:pt x="14" y="47"/>
                </a:lnTo>
                <a:lnTo>
                  <a:pt x="23" y="47"/>
                </a:lnTo>
                <a:lnTo>
                  <a:pt x="23" y="47"/>
                </a:lnTo>
                <a:lnTo>
                  <a:pt x="31" y="47"/>
                </a:lnTo>
                <a:lnTo>
                  <a:pt x="37" y="44"/>
                </a:lnTo>
                <a:lnTo>
                  <a:pt x="37" y="44"/>
                </a:lnTo>
                <a:lnTo>
                  <a:pt x="42" y="36"/>
                </a:lnTo>
                <a:lnTo>
                  <a:pt x="34" y="36"/>
                </a:lnTo>
                <a:lnTo>
                  <a:pt x="34" y="36"/>
                </a:lnTo>
                <a:lnTo>
                  <a:pt x="28" y="41"/>
                </a:lnTo>
                <a:lnTo>
                  <a:pt x="23" y="44"/>
                </a:lnTo>
                <a:lnTo>
                  <a:pt x="23" y="44"/>
                </a:lnTo>
                <a:lnTo>
                  <a:pt x="17" y="44"/>
                </a:lnTo>
                <a:lnTo>
                  <a:pt x="14" y="41"/>
                </a:lnTo>
                <a:lnTo>
                  <a:pt x="9" y="33"/>
                </a:lnTo>
                <a:lnTo>
                  <a:pt x="9" y="25"/>
                </a:lnTo>
                <a:lnTo>
                  <a:pt x="42" y="25"/>
                </a:lnTo>
                <a:lnTo>
                  <a:pt x="42" y="25"/>
                </a:lnTo>
                <a:lnTo>
                  <a:pt x="40" y="14"/>
                </a:lnTo>
                <a:lnTo>
                  <a:pt x="37" y="5"/>
                </a:lnTo>
                <a:lnTo>
                  <a:pt x="37" y="5"/>
                </a:lnTo>
                <a:lnTo>
                  <a:pt x="28" y="3"/>
                </a:lnTo>
                <a:lnTo>
                  <a:pt x="23" y="0"/>
                </a:lnTo>
                <a:lnTo>
                  <a:pt x="23" y="0"/>
                </a:lnTo>
                <a:lnTo>
                  <a:pt x="14" y="3"/>
                </a:lnTo>
                <a:lnTo>
                  <a:pt x="6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4" name="Freeform 737"/>
          <p:cNvSpPr>
            <a:spLocks/>
          </p:cNvSpPr>
          <p:nvPr/>
        </p:nvSpPr>
        <p:spPr bwMode="auto">
          <a:xfrm>
            <a:off x="4894214" y="4904362"/>
            <a:ext cx="60126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2" y="36"/>
              </a:cxn>
              <a:cxn ang="0">
                <a:pos x="5" y="41"/>
              </a:cxn>
              <a:cxn ang="0">
                <a:pos x="14" y="47"/>
              </a:cxn>
              <a:cxn ang="0">
                <a:pos x="22" y="47"/>
              </a:cxn>
              <a:cxn ang="0">
                <a:pos x="22" y="47"/>
              </a:cxn>
              <a:cxn ang="0">
                <a:pos x="28" y="47"/>
              </a:cxn>
              <a:cxn ang="0">
                <a:pos x="33" y="44"/>
              </a:cxn>
              <a:cxn ang="0">
                <a:pos x="36" y="41"/>
              </a:cxn>
              <a:cxn ang="0">
                <a:pos x="39" y="36"/>
              </a:cxn>
              <a:cxn ang="0">
                <a:pos x="30" y="36"/>
              </a:cxn>
              <a:cxn ang="0">
                <a:pos x="30" y="36"/>
              </a:cxn>
              <a:cxn ang="0">
                <a:pos x="28" y="41"/>
              </a:cxn>
              <a:cxn ang="0">
                <a:pos x="22" y="44"/>
              </a:cxn>
              <a:cxn ang="0">
                <a:pos x="22" y="44"/>
              </a:cxn>
              <a:cxn ang="0">
                <a:pos x="16" y="44"/>
              </a:cxn>
              <a:cxn ang="0">
                <a:pos x="11" y="39"/>
              </a:cxn>
              <a:cxn ang="0">
                <a:pos x="8" y="33"/>
              </a:cxn>
              <a:cxn ang="0">
                <a:pos x="8" y="25"/>
              </a:cxn>
              <a:cxn ang="0">
                <a:pos x="8" y="25"/>
              </a:cxn>
              <a:cxn ang="0">
                <a:pos x="8" y="17"/>
              </a:cxn>
              <a:cxn ang="0">
                <a:pos x="11" y="11"/>
              </a:cxn>
              <a:cxn ang="0">
                <a:pos x="16" y="5"/>
              </a:cxn>
              <a:cxn ang="0">
                <a:pos x="22" y="5"/>
              </a:cxn>
              <a:cxn ang="0">
                <a:pos x="22" y="5"/>
              </a:cxn>
              <a:cxn ang="0">
                <a:pos x="28" y="8"/>
              </a:cxn>
              <a:cxn ang="0">
                <a:pos x="30" y="11"/>
              </a:cxn>
              <a:cxn ang="0">
                <a:pos x="39" y="11"/>
              </a:cxn>
              <a:cxn ang="0">
                <a:pos x="39" y="11"/>
              </a:cxn>
              <a:cxn ang="0">
                <a:pos x="36" y="8"/>
              </a:cxn>
              <a:cxn ang="0">
                <a:pos x="33" y="3"/>
              </a:cxn>
              <a:cxn ang="0">
                <a:pos x="28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5"/>
              </a:cxn>
              <a:cxn ang="0">
                <a:pos x="2" y="14"/>
              </a:cxn>
              <a:cxn ang="0">
                <a:pos x="0" y="25"/>
              </a:cxn>
            </a:cxnLst>
            <a:rect l="0" t="0" r="r" b="b"/>
            <a:pathLst>
              <a:path w="39" h="47">
                <a:moveTo>
                  <a:pt x="0" y="25"/>
                </a:moveTo>
                <a:lnTo>
                  <a:pt x="0" y="25"/>
                </a:lnTo>
                <a:lnTo>
                  <a:pt x="2" y="36"/>
                </a:lnTo>
                <a:lnTo>
                  <a:pt x="5" y="41"/>
                </a:lnTo>
                <a:lnTo>
                  <a:pt x="14" y="47"/>
                </a:lnTo>
                <a:lnTo>
                  <a:pt x="22" y="47"/>
                </a:lnTo>
                <a:lnTo>
                  <a:pt x="22" y="47"/>
                </a:lnTo>
                <a:lnTo>
                  <a:pt x="28" y="47"/>
                </a:lnTo>
                <a:lnTo>
                  <a:pt x="33" y="44"/>
                </a:lnTo>
                <a:lnTo>
                  <a:pt x="36" y="41"/>
                </a:lnTo>
                <a:lnTo>
                  <a:pt x="39" y="36"/>
                </a:lnTo>
                <a:lnTo>
                  <a:pt x="30" y="36"/>
                </a:lnTo>
                <a:lnTo>
                  <a:pt x="30" y="36"/>
                </a:lnTo>
                <a:lnTo>
                  <a:pt x="28" y="41"/>
                </a:lnTo>
                <a:lnTo>
                  <a:pt x="22" y="44"/>
                </a:lnTo>
                <a:lnTo>
                  <a:pt x="22" y="44"/>
                </a:lnTo>
                <a:lnTo>
                  <a:pt x="16" y="44"/>
                </a:lnTo>
                <a:lnTo>
                  <a:pt x="11" y="39"/>
                </a:lnTo>
                <a:lnTo>
                  <a:pt x="8" y="33"/>
                </a:lnTo>
                <a:lnTo>
                  <a:pt x="8" y="25"/>
                </a:lnTo>
                <a:lnTo>
                  <a:pt x="8" y="25"/>
                </a:lnTo>
                <a:lnTo>
                  <a:pt x="8" y="17"/>
                </a:lnTo>
                <a:lnTo>
                  <a:pt x="11" y="11"/>
                </a:lnTo>
                <a:lnTo>
                  <a:pt x="16" y="5"/>
                </a:lnTo>
                <a:lnTo>
                  <a:pt x="22" y="5"/>
                </a:lnTo>
                <a:lnTo>
                  <a:pt x="22" y="5"/>
                </a:lnTo>
                <a:lnTo>
                  <a:pt x="28" y="8"/>
                </a:lnTo>
                <a:lnTo>
                  <a:pt x="30" y="11"/>
                </a:lnTo>
                <a:lnTo>
                  <a:pt x="39" y="11"/>
                </a:lnTo>
                <a:lnTo>
                  <a:pt x="39" y="11"/>
                </a:lnTo>
                <a:lnTo>
                  <a:pt x="36" y="8"/>
                </a:lnTo>
                <a:lnTo>
                  <a:pt x="33" y="3"/>
                </a:lnTo>
                <a:lnTo>
                  <a:pt x="28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5"/>
                </a:lnTo>
                <a:lnTo>
                  <a:pt x="2" y="14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5" name="Freeform 738"/>
          <p:cNvSpPr>
            <a:spLocks/>
          </p:cNvSpPr>
          <p:nvPr/>
        </p:nvSpPr>
        <p:spPr bwMode="auto">
          <a:xfrm>
            <a:off x="4750836" y="4904362"/>
            <a:ext cx="57043" cy="68202"/>
          </a:xfrm>
          <a:custGeom>
            <a:avLst/>
            <a:gdLst/>
            <a:ahLst/>
            <a:cxnLst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14" y="19"/>
              </a:cxn>
              <a:cxn ang="0">
                <a:pos x="6" y="25"/>
              </a:cxn>
              <a:cxn ang="0">
                <a:pos x="0" y="30"/>
              </a:cxn>
              <a:cxn ang="0">
                <a:pos x="0" y="36"/>
              </a:cxn>
              <a:cxn ang="0">
                <a:pos x="0" y="36"/>
              </a:cxn>
              <a:cxn ang="0">
                <a:pos x="0" y="41"/>
              </a:cxn>
              <a:cxn ang="0">
                <a:pos x="3" y="44"/>
              </a:cxn>
              <a:cxn ang="0">
                <a:pos x="9" y="47"/>
              </a:cxn>
              <a:cxn ang="0">
                <a:pos x="14" y="47"/>
              </a:cxn>
              <a:cxn ang="0">
                <a:pos x="14" y="47"/>
              </a:cxn>
              <a:cxn ang="0">
                <a:pos x="23" y="47"/>
              </a:cxn>
              <a:cxn ang="0">
                <a:pos x="25" y="44"/>
              </a:cxn>
              <a:cxn ang="0">
                <a:pos x="28" y="44"/>
              </a:cxn>
              <a:cxn ang="0">
                <a:pos x="28" y="44"/>
              </a:cxn>
              <a:cxn ang="0">
                <a:pos x="28" y="47"/>
              </a:cxn>
              <a:cxn ang="0">
                <a:pos x="37" y="47"/>
              </a:cxn>
              <a:cxn ang="0">
                <a:pos x="37" y="47"/>
              </a:cxn>
              <a:cxn ang="0">
                <a:pos x="37" y="47"/>
              </a:cxn>
              <a:cxn ang="0">
                <a:pos x="34" y="39"/>
              </a:cxn>
              <a:cxn ang="0">
                <a:pos x="34" y="17"/>
              </a:cxn>
              <a:cxn ang="0">
                <a:pos x="34" y="17"/>
              </a:cxn>
              <a:cxn ang="0">
                <a:pos x="34" y="11"/>
              </a:cxn>
              <a:cxn ang="0">
                <a:pos x="31" y="5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6" y="5"/>
              </a:cxn>
              <a:cxn ang="0">
                <a:pos x="3" y="8"/>
              </a:cxn>
              <a:cxn ang="0">
                <a:pos x="3" y="14"/>
              </a:cxn>
              <a:cxn ang="0">
                <a:pos x="9" y="14"/>
              </a:cxn>
              <a:cxn ang="0">
                <a:pos x="9" y="14"/>
              </a:cxn>
              <a:cxn ang="0">
                <a:pos x="11" y="8"/>
              </a:cxn>
              <a:cxn ang="0">
                <a:pos x="14" y="5"/>
              </a:cxn>
              <a:cxn ang="0">
                <a:pos x="17" y="5"/>
              </a:cxn>
              <a:cxn ang="0">
                <a:pos x="17" y="5"/>
              </a:cxn>
              <a:cxn ang="0">
                <a:pos x="23" y="5"/>
              </a:cxn>
              <a:cxn ang="0">
                <a:pos x="25" y="8"/>
              </a:cxn>
              <a:cxn ang="0">
                <a:pos x="25" y="17"/>
              </a:cxn>
            </a:cxnLst>
            <a:rect l="0" t="0" r="r" b="b"/>
            <a:pathLst>
              <a:path w="37" h="47">
                <a:moveTo>
                  <a:pt x="25" y="17"/>
                </a:moveTo>
                <a:lnTo>
                  <a:pt x="25" y="17"/>
                </a:lnTo>
                <a:lnTo>
                  <a:pt x="25" y="17"/>
                </a:lnTo>
                <a:lnTo>
                  <a:pt x="14" y="19"/>
                </a:lnTo>
                <a:lnTo>
                  <a:pt x="6" y="25"/>
                </a:lnTo>
                <a:lnTo>
                  <a:pt x="0" y="30"/>
                </a:lnTo>
                <a:lnTo>
                  <a:pt x="0" y="36"/>
                </a:lnTo>
                <a:lnTo>
                  <a:pt x="0" y="36"/>
                </a:lnTo>
                <a:lnTo>
                  <a:pt x="0" y="41"/>
                </a:lnTo>
                <a:lnTo>
                  <a:pt x="3" y="44"/>
                </a:lnTo>
                <a:lnTo>
                  <a:pt x="9" y="47"/>
                </a:lnTo>
                <a:lnTo>
                  <a:pt x="14" y="47"/>
                </a:lnTo>
                <a:lnTo>
                  <a:pt x="14" y="47"/>
                </a:lnTo>
                <a:lnTo>
                  <a:pt x="23" y="47"/>
                </a:lnTo>
                <a:lnTo>
                  <a:pt x="25" y="44"/>
                </a:lnTo>
                <a:lnTo>
                  <a:pt x="28" y="44"/>
                </a:lnTo>
                <a:lnTo>
                  <a:pt x="28" y="44"/>
                </a:lnTo>
                <a:lnTo>
                  <a:pt x="28" y="47"/>
                </a:lnTo>
                <a:lnTo>
                  <a:pt x="37" y="47"/>
                </a:lnTo>
                <a:lnTo>
                  <a:pt x="37" y="47"/>
                </a:lnTo>
                <a:lnTo>
                  <a:pt x="37" y="47"/>
                </a:lnTo>
                <a:lnTo>
                  <a:pt x="34" y="39"/>
                </a:lnTo>
                <a:lnTo>
                  <a:pt x="34" y="17"/>
                </a:lnTo>
                <a:lnTo>
                  <a:pt x="34" y="17"/>
                </a:lnTo>
                <a:lnTo>
                  <a:pt x="34" y="11"/>
                </a:lnTo>
                <a:lnTo>
                  <a:pt x="31" y="5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6" y="5"/>
                </a:lnTo>
                <a:lnTo>
                  <a:pt x="3" y="8"/>
                </a:lnTo>
                <a:lnTo>
                  <a:pt x="3" y="14"/>
                </a:lnTo>
                <a:lnTo>
                  <a:pt x="9" y="14"/>
                </a:lnTo>
                <a:lnTo>
                  <a:pt x="9" y="14"/>
                </a:lnTo>
                <a:lnTo>
                  <a:pt x="11" y="8"/>
                </a:lnTo>
                <a:lnTo>
                  <a:pt x="14" y="5"/>
                </a:lnTo>
                <a:lnTo>
                  <a:pt x="17" y="5"/>
                </a:lnTo>
                <a:lnTo>
                  <a:pt x="17" y="5"/>
                </a:lnTo>
                <a:lnTo>
                  <a:pt x="23" y="5"/>
                </a:lnTo>
                <a:lnTo>
                  <a:pt x="25" y="8"/>
                </a:lnTo>
                <a:lnTo>
                  <a:pt x="25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6" name="Freeform 739"/>
          <p:cNvSpPr>
            <a:spLocks/>
          </p:cNvSpPr>
          <p:nvPr/>
        </p:nvSpPr>
        <p:spPr bwMode="auto">
          <a:xfrm>
            <a:off x="4820212" y="4904362"/>
            <a:ext cx="60126" cy="68202"/>
          </a:xfrm>
          <a:custGeom>
            <a:avLst/>
            <a:gdLst/>
            <a:ahLst/>
            <a:cxnLst>
              <a:cxn ang="0">
                <a:pos x="31" y="8"/>
              </a:cxn>
              <a:cxn ang="0">
                <a:pos x="31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9" y="8"/>
              </a:cxn>
              <a:cxn ang="0">
                <a:pos x="36" y="5"/>
              </a:cxn>
              <a:cxn ang="0">
                <a:pos x="36" y="5"/>
              </a:cxn>
              <a:cxn ang="0">
                <a:pos x="31" y="3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8" y="8"/>
              </a:cxn>
              <a:cxn ang="0">
                <a:pos x="8" y="8"/>
              </a:cxn>
              <a:cxn ang="0">
                <a:pos x="8" y="3"/>
              </a:cxn>
              <a:cxn ang="0">
                <a:pos x="0" y="3"/>
              </a:cxn>
              <a:cxn ang="0">
                <a:pos x="0" y="47"/>
              </a:cxn>
              <a:cxn ang="0">
                <a:pos x="8" y="47"/>
              </a:cxn>
              <a:cxn ang="0">
                <a:pos x="8" y="14"/>
              </a:cxn>
              <a:cxn ang="0">
                <a:pos x="8" y="14"/>
              </a:cxn>
              <a:cxn ang="0">
                <a:pos x="17" y="8"/>
              </a:cxn>
              <a:cxn ang="0">
                <a:pos x="17" y="8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31" y="8"/>
              </a:cxn>
            </a:cxnLst>
            <a:rect l="0" t="0" r="r" b="b"/>
            <a:pathLst>
              <a:path w="39" h="47">
                <a:moveTo>
                  <a:pt x="31" y="8"/>
                </a:moveTo>
                <a:lnTo>
                  <a:pt x="31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9" y="8"/>
                </a:lnTo>
                <a:lnTo>
                  <a:pt x="36" y="5"/>
                </a:lnTo>
                <a:lnTo>
                  <a:pt x="36" y="5"/>
                </a:lnTo>
                <a:lnTo>
                  <a:pt x="31" y="3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8" y="8"/>
                </a:lnTo>
                <a:lnTo>
                  <a:pt x="8" y="8"/>
                </a:lnTo>
                <a:lnTo>
                  <a:pt x="8" y="3"/>
                </a:lnTo>
                <a:lnTo>
                  <a:pt x="0" y="3"/>
                </a:lnTo>
                <a:lnTo>
                  <a:pt x="0" y="47"/>
                </a:lnTo>
                <a:lnTo>
                  <a:pt x="8" y="47"/>
                </a:lnTo>
                <a:lnTo>
                  <a:pt x="8" y="14"/>
                </a:lnTo>
                <a:lnTo>
                  <a:pt x="8" y="14"/>
                </a:lnTo>
                <a:lnTo>
                  <a:pt x="17" y="8"/>
                </a:lnTo>
                <a:lnTo>
                  <a:pt x="17" y="8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31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7" name="Freeform 740"/>
          <p:cNvSpPr>
            <a:spLocks/>
          </p:cNvSpPr>
          <p:nvPr/>
        </p:nvSpPr>
        <p:spPr bwMode="auto">
          <a:xfrm>
            <a:off x="4678376" y="4904362"/>
            <a:ext cx="60126" cy="68202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0" y="11"/>
              </a:cxn>
              <a:cxn ang="0">
                <a:pos x="30" y="17"/>
              </a:cxn>
              <a:cxn ang="0">
                <a:pos x="30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6" y="8"/>
              </a:cxn>
              <a:cxn ang="0">
                <a:pos x="33" y="5"/>
              </a:cxn>
              <a:cxn ang="0">
                <a:pos x="33" y="5"/>
              </a:cxn>
              <a:cxn ang="0">
                <a:pos x="30" y="3"/>
              </a:cxn>
              <a:cxn ang="0">
                <a:pos x="25" y="0"/>
              </a:cxn>
              <a:cxn ang="0">
                <a:pos x="25" y="0"/>
              </a:cxn>
              <a:cxn ang="0">
                <a:pos x="16" y="3"/>
              </a:cxn>
              <a:cxn ang="0">
                <a:pos x="16" y="3"/>
              </a:cxn>
              <a:cxn ang="0">
                <a:pos x="8" y="8"/>
              </a:cxn>
              <a:cxn ang="0">
                <a:pos x="8" y="8"/>
              </a:cxn>
              <a:cxn ang="0">
                <a:pos x="8" y="3"/>
              </a:cxn>
              <a:cxn ang="0">
                <a:pos x="0" y="3"/>
              </a:cxn>
              <a:cxn ang="0">
                <a:pos x="0" y="47"/>
              </a:cxn>
              <a:cxn ang="0">
                <a:pos x="8" y="47"/>
              </a:cxn>
              <a:cxn ang="0">
                <a:pos x="8" y="14"/>
              </a:cxn>
              <a:cxn ang="0">
                <a:pos x="8" y="14"/>
              </a:cxn>
              <a:cxn ang="0">
                <a:pos x="14" y="8"/>
              </a:cxn>
              <a:cxn ang="0">
                <a:pos x="14" y="8"/>
              </a:cxn>
              <a:cxn ang="0">
                <a:pos x="22" y="5"/>
              </a:cxn>
              <a:cxn ang="0">
                <a:pos x="22" y="5"/>
              </a:cxn>
              <a:cxn ang="0">
                <a:pos x="25" y="5"/>
              </a:cxn>
              <a:cxn ang="0">
                <a:pos x="28" y="8"/>
              </a:cxn>
            </a:cxnLst>
            <a:rect l="0" t="0" r="r" b="b"/>
            <a:pathLst>
              <a:path w="39" h="47">
                <a:moveTo>
                  <a:pt x="28" y="8"/>
                </a:moveTo>
                <a:lnTo>
                  <a:pt x="28" y="8"/>
                </a:lnTo>
                <a:lnTo>
                  <a:pt x="30" y="11"/>
                </a:lnTo>
                <a:lnTo>
                  <a:pt x="30" y="17"/>
                </a:lnTo>
                <a:lnTo>
                  <a:pt x="30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6" y="8"/>
                </a:lnTo>
                <a:lnTo>
                  <a:pt x="33" y="5"/>
                </a:lnTo>
                <a:lnTo>
                  <a:pt x="33" y="5"/>
                </a:lnTo>
                <a:lnTo>
                  <a:pt x="30" y="3"/>
                </a:lnTo>
                <a:lnTo>
                  <a:pt x="25" y="0"/>
                </a:lnTo>
                <a:lnTo>
                  <a:pt x="25" y="0"/>
                </a:lnTo>
                <a:lnTo>
                  <a:pt x="16" y="3"/>
                </a:lnTo>
                <a:lnTo>
                  <a:pt x="16" y="3"/>
                </a:lnTo>
                <a:lnTo>
                  <a:pt x="8" y="8"/>
                </a:lnTo>
                <a:lnTo>
                  <a:pt x="8" y="8"/>
                </a:lnTo>
                <a:lnTo>
                  <a:pt x="8" y="3"/>
                </a:lnTo>
                <a:lnTo>
                  <a:pt x="0" y="3"/>
                </a:lnTo>
                <a:lnTo>
                  <a:pt x="0" y="47"/>
                </a:lnTo>
                <a:lnTo>
                  <a:pt x="8" y="47"/>
                </a:lnTo>
                <a:lnTo>
                  <a:pt x="8" y="14"/>
                </a:lnTo>
                <a:lnTo>
                  <a:pt x="8" y="14"/>
                </a:lnTo>
                <a:lnTo>
                  <a:pt x="14" y="8"/>
                </a:lnTo>
                <a:lnTo>
                  <a:pt x="14" y="8"/>
                </a:lnTo>
                <a:lnTo>
                  <a:pt x="22" y="5"/>
                </a:lnTo>
                <a:lnTo>
                  <a:pt x="22" y="5"/>
                </a:lnTo>
                <a:lnTo>
                  <a:pt x="25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8" name="Rectangle 741"/>
          <p:cNvSpPr>
            <a:spLocks noChangeArrowheads="1"/>
          </p:cNvSpPr>
          <p:nvPr/>
        </p:nvSpPr>
        <p:spPr bwMode="auto">
          <a:xfrm>
            <a:off x="4642917" y="4908716"/>
            <a:ext cx="13875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69" name="Freeform 742"/>
          <p:cNvSpPr>
            <a:spLocks/>
          </p:cNvSpPr>
          <p:nvPr/>
        </p:nvSpPr>
        <p:spPr bwMode="auto">
          <a:xfrm>
            <a:off x="4573540" y="4872438"/>
            <a:ext cx="52418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6" y="69"/>
              </a:cxn>
              <a:cxn ang="0">
                <a:pos x="6" y="36"/>
              </a:cxn>
              <a:cxn ang="0">
                <a:pos x="28" y="36"/>
              </a:cxn>
              <a:cxn ang="0">
                <a:pos x="28" y="30"/>
              </a:cxn>
              <a:cxn ang="0">
                <a:pos x="6" y="30"/>
              </a:cxn>
              <a:cxn ang="0">
                <a:pos x="6" y="5"/>
              </a:cxn>
              <a:cxn ang="0">
                <a:pos x="34" y="5"/>
              </a:cxn>
              <a:cxn ang="0">
                <a:pos x="34" y="0"/>
              </a:cxn>
              <a:cxn ang="0">
                <a:pos x="0" y="0"/>
              </a:cxn>
              <a:cxn ang="0">
                <a:pos x="0" y="69"/>
              </a:cxn>
            </a:cxnLst>
            <a:rect l="0" t="0" r="r" b="b"/>
            <a:pathLst>
              <a:path w="34" h="69">
                <a:moveTo>
                  <a:pt x="0" y="69"/>
                </a:moveTo>
                <a:lnTo>
                  <a:pt x="6" y="69"/>
                </a:lnTo>
                <a:lnTo>
                  <a:pt x="6" y="36"/>
                </a:lnTo>
                <a:lnTo>
                  <a:pt x="28" y="36"/>
                </a:lnTo>
                <a:lnTo>
                  <a:pt x="28" y="30"/>
                </a:lnTo>
                <a:lnTo>
                  <a:pt x="6" y="30"/>
                </a:lnTo>
                <a:lnTo>
                  <a:pt x="6" y="5"/>
                </a:lnTo>
                <a:lnTo>
                  <a:pt x="34" y="5"/>
                </a:lnTo>
                <a:lnTo>
                  <a:pt x="34" y="0"/>
                </a:lnTo>
                <a:lnTo>
                  <a:pt x="0" y="0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0" name="Rectangle 743"/>
          <p:cNvSpPr>
            <a:spLocks noChangeArrowheads="1"/>
          </p:cNvSpPr>
          <p:nvPr/>
        </p:nvSpPr>
        <p:spPr bwMode="auto">
          <a:xfrm>
            <a:off x="4642917" y="4884047"/>
            <a:ext cx="13875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1" name="Freeform 744"/>
          <p:cNvSpPr>
            <a:spLocks/>
          </p:cNvSpPr>
          <p:nvPr/>
        </p:nvSpPr>
        <p:spPr bwMode="auto">
          <a:xfrm>
            <a:off x="4470246" y="4035153"/>
            <a:ext cx="743100" cy="101577"/>
          </a:xfrm>
          <a:custGeom>
            <a:avLst/>
            <a:gdLst/>
            <a:ahLst/>
            <a:cxnLst>
              <a:cxn ang="0">
                <a:pos x="171" y="20"/>
              </a:cxn>
              <a:cxn ang="0">
                <a:pos x="160" y="39"/>
              </a:cxn>
              <a:cxn ang="0">
                <a:pos x="154" y="56"/>
              </a:cxn>
              <a:cxn ang="0">
                <a:pos x="154" y="56"/>
              </a:cxn>
              <a:cxn ang="0">
                <a:pos x="140" y="20"/>
              </a:cxn>
              <a:cxn ang="0">
                <a:pos x="151" y="64"/>
              </a:cxn>
              <a:cxn ang="0">
                <a:pos x="0" y="70"/>
              </a:cxn>
              <a:cxn ang="0">
                <a:pos x="6" y="53"/>
              </a:cxn>
              <a:cxn ang="0">
                <a:pos x="6" y="34"/>
              </a:cxn>
              <a:cxn ang="0">
                <a:pos x="3" y="0"/>
              </a:cxn>
              <a:cxn ang="0">
                <a:pos x="93" y="0"/>
              </a:cxn>
              <a:cxn ang="0">
                <a:pos x="93" y="0"/>
              </a:cxn>
              <a:cxn ang="0">
                <a:pos x="90" y="12"/>
              </a:cxn>
              <a:cxn ang="0">
                <a:pos x="90" y="20"/>
              </a:cxn>
              <a:cxn ang="0">
                <a:pos x="93" y="25"/>
              </a:cxn>
              <a:cxn ang="0">
                <a:pos x="107" y="34"/>
              </a:cxn>
              <a:cxn ang="0">
                <a:pos x="115" y="39"/>
              </a:cxn>
              <a:cxn ang="0">
                <a:pos x="121" y="48"/>
              </a:cxn>
              <a:cxn ang="0">
                <a:pos x="118" y="56"/>
              </a:cxn>
              <a:cxn ang="0">
                <a:pos x="112" y="61"/>
              </a:cxn>
              <a:cxn ang="0">
                <a:pos x="107" y="61"/>
              </a:cxn>
              <a:cxn ang="0">
                <a:pos x="98" y="59"/>
              </a:cxn>
              <a:cxn ang="0">
                <a:pos x="87" y="53"/>
              </a:cxn>
              <a:cxn ang="0">
                <a:pos x="90" y="59"/>
              </a:cxn>
              <a:cxn ang="0">
                <a:pos x="98" y="67"/>
              </a:cxn>
              <a:cxn ang="0">
                <a:pos x="107" y="67"/>
              </a:cxn>
              <a:cxn ang="0">
                <a:pos x="123" y="61"/>
              </a:cxn>
              <a:cxn ang="0">
                <a:pos x="126" y="56"/>
              </a:cxn>
              <a:cxn ang="0">
                <a:pos x="126" y="48"/>
              </a:cxn>
              <a:cxn ang="0">
                <a:pos x="123" y="36"/>
              </a:cxn>
              <a:cxn ang="0">
                <a:pos x="112" y="28"/>
              </a:cxn>
              <a:cxn ang="0">
                <a:pos x="101" y="20"/>
              </a:cxn>
              <a:cxn ang="0">
                <a:pos x="98" y="17"/>
              </a:cxn>
              <a:cxn ang="0">
                <a:pos x="95" y="12"/>
              </a:cxn>
              <a:cxn ang="0">
                <a:pos x="98" y="6"/>
              </a:cxn>
              <a:cxn ang="0">
                <a:pos x="109" y="0"/>
              </a:cxn>
              <a:cxn ang="0">
                <a:pos x="115" y="6"/>
              </a:cxn>
              <a:cxn ang="0">
                <a:pos x="126" y="9"/>
              </a:cxn>
              <a:cxn ang="0">
                <a:pos x="121" y="0"/>
              </a:cxn>
              <a:cxn ang="0">
                <a:pos x="479" y="0"/>
              </a:cxn>
              <a:cxn ang="0">
                <a:pos x="476" y="34"/>
              </a:cxn>
              <a:cxn ang="0">
                <a:pos x="476" y="53"/>
              </a:cxn>
              <a:cxn ang="0">
                <a:pos x="157" y="70"/>
              </a:cxn>
            </a:cxnLst>
            <a:rect l="0" t="0" r="r" b="b"/>
            <a:pathLst>
              <a:path w="482" h="70">
                <a:moveTo>
                  <a:pt x="157" y="70"/>
                </a:moveTo>
                <a:lnTo>
                  <a:pt x="171" y="20"/>
                </a:lnTo>
                <a:lnTo>
                  <a:pt x="165" y="20"/>
                </a:lnTo>
                <a:lnTo>
                  <a:pt x="160" y="39"/>
                </a:lnTo>
                <a:lnTo>
                  <a:pt x="160" y="39"/>
                </a:lnTo>
                <a:lnTo>
                  <a:pt x="154" y="56"/>
                </a:lnTo>
                <a:lnTo>
                  <a:pt x="154" y="56"/>
                </a:lnTo>
                <a:lnTo>
                  <a:pt x="154" y="56"/>
                </a:lnTo>
                <a:lnTo>
                  <a:pt x="146" y="39"/>
                </a:lnTo>
                <a:lnTo>
                  <a:pt x="140" y="20"/>
                </a:lnTo>
                <a:lnTo>
                  <a:pt x="132" y="20"/>
                </a:lnTo>
                <a:lnTo>
                  <a:pt x="151" y="64"/>
                </a:lnTo>
                <a:lnTo>
                  <a:pt x="149" y="70"/>
                </a:lnTo>
                <a:lnTo>
                  <a:pt x="0" y="70"/>
                </a:lnTo>
                <a:lnTo>
                  <a:pt x="0" y="70"/>
                </a:lnTo>
                <a:lnTo>
                  <a:pt x="6" y="53"/>
                </a:lnTo>
                <a:lnTo>
                  <a:pt x="6" y="34"/>
                </a:lnTo>
                <a:lnTo>
                  <a:pt x="6" y="34"/>
                </a:lnTo>
                <a:lnTo>
                  <a:pt x="6" y="17"/>
                </a:lnTo>
                <a:lnTo>
                  <a:pt x="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3" y="0"/>
                </a:lnTo>
                <a:lnTo>
                  <a:pt x="90" y="6"/>
                </a:lnTo>
                <a:lnTo>
                  <a:pt x="90" y="12"/>
                </a:lnTo>
                <a:lnTo>
                  <a:pt x="90" y="12"/>
                </a:lnTo>
                <a:lnTo>
                  <a:pt x="90" y="20"/>
                </a:lnTo>
                <a:lnTo>
                  <a:pt x="93" y="25"/>
                </a:lnTo>
                <a:lnTo>
                  <a:pt x="93" y="25"/>
                </a:lnTo>
                <a:lnTo>
                  <a:pt x="107" y="34"/>
                </a:lnTo>
                <a:lnTo>
                  <a:pt x="107" y="34"/>
                </a:lnTo>
                <a:lnTo>
                  <a:pt x="115" y="39"/>
                </a:lnTo>
                <a:lnTo>
                  <a:pt x="115" y="39"/>
                </a:lnTo>
                <a:lnTo>
                  <a:pt x="118" y="45"/>
                </a:lnTo>
                <a:lnTo>
                  <a:pt x="121" y="48"/>
                </a:lnTo>
                <a:lnTo>
                  <a:pt x="121" y="48"/>
                </a:lnTo>
                <a:lnTo>
                  <a:pt x="118" y="56"/>
                </a:lnTo>
                <a:lnTo>
                  <a:pt x="118" y="56"/>
                </a:lnTo>
                <a:lnTo>
                  <a:pt x="112" y="61"/>
                </a:lnTo>
                <a:lnTo>
                  <a:pt x="107" y="61"/>
                </a:lnTo>
                <a:lnTo>
                  <a:pt x="107" y="61"/>
                </a:lnTo>
                <a:lnTo>
                  <a:pt x="101" y="61"/>
                </a:lnTo>
                <a:lnTo>
                  <a:pt x="98" y="59"/>
                </a:lnTo>
                <a:lnTo>
                  <a:pt x="95" y="53"/>
                </a:lnTo>
                <a:lnTo>
                  <a:pt x="87" y="53"/>
                </a:lnTo>
                <a:lnTo>
                  <a:pt x="87" y="53"/>
                </a:lnTo>
                <a:lnTo>
                  <a:pt x="90" y="59"/>
                </a:lnTo>
                <a:lnTo>
                  <a:pt x="93" y="64"/>
                </a:lnTo>
                <a:lnTo>
                  <a:pt x="98" y="67"/>
                </a:lnTo>
                <a:lnTo>
                  <a:pt x="107" y="67"/>
                </a:lnTo>
                <a:lnTo>
                  <a:pt x="107" y="67"/>
                </a:lnTo>
                <a:lnTo>
                  <a:pt x="118" y="64"/>
                </a:lnTo>
                <a:lnTo>
                  <a:pt x="123" y="61"/>
                </a:lnTo>
                <a:lnTo>
                  <a:pt x="123" y="61"/>
                </a:lnTo>
                <a:lnTo>
                  <a:pt x="126" y="56"/>
                </a:lnTo>
                <a:lnTo>
                  <a:pt x="126" y="48"/>
                </a:lnTo>
                <a:lnTo>
                  <a:pt x="126" y="48"/>
                </a:lnTo>
                <a:lnTo>
                  <a:pt x="126" y="42"/>
                </a:lnTo>
                <a:lnTo>
                  <a:pt x="123" y="36"/>
                </a:lnTo>
                <a:lnTo>
                  <a:pt x="123" y="36"/>
                </a:lnTo>
                <a:lnTo>
                  <a:pt x="112" y="28"/>
                </a:lnTo>
                <a:lnTo>
                  <a:pt x="112" y="28"/>
                </a:lnTo>
                <a:lnTo>
                  <a:pt x="101" y="20"/>
                </a:lnTo>
                <a:lnTo>
                  <a:pt x="101" y="20"/>
                </a:lnTo>
                <a:lnTo>
                  <a:pt x="98" y="17"/>
                </a:lnTo>
                <a:lnTo>
                  <a:pt x="95" y="12"/>
                </a:lnTo>
                <a:lnTo>
                  <a:pt x="95" y="12"/>
                </a:lnTo>
                <a:lnTo>
                  <a:pt x="98" y="6"/>
                </a:lnTo>
                <a:lnTo>
                  <a:pt x="98" y="6"/>
                </a:lnTo>
                <a:lnTo>
                  <a:pt x="107" y="0"/>
                </a:lnTo>
                <a:lnTo>
                  <a:pt x="109" y="0"/>
                </a:lnTo>
                <a:lnTo>
                  <a:pt x="109" y="0"/>
                </a:lnTo>
                <a:lnTo>
                  <a:pt x="115" y="6"/>
                </a:lnTo>
                <a:lnTo>
                  <a:pt x="118" y="9"/>
                </a:lnTo>
                <a:lnTo>
                  <a:pt x="126" y="9"/>
                </a:lnTo>
                <a:lnTo>
                  <a:pt x="126" y="9"/>
                </a:lnTo>
                <a:lnTo>
                  <a:pt x="121" y="0"/>
                </a:lnTo>
                <a:lnTo>
                  <a:pt x="479" y="0"/>
                </a:lnTo>
                <a:lnTo>
                  <a:pt x="479" y="0"/>
                </a:lnTo>
                <a:lnTo>
                  <a:pt x="476" y="17"/>
                </a:lnTo>
                <a:lnTo>
                  <a:pt x="476" y="34"/>
                </a:lnTo>
                <a:lnTo>
                  <a:pt x="476" y="34"/>
                </a:lnTo>
                <a:lnTo>
                  <a:pt x="476" y="53"/>
                </a:lnTo>
                <a:lnTo>
                  <a:pt x="482" y="70"/>
                </a:lnTo>
                <a:lnTo>
                  <a:pt x="157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" name="Freeform 745"/>
          <p:cNvSpPr>
            <a:spLocks/>
          </p:cNvSpPr>
          <p:nvPr/>
        </p:nvSpPr>
        <p:spPr bwMode="auto">
          <a:xfrm>
            <a:off x="5040675" y="4064175"/>
            <a:ext cx="50876" cy="6820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41"/>
              </a:cxn>
              <a:cxn ang="0">
                <a:pos x="5" y="44"/>
              </a:cxn>
              <a:cxn ang="0">
                <a:pos x="5" y="44"/>
              </a:cxn>
              <a:cxn ang="0">
                <a:pos x="17" y="47"/>
              </a:cxn>
              <a:cxn ang="0">
                <a:pos x="17" y="47"/>
              </a:cxn>
              <a:cxn ang="0">
                <a:pos x="22" y="44"/>
              </a:cxn>
              <a:cxn ang="0">
                <a:pos x="28" y="41"/>
              </a:cxn>
              <a:cxn ang="0">
                <a:pos x="28" y="41"/>
              </a:cxn>
              <a:cxn ang="0">
                <a:pos x="31" y="39"/>
              </a:cxn>
              <a:cxn ang="0">
                <a:pos x="33" y="33"/>
              </a:cxn>
              <a:cxn ang="0">
                <a:pos x="33" y="33"/>
              </a:cxn>
              <a:cxn ang="0">
                <a:pos x="33" y="28"/>
              </a:cxn>
              <a:cxn ang="0">
                <a:pos x="31" y="25"/>
              </a:cxn>
              <a:cxn ang="0">
                <a:pos x="31" y="25"/>
              </a:cxn>
              <a:cxn ang="0">
                <a:pos x="19" y="19"/>
              </a:cxn>
              <a:cxn ang="0">
                <a:pos x="19" y="19"/>
              </a:cxn>
              <a:cxn ang="0">
                <a:pos x="11" y="14"/>
              </a:cxn>
              <a:cxn ang="0">
                <a:pos x="11" y="14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1" y="5"/>
              </a:cxn>
              <a:cxn ang="0">
                <a:pos x="17" y="3"/>
              </a:cxn>
              <a:cxn ang="0">
                <a:pos x="17" y="3"/>
              </a:cxn>
              <a:cxn ang="0">
                <a:pos x="22" y="5"/>
              </a:cxn>
              <a:cxn ang="0">
                <a:pos x="25" y="8"/>
              </a:cxn>
              <a:cxn ang="0">
                <a:pos x="31" y="8"/>
              </a:cxn>
              <a:cxn ang="0">
                <a:pos x="31" y="8"/>
              </a:cxn>
              <a:cxn ang="0">
                <a:pos x="28" y="3"/>
              </a:cxn>
              <a:cxn ang="0">
                <a:pos x="28" y="3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5" y="3"/>
              </a:cxn>
              <a:cxn ang="0">
                <a:pos x="5" y="3"/>
              </a:cxn>
              <a:cxn ang="0">
                <a:pos x="3" y="5"/>
              </a:cxn>
              <a:cxn ang="0">
                <a:pos x="0" y="11"/>
              </a:cxn>
              <a:cxn ang="0">
                <a:pos x="0" y="11"/>
              </a:cxn>
              <a:cxn ang="0">
                <a:pos x="3" y="16"/>
              </a:cxn>
              <a:cxn ang="0">
                <a:pos x="3" y="16"/>
              </a:cxn>
              <a:cxn ang="0">
                <a:pos x="14" y="25"/>
              </a:cxn>
              <a:cxn ang="0">
                <a:pos x="14" y="25"/>
              </a:cxn>
              <a:cxn ang="0">
                <a:pos x="22" y="28"/>
              </a:cxn>
              <a:cxn ang="0">
                <a:pos x="22" y="28"/>
              </a:cxn>
              <a:cxn ang="0">
                <a:pos x="25" y="33"/>
              </a:cxn>
              <a:cxn ang="0">
                <a:pos x="25" y="33"/>
              </a:cxn>
              <a:cxn ang="0">
                <a:pos x="22" y="41"/>
              </a:cxn>
              <a:cxn ang="0">
                <a:pos x="22" y="41"/>
              </a:cxn>
              <a:cxn ang="0">
                <a:pos x="17" y="44"/>
              </a:cxn>
              <a:cxn ang="0">
                <a:pos x="17" y="44"/>
              </a:cxn>
              <a:cxn ang="0">
                <a:pos x="11" y="41"/>
              </a:cxn>
              <a:cxn ang="0">
                <a:pos x="5" y="39"/>
              </a:cxn>
              <a:cxn ang="0">
                <a:pos x="0" y="39"/>
              </a:cxn>
            </a:cxnLst>
            <a:rect l="0" t="0" r="r" b="b"/>
            <a:pathLst>
              <a:path w="33" h="47">
                <a:moveTo>
                  <a:pt x="0" y="39"/>
                </a:moveTo>
                <a:lnTo>
                  <a:pt x="0" y="39"/>
                </a:lnTo>
                <a:lnTo>
                  <a:pt x="3" y="41"/>
                </a:lnTo>
                <a:lnTo>
                  <a:pt x="5" y="44"/>
                </a:lnTo>
                <a:lnTo>
                  <a:pt x="5" y="44"/>
                </a:lnTo>
                <a:lnTo>
                  <a:pt x="17" y="47"/>
                </a:lnTo>
                <a:lnTo>
                  <a:pt x="17" y="47"/>
                </a:lnTo>
                <a:lnTo>
                  <a:pt x="22" y="44"/>
                </a:lnTo>
                <a:lnTo>
                  <a:pt x="28" y="41"/>
                </a:lnTo>
                <a:lnTo>
                  <a:pt x="28" y="41"/>
                </a:lnTo>
                <a:lnTo>
                  <a:pt x="31" y="39"/>
                </a:lnTo>
                <a:lnTo>
                  <a:pt x="33" y="33"/>
                </a:lnTo>
                <a:lnTo>
                  <a:pt x="33" y="33"/>
                </a:lnTo>
                <a:lnTo>
                  <a:pt x="33" y="28"/>
                </a:lnTo>
                <a:lnTo>
                  <a:pt x="31" y="25"/>
                </a:lnTo>
                <a:lnTo>
                  <a:pt x="31" y="25"/>
                </a:lnTo>
                <a:lnTo>
                  <a:pt x="19" y="19"/>
                </a:lnTo>
                <a:lnTo>
                  <a:pt x="19" y="19"/>
                </a:lnTo>
                <a:lnTo>
                  <a:pt x="11" y="14"/>
                </a:lnTo>
                <a:lnTo>
                  <a:pt x="11" y="14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1" y="5"/>
                </a:lnTo>
                <a:lnTo>
                  <a:pt x="17" y="3"/>
                </a:lnTo>
                <a:lnTo>
                  <a:pt x="17" y="3"/>
                </a:lnTo>
                <a:lnTo>
                  <a:pt x="22" y="5"/>
                </a:lnTo>
                <a:lnTo>
                  <a:pt x="25" y="8"/>
                </a:lnTo>
                <a:lnTo>
                  <a:pt x="31" y="8"/>
                </a:lnTo>
                <a:lnTo>
                  <a:pt x="31" y="8"/>
                </a:lnTo>
                <a:lnTo>
                  <a:pt x="28" y="3"/>
                </a:lnTo>
                <a:lnTo>
                  <a:pt x="28" y="3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5" y="3"/>
                </a:lnTo>
                <a:lnTo>
                  <a:pt x="5" y="3"/>
                </a:lnTo>
                <a:lnTo>
                  <a:pt x="3" y="5"/>
                </a:lnTo>
                <a:lnTo>
                  <a:pt x="0" y="11"/>
                </a:lnTo>
                <a:lnTo>
                  <a:pt x="0" y="11"/>
                </a:lnTo>
                <a:lnTo>
                  <a:pt x="3" y="16"/>
                </a:lnTo>
                <a:lnTo>
                  <a:pt x="3" y="16"/>
                </a:lnTo>
                <a:lnTo>
                  <a:pt x="14" y="25"/>
                </a:lnTo>
                <a:lnTo>
                  <a:pt x="14" y="25"/>
                </a:lnTo>
                <a:lnTo>
                  <a:pt x="22" y="28"/>
                </a:lnTo>
                <a:lnTo>
                  <a:pt x="22" y="28"/>
                </a:lnTo>
                <a:lnTo>
                  <a:pt x="25" y="33"/>
                </a:lnTo>
                <a:lnTo>
                  <a:pt x="25" y="33"/>
                </a:lnTo>
                <a:lnTo>
                  <a:pt x="22" y="41"/>
                </a:lnTo>
                <a:lnTo>
                  <a:pt x="22" y="41"/>
                </a:lnTo>
                <a:lnTo>
                  <a:pt x="17" y="44"/>
                </a:lnTo>
                <a:lnTo>
                  <a:pt x="17" y="44"/>
                </a:lnTo>
                <a:lnTo>
                  <a:pt x="11" y="41"/>
                </a:lnTo>
                <a:lnTo>
                  <a:pt x="5" y="39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3" name="Freeform 746"/>
          <p:cNvSpPr>
            <a:spLocks/>
          </p:cNvSpPr>
          <p:nvPr/>
        </p:nvSpPr>
        <p:spPr bwMode="auto">
          <a:xfrm>
            <a:off x="4851046" y="4064175"/>
            <a:ext cx="64751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2" y="14"/>
              </a:cxn>
              <a:cxn ang="0">
                <a:pos x="0" y="22"/>
              </a:cxn>
              <a:cxn ang="0">
                <a:pos x="0" y="22"/>
              </a:cxn>
              <a:cxn ang="0">
                <a:pos x="2" y="33"/>
              </a:cxn>
              <a:cxn ang="0">
                <a:pos x="5" y="41"/>
              </a:cxn>
              <a:cxn ang="0">
                <a:pos x="5" y="41"/>
              </a:cxn>
              <a:cxn ang="0">
                <a:pos x="14" y="44"/>
              </a:cxn>
              <a:cxn ang="0">
                <a:pos x="22" y="47"/>
              </a:cxn>
              <a:cxn ang="0">
                <a:pos x="22" y="47"/>
              </a:cxn>
              <a:cxn ang="0">
                <a:pos x="28" y="44"/>
              </a:cxn>
              <a:cxn ang="0">
                <a:pos x="36" y="44"/>
              </a:cxn>
              <a:cxn ang="0">
                <a:pos x="36" y="44"/>
              </a:cxn>
              <a:cxn ang="0">
                <a:pos x="42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1"/>
              </a:cxn>
              <a:cxn ang="0">
                <a:pos x="22" y="44"/>
              </a:cxn>
              <a:cxn ang="0">
                <a:pos x="22" y="44"/>
              </a:cxn>
              <a:cxn ang="0">
                <a:pos x="16" y="41"/>
              </a:cxn>
              <a:cxn ang="0">
                <a:pos x="11" y="39"/>
              </a:cxn>
              <a:cxn ang="0">
                <a:pos x="8" y="33"/>
              </a:cxn>
              <a:cxn ang="0">
                <a:pos x="8" y="25"/>
              </a:cxn>
              <a:cxn ang="0">
                <a:pos x="42" y="25"/>
              </a:cxn>
              <a:cxn ang="0">
                <a:pos x="42" y="25"/>
              </a:cxn>
              <a:cxn ang="0">
                <a:pos x="39" y="14"/>
              </a:cxn>
              <a:cxn ang="0">
                <a:pos x="36" y="5"/>
              </a:cxn>
              <a:cxn ang="0">
                <a:pos x="36" y="5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5" y="5"/>
              </a:cxn>
            </a:cxnLst>
            <a:rect l="0" t="0" r="r" b="b"/>
            <a:pathLst>
              <a:path w="42" h="47">
                <a:moveTo>
                  <a:pt x="5" y="5"/>
                </a:moveTo>
                <a:lnTo>
                  <a:pt x="5" y="5"/>
                </a:lnTo>
                <a:lnTo>
                  <a:pt x="2" y="14"/>
                </a:lnTo>
                <a:lnTo>
                  <a:pt x="0" y="22"/>
                </a:lnTo>
                <a:lnTo>
                  <a:pt x="0" y="22"/>
                </a:lnTo>
                <a:lnTo>
                  <a:pt x="2" y="33"/>
                </a:lnTo>
                <a:lnTo>
                  <a:pt x="5" y="41"/>
                </a:lnTo>
                <a:lnTo>
                  <a:pt x="5" y="41"/>
                </a:lnTo>
                <a:lnTo>
                  <a:pt x="14" y="44"/>
                </a:lnTo>
                <a:lnTo>
                  <a:pt x="22" y="47"/>
                </a:lnTo>
                <a:lnTo>
                  <a:pt x="22" y="47"/>
                </a:lnTo>
                <a:lnTo>
                  <a:pt x="28" y="44"/>
                </a:lnTo>
                <a:lnTo>
                  <a:pt x="36" y="44"/>
                </a:lnTo>
                <a:lnTo>
                  <a:pt x="36" y="44"/>
                </a:lnTo>
                <a:lnTo>
                  <a:pt x="42" y="36"/>
                </a:lnTo>
                <a:lnTo>
                  <a:pt x="33" y="36"/>
                </a:lnTo>
                <a:lnTo>
                  <a:pt x="33" y="36"/>
                </a:lnTo>
                <a:lnTo>
                  <a:pt x="28" y="41"/>
                </a:lnTo>
                <a:lnTo>
                  <a:pt x="22" y="44"/>
                </a:lnTo>
                <a:lnTo>
                  <a:pt x="22" y="44"/>
                </a:lnTo>
                <a:lnTo>
                  <a:pt x="16" y="41"/>
                </a:lnTo>
                <a:lnTo>
                  <a:pt x="11" y="39"/>
                </a:lnTo>
                <a:lnTo>
                  <a:pt x="8" y="33"/>
                </a:lnTo>
                <a:lnTo>
                  <a:pt x="8" y="25"/>
                </a:lnTo>
                <a:lnTo>
                  <a:pt x="42" y="25"/>
                </a:lnTo>
                <a:lnTo>
                  <a:pt x="42" y="25"/>
                </a:lnTo>
                <a:lnTo>
                  <a:pt x="39" y="14"/>
                </a:lnTo>
                <a:lnTo>
                  <a:pt x="36" y="5"/>
                </a:lnTo>
                <a:lnTo>
                  <a:pt x="36" y="5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4" name="Freeform 747"/>
          <p:cNvSpPr>
            <a:spLocks/>
          </p:cNvSpPr>
          <p:nvPr/>
        </p:nvSpPr>
        <p:spPr bwMode="auto">
          <a:xfrm>
            <a:off x="4798628" y="4052566"/>
            <a:ext cx="47793" cy="79811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" y="13"/>
              </a:cxn>
              <a:cxn ang="0">
                <a:pos x="6" y="41"/>
              </a:cxn>
              <a:cxn ang="0">
                <a:pos x="6" y="41"/>
              </a:cxn>
              <a:cxn ang="0">
                <a:pos x="6" y="47"/>
              </a:cxn>
              <a:cxn ang="0">
                <a:pos x="11" y="52"/>
              </a:cxn>
              <a:cxn ang="0">
                <a:pos x="14" y="55"/>
              </a:cxn>
              <a:cxn ang="0">
                <a:pos x="20" y="55"/>
              </a:cxn>
              <a:cxn ang="0">
                <a:pos x="20" y="55"/>
              </a:cxn>
              <a:cxn ang="0">
                <a:pos x="31" y="52"/>
              </a:cxn>
              <a:cxn ang="0">
                <a:pos x="28" y="49"/>
              </a:cxn>
              <a:cxn ang="0">
                <a:pos x="28" y="49"/>
              </a:cxn>
              <a:cxn ang="0">
                <a:pos x="22" y="49"/>
              </a:cxn>
              <a:cxn ang="0">
                <a:pos x="22" y="49"/>
              </a:cxn>
              <a:cxn ang="0">
                <a:pos x="17" y="49"/>
              </a:cxn>
              <a:cxn ang="0">
                <a:pos x="14" y="47"/>
              </a:cxn>
              <a:cxn ang="0">
                <a:pos x="14" y="38"/>
              </a:cxn>
              <a:cxn ang="0">
                <a:pos x="14" y="13"/>
              </a:cxn>
              <a:cxn ang="0">
                <a:pos x="25" y="13"/>
              </a:cxn>
              <a:cxn ang="0">
                <a:pos x="25" y="8"/>
              </a:cxn>
              <a:cxn ang="0">
                <a:pos x="14" y="8"/>
              </a:cxn>
              <a:cxn ang="0">
                <a:pos x="14" y="0"/>
              </a:cxn>
              <a:cxn ang="0">
                <a:pos x="6" y="0"/>
              </a:cxn>
              <a:cxn ang="0">
                <a:pos x="6" y="8"/>
              </a:cxn>
              <a:cxn ang="0">
                <a:pos x="0" y="8"/>
              </a:cxn>
              <a:cxn ang="0">
                <a:pos x="0" y="13"/>
              </a:cxn>
            </a:cxnLst>
            <a:rect l="0" t="0" r="r" b="b"/>
            <a:pathLst>
              <a:path w="31" h="55">
                <a:moveTo>
                  <a:pt x="0" y="13"/>
                </a:moveTo>
                <a:lnTo>
                  <a:pt x="6" y="13"/>
                </a:lnTo>
                <a:lnTo>
                  <a:pt x="6" y="41"/>
                </a:lnTo>
                <a:lnTo>
                  <a:pt x="6" y="41"/>
                </a:lnTo>
                <a:lnTo>
                  <a:pt x="6" y="47"/>
                </a:lnTo>
                <a:lnTo>
                  <a:pt x="11" y="52"/>
                </a:lnTo>
                <a:lnTo>
                  <a:pt x="14" y="55"/>
                </a:lnTo>
                <a:lnTo>
                  <a:pt x="20" y="55"/>
                </a:lnTo>
                <a:lnTo>
                  <a:pt x="20" y="55"/>
                </a:lnTo>
                <a:lnTo>
                  <a:pt x="31" y="52"/>
                </a:lnTo>
                <a:lnTo>
                  <a:pt x="28" y="49"/>
                </a:lnTo>
                <a:lnTo>
                  <a:pt x="28" y="49"/>
                </a:lnTo>
                <a:lnTo>
                  <a:pt x="22" y="49"/>
                </a:lnTo>
                <a:lnTo>
                  <a:pt x="22" y="49"/>
                </a:lnTo>
                <a:lnTo>
                  <a:pt x="17" y="49"/>
                </a:lnTo>
                <a:lnTo>
                  <a:pt x="14" y="47"/>
                </a:lnTo>
                <a:lnTo>
                  <a:pt x="14" y="38"/>
                </a:lnTo>
                <a:lnTo>
                  <a:pt x="14" y="13"/>
                </a:lnTo>
                <a:lnTo>
                  <a:pt x="25" y="13"/>
                </a:lnTo>
                <a:lnTo>
                  <a:pt x="25" y="8"/>
                </a:lnTo>
                <a:lnTo>
                  <a:pt x="14" y="8"/>
                </a:lnTo>
                <a:lnTo>
                  <a:pt x="14" y="0"/>
                </a:lnTo>
                <a:lnTo>
                  <a:pt x="6" y="0"/>
                </a:lnTo>
                <a:lnTo>
                  <a:pt x="6" y="8"/>
                </a:lnTo>
                <a:lnTo>
                  <a:pt x="0" y="8"/>
                </a:lnTo>
                <a:lnTo>
                  <a:pt x="0" y="1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5" name="Freeform 748"/>
          <p:cNvSpPr>
            <a:spLocks/>
          </p:cNvSpPr>
          <p:nvPr/>
        </p:nvSpPr>
        <p:spPr bwMode="auto">
          <a:xfrm>
            <a:off x="4743127" y="4064175"/>
            <a:ext cx="46251" cy="6820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41"/>
              </a:cxn>
              <a:cxn ang="0">
                <a:pos x="5" y="44"/>
              </a:cxn>
              <a:cxn ang="0">
                <a:pos x="5" y="44"/>
              </a:cxn>
              <a:cxn ang="0">
                <a:pos x="16" y="47"/>
              </a:cxn>
              <a:cxn ang="0">
                <a:pos x="16" y="47"/>
              </a:cxn>
              <a:cxn ang="0">
                <a:pos x="22" y="44"/>
              </a:cxn>
              <a:cxn ang="0">
                <a:pos x="28" y="41"/>
              </a:cxn>
              <a:cxn ang="0">
                <a:pos x="28" y="41"/>
              </a:cxn>
              <a:cxn ang="0">
                <a:pos x="30" y="39"/>
              </a:cxn>
              <a:cxn ang="0">
                <a:pos x="30" y="33"/>
              </a:cxn>
              <a:cxn ang="0">
                <a:pos x="30" y="33"/>
              </a:cxn>
              <a:cxn ang="0">
                <a:pos x="30" y="28"/>
              </a:cxn>
              <a:cxn ang="0">
                <a:pos x="28" y="25"/>
              </a:cxn>
              <a:cxn ang="0">
                <a:pos x="28" y="25"/>
              </a:cxn>
              <a:cxn ang="0">
                <a:pos x="19" y="19"/>
              </a:cxn>
              <a:cxn ang="0">
                <a:pos x="19" y="19"/>
              </a:cxn>
              <a:cxn ang="0">
                <a:pos x="8" y="14"/>
              </a:cxn>
              <a:cxn ang="0">
                <a:pos x="8" y="14"/>
              </a:cxn>
              <a:cxn ang="0">
                <a:pos x="5" y="11"/>
              </a:cxn>
              <a:cxn ang="0">
                <a:pos x="5" y="11"/>
              </a:cxn>
              <a:cxn ang="0">
                <a:pos x="8" y="5"/>
              </a:cxn>
              <a:cxn ang="0">
                <a:pos x="8" y="5"/>
              </a:cxn>
              <a:cxn ang="0">
                <a:pos x="16" y="3"/>
              </a:cxn>
              <a:cxn ang="0">
                <a:pos x="16" y="3"/>
              </a:cxn>
              <a:cxn ang="0">
                <a:pos x="22" y="5"/>
              </a:cxn>
              <a:cxn ang="0">
                <a:pos x="25" y="8"/>
              </a:cxn>
              <a:cxn ang="0">
                <a:pos x="30" y="8"/>
              </a:cxn>
              <a:cxn ang="0">
                <a:pos x="30" y="8"/>
              </a:cxn>
              <a:cxn ang="0">
                <a:pos x="25" y="3"/>
              </a:cxn>
              <a:cxn ang="0">
                <a:pos x="25" y="3"/>
              </a:cxn>
              <a:cxn ang="0">
                <a:pos x="16" y="0"/>
              </a:cxn>
              <a:cxn ang="0">
                <a:pos x="16" y="0"/>
              </a:cxn>
              <a:cxn ang="0">
                <a:pos x="8" y="0"/>
              </a:cxn>
              <a:cxn ang="0">
                <a:pos x="5" y="3"/>
              </a:cxn>
              <a:cxn ang="0">
                <a:pos x="5" y="3"/>
              </a:cxn>
              <a:cxn ang="0">
                <a:pos x="0" y="5"/>
              </a:cxn>
              <a:cxn ang="0">
                <a:pos x="0" y="11"/>
              </a:cxn>
              <a:cxn ang="0">
                <a:pos x="0" y="11"/>
              </a:cxn>
              <a:cxn ang="0">
                <a:pos x="2" y="16"/>
              </a:cxn>
              <a:cxn ang="0">
                <a:pos x="2" y="16"/>
              </a:cxn>
              <a:cxn ang="0">
                <a:pos x="14" y="25"/>
              </a:cxn>
              <a:cxn ang="0">
                <a:pos x="14" y="25"/>
              </a:cxn>
              <a:cxn ang="0">
                <a:pos x="22" y="28"/>
              </a:cxn>
              <a:cxn ang="0">
                <a:pos x="22" y="28"/>
              </a:cxn>
              <a:cxn ang="0">
                <a:pos x="25" y="33"/>
              </a:cxn>
              <a:cxn ang="0">
                <a:pos x="25" y="33"/>
              </a:cxn>
              <a:cxn ang="0">
                <a:pos x="22" y="41"/>
              </a:cxn>
              <a:cxn ang="0">
                <a:pos x="22" y="41"/>
              </a:cxn>
              <a:cxn ang="0">
                <a:pos x="14" y="44"/>
              </a:cxn>
              <a:cxn ang="0">
                <a:pos x="14" y="44"/>
              </a:cxn>
              <a:cxn ang="0">
                <a:pos x="8" y="41"/>
              </a:cxn>
              <a:cxn ang="0">
                <a:pos x="5" y="39"/>
              </a:cxn>
              <a:cxn ang="0">
                <a:pos x="0" y="39"/>
              </a:cxn>
            </a:cxnLst>
            <a:rect l="0" t="0" r="r" b="b"/>
            <a:pathLst>
              <a:path w="30" h="47">
                <a:moveTo>
                  <a:pt x="0" y="39"/>
                </a:moveTo>
                <a:lnTo>
                  <a:pt x="0" y="39"/>
                </a:lnTo>
                <a:lnTo>
                  <a:pt x="0" y="41"/>
                </a:lnTo>
                <a:lnTo>
                  <a:pt x="5" y="44"/>
                </a:lnTo>
                <a:lnTo>
                  <a:pt x="5" y="44"/>
                </a:lnTo>
                <a:lnTo>
                  <a:pt x="16" y="47"/>
                </a:lnTo>
                <a:lnTo>
                  <a:pt x="16" y="47"/>
                </a:lnTo>
                <a:lnTo>
                  <a:pt x="22" y="44"/>
                </a:lnTo>
                <a:lnTo>
                  <a:pt x="28" y="41"/>
                </a:lnTo>
                <a:lnTo>
                  <a:pt x="28" y="41"/>
                </a:lnTo>
                <a:lnTo>
                  <a:pt x="30" y="39"/>
                </a:lnTo>
                <a:lnTo>
                  <a:pt x="30" y="33"/>
                </a:lnTo>
                <a:lnTo>
                  <a:pt x="30" y="33"/>
                </a:lnTo>
                <a:lnTo>
                  <a:pt x="30" y="28"/>
                </a:lnTo>
                <a:lnTo>
                  <a:pt x="28" y="25"/>
                </a:lnTo>
                <a:lnTo>
                  <a:pt x="28" y="25"/>
                </a:lnTo>
                <a:lnTo>
                  <a:pt x="19" y="19"/>
                </a:lnTo>
                <a:lnTo>
                  <a:pt x="19" y="19"/>
                </a:lnTo>
                <a:lnTo>
                  <a:pt x="8" y="14"/>
                </a:lnTo>
                <a:lnTo>
                  <a:pt x="8" y="14"/>
                </a:lnTo>
                <a:lnTo>
                  <a:pt x="5" y="11"/>
                </a:lnTo>
                <a:lnTo>
                  <a:pt x="5" y="11"/>
                </a:lnTo>
                <a:lnTo>
                  <a:pt x="8" y="5"/>
                </a:lnTo>
                <a:lnTo>
                  <a:pt x="8" y="5"/>
                </a:lnTo>
                <a:lnTo>
                  <a:pt x="16" y="3"/>
                </a:lnTo>
                <a:lnTo>
                  <a:pt x="16" y="3"/>
                </a:lnTo>
                <a:lnTo>
                  <a:pt x="22" y="5"/>
                </a:lnTo>
                <a:lnTo>
                  <a:pt x="25" y="8"/>
                </a:lnTo>
                <a:lnTo>
                  <a:pt x="30" y="8"/>
                </a:lnTo>
                <a:lnTo>
                  <a:pt x="30" y="8"/>
                </a:lnTo>
                <a:lnTo>
                  <a:pt x="25" y="3"/>
                </a:lnTo>
                <a:lnTo>
                  <a:pt x="25" y="3"/>
                </a:lnTo>
                <a:lnTo>
                  <a:pt x="16" y="0"/>
                </a:lnTo>
                <a:lnTo>
                  <a:pt x="16" y="0"/>
                </a:lnTo>
                <a:lnTo>
                  <a:pt x="8" y="0"/>
                </a:lnTo>
                <a:lnTo>
                  <a:pt x="5" y="3"/>
                </a:lnTo>
                <a:lnTo>
                  <a:pt x="5" y="3"/>
                </a:lnTo>
                <a:lnTo>
                  <a:pt x="0" y="5"/>
                </a:lnTo>
                <a:lnTo>
                  <a:pt x="0" y="11"/>
                </a:lnTo>
                <a:lnTo>
                  <a:pt x="0" y="11"/>
                </a:lnTo>
                <a:lnTo>
                  <a:pt x="2" y="16"/>
                </a:lnTo>
                <a:lnTo>
                  <a:pt x="2" y="16"/>
                </a:lnTo>
                <a:lnTo>
                  <a:pt x="14" y="25"/>
                </a:lnTo>
                <a:lnTo>
                  <a:pt x="14" y="25"/>
                </a:lnTo>
                <a:lnTo>
                  <a:pt x="22" y="28"/>
                </a:lnTo>
                <a:lnTo>
                  <a:pt x="22" y="28"/>
                </a:lnTo>
                <a:lnTo>
                  <a:pt x="25" y="33"/>
                </a:lnTo>
                <a:lnTo>
                  <a:pt x="25" y="33"/>
                </a:lnTo>
                <a:lnTo>
                  <a:pt x="22" y="41"/>
                </a:lnTo>
                <a:lnTo>
                  <a:pt x="22" y="41"/>
                </a:lnTo>
                <a:lnTo>
                  <a:pt x="14" y="44"/>
                </a:lnTo>
                <a:lnTo>
                  <a:pt x="14" y="44"/>
                </a:lnTo>
                <a:lnTo>
                  <a:pt x="8" y="41"/>
                </a:lnTo>
                <a:lnTo>
                  <a:pt x="5" y="39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6" name="Freeform 749"/>
          <p:cNvSpPr>
            <a:spLocks/>
          </p:cNvSpPr>
          <p:nvPr/>
        </p:nvSpPr>
        <p:spPr bwMode="auto">
          <a:xfrm>
            <a:off x="4928131" y="4064175"/>
            <a:ext cx="98669" cy="68202"/>
          </a:xfrm>
          <a:custGeom>
            <a:avLst/>
            <a:gdLst/>
            <a:ahLst/>
            <a:cxnLst>
              <a:cxn ang="0">
                <a:pos x="56" y="5"/>
              </a:cxn>
              <a:cxn ang="0">
                <a:pos x="56" y="5"/>
              </a:cxn>
              <a:cxn ang="0">
                <a:pos x="59" y="14"/>
              </a:cxn>
              <a:cxn ang="0">
                <a:pos x="59" y="47"/>
              </a:cxn>
              <a:cxn ang="0">
                <a:pos x="64" y="47"/>
              </a:cxn>
              <a:cxn ang="0">
                <a:pos x="64" y="14"/>
              </a:cxn>
              <a:cxn ang="0">
                <a:pos x="64" y="14"/>
              </a:cxn>
              <a:cxn ang="0">
                <a:pos x="64" y="8"/>
              </a:cxn>
              <a:cxn ang="0">
                <a:pos x="62" y="3"/>
              </a:cxn>
              <a:cxn ang="0">
                <a:pos x="62" y="3"/>
              </a:cxn>
              <a:cxn ang="0">
                <a:pos x="59" y="0"/>
              </a:cxn>
              <a:cxn ang="0">
                <a:pos x="53" y="0"/>
              </a:cxn>
              <a:cxn ang="0">
                <a:pos x="53" y="0"/>
              </a:cxn>
              <a:cxn ang="0">
                <a:pos x="45" y="3"/>
              </a:cxn>
              <a:cxn ang="0">
                <a:pos x="45" y="3"/>
              </a:cxn>
              <a:cxn ang="0">
                <a:pos x="36" y="8"/>
              </a:cxn>
              <a:cxn ang="0">
                <a:pos x="36" y="8"/>
              </a:cxn>
              <a:cxn ang="0">
                <a:pos x="36" y="8"/>
              </a:cxn>
              <a:cxn ang="0">
                <a:pos x="31" y="3"/>
              </a:cxn>
              <a:cxn ang="0">
                <a:pos x="31" y="3"/>
              </a:cxn>
              <a:cxn ang="0">
                <a:pos x="22" y="0"/>
              </a:cxn>
              <a:cxn ang="0">
                <a:pos x="22" y="0"/>
              </a:cxn>
              <a:cxn ang="0">
                <a:pos x="17" y="3"/>
              </a:cxn>
              <a:cxn ang="0">
                <a:pos x="17" y="3"/>
              </a:cxn>
              <a:cxn ang="0">
                <a:pos x="8" y="8"/>
              </a:cxn>
              <a:cxn ang="0">
                <a:pos x="8" y="8"/>
              </a:cxn>
              <a:cxn ang="0">
                <a:pos x="8" y="0"/>
              </a:cxn>
              <a:cxn ang="0">
                <a:pos x="0" y="0"/>
              </a:cxn>
              <a:cxn ang="0">
                <a:pos x="0" y="47"/>
              </a:cxn>
              <a:cxn ang="0">
                <a:pos x="8" y="47"/>
              </a:cxn>
              <a:cxn ang="0">
                <a:pos x="8" y="11"/>
              </a:cxn>
              <a:cxn ang="0">
                <a:pos x="8" y="11"/>
              </a:cxn>
              <a:cxn ang="0">
                <a:pos x="14" y="5"/>
              </a:cxn>
              <a:cxn ang="0">
                <a:pos x="14" y="5"/>
              </a:cxn>
              <a:cxn ang="0">
                <a:pos x="22" y="5"/>
              </a:cxn>
              <a:cxn ang="0">
                <a:pos x="22" y="5"/>
              </a:cxn>
              <a:cxn ang="0">
                <a:pos x="25" y="5"/>
              </a:cxn>
              <a:cxn ang="0">
                <a:pos x="25" y="5"/>
              </a:cxn>
              <a:cxn ang="0">
                <a:pos x="28" y="14"/>
              </a:cxn>
              <a:cxn ang="0">
                <a:pos x="28" y="47"/>
              </a:cxn>
              <a:cxn ang="0">
                <a:pos x="36" y="47"/>
              </a:cxn>
              <a:cxn ang="0">
                <a:pos x="36" y="11"/>
              </a:cxn>
              <a:cxn ang="0">
                <a:pos x="36" y="11"/>
              </a:cxn>
              <a:cxn ang="0">
                <a:pos x="42" y="5"/>
              </a:cxn>
              <a:cxn ang="0">
                <a:pos x="42" y="5"/>
              </a:cxn>
              <a:cxn ang="0">
                <a:pos x="50" y="5"/>
              </a:cxn>
              <a:cxn ang="0">
                <a:pos x="50" y="5"/>
              </a:cxn>
              <a:cxn ang="0">
                <a:pos x="56" y="5"/>
              </a:cxn>
            </a:cxnLst>
            <a:rect l="0" t="0" r="r" b="b"/>
            <a:pathLst>
              <a:path w="64" h="47">
                <a:moveTo>
                  <a:pt x="56" y="5"/>
                </a:moveTo>
                <a:lnTo>
                  <a:pt x="56" y="5"/>
                </a:lnTo>
                <a:lnTo>
                  <a:pt x="59" y="14"/>
                </a:lnTo>
                <a:lnTo>
                  <a:pt x="59" y="47"/>
                </a:lnTo>
                <a:lnTo>
                  <a:pt x="64" y="47"/>
                </a:lnTo>
                <a:lnTo>
                  <a:pt x="64" y="14"/>
                </a:lnTo>
                <a:lnTo>
                  <a:pt x="64" y="14"/>
                </a:lnTo>
                <a:lnTo>
                  <a:pt x="64" y="8"/>
                </a:lnTo>
                <a:lnTo>
                  <a:pt x="62" y="3"/>
                </a:lnTo>
                <a:lnTo>
                  <a:pt x="62" y="3"/>
                </a:lnTo>
                <a:lnTo>
                  <a:pt x="59" y="0"/>
                </a:lnTo>
                <a:lnTo>
                  <a:pt x="53" y="0"/>
                </a:lnTo>
                <a:lnTo>
                  <a:pt x="53" y="0"/>
                </a:lnTo>
                <a:lnTo>
                  <a:pt x="45" y="3"/>
                </a:lnTo>
                <a:lnTo>
                  <a:pt x="45" y="3"/>
                </a:lnTo>
                <a:lnTo>
                  <a:pt x="36" y="8"/>
                </a:lnTo>
                <a:lnTo>
                  <a:pt x="36" y="8"/>
                </a:lnTo>
                <a:lnTo>
                  <a:pt x="36" y="8"/>
                </a:lnTo>
                <a:lnTo>
                  <a:pt x="31" y="3"/>
                </a:lnTo>
                <a:lnTo>
                  <a:pt x="31" y="3"/>
                </a:lnTo>
                <a:lnTo>
                  <a:pt x="22" y="0"/>
                </a:lnTo>
                <a:lnTo>
                  <a:pt x="22" y="0"/>
                </a:lnTo>
                <a:lnTo>
                  <a:pt x="17" y="3"/>
                </a:lnTo>
                <a:lnTo>
                  <a:pt x="17" y="3"/>
                </a:lnTo>
                <a:lnTo>
                  <a:pt x="8" y="8"/>
                </a:lnTo>
                <a:lnTo>
                  <a:pt x="8" y="8"/>
                </a:lnTo>
                <a:lnTo>
                  <a:pt x="8" y="0"/>
                </a:lnTo>
                <a:lnTo>
                  <a:pt x="0" y="0"/>
                </a:lnTo>
                <a:lnTo>
                  <a:pt x="0" y="47"/>
                </a:lnTo>
                <a:lnTo>
                  <a:pt x="8" y="47"/>
                </a:lnTo>
                <a:lnTo>
                  <a:pt x="8" y="11"/>
                </a:lnTo>
                <a:lnTo>
                  <a:pt x="8" y="11"/>
                </a:lnTo>
                <a:lnTo>
                  <a:pt x="14" y="5"/>
                </a:lnTo>
                <a:lnTo>
                  <a:pt x="14" y="5"/>
                </a:lnTo>
                <a:lnTo>
                  <a:pt x="22" y="5"/>
                </a:lnTo>
                <a:lnTo>
                  <a:pt x="22" y="5"/>
                </a:lnTo>
                <a:lnTo>
                  <a:pt x="25" y="5"/>
                </a:lnTo>
                <a:lnTo>
                  <a:pt x="25" y="5"/>
                </a:lnTo>
                <a:lnTo>
                  <a:pt x="28" y="14"/>
                </a:lnTo>
                <a:lnTo>
                  <a:pt x="28" y="47"/>
                </a:lnTo>
                <a:lnTo>
                  <a:pt x="36" y="47"/>
                </a:lnTo>
                <a:lnTo>
                  <a:pt x="36" y="11"/>
                </a:lnTo>
                <a:lnTo>
                  <a:pt x="36" y="11"/>
                </a:lnTo>
                <a:lnTo>
                  <a:pt x="42" y="5"/>
                </a:lnTo>
                <a:lnTo>
                  <a:pt x="42" y="5"/>
                </a:lnTo>
                <a:lnTo>
                  <a:pt x="50" y="5"/>
                </a:lnTo>
                <a:lnTo>
                  <a:pt x="50" y="5"/>
                </a:lnTo>
                <a:lnTo>
                  <a:pt x="56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7" name="Freeform 750"/>
          <p:cNvSpPr>
            <a:spLocks/>
          </p:cNvSpPr>
          <p:nvPr/>
        </p:nvSpPr>
        <p:spPr bwMode="auto">
          <a:xfrm>
            <a:off x="4863380" y="4068528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1"/>
              </a:cxn>
              <a:cxn ang="0">
                <a:pos x="3" y="5"/>
              </a:cxn>
              <a:cxn ang="0">
                <a:pos x="8" y="2"/>
              </a:cxn>
              <a:cxn ang="0">
                <a:pos x="14" y="0"/>
              </a:cxn>
              <a:cxn ang="0">
                <a:pos x="14" y="0"/>
              </a:cxn>
              <a:cxn ang="0">
                <a:pos x="17" y="2"/>
              </a:cxn>
              <a:cxn ang="0">
                <a:pos x="22" y="5"/>
              </a:cxn>
              <a:cxn ang="0">
                <a:pos x="25" y="11"/>
              </a:cxn>
              <a:cxn ang="0">
                <a:pos x="25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19"/>
                </a:lnTo>
                <a:lnTo>
                  <a:pt x="0" y="11"/>
                </a:lnTo>
                <a:lnTo>
                  <a:pt x="3" y="5"/>
                </a:lnTo>
                <a:lnTo>
                  <a:pt x="8" y="2"/>
                </a:lnTo>
                <a:lnTo>
                  <a:pt x="14" y="0"/>
                </a:lnTo>
                <a:lnTo>
                  <a:pt x="14" y="0"/>
                </a:lnTo>
                <a:lnTo>
                  <a:pt x="17" y="2"/>
                </a:lnTo>
                <a:lnTo>
                  <a:pt x="22" y="5"/>
                </a:lnTo>
                <a:lnTo>
                  <a:pt x="25" y="11"/>
                </a:lnTo>
                <a:lnTo>
                  <a:pt x="25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8" name="Freeform 751"/>
          <p:cNvSpPr>
            <a:spLocks/>
          </p:cNvSpPr>
          <p:nvPr/>
        </p:nvSpPr>
        <p:spPr bwMode="auto">
          <a:xfrm>
            <a:off x="4095613" y="3260265"/>
            <a:ext cx="1506242" cy="95773"/>
          </a:xfrm>
          <a:custGeom>
            <a:avLst/>
            <a:gdLst/>
            <a:ahLst/>
            <a:cxnLst>
              <a:cxn ang="0">
                <a:pos x="420" y="19"/>
              </a:cxn>
              <a:cxn ang="0">
                <a:pos x="406" y="36"/>
              </a:cxn>
              <a:cxn ang="0">
                <a:pos x="403" y="55"/>
              </a:cxn>
              <a:cxn ang="0">
                <a:pos x="400" y="55"/>
              </a:cxn>
              <a:cxn ang="0">
                <a:pos x="386" y="19"/>
              </a:cxn>
              <a:cxn ang="0">
                <a:pos x="397" y="61"/>
              </a:cxn>
              <a:cxn ang="0">
                <a:pos x="0" y="66"/>
              </a:cxn>
              <a:cxn ang="0">
                <a:pos x="11" y="0"/>
              </a:cxn>
              <a:cxn ang="0">
                <a:pos x="341" y="0"/>
              </a:cxn>
              <a:cxn ang="0">
                <a:pos x="338" y="0"/>
              </a:cxn>
              <a:cxn ang="0">
                <a:pos x="336" y="11"/>
              </a:cxn>
              <a:cxn ang="0">
                <a:pos x="336" y="16"/>
              </a:cxn>
              <a:cxn ang="0">
                <a:pos x="338" y="22"/>
              </a:cxn>
              <a:cxn ang="0">
                <a:pos x="352" y="30"/>
              </a:cxn>
              <a:cxn ang="0">
                <a:pos x="361" y="39"/>
              </a:cxn>
              <a:cxn ang="0">
                <a:pos x="366" y="47"/>
              </a:cxn>
              <a:cxn ang="0">
                <a:pos x="364" y="55"/>
              </a:cxn>
              <a:cxn ang="0">
                <a:pos x="358" y="58"/>
              </a:cxn>
              <a:cxn ang="0">
                <a:pos x="352" y="61"/>
              </a:cxn>
              <a:cxn ang="0">
                <a:pos x="344" y="58"/>
              </a:cxn>
              <a:cxn ang="0">
                <a:pos x="333" y="52"/>
              </a:cxn>
              <a:cxn ang="0">
                <a:pos x="336" y="58"/>
              </a:cxn>
              <a:cxn ang="0">
                <a:pos x="344" y="63"/>
              </a:cxn>
              <a:cxn ang="0">
                <a:pos x="352" y="66"/>
              </a:cxn>
              <a:cxn ang="0">
                <a:pos x="369" y="58"/>
              </a:cxn>
              <a:cxn ang="0">
                <a:pos x="372" y="52"/>
              </a:cxn>
              <a:cxn ang="0">
                <a:pos x="372" y="47"/>
              </a:cxn>
              <a:cxn ang="0">
                <a:pos x="369" y="36"/>
              </a:cxn>
              <a:cxn ang="0">
                <a:pos x="358" y="27"/>
              </a:cxn>
              <a:cxn ang="0">
                <a:pos x="347" y="19"/>
              </a:cxn>
              <a:cxn ang="0">
                <a:pos x="344" y="14"/>
              </a:cxn>
              <a:cxn ang="0">
                <a:pos x="341" y="11"/>
              </a:cxn>
              <a:cxn ang="0">
                <a:pos x="344" y="3"/>
              </a:cxn>
              <a:cxn ang="0">
                <a:pos x="352" y="0"/>
              </a:cxn>
              <a:cxn ang="0">
                <a:pos x="358" y="0"/>
              </a:cxn>
              <a:cxn ang="0">
                <a:pos x="364" y="8"/>
              </a:cxn>
              <a:cxn ang="0">
                <a:pos x="372" y="8"/>
              </a:cxn>
              <a:cxn ang="0">
                <a:pos x="966" y="0"/>
              </a:cxn>
              <a:cxn ang="0">
                <a:pos x="977" y="66"/>
              </a:cxn>
            </a:cxnLst>
            <a:rect l="0" t="0" r="r" b="b"/>
            <a:pathLst>
              <a:path w="977" h="66">
                <a:moveTo>
                  <a:pt x="406" y="66"/>
                </a:moveTo>
                <a:lnTo>
                  <a:pt x="420" y="19"/>
                </a:lnTo>
                <a:lnTo>
                  <a:pt x="411" y="19"/>
                </a:lnTo>
                <a:lnTo>
                  <a:pt x="406" y="36"/>
                </a:lnTo>
                <a:lnTo>
                  <a:pt x="406" y="36"/>
                </a:lnTo>
                <a:lnTo>
                  <a:pt x="403" y="55"/>
                </a:lnTo>
                <a:lnTo>
                  <a:pt x="400" y="55"/>
                </a:lnTo>
                <a:lnTo>
                  <a:pt x="400" y="55"/>
                </a:lnTo>
                <a:lnTo>
                  <a:pt x="394" y="36"/>
                </a:lnTo>
                <a:lnTo>
                  <a:pt x="386" y="19"/>
                </a:lnTo>
                <a:lnTo>
                  <a:pt x="378" y="19"/>
                </a:lnTo>
                <a:lnTo>
                  <a:pt x="397" y="61"/>
                </a:lnTo>
                <a:lnTo>
                  <a:pt x="397" y="66"/>
                </a:lnTo>
                <a:lnTo>
                  <a:pt x="0" y="66"/>
                </a:lnTo>
                <a:lnTo>
                  <a:pt x="0" y="66"/>
                </a:lnTo>
                <a:lnTo>
                  <a:pt x="11" y="0"/>
                </a:lnTo>
                <a:lnTo>
                  <a:pt x="341" y="0"/>
                </a:lnTo>
                <a:lnTo>
                  <a:pt x="341" y="0"/>
                </a:lnTo>
                <a:lnTo>
                  <a:pt x="338" y="0"/>
                </a:lnTo>
                <a:lnTo>
                  <a:pt x="338" y="0"/>
                </a:lnTo>
                <a:lnTo>
                  <a:pt x="336" y="5"/>
                </a:lnTo>
                <a:lnTo>
                  <a:pt x="336" y="11"/>
                </a:lnTo>
                <a:lnTo>
                  <a:pt x="336" y="11"/>
                </a:lnTo>
                <a:lnTo>
                  <a:pt x="336" y="16"/>
                </a:lnTo>
                <a:lnTo>
                  <a:pt x="338" y="22"/>
                </a:lnTo>
                <a:lnTo>
                  <a:pt x="338" y="22"/>
                </a:lnTo>
                <a:lnTo>
                  <a:pt x="352" y="30"/>
                </a:lnTo>
                <a:lnTo>
                  <a:pt x="352" y="30"/>
                </a:lnTo>
                <a:lnTo>
                  <a:pt x="361" y="39"/>
                </a:lnTo>
                <a:lnTo>
                  <a:pt x="361" y="39"/>
                </a:lnTo>
                <a:lnTo>
                  <a:pt x="364" y="41"/>
                </a:lnTo>
                <a:lnTo>
                  <a:pt x="366" y="47"/>
                </a:lnTo>
                <a:lnTo>
                  <a:pt x="366" y="47"/>
                </a:lnTo>
                <a:lnTo>
                  <a:pt x="364" y="55"/>
                </a:lnTo>
                <a:lnTo>
                  <a:pt x="364" y="55"/>
                </a:lnTo>
                <a:lnTo>
                  <a:pt x="358" y="58"/>
                </a:lnTo>
                <a:lnTo>
                  <a:pt x="352" y="61"/>
                </a:lnTo>
                <a:lnTo>
                  <a:pt x="352" y="61"/>
                </a:lnTo>
                <a:lnTo>
                  <a:pt x="350" y="58"/>
                </a:lnTo>
                <a:lnTo>
                  <a:pt x="344" y="58"/>
                </a:lnTo>
                <a:lnTo>
                  <a:pt x="341" y="52"/>
                </a:lnTo>
                <a:lnTo>
                  <a:pt x="333" y="52"/>
                </a:lnTo>
                <a:lnTo>
                  <a:pt x="333" y="52"/>
                </a:lnTo>
                <a:lnTo>
                  <a:pt x="336" y="58"/>
                </a:lnTo>
                <a:lnTo>
                  <a:pt x="338" y="61"/>
                </a:lnTo>
                <a:lnTo>
                  <a:pt x="344" y="63"/>
                </a:lnTo>
                <a:lnTo>
                  <a:pt x="352" y="66"/>
                </a:lnTo>
                <a:lnTo>
                  <a:pt x="352" y="66"/>
                </a:lnTo>
                <a:lnTo>
                  <a:pt x="364" y="63"/>
                </a:lnTo>
                <a:lnTo>
                  <a:pt x="369" y="58"/>
                </a:lnTo>
                <a:lnTo>
                  <a:pt x="369" y="58"/>
                </a:lnTo>
                <a:lnTo>
                  <a:pt x="372" y="52"/>
                </a:lnTo>
                <a:lnTo>
                  <a:pt x="372" y="47"/>
                </a:lnTo>
                <a:lnTo>
                  <a:pt x="372" y="47"/>
                </a:lnTo>
                <a:lnTo>
                  <a:pt x="372" y="39"/>
                </a:lnTo>
                <a:lnTo>
                  <a:pt x="369" y="36"/>
                </a:lnTo>
                <a:lnTo>
                  <a:pt x="369" y="36"/>
                </a:lnTo>
                <a:lnTo>
                  <a:pt x="358" y="27"/>
                </a:lnTo>
                <a:lnTo>
                  <a:pt x="358" y="27"/>
                </a:lnTo>
                <a:lnTo>
                  <a:pt x="347" y="19"/>
                </a:lnTo>
                <a:lnTo>
                  <a:pt x="347" y="19"/>
                </a:lnTo>
                <a:lnTo>
                  <a:pt x="344" y="14"/>
                </a:lnTo>
                <a:lnTo>
                  <a:pt x="341" y="11"/>
                </a:lnTo>
                <a:lnTo>
                  <a:pt x="341" y="11"/>
                </a:lnTo>
                <a:lnTo>
                  <a:pt x="344" y="3"/>
                </a:lnTo>
                <a:lnTo>
                  <a:pt x="344" y="3"/>
                </a:lnTo>
                <a:lnTo>
                  <a:pt x="350" y="0"/>
                </a:lnTo>
                <a:lnTo>
                  <a:pt x="352" y="0"/>
                </a:lnTo>
                <a:lnTo>
                  <a:pt x="352" y="0"/>
                </a:lnTo>
                <a:lnTo>
                  <a:pt x="358" y="0"/>
                </a:lnTo>
                <a:lnTo>
                  <a:pt x="361" y="3"/>
                </a:lnTo>
                <a:lnTo>
                  <a:pt x="364" y="8"/>
                </a:lnTo>
                <a:lnTo>
                  <a:pt x="372" y="8"/>
                </a:lnTo>
                <a:lnTo>
                  <a:pt x="372" y="8"/>
                </a:lnTo>
                <a:lnTo>
                  <a:pt x="366" y="0"/>
                </a:lnTo>
                <a:lnTo>
                  <a:pt x="966" y="0"/>
                </a:lnTo>
                <a:lnTo>
                  <a:pt x="966" y="0"/>
                </a:lnTo>
                <a:lnTo>
                  <a:pt x="977" y="66"/>
                </a:lnTo>
                <a:lnTo>
                  <a:pt x="406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9" name="Freeform 752"/>
          <p:cNvSpPr>
            <a:spLocks/>
          </p:cNvSpPr>
          <p:nvPr/>
        </p:nvSpPr>
        <p:spPr bwMode="auto">
          <a:xfrm>
            <a:off x="5053009" y="3287836"/>
            <a:ext cx="52418" cy="6384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6" y="44"/>
              </a:cxn>
              <a:cxn ang="0">
                <a:pos x="6" y="44"/>
              </a:cxn>
              <a:cxn ang="0">
                <a:pos x="17" y="44"/>
              </a:cxn>
              <a:cxn ang="0">
                <a:pos x="17" y="44"/>
              </a:cxn>
              <a:cxn ang="0">
                <a:pos x="25" y="44"/>
              </a:cxn>
              <a:cxn ang="0">
                <a:pos x="31" y="42"/>
              </a:cxn>
              <a:cxn ang="0">
                <a:pos x="31" y="42"/>
              </a:cxn>
              <a:cxn ang="0">
                <a:pos x="34" y="39"/>
              </a:cxn>
              <a:cxn ang="0">
                <a:pos x="34" y="33"/>
              </a:cxn>
              <a:cxn ang="0">
                <a:pos x="34" y="33"/>
              </a:cxn>
              <a:cxn ang="0">
                <a:pos x="34" y="28"/>
              </a:cxn>
              <a:cxn ang="0">
                <a:pos x="31" y="25"/>
              </a:cxn>
              <a:cxn ang="0">
                <a:pos x="31" y="25"/>
              </a:cxn>
              <a:cxn ang="0">
                <a:pos x="20" y="20"/>
              </a:cxn>
              <a:cxn ang="0">
                <a:pos x="20" y="20"/>
              </a:cxn>
              <a:cxn ang="0">
                <a:pos x="11" y="14"/>
              </a:cxn>
              <a:cxn ang="0">
                <a:pos x="11" y="14"/>
              </a:cxn>
              <a:cxn ang="0">
                <a:pos x="9" y="8"/>
              </a:cxn>
              <a:cxn ang="0">
                <a:pos x="9" y="8"/>
              </a:cxn>
              <a:cxn ang="0">
                <a:pos x="11" y="3"/>
              </a:cxn>
              <a:cxn ang="0">
                <a:pos x="11" y="3"/>
              </a:cxn>
              <a:cxn ang="0">
                <a:pos x="17" y="3"/>
              </a:cxn>
              <a:cxn ang="0">
                <a:pos x="17" y="3"/>
              </a:cxn>
              <a:cxn ang="0">
                <a:pos x="23" y="3"/>
              </a:cxn>
              <a:cxn ang="0">
                <a:pos x="25" y="8"/>
              </a:cxn>
              <a:cxn ang="0">
                <a:pos x="34" y="6"/>
              </a:cxn>
              <a:cxn ang="0">
                <a:pos x="34" y="6"/>
              </a:cxn>
              <a:cxn ang="0">
                <a:pos x="28" y="0"/>
              </a:cxn>
              <a:cxn ang="0">
                <a:pos x="28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3"/>
              </a:cxn>
              <a:cxn ang="0">
                <a:pos x="6" y="3"/>
              </a:cxn>
              <a:cxn ang="0">
                <a:pos x="3" y="6"/>
              </a:cxn>
              <a:cxn ang="0">
                <a:pos x="3" y="11"/>
              </a:cxn>
              <a:cxn ang="0">
                <a:pos x="3" y="11"/>
              </a:cxn>
              <a:cxn ang="0">
                <a:pos x="6" y="17"/>
              </a:cxn>
              <a:cxn ang="0">
                <a:pos x="6" y="17"/>
              </a:cxn>
              <a:cxn ang="0">
                <a:pos x="14" y="22"/>
              </a:cxn>
              <a:cxn ang="0">
                <a:pos x="14" y="22"/>
              </a:cxn>
              <a:cxn ang="0">
                <a:pos x="25" y="28"/>
              </a:cxn>
              <a:cxn ang="0">
                <a:pos x="25" y="28"/>
              </a:cxn>
              <a:cxn ang="0">
                <a:pos x="25" y="33"/>
              </a:cxn>
              <a:cxn ang="0">
                <a:pos x="25" y="33"/>
              </a:cxn>
              <a:cxn ang="0">
                <a:pos x="25" y="39"/>
              </a:cxn>
              <a:cxn ang="0">
                <a:pos x="25" y="39"/>
              </a:cxn>
              <a:cxn ang="0">
                <a:pos x="17" y="42"/>
              </a:cxn>
              <a:cxn ang="0">
                <a:pos x="17" y="42"/>
              </a:cxn>
              <a:cxn ang="0">
                <a:pos x="11" y="42"/>
              </a:cxn>
              <a:cxn ang="0">
                <a:pos x="9" y="36"/>
              </a:cxn>
              <a:cxn ang="0">
                <a:pos x="0" y="36"/>
              </a:cxn>
            </a:cxnLst>
            <a:rect l="0" t="0" r="r" b="b"/>
            <a:pathLst>
              <a:path w="34" h="44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6" y="44"/>
                </a:lnTo>
                <a:lnTo>
                  <a:pt x="6" y="44"/>
                </a:lnTo>
                <a:lnTo>
                  <a:pt x="17" y="44"/>
                </a:lnTo>
                <a:lnTo>
                  <a:pt x="17" y="44"/>
                </a:lnTo>
                <a:lnTo>
                  <a:pt x="25" y="44"/>
                </a:lnTo>
                <a:lnTo>
                  <a:pt x="31" y="42"/>
                </a:lnTo>
                <a:lnTo>
                  <a:pt x="31" y="42"/>
                </a:lnTo>
                <a:lnTo>
                  <a:pt x="34" y="39"/>
                </a:lnTo>
                <a:lnTo>
                  <a:pt x="34" y="33"/>
                </a:lnTo>
                <a:lnTo>
                  <a:pt x="34" y="33"/>
                </a:lnTo>
                <a:lnTo>
                  <a:pt x="34" y="28"/>
                </a:lnTo>
                <a:lnTo>
                  <a:pt x="31" y="25"/>
                </a:lnTo>
                <a:lnTo>
                  <a:pt x="31" y="25"/>
                </a:lnTo>
                <a:lnTo>
                  <a:pt x="20" y="20"/>
                </a:lnTo>
                <a:lnTo>
                  <a:pt x="20" y="20"/>
                </a:lnTo>
                <a:lnTo>
                  <a:pt x="11" y="14"/>
                </a:lnTo>
                <a:lnTo>
                  <a:pt x="11" y="14"/>
                </a:lnTo>
                <a:lnTo>
                  <a:pt x="9" y="8"/>
                </a:lnTo>
                <a:lnTo>
                  <a:pt x="9" y="8"/>
                </a:lnTo>
                <a:lnTo>
                  <a:pt x="11" y="3"/>
                </a:lnTo>
                <a:lnTo>
                  <a:pt x="11" y="3"/>
                </a:lnTo>
                <a:lnTo>
                  <a:pt x="17" y="3"/>
                </a:lnTo>
                <a:lnTo>
                  <a:pt x="17" y="3"/>
                </a:lnTo>
                <a:lnTo>
                  <a:pt x="23" y="3"/>
                </a:lnTo>
                <a:lnTo>
                  <a:pt x="25" y="8"/>
                </a:lnTo>
                <a:lnTo>
                  <a:pt x="34" y="6"/>
                </a:lnTo>
                <a:lnTo>
                  <a:pt x="34" y="6"/>
                </a:lnTo>
                <a:lnTo>
                  <a:pt x="28" y="0"/>
                </a:lnTo>
                <a:lnTo>
                  <a:pt x="28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3"/>
                </a:lnTo>
                <a:lnTo>
                  <a:pt x="6" y="3"/>
                </a:lnTo>
                <a:lnTo>
                  <a:pt x="3" y="6"/>
                </a:lnTo>
                <a:lnTo>
                  <a:pt x="3" y="11"/>
                </a:lnTo>
                <a:lnTo>
                  <a:pt x="3" y="11"/>
                </a:lnTo>
                <a:lnTo>
                  <a:pt x="6" y="17"/>
                </a:lnTo>
                <a:lnTo>
                  <a:pt x="6" y="17"/>
                </a:lnTo>
                <a:lnTo>
                  <a:pt x="14" y="22"/>
                </a:lnTo>
                <a:lnTo>
                  <a:pt x="14" y="22"/>
                </a:lnTo>
                <a:lnTo>
                  <a:pt x="25" y="28"/>
                </a:lnTo>
                <a:lnTo>
                  <a:pt x="25" y="28"/>
                </a:lnTo>
                <a:lnTo>
                  <a:pt x="25" y="33"/>
                </a:lnTo>
                <a:lnTo>
                  <a:pt x="25" y="33"/>
                </a:lnTo>
                <a:lnTo>
                  <a:pt x="25" y="39"/>
                </a:lnTo>
                <a:lnTo>
                  <a:pt x="25" y="39"/>
                </a:lnTo>
                <a:lnTo>
                  <a:pt x="17" y="42"/>
                </a:lnTo>
                <a:lnTo>
                  <a:pt x="17" y="42"/>
                </a:lnTo>
                <a:lnTo>
                  <a:pt x="11" y="42"/>
                </a:lnTo>
                <a:lnTo>
                  <a:pt x="9" y="36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0" name="Freeform 753"/>
          <p:cNvSpPr>
            <a:spLocks/>
          </p:cNvSpPr>
          <p:nvPr/>
        </p:nvSpPr>
        <p:spPr bwMode="auto">
          <a:xfrm>
            <a:off x="4863380" y="3287836"/>
            <a:ext cx="60126" cy="63848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6" y="42"/>
              </a:cxn>
              <a:cxn ang="0">
                <a:pos x="6" y="42"/>
              </a:cxn>
              <a:cxn ang="0">
                <a:pos x="11" y="44"/>
              </a:cxn>
              <a:cxn ang="0">
                <a:pos x="20" y="44"/>
              </a:cxn>
              <a:cxn ang="0">
                <a:pos x="20" y="44"/>
              </a:cxn>
              <a:cxn ang="0">
                <a:pos x="28" y="44"/>
              </a:cxn>
              <a:cxn ang="0">
                <a:pos x="34" y="42"/>
              </a:cxn>
              <a:cxn ang="0">
                <a:pos x="34" y="42"/>
              </a:cxn>
              <a:cxn ang="0">
                <a:pos x="36" y="39"/>
              </a:cxn>
              <a:cxn ang="0">
                <a:pos x="39" y="33"/>
              </a:cxn>
              <a:cxn ang="0">
                <a:pos x="31" y="33"/>
              </a:cxn>
              <a:cxn ang="0">
                <a:pos x="31" y="33"/>
              </a:cxn>
              <a:cxn ang="0">
                <a:pos x="28" y="39"/>
              </a:cxn>
              <a:cxn ang="0">
                <a:pos x="20" y="42"/>
              </a:cxn>
              <a:cxn ang="0">
                <a:pos x="20" y="42"/>
              </a:cxn>
              <a:cxn ang="0">
                <a:pos x="14" y="42"/>
              </a:cxn>
              <a:cxn ang="0">
                <a:pos x="11" y="39"/>
              </a:cxn>
              <a:cxn ang="0">
                <a:pos x="8" y="33"/>
              </a:cxn>
              <a:cxn ang="0">
                <a:pos x="6" y="22"/>
              </a:cxn>
              <a:cxn ang="0">
                <a:pos x="39" y="22"/>
              </a:cxn>
              <a:cxn ang="0">
                <a:pos x="39" y="22"/>
              </a:cxn>
              <a:cxn ang="0">
                <a:pos x="39" y="11"/>
              </a:cxn>
              <a:cxn ang="0">
                <a:pos x="34" y="3"/>
              </a:cxn>
              <a:cxn ang="0">
                <a:pos x="34" y="3"/>
              </a:cxn>
              <a:cxn ang="0">
                <a:pos x="28" y="0"/>
              </a:cxn>
              <a:cxn ang="0">
                <a:pos x="20" y="0"/>
              </a:cxn>
              <a:cxn ang="0">
                <a:pos x="20" y="0"/>
              </a:cxn>
              <a:cxn ang="0">
                <a:pos x="11" y="0"/>
              </a:cxn>
              <a:cxn ang="0">
                <a:pos x="6" y="3"/>
              </a:cxn>
            </a:cxnLst>
            <a:rect l="0" t="0" r="r" b="b"/>
            <a:pathLst>
              <a:path w="39" h="44">
                <a:moveTo>
                  <a:pt x="6" y="3"/>
                </a:moveTo>
                <a:lnTo>
                  <a:pt x="6" y="3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6" y="42"/>
                </a:lnTo>
                <a:lnTo>
                  <a:pt x="6" y="42"/>
                </a:lnTo>
                <a:lnTo>
                  <a:pt x="11" y="44"/>
                </a:lnTo>
                <a:lnTo>
                  <a:pt x="20" y="44"/>
                </a:lnTo>
                <a:lnTo>
                  <a:pt x="20" y="44"/>
                </a:lnTo>
                <a:lnTo>
                  <a:pt x="28" y="44"/>
                </a:lnTo>
                <a:lnTo>
                  <a:pt x="34" y="42"/>
                </a:lnTo>
                <a:lnTo>
                  <a:pt x="34" y="42"/>
                </a:lnTo>
                <a:lnTo>
                  <a:pt x="36" y="39"/>
                </a:lnTo>
                <a:lnTo>
                  <a:pt x="39" y="33"/>
                </a:lnTo>
                <a:lnTo>
                  <a:pt x="31" y="33"/>
                </a:lnTo>
                <a:lnTo>
                  <a:pt x="31" y="33"/>
                </a:lnTo>
                <a:lnTo>
                  <a:pt x="28" y="39"/>
                </a:lnTo>
                <a:lnTo>
                  <a:pt x="20" y="42"/>
                </a:lnTo>
                <a:lnTo>
                  <a:pt x="20" y="42"/>
                </a:lnTo>
                <a:lnTo>
                  <a:pt x="14" y="42"/>
                </a:lnTo>
                <a:lnTo>
                  <a:pt x="11" y="39"/>
                </a:lnTo>
                <a:lnTo>
                  <a:pt x="8" y="33"/>
                </a:lnTo>
                <a:lnTo>
                  <a:pt x="6" y="22"/>
                </a:lnTo>
                <a:lnTo>
                  <a:pt x="39" y="22"/>
                </a:lnTo>
                <a:lnTo>
                  <a:pt x="39" y="22"/>
                </a:lnTo>
                <a:lnTo>
                  <a:pt x="39" y="11"/>
                </a:lnTo>
                <a:lnTo>
                  <a:pt x="34" y="3"/>
                </a:lnTo>
                <a:lnTo>
                  <a:pt x="34" y="3"/>
                </a:lnTo>
                <a:lnTo>
                  <a:pt x="28" y="0"/>
                </a:lnTo>
                <a:lnTo>
                  <a:pt x="20" y="0"/>
                </a:lnTo>
                <a:lnTo>
                  <a:pt x="20" y="0"/>
                </a:lnTo>
                <a:lnTo>
                  <a:pt x="11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1" name="Freeform 754"/>
          <p:cNvSpPr>
            <a:spLocks/>
          </p:cNvSpPr>
          <p:nvPr/>
        </p:nvSpPr>
        <p:spPr bwMode="auto">
          <a:xfrm>
            <a:off x="4807879" y="3271874"/>
            <a:ext cx="46251" cy="79811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5" y="14"/>
              </a:cxn>
              <a:cxn ang="0">
                <a:pos x="5" y="42"/>
              </a:cxn>
              <a:cxn ang="0">
                <a:pos x="5" y="42"/>
              </a:cxn>
              <a:cxn ang="0">
                <a:pos x="8" y="50"/>
              </a:cxn>
              <a:cxn ang="0">
                <a:pos x="11" y="53"/>
              </a:cxn>
              <a:cxn ang="0">
                <a:pos x="14" y="55"/>
              </a:cxn>
              <a:cxn ang="0">
                <a:pos x="19" y="55"/>
              </a:cxn>
              <a:cxn ang="0">
                <a:pos x="19" y="55"/>
              </a:cxn>
              <a:cxn ang="0">
                <a:pos x="30" y="55"/>
              </a:cxn>
              <a:cxn ang="0">
                <a:pos x="28" y="50"/>
              </a:cxn>
              <a:cxn ang="0">
                <a:pos x="28" y="50"/>
              </a:cxn>
              <a:cxn ang="0">
                <a:pos x="22" y="53"/>
              </a:cxn>
              <a:cxn ang="0">
                <a:pos x="22" y="53"/>
              </a:cxn>
              <a:cxn ang="0">
                <a:pos x="19" y="53"/>
              </a:cxn>
              <a:cxn ang="0">
                <a:pos x="16" y="50"/>
              </a:cxn>
              <a:cxn ang="0">
                <a:pos x="14" y="42"/>
              </a:cxn>
              <a:cxn ang="0">
                <a:pos x="14" y="14"/>
              </a:cxn>
              <a:cxn ang="0">
                <a:pos x="28" y="14"/>
              </a:cxn>
              <a:cxn ang="0">
                <a:pos x="28" y="11"/>
              </a:cxn>
              <a:cxn ang="0">
                <a:pos x="14" y="11"/>
              </a:cxn>
              <a:cxn ang="0">
                <a:pos x="14" y="0"/>
              </a:cxn>
              <a:cxn ang="0">
                <a:pos x="5" y="0"/>
              </a:cxn>
              <a:cxn ang="0">
                <a:pos x="5" y="11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30" h="55">
                <a:moveTo>
                  <a:pt x="0" y="14"/>
                </a:moveTo>
                <a:lnTo>
                  <a:pt x="5" y="14"/>
                </a:lnTo>
                <a:lnTo>
                  <a:pt x="5" y="42"/>
                </a:lnTo>
                <a:lnTo>
                  <a:pt x="5" y="42"/>
                </a:lnTo>
                <a:lnTo>
                  <a:pt x="8" y="50"/>
                </a:lnTo>
                <a:lnTo>
                  <a:pt x="11" y="53"/>
                </a:lnTo>
                <a:lnTo>
                  <a:pt x="14" y="55"/>
                </a:lnTo>
                <a:lnTo>
                  <a:pt x="19" y="55"/>
                </a:lnTo>
                <a:lnTo>
                  <a:pt x="19" y="55"/>
                </a:lnTo>
                <a:lnTo>
                  <a:pt x="30" y="55"/>
                </a:lnTo>
                <a:lnTo>
                  <a:pt x="28" y="50"/>
                </a:lnTo>
                <a:lnTo>
                  <a:pt x="28" y="50"/>
                </a:lnTo>
                <a:lnTo>
                  <a:pt x="22" y="53"/>
                </a:lnTo>
                <a:lnTo>
                  <a:pt x="22" y="53"/>
                </a:lnTo>
                <a:lnTo>
                  <a:pt x="19" y="53"/>
                </a:lnTo>
                <a:lnTo>
                  <a:pt x="16" y="50"/>
                </a:lnTo>
                <a:lnTo>
                  <a:pt x="14" y="42"/>
                </a:lnTo>
                <a:lnTo>
                  <a:pt x="14" y="14"/>
                </a:lnTo>
                <a:lnTo>
                  <a:pt x="28" y="14"/>
                </a:lnTo>
                <a:lnTo>
                  <a:pt x="28" y="11"/>
                </a:lnTo>
                <a:lnTo>
                  <a:pt x="14" y="11"/>
                </a:lnTo>
                <a:lnTo>
                  <a:pt x="14" y="0"/>
                </a:lnTo>
                <a:lnTo>
                  <a:pt x="5" y="0"/>
                </a:lnTo>
                <a:lnTo>
                  <a:pt x="5" y="11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2" name="Freeform 755"/>
          <p:cNvSpPr>
            <a:spLocks/>
          </p:cNvSpPr>
          <p:nvPr/>
        </p:nvSpPr>
        <p:spPr bwMode="auto">
          <a:xfrm>
            <a:off x="4746211" y="3287836"/>
            <a:ext cx="52418" cy="63848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9" y="44"/>
              </a:cxn>
              <a:cxn ang="0">
                <a:pos x="9" y="44"/>
              </a:cxn>
              <a:cxn ang="0">
                <a:pos x="17" y="44"/>
              </a:cxn>
              <a:cxn ang="0">
                <a:pos x="17" y="44"/>
              </a:cxn>
              <a:cxn ang="0">
                <a:pos x="26" y="44"/>
              </a:cxn>
              <a:cxn ang="0">
                <a:pos x="31" y="42"/>
              </a:cxn>
              <a:cxn ang="0">
                <a:pos x="31" y="42"/>
              </a:cxn>
              <a:cxn ang="0">
                <a:pos x="34" y="39"/>
              </a:cxn>
              <a:cxn ang="0">
                <a:pos x="34" y="33"/>
              </a:cxn>
              <a:cxn ang="0">
                <a:pos x="34" y="33"/>
              </a:cxn>
              <a:cxn ang="0">
                <a:pos x="34" y="28"/>
              </a:cxn>
              <a:cxn ang="0">
                <a:pos x="31" y="25"/>
              </a:cxn>
              <a:cxn ang="0">
                <a:pos x="31" y="25"/>
              </a:cxn>
              <a:cxn ang="0">
                <a:pos x="20" y="20"/>
              </a:cxn>
              <a:cxn ang="0">
                <a:pos x="20" y="20"/>
              </a:cxn>
              <a:cxn ang="0">
                <a:pos x="12" y="14"/>
              </a:cxn>
              <a:cxn ang="0">
                <a:pos x="12" y="14"/>
              </a:cxn>
              <a:cxn ang="0">
                <a:pos x="9" y="8"/>
              </a:cxn>
              <a:cxn ang="0">
                <a:pos x="9" y="8"/>
              </a:cxn>
              <a:cxn ang="0">
                <a:pos x="12" y="3"/>
              </a:cxn>
              <a:cxn ang="0">
                <a:pos x="12" y="3"/>
              </a:cxn>
              <a:cxn ang="0">
                <a:pos x="17" y="3"/>
              </a:cxn>
              <a:cxn ang="0">
                <a:pos x="17" y="3"/>
              </a:cxn>
              <a:cxn ang="0">
                <a:pos x="23" y="3"/>
              </a:cxn>
              <a:cxn ang="0">
                <a:pos x="26" y="8"/>
              </a:cxn>
              <a:cxn ang="0">
                <a:pos x="34" y="6"/>
              </a:cxn>
              <a:cxn ang="0">
                <a:pos x="34" y="6"/>
              </a:cxn>
              <a:cxn ang="0">
                <a:pos x="28" y="0"/>
              </a:cxn>
              <a:cxn ang="0">
                <a:pos x="28" y="0"/>
              </a:cxn>
              <a:cxn ang="0">
                <a:pos x="17" y="0"/>
              </a:cxn>
              <a:cxn ang="0">
                <a:pos x="17" y="0"/>
              </a:cxn>
              <a:cxn ang="0">
                <a:pos x="12" y="0"/>
              </a:cxn>
              <a:cxn ang="0">
                <a:pos x="6" y="3"/>
              </a:cxn>
              <a:cxn ang="0">
                <a:pos x="6" y="3"/>
              </a:cxn>
              <a:cxn ang="0">
                <a:pos x="3" y="6"/>
              </a:cxn>
              <a:cxn ang="0">
                <a:pos x="3" y="11"/>
              </a:cxn>
              <a:cxn ang="0">
                <a:pos x="3" y="11"/>
              </a:cxn>
              <a:cxn ang="0">
                <a:pos x="6" y="17"/>
              </a:cxn>
              <a:cxn ang="0">
                <a:pos x="6" y="17"/>
              </a:cxn>
              <a:cxn ang="0">
                <a:pos x="14" y="22"/>
              </a:cxn>
              <a:cxn ang="0">
                <a:pos x="14" y="22"/>
              </a:cxn>
              <a:cxn ang="0">
                <a:pos x="26" y="28"/>
              </a:cxn>
              <a:cxn ang="0">
                <a:pos x="26" y="28"/>
              </a:cxn>
              <a:cxn ang="0">
                <a:pos x="28" y="33"/>
              </a:cxn>
              <a:cxn ang="0">
                <a:pos x="28" y="33"/>
              </a:cxn>
              <a:cxn ang="0">
                <a:pos x="26" y="39"/>
              </a:cxn>
              <a:cxn ang="0">
                <a:pos x="26" y="39"/>
              </a:cxn>
              <a:cxn ang="0">
                <a:pos x="17" y="42"/>
              </a:cxn>
              <a:cxn ang="0">
                <a:pos x="17" y="42"/>
              </a:cxn>
              <a:cxn ang="0">
                <a:pos x="12" y="42"/>
              </a:cxn>
              <a:cxn ang="0">
                <a:pos x="9" y="36"/>
              </a:cxn>
              <a:cxn ang="0">
                <a:pos x="0" y="36"/>
              </a:cxn>
            </a:cxnLst>
            <a:rect l="0" t="0" r="r" b="b"/>
            <a:pathLst>
              <a:path w="34" h="44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9" y="44"/>
                </a:lnTo>
                <a:lnTo>
                  <a:pt x="9" y="44"/>
                </a:lnTo>
                <a:lnTo>
                  <a:pt x="17" y="44"/>
                </a:lnTo>
                <a:lnTo>
                  <a:pt x="17" y="44"/>
                </a:lnTo>
                <a:lnTo>
                  <a:pt x="26" y="44"/>
                </a:lnTo>
                <a:lnTo>
                  <a:pt x="31" y="42"/>
                </a:lnTo>
                <a:lnTo>
                  <a:pt x="31" y="42"/>
                </a:lnTo>
                <a:lnTo>
                  <a:pt x="34" y="39"/>
                </a:lnTo>
                <a:lnTo>
                  <a:pt x="34" y="33"/>
                </a:lnTo>
                <a:lnTo>
                  <a:pt x="34" y="33"/>
                </a:lnTo>
                <a:lnTo>
                  <a:pt x="34" y="28"/>
                </a:lnTo>
                <a:lnTo>
                  <a:pt x="31" y="25"/>
                </a:lnTo>
                <a:lnTo>
                  <a:pt x="31" y="25"/>
                </a:lnTo>
                <a:lnTo>
                  <a:pt x="20" y="20"/>
                </a:lnTo>
                <a:lnTo>
                  <a:pt x="20" y="20"/>
                </a:lnTo>
                <a:lnTo>
                  <a:pt x="12" y="14"/>
                </a:lnTo>
                <a:lnTo>
                  <a:pt x="12" y="14"/>
                </a:lnTo>
                <a:lnTo>
                  <a:pt x="9" y="8"/>
                </a:lnTo>
                <a:lnTo>
                  <a:pt x="9" y="8"/>
                </a:lnTo>
                <a:lnTo>
                  <a:pt x="12" y="3"/>
                </a:lnTo>
                <a:lnTo>
                  <a:pt x="12" y="3"/>
                </a:lnTo>
                <a:lnTo>
                  <a:pt x="17" y="3"/>
                </a:lnTo>
                <a:lnTo>
                  <a:pt x="17" y="3"/>
                </a:lnTo>
                <a:lnTo>
                  <a:pt x="23" y="3"/>
                </a:lnTo>
                <a:lnTo>
                  <a:pt x="26" y="8"/>
                </a:lnTo>
                <a:lnTo>
                  <a:pt x="34" y="6"/>
                </a:lnTo>
                <a:lnTo>
                  <a:pt x="34" y="6"/>
                </a:lnTo>
                <a:lnTo>
                  <a:pt x="28" y="0"/>
                </a:lnTo>
                <a:lnTo>
                  <a:pt x="28" y="0"/>
                </a:lnTo>
                <a:lnTo>
                  <a:pt x="17" y="0"/>
                </a:lnTo>
                <a:lnTo>
                  <a:pt x="17" y="0"/>
                </a:lnTo>
                <a:lnTo>
                  <a:pt x="12" y="0"/>
                </a:lnTo>
                <a:lnTo>
                  <a:pt x="6" y="3"/>
                </a:lnTo>
                <a:lnTo>
                  <a:pt x="6" y="3"/>
                </a:lnTo>
                <a:lnTo>
                  <a:pt x="3" y="6"/>
                </a:lnTo>
                <a:lnTo>
                  <a:pt x="3" y="11"/>
                </a:lnTo>
                <a:lnTo>
                  <a:pt x="3" y="11"/>
                </a:lnTo>
                <a:lnTo>
                  <a:pt x="6" y="17"/>
                </a:lnTo>
                <a:lnTo>
                  <a:pt x="6" y="17"/>
                </a:lnTo>
                <a:lnTo>
                  <a:pt x="14" y="22"/>
                </a:lnTo>
                <a:lnTo>
                  <a:pt x="14" y="22"/>
                </a:lnTo>
                <a:lnTo>
                  <a:pt x="26" y="28"/>
                </a:lnTo>
                <a:lnTo>
                  <a:pt x="26" y="28"/>
                </a:lnTo>
                <a:lnTo>
                  <a:pt x="28" y="33"/>
                </a:lnTo>
                <a:lnTo>
                  <a:pt x="28" y="33"/>
                </a:lnTo>
                <a:lnTo>
                  <a:pt x="26" y="39"/>
                </a:lnTo>
                <a:lnTo>
                  <a:pt x="26" y="39"/>
                </a:lnTo>
                <a:lnTo>
                  <a:pt x="17" y="42"/>
                </a:lnTo>
                <a:lnTo>
                  <a:pt x="17" y="42"/>
                </a:lnTo>
                <a:lnTo>
                  <a:pt x="12" y="42"/>
                </a:lnTo>
                <a:lnTo>
                  <a:pt x="9" y="36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3" name="Freeform 756"/>
          <p:cNvSpPr>
            <a:spLocks/>
          </p:cNvSpPr>
          <p:nvPr/>
        </p:nvSpPr>
        <p:spPr bwMode="auto">
          <a:xfrm>
            <a:off x="4940465" y="3287836"/>
            <a:ext cx="100211" cy="63848"/>
          </a:xfrm>
          <a:custGeom>
            <a:avLst/>
            <a:gdLst/>
            <a:ahLst/>
            <a:cxnLst>
              <a:cxn ang="0">
                <a:pos x="56" y="6"/>
              </a:cxn>
              <a:cxn ang="0">
                <a:pos x="56" y="6"/>
              </a:cxn>
              <a:cxn ang="0">
                <a:pos x="56" y="8"/>
              </a:cxn>
              <a:cxn ang="0">
                <a:pos x="56" y="14"/>
              </a:cxn>
              <a:cxn ang="0">
                <a:pos x="56" y="44"/>
              </a:cxn>
              <a:cxn ang="0">
                <a:pos x="65" y="44"/>
              </a:cxn>
              <a:cxn ang="0">
                <a:pos x="65" y="11"/>
              </a:cxn>
              <a:cxn ang="0">
                <a:pos x="65" y="11"/>
              </a:cxn>
              <a:cxn ang="0">
                <a:pos x="65" y="6"/>
              </a:cxn>
              <a:cxn ang="0">
                <a:pos x="62" y="3"/>
              </a:cxn>
              <a:cxn ang="0">
                <a:pos x="62" y="3"/>
              </a:cxn>
              <a:cxn ang="0">
                <a:pos x="56" y="0"/>
              </a:cxn>
              <a:cxn ang="0">
                <a:pos x="54" y="0"/>
              </a:cxn>
              <a:cxn ang="0">
                <a:pos x="54" y="0"/>
              </a:cxn>
              <a:cxn ang="0">
                <a:pos x="42" y="0"/>
              </a:cxn>
              <a:cxn ang="0">
                <a:pos x="42" y="0"/>
              </a:cxn>
              <a:cxn ang="0">
                <a:pos x="37" y="6"/>
              </a:cxn>
              <a:cxn ang="0">
                <a:pos x="34" y="6"/>
              </a:cxn>
              <a:cxn ang="0">
                <a:pos x="34" y="6"/>
              </a:cxn>
              <a:cxn ang="0">
                <a:pos x="31" y="0"/>
              </a:cxn>
              <a:cxn ang="0">
                <a:pos x="31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14" y="0"/>
              </a:cxn>
              <a:cxn ang="0">
                <a:pos x="6" y="6"/>
              </a:cxn>
              <a:cxn ang="0">
                <a:pos x="6" y="6"/>
              </a:cxn>
              <a:cxn ang="0">
                <a:pos x="6" y="0"/>
              </a:cxn>
              <a:cxn ang="0">
                <a:pos x="0" y="0"/>
              </a:cxn>
              <a:cxn ang="0">
                <a:pos x="0" y="44"/>
              </a:cxn>
              <a:cxn ang="0">
                <a:pos x="6" y="44"/>
              </a:cxn>
              <a:cxn ang="0">
                <a:pos x="6" y="11"/>
              </a:cxn>
              <a:cxn ang="0">
                <a:pos x="6" y="11"/>
              </a:cxn>
              <a:cxn ang="0">
                <a:pos x="14" y="6"/>
              </a:cxn>
              <a:cxn ang="0">
                <a:pos x="14" y="6"/>
              </a:cxn>
              <a:cxn ang="0">
                <a:pos x="20" y="3"/>
              </a:cxn>
              <a:cxn ang="0">
                <a:pos x="20" y="3"/>
              </a:cxn>
              <a:cxn ang="0">
                <a:pos x="26" y="6"/>
              </a:cxn>
              <a:cxn ang="0">
                <a:pos x="26" y="6"/>
              </a:cxn>
              <a:cxn ang="0">
                <a:pos x="28" y="14"/>
              </a:cxn>
              <a:cxn ang="0">
                <a:pos x="28" y="44"/>
              </a:cxn>
              <a:cxn ang="0">
                <a:pos x="37" y="44"/>
              </a:cxn>
              <a:cxn ang="0">
                <a:pos x="37" y="11"/>
              </a:cxn>
              <a:cxn ang="0">
                <a:pos x="37" y="11"/>
              </a:cxn>
              <a:cxn ang="0">
                <a:pos x="42" y="6"/>
              </a:cxn>
              <a:cxn ang="0">
                <a:pos x="42" y="6"/>
              </a:cxn>
              <a:cxn ang="0">
                <a:pos x="51" y="3"/>
              </a:cxn>
              <a:cxn ang="0">
                <a:pos x="51" y="3"/>
              </a:cxn>
              <a:cxn ang="0">
                <a:pos x="56" y="6"/>
              </a:cxn>
            </a:cxnLst>
            <a:rect l="0" t="0" r="r" b="b"/>
            <a:pathLst>
              <a:path w="65" h="44">
                <a:moveTo>
                  <a:pt x="56" y="6"/>
                </a:moveTo>
                <a:lnTo>
                  <a:pt x="56" y="6"/>
                </a:lnTo>
                <a:lnTo>
                  <a:pt x="56" y="8"/>
                </a:lnTo>
                <a:lnTo>
                  <a:pt x="56" y="14"/>
                </a:lnTo>
                <a:lnTo>
                  <a:pt x="56" y="44"/>
                </a:lnTo>
                <a:lnTo>
                  <a:pt x="65" y="44"/>
                </a:lnTo>
                <a:lnTo>
                  <a:pt x="65" y="11"/>
                </a:lnTo>
                <a:lnTo>
                  <a:pt x="65" y="11"/>
                </a:lnTo>
                <a:lnTo>
                  <a:pt x="65" y="6"/>
                </a:lnTo>
                <a:lnTo>
                  <a:pt x="62" y="3"/>
                </a:lnTo>
                <a:lnTo>
                  <a:pt x="62" y="3"/>
                </a:lnTo>
                <a:lnTo>
                  <a:pt x="56" y="0"/>
                </a:lnTo>
                <a:lnTo>
                  <a:pt x="54" y="0"/>
                </a:lnTo>
                <a:lnTo>
                  <a:pt x="54" y="0"/>
                </a:lnTo>
                <a:lnTo>
                  <a:pt x="42" y="0"/>
                </a:lnTo>
                <a:lnTo>
                  <a:pt x="42" y="0"/>
                </a:lnTo>
                <a:lnTo>
                  <a:pt x="37" y="6"/>
                </a:lnTo>
                <a:lnTo>
                  <a:pt x="34" y="6"/>
                </a:lnTo>
                <a:lnTo>
                  <a:pt x="34" y="6"/>
                </a:lnTo>
                <a:lnTo>
                  <a:pt x="31" y="0"/>
                </a:lnTo>
                <a:lnTo>
                  <a:pt x="31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14" y="0"/>
                </a:lnTo>
                <a:lnTo>
                  <a:pt x="6" y="6"/>
                </a:lnTo>
                <a:lnTo>
                  <a:pt x="6" y="6"/>
                </a:lnTo>
                <a:lnTo>
                  <a:pt x="6" y="0"/>
                </a:lnTo>
                <a:lnTo>
                  <a:pt x="0" y="0"/>
                </a:lnTo>
                <a:lnTo>
                  <a:pt x="0" y="44"/>
                </a:lnTo>
                <a:lnTo>
                  <a:pt x="6" y="44"/>
                </a:lnTo>
                <a:lnTo>
                  <a:pt x="6" y="11"/>
                </a:lnTo>
                <a:lnTo>
                  <a:pt x="6" y="11"/>
                </a:lnTo>
                <a:lnTo>
                  <a:pt x="14" y="6"/>
                </a:lnTo>
                <a:lnTo>
                  <a:pt x="14" y="6"/>
                </a:lnTo>
                <a:lnTo>
                  <a:pt x="20" y="3"/>
                </a:lnTo>
                <a:lnTo>
                  <a:pt x="20" y="3"/>
                </a:lnTo>
                <a:lnTo>
                  <a:pt x="26" y="6"/>
                </a:lnTo>
                <a:lnTo>
                  <a:pt x="26" y="6"/>
                </a:lnTo>
                <a:lnTo>
                  <a:pt x="28" y="14"/>
                </a:lnTo>
                <a:lnTo>
                  <a:pt x="28" y="44"/>
                </a:lnTo>
                <a:lnTo>
                  <a:pt x="37" y="44"/>
                </a:lnTo>
                <a:lnTo>
                  <a:pt x="37" y="11"/>
                </a:lnTo>
                <a:lnTo>
                  <a:pt x="37" y="11"/>
                </a:lnTo>
                <a:lnTo>
                  <a:pt x="42" y="6"/>
                </a:lnTo>
                <a:lnTo>
                  <a:pt x="42" y="6"/>
                </a:lnTo>
                <a:lnTo>
                  <a:pt x="51" y="3"/>
                </a:lnTo>
                <a:lnTo>
                  <a:pt x="51" y="3"/>
                </a:lnTo>
                <a:lnTo>
                  <a:pt x="56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4" name="Freeform 757"/>
          <p:cNvSpPr>
            <a:spLocks/>
          </p:cNvSpPr>
          <p:nvPr/>
        </p:nvSpPr>
        <p:spPr bwMode="auto">
          <a:xfrm>
            <a:off x="4405495" y="2479573"/>
            <a:ext cx="884936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28" y="34"/>
              </a:cxn>
              <a:cxn ang="0">
                <a:pos x="59" y="0"/>
              </a:cxn>
              <a:cxn ang="0">
                <a:pos x="513" y="0"/>
              </a:cxn>
              <a:cxn ang="0">
                <a:pos x="513" y="0"/>
              </a:cxn>
              <a:cxn ang="0">
                <a:pos x="543" y="34"/>
              </a:cxn>
              <a:cxn ang="0">
                <a:pos x="574" y="70"/>
              </a:cxn>
              <a:cxn ang="0">
                <a:pos x="0" y="70"/>
              </a:cxn>
            </a:cxnLst>
            <a:rect l="0" t="0" r="r" b="b"/>
            <a:pathLst>
              <a:path w="574" h="70">
                <a:moveTo>
                  <a:pt x="0" y="70"/>
                </a:moveTo>
                <a:lnTo>
                  <a:pt x="0" y="70"/>
                </a:lnTo>
                <a:lnTo>
                  <a:pt x="28" y="34"/>
                </a:lnTo>
                <a:lnTo>
                  <a:pt x="59" y="0"/>
                </a:lnTo>
                <a:lnTo>
                  <a:pt x="513" y="0"/>
                </a:lnTo>
                <a:lnTo>
                  <a:pt x="513" y="0"/>
                </a:lnTo>
                <a:lnTo>
                  <a:pt x="543" y="34"/>
                </a:lnTo>
                <a:lnTo>
                  <a:pt x="574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5" name="Freeform 758"/>
          <p:cNvSpPr>
            <a:spLocks noEditPoints="1"/>
          </p:cNvSpPr>
          <p:nvPr/>
        </p:nvSpPr>
        <p:spPr bwMode="auto">
          <a:xfrm>
            <a:off x="4440954" y="2588405"/>
            <a:ext cx="789351" cy="663153"/>
          </a:xfrm>
          <a:custGeom>
            <a:avLst/>
            <a:gdLst/>
            <a:ahLst/>
            <a:cxnLst>
              <a:cxn ang="0">
                <a:pos x="302" y="405"/>
              </a:cxn>
              <a:cxn ang="0">
                <a:pos x="316" y="360"/>
              </a:cxn>
              <a:cxn ang="0">
                <a:pos x="439" y="371"/>
              </a:cxn>
              <a:cxn ang="0">
                <a:pos x="476" y="399"/>
              </a:cxn>
              <a:cxn ang="0">
                <a:pos x="478" y="382"/>
              </a:cxn>
              <a:cxn ang="0">
                <a:pos x="403" y="405"/>
              </a:cxn>
              <a:cxn ang="0">
                <a:pos x="428" y="385"/>
              </a:cxn>
              <a:cxn ang="0">
                <a:pos x="422" y="369"/>
              </a:cxn>
              <a:cxn ang="0">
                <a:pos x="397" y="371"/>
              </a:cxn>
              <a:cxn ang="0">
                <a:pos x="414" y="402"/>
              </a:cxn>
              <a:cxn ang="0">
                <a:pos x="210" y="405"/>
              </a:cxn>
              <a:cxn ang="0">
                <a:pos x="218" y="402"/>
              </a:cxn>
              <a:cxn ang="0">
                <a:pos x="218" y="360"/>
              </a:cxn>
              <a:cxn ang="0">
                <a:pos x="193" y="405"/>
              </a:cxn>
              <a:cxn ang="0">
                <a:pos x="176" y="349"/>
              </a:cxn>
              <a:cxn ang="0">
                <a:pos x="347" y="371"/>
              </a:cxn>
              <a:cxn ang="0">
                <a:pos x="366" y="360"/>
              </a:cxn>
              <a:cxn ang="0">
                <a:pos x="257" y="371"/>
              </a:cxn>
              <a:cxn ang="0">
                <a:pos x="277" y="360"/>
              </a:cxn>
              <a:cxn ang="0">
                <a:pos x="145" y="369"/>
              </a:cxn>
              <a:cxn ang="0">
                <a:pos x="131" y="360"/>
              </a:cxn>
              <a:cxn ang="0">
                <a:pos x="137" y="363"/>
              </a:cxn>
              <a:cxn ang="0">
                <a:pos x="75" y="341"/>
              </a:cxn>
              <a:cxn ang="0">
                <a:pos x="47" y="175"/>
              </a:cxn>
              <a:cxn ang="0">
                <a:pos x="81" y="141"/>
              </a:cxn>
              <a:cxn ang="0">
                <a:pos x="464" y="155"/>
              </a:cxn>
              <a:cxn ang="0">
                <a:pos x="470" y="186"/>
              </a:cxn>
              <a:cxn ang="0">
                <a:pos x="448" y="194"/>
              </a:cxn>
              <a:cxn ang="0">
                <a:pos x="392" y="169"/>
              </a:cxn>
              <a:cxn ang="0">
                <a:pos x="436" y="194"/>
              </a:cxn>
              <a:cxn ang="0">
                <a:pos x="406" y="183"/>
              </a:cxn>
              <a:cxn ang="0">
                <a:pos x="347" y="188"/>
              </a:cxn>
              <a:cxn ang="0">
                <a:pos x="383" y="186"/>
              </a:cxn>
              <a:cxn ang="0">
                <a:pos x="366" y="164"/>
              </a:cxn>
              <a:cxn ang="0">
                <a:pos x="358" y="155"/>
              </a:cxn>
              <a:cxn ang="0">
                <a:pos x="375" y="188"/>
              </a:cxn>
              <a:cxn ang="0">
                <a:pos x="305" y="194"/>
              </a:cxn>
              <a:cxn ang="0">
                <a:pos x="341" y="183"/>
              </a:cxn>
              <a:cxn ang="0">
                <a:pos x="327" y="164"/>
              </a:cxn>
              <a:cxn ang="0">
                <a:pos x="310" y="158"/>
              </a:cxn>
              <a:cxn ang="0">
                <a:pos x="330" y="188"/>
              </a:cxn>
              <a:cxn ang="0">
                <a:pos x="249" y="177"/>
              </a:cxn>
              <a:cxn ang="0">
                <a:pos x="296" y="188"/>
              </a:cxn>
              <a:cxn ang="0">
                <a:pos x="296" y="183"/>
              </a:cxn>
              <a:cxn ang="0">
                <a:pos x="201" y="169"/>
              </a:cxn>
              <a:cxn ang="0">
                <a:pos x="240" y="194"/>
              </a:cxn>
              <a:cxn ang="0">
                <a:pos x="212" y="177"/>
              </a:cxn>
              <a:cxn ang="0">
                <a:pos x="243" y="169"/>
              </a:cxn>
              <a:cxn ang="0">
                <a:pos x="142" y="166"/>
              </a:cxn>
              <a:cxn ang="0">
                <a:pos x="176" y="200"/>
              </a:cxn>
              <a:cxn ang="0">
                <a:pos x="154" y="158"/>
              </a:cxn>
              <a:cxn ang="0">
                <a:pos x="134" y="155"/>
              </a:cxn>
              <a:cxn ang="0">
                <a:pos x="154" y="183"/>
              </a:cxn>
              <a:cxn ang="0">
                <a:pos x="176" y="172"/>
              </a:cxn>
              <a:cxn ang="0">
                <a:pos x="406" y="175"/>
              </a:cxn>
              <a:cxn ang="0">
                <a:pos x="263" y="175"/>
              </a:cxn>
              <a:cxn ang="0">
                <a:pos x="467" y="172"/>
              </a:cxn>
              <a:cxn ang="0">
                <a:pos x="473" y="175"/>
              </a:cxn>
              <a:cxn ang="0">
                <a:pos x="70" y="161"/>
              </a:cxn>
            </a:cxnLst>
            <a:rect l="0" t="0" r="r" b="b"/>
            <a:pathLst>
              <a:path w="512" h="457">
                <a:moveTo>
                  <a:pt x="0" y="457"/>
                </a:moveTo>
                <a:lnTo>
                  <a:pt x="25" y="274"/>
                </a:lnTo>
                <a:lnTo>
                  <a:pt x="487" y="274"/>
                </a:lnTo>
                <a:lnTo>
                  <a:pt x="512" y="457"/>
                </a:lnTo>
                <a:lnTo>
                  <a:pt x="0" y="457"/>
                </a:lnTo>
                <a:close/>
                <a:moveTo>
                  <a:pt x="288" y="427"/>
                </a:moveTo>
                <a:lnTo>
                  <a:pt x="296" y="427"/>
                </a:lnTo>
                <a:lnTo>
                  <a:pt x="296" y="402"/>
                </a:lnTo>
                <a:lnTo>
                  <a:pt x="296" y="402"/>
                </a:lnTo>
                <a:lnTo>
                  <a:pt x="296" y="402"/>
                </a:lnTo>
                <a:lnTo>
                  <a:pt x="302" y="405"/>
                </a:lnTo>
                <a:lnTo>
                  <a:pt x="302" y="405"/>
                </a:lnTo>
                <a:lnTo>
                  <a:pt x="308" y="405"/>
                </a:lnTo>
                <a:lnTo>
                  <a:pt x="308" y="405"/>
                </a:lnTo>
                <a:lnTo>
                  <a:pt x="316" y="405"/>
                </a:lnTo>
                <a:lnTo>
                  <a:pt x="322" y="402"/>
                </a:lnTo>
                <a:lnTo>
                  <a:pt x="322" y="402"/>
                </a:lnTo>
                <a:lnTo>
                  <a:pt x="327" y="393"/>
                </a:lnTo>
                <a:lnTo>
                  <a:pt x="327" y="382"/>
                </a:lnTo>
                <a:lnTo>
                  <a:pt x="327" y="382"/>
                </a:lnTo>
                <a:lnTo>
                  <a:pt x="327" y="371"/>
                </a:lnTo>
                <a:lnTo>
                  <a:pt x="322" y="366"/>
                </a:lnTo>
                <a:lnTo>
                  <a:pt x="322" y="366"/>
                </a:lnTo>
                <a:lnTo>
                  <a:pt x="316" y="360"/>
                </a:lnTo>
                <a:lnTo>
                  <a:pt x="310" y="360"/>
                </a:lnTo>
                <a:lnTo>
                  <a:pt x="310" y="360"/>
                </a:lnTo>
                <a:lnTo>
                  <a:pt x="302" y="360"/>
                </a:lnTo>
                <a:lnTo>
                  <a:pt x="302" y="360"/>
                </a:lnTo>
                <a:lnTo>
                  <a:pt x="296" y="366"/>
                </a:lnTo>
                <a:lnTo>
                  <a:pt x="294" y="366"/>
                </a:lnTo>
                <a:lnTo>
                  <a:pt x="296" y="360"/>
                </a:lnTo>
                <a:lnTo>
                  <a:pt x="288" y="360"/>
                </a:lnTo>
                <a:lnTo>
                  <a:pt x="288" y="427"/>
                </a:lnTo>
                <a:close/>
                <a:moveTo>
                  <a:pt x="442" y="363"/>
                </a:moveTo>
                <a:lnTo>
                  <a:pt x="442" y="363"/>
                </a:lnTo>
                <a:lnTo>
                  <a:pt x="439" y="371"/>
                </a:lnTo>
                <a:lnTo>
                  <a:pt x="436" y="382"/>
                </a:lnTo>
                <a:lnTo>
                  <a:pt x="436" y="382"/>
                </a:lnTo>
                <a:lnTo>
                  <a:pt x="439" y="393"/>
                </a:lnTo>
                <a:lnTo>
                  <a:pt x="442" y="402"/>
                </a:lnTo>
                <a:lnTo>
                  <a:pt x="442" y="402"/>
                </a:lnTo>
                <a:lnTo>
                  <a:pt x="450" y="405"/>
                </a:lnTo>
                <a:lnTo>
                  <a:pt x="459" y="405"/>
                </a:lnTo>
                <a:lnTo>
                  <a:pt x="459" y="405"/>
                </a:lnTo>
                <a:lnTo>
                  <a:pt x="464" y="405"/>
                </a:lnTo>
                <a:lnTo>
                  <a:pt x="470" y="402"/>
                </a:lnTo>
                <a:lnTo>
                  <a:pt x="470" y="402"/>
                </a:lnTo>
                <a:lnTo>
                  <a:pt x="476" y="399"/>
                </a:lnTo>
                <a:lnTo>
                  <a:pt x="478" y="393"/>
                </a:lnTo>
                <a:lnTo>
                  <a:pt x="470" y="393"/>
                </a:lnTo>
                <a:lnTo>
                  <a:pt x="470" y="393"/>
                </a:lnTo>
                <a:lnTo>
                  <a:pt x="464" y="399"/>
                </a:lnTo>
                <a:lnTo>
                  <a:pt x="459" y="402"/>
                </a:lnTo>
                <a:lnTo>
                  <a:pt x="459" y="402"/>
                </a:lnTo>
                <a:lnTo>
                  <a:pt x="453" y="402"/>
                </a:lnTo>
                <a:lnTo>
                  <a:pt x="448" y="399"/>
                </a:lnTo>
                <a:lnTo>
                  <a:pt x="445" y="393"/>
                </a:lnTo>
                <a:lnTo>
                  <a:pt x="445" y="382"/>
                </a:lnTo>
                <a:lnTo>
                  <a:pt x="478" y="382"/>
                </a:lnTo>
                <a:lnTo>
                  <a:pt x="478" y="382"/>
                </a:lnTo>
                <a:lnTo>
                  <a:pt x="476" y="371"/>
                </a:lnTo>
                <a:lnTo>
                  <a:pt x="473" y="366"/>
                </a:lnTo>
                <a:lnTo>
                  <a:pt x="473" y="366"/>
                </a:lnTo>
                <a:lnTo>
                  <a:pt x="464" y="360"/>
                </a:lnTo>
                <a:lnTo>
                  <a:pt x="459" y="360"/>
                </a:lnTo>
                <a:lnTo>
                  <a:pt x="459" y="360"/>
                </a:lnTo>
                <a:lnTo>
                  <a:pt x="450" y="360"/>
                </a:lnTo>
                <a:lnTo>
                  <a:pt x="442" y="363"/>
                </a:lnTo>
                <a:close/>
                <a:moveTo>
                  <a:pt x="397" y="396"/>
                </a:moveTo>
                <a:lnTo>
                  <a:pt x="397" y="396"/>
                </a:lnTo>
                <a:lnTo>
                  <a:pt x="400" y="402"/>
                </a:lnTo>
                <a:lnTo>
                  <a:pt x="403" y="405"/>
                </a:lnTo>
                <a:lnTo>
                  <a:pt x="403" y="405"/>
                </a:lnTo>
                <a:lnTo>
                  <a:pt x="414" y="405"/>
                </a:lnTo>
                <a:lnTo>
                  <a:pt x="414" y="405"/>
                </a:lnTo>
                <a:lnTo>
                  <a:pt x="420" y="405"/>
                </a:lnTo>
                <a:lnTo>
                  <a:pt x="425" y="402"/>
                </a:lnTo>
                <a:lnTo>
                  <a:pt x="425" y="402"/>
                </a:lnTo>
                <a:lnTo>
                  <a:pt x="428" y="399"/>
                </a:lnTo>
                <a:lnTo>
                  <a:pt x="431" y="393"/>
                </a:lnTo>
                <a:lnTo>
                  <a:pt x="431" y="393"/>
                </a:lnTo>
                <a:lnTo>
                  <a:pt x="428" y="388"/>
                </a:lnTo>
                <a:lnTo>
                  <a:pt x="428" y="385"/>
                </a:lnTo>
                <a:lnTo>
                  <a:pt x="428" y="385"/>
                </a:lnTo>
                <a:lnTo>
                  <a:pt x="417" y="380"/>
                </a:lnTo>
                <a:lnTo>
                  <a:pt x="417" y="380"/>
                </a:lnTo>
                <a:lnTo>
                  <a:pt x="406" y="374"/>
                </a:lnTo>
                <a:lnTo>
                  <a:pt x="406" y="374"/>
                </a:lnTo>
                <a:lnTo>
                  <a:pt x="406" y="369"/>
                </a:lnTo>
                <a:lnTo>
                  <a:pt x="406" y="369"/>
                </a:lnTo>
                <a:lnTo>
                  <a:pt x="408" y="363"/>
                </a:lnTo>
                <a:lnTo>
                  <a:pt x="408" y="363"/>
                </a:lnTo>
                <a:lnTo>
                  <a:pt x="414" y="363"/>
                </a:lnTo>
                <a:lnTo>
                  <a:pt x="414" y="363"/>
                </a:lnTo>
                <a:lnTo>
                  <a:pt x="420" y="363"/>
                </a:lnTo>
                <a:lnTo>
                  <a:pt x="422" y="369"/>
                </a:lnTo>
                <a:lnTo>
                  <a:pt x="428" y="366"/>
                </a:lnTo>
                <a:lnTo>
                  <a:pt x="428" y="366"/>
                </a:lnTo>
                <a:lnTo>
                  <a:pt x="425" y="360"/>
                </a:lnTo>
                <a:lnTo>
                  <a:pt x="425" y="360"/>
                </a:lnTo>
                <a:lnTo>
                  <a:pt x="414" y="360"/>
                </a:lnTo>
                <a:lnTo>
                  <a:pt x="414" y="360"/>
                </a:lnTo>
                <a:lnTo>
                  <a:pt x="406" y="360"/>
                </a:lnTo>
                <a:lnTo>
                  <a:pt x="403" y="363"/>
                </a:lnTo>
                <a:lnTo>
                  <a:pt x="403" y="363"/>
                </a:lnTo>
                <a:lnTo>
                  <a:pt x="400" y="366"/>
                </a:lnTo>
                <a:lnTo>
                  <a:pt x="397" y="371"/>
                </a:lnTo>
                <a:lnTo>
                  <a:pt x="397" y="371"/>
                </a:lnTo>
                <a:lnTo>
                  <a:pt x="400" y="377"/>
                </a:lnTo>
                <a:lnTo>
                  <a:pt x="400" y="377"/>
                </a:lnTo>
                <a:lnTo>
                  <a:pt x="411" y="382"/>
                </a:lnTo>
                <a:lnTo>
                  <a:pt x="411" y="382"/>
                </a:lnTo>
                <a:lnTo>
                  <a:pt x="420" y="388"/>
                </a:lnTo>
                <a:lnTo>
                  <a:pt x="420" y="388"/>
                </a:lnTo>
                <a:lnTo>
                  <a:pt x="422" y="393"/>
                </a:lnTo>
                <a:lnTo>
                  <a:pt x="422" y="393"/>
                </a:lnTo>
                <a:lnTo>
                  <a:pt x="420" y="399"/>
                </a:lnTo>
                <a:lnTo>
                  <a:pt x="420" y="399"/>
                </a:lnTo>
                <a:lnTo>
                  <a:pt x="414" y="402"/>
                </a:lnTo>
                <a:lnTo>
                  <a:pt x="414" y="402"/>
                </a:lnTo>
                <a:lnTo>
                  <a:pt x="408" y="402"/>
                </a:lnTo>
                <a:lnTo>
                  <a:pt x="403" y="396"/>
                </a:lnTo>
                <a:lnTo>
                  <a:pt x="397" y="396"/>
                </a:lnTo>
                <a:close/>
                <a:moveTo>
                  <a:pt x="204" y="363"/>
                </a:moveTo>
                <a:lnTo>
                  <a:pt x="204" y="363"/>
                </a:lnTo>
                <a:lnTo>
                  <a:pt x="198" y="371"/>
                </a:lnTo>
                <a:lnTo>
                  <a:pt x="198" y="382"/>
                </a:lnTo>
                <a:lnTo>
                  <a:pt x="198" y="382"/>
                </a:lnTo>
                <a:lnTo>
                  <a:pt x="198" y="393"/>
                </a:lnTo>
                <a:lnTo>
                  <a:pt x="204" y="402"/>
                </a:lnTo>
                <a:lnTo>
                  <a:pt x="204" y="402"/>
                </a:lnTo>
                <a:lnTo>
                  <a:pt x="210" y="405"/>
                </a:lnTo>
                <a:lnTo>
                  <a:pt x="218" y="405"/>
                </a:lnTo>
                <a:lnTo>
                  <a:pt x="218" y="405"/>
                </a:lnTo>
                <a:lnTo>
                  <a:pt x="226" y="405"/>
                </a:lnTo>
                <a:lnTo>
                  <a:pt x="232" y="402"/>
                </a:lnTo>
                <a:lnTo>
                  <a:pt x="232" y="402"/>
                </a:lnTo>
                <a:lnTo>
                  <a:pt x="235" y="399"/>
                </a:lnTo>
                <a:lnTo>
                  <a:pt x="238" y="393"/>
                </a:lnTo>
                <a:lnTo>
                  <a:pt x="229" y="393"/>
                </a:lnTo>
                <a:lnTo>
                  <a:pt x="229" y="393"/>
                </a:lnTo>
                <a:lnTo>
                  <a:pt x="226" y="399"/>
                </a:lnTo>
                <a:lnTo>
                  <a:pt x="218" y="402"/>
                </a:lnTo>
                <a:lnTo>
                  <a:pt x="218" y="402"/>
                </a:lnTo>
                <a:lnTo>
                  <a:pt x="212" y="402"/>
                </a:lnTo>
                <a:lnTo>
                  <a:pt x="210" y="399"/>
                </a:lnTo>
                <a:lnTo>
                  <a:pt x="207" y="393"/>
                </a:lnTo>
                <a:lnTo>
                  <a:pt x="204" y="382"/>
                </a:lnTo>
                <a:lnTo>
                  <a:pt x="238" y="382"/>
                </a:lnTo>
                <a:lnTo>
                  <a:pt x="238" y="382"/>
                </a:lnTo>
                <a:lnTo>
                  <a:pt x="238" y="371"/>
                </a:lnTo>
                <a:lnTo>
                  <a:pt x="232" y="366"/>
                </a:lnTo>
                <a:lnTo>
                  <a:pt x="232" y="366"/>
                </a:lnTo>
                <a:lnTo>
                  <a:pt x="226" y="360"/>
                </a:lnTo>
                <a:lnTo>
                  <a:pt x="218" y="360"/>
                </a:lnTo>
                <a:lnTo>
                  <a:pt x="218" y="360"/>
                </a:lnTo>
                <a:lnTo>
                  <a:pt x="210" y="360"/>
                </a:lnTo>
                <a:lnTo>
                  <a:pt x="204" y="363"/>
                </a:lnTo>
                <a:close/>
                <a:moveTo>
                  <a:pt x="162" y="363"/>
                </a:moveTo>
                <a:lnTo>
                  <a:pt x="168" y="363"/>
                </a:lnTo>
                <a:lnTo>
                  <a:pt x="168" y="391"/>
                </a:lnTo>
                <a:lnTo>
                  <a:pt x="168" y="391"/>
                </a:lnTo>
                <a:lnTo>
                  <a:pt x="170" y="399"/>
                </a:lnTo>
                <a:lnTo>
                  <a:pt x="173" y="402"/>
                </a:lnTo>
                <a:lnTo>
                  <a:pt x="176" y="405"/>
                </a:lnTo>
                <a:lnTo>
                  <a:pt x="182" y="405"/>
                </a:lnTo>
                <a:lnTo>
                  <a:pt x="182" y="405"/>
                </a:lnTo>
                <a:lnTo>
                  <a:pt x="193" y="405"/>
                </a:lnTo>
                <a:lnTo>
                  <a:pt x="190" y="399"/>
                </a:lnTo>
                <a:lnTo>
                  <a:pt x="190" y="399"/>
                </a:lnTo>
                <a:lnTo>
                  <a:pt x="184" y="402"/>
                </a:lnTo>
                <a:lnTo>
                  <a:pt x="184" y="402"/>
                </a:lnTo>
                <a:lnTo>
                  <a:pt x="182" y="402"/>
                </a:lnTo>
                <a:lnTo>
                  <a:pt x="179" y="399"/>
                </a:lnTo>
                <a:lnTo>
                  <a:pt x="176" y="391"/>
                </a:lnTo>
                <a:lnTo>
                  <a:pt x="176" y="363"/>
                </a:lnTo>
                <a:lnTo>
                  <a:pt x="190" y="363"/>
                </a:lnTo>
                <a:lnTo>
                  <a:pt x="190" y="360"/>
                </a:lnTo>
                <a:lnTo>
                  <a:pt x="176" y="360"/>
                </a:lnTo>
                <a:lnTo>
                  <a:pt x="176" y="349"/>
                </a:lnTo>
                <a:lnTo>
                  <a:pt x="168" y="349"/>
                </a:lnTo>
                <a:lnTo>
                  <a:pt x="168" y="360"/>
                </a:lnTo>
                <a:lnTo>
                  <a:pt x="162" y="360"/>
                </a:lnTo>
                <a:lnTo>
                  <a:pt x="162" y="363"/>
                </a:lnTo>
                <a:close/>
                <a:moveTo>
                  <a:pt x="380" y="405"/>
                </a:moveTo>
                <a:lnTo>
                  <a:pt x="386" y="405"/>
                </a:lnTo>
                <a:lnTo>
                  <a:pt x="386" y="360"/>
                </a:lnTo>
                <a:lnTo>
                  <a:pt x="380" y="360"/>
                </a:lnTo>
                <a:lnTo>
                  <a:pt x="380" y="405"/>
                </a:lnTo>
                <a:close/>
                <a:moveTo>
                  <a:pt x="338" y="405"/>
                </a:moveTo>
                <a:lnTo>
                  <a:pt x="347" y="405"/>
                </a:lnTo>
                <a:lnTo>
                  <a:pt x="347" y="371"/>
                </a:lnTo>
                <a:lnTo>
                  <a:pt x="347" y="371"/>
                </a:lnTo>
                <a:lnTo>
                  <a:pt x="352" y="366"/>
                </a:lnTo>
                <a:lnTo>
                  <a:pt x="352" y="366"/>
                </a:lnTo>
                <a:lnTo>
                  <a:pt x="361" y="363"/>
                </a:lnTo>
                <a:lnTo>
                  <a:pt x="361" y="363"/>
                </a:lnTo>
                <a:lnTo>
                  <a:pt x="366" y="366"/>
                </a:lnTo>
                <a:lnTo>
                  <a:pt x="366" y="366"/>
                </a:lnTo>
                <a:lnTo>
                  <a:pt x="369" y="366"/>
                </a:lnTo>
                <a:lnTo>
                  <a:pt x="369" y="360"/>
                </a:lnTo>
                <a:lnTo>
                  <a:pt x="369" y="360"/>
                </a:lnTo>
                <a:lnTo>
                  <a:pt x="366" y="360"/>
                </a:lnTo>
                <a:lnTo>
                  <a:pt x="366" y="360"/>
                </a:lnTo>
                <a:lnTo>
                  <a:pt x="361" y="360"/>
                </a:lnTo>
                <a:lnTo>
                  <a:pt x="361" y="360"/>
                </a:lnTo>
                <a:lnTo>
                  <a:pt x="352" y="360"/>
                </a:lnTo>
                <a:lnTo>
                  <a:pt x="352" y="360"/>
                </a:lnTo>
                <a:lnTo>
                  <a:pt x="347" y="366"/>
                </a:lnTo>
                <a:lnTo>
                  <a:pt x="347" y="366"/>
                </a:lnTo>
                <a:lnTo>
                  <a:pt x="347" y="360"/>
                </a:lnTo>
                <a:lnTo>
                  <a:pt x="338" y="360"/>
                </a:lnTo>
                <a:lnTo>
                  <a:pt x="338" y="405"/>
                </a:lnTo>
                <a:close/>
                <a:moveTo>
                  <a:pt x="249" y="405"/>
                </a:moveTo>
                <a:lnTo>
                  <a:pt x="257" y="405"/>
                </a:lnTo>
                <a:lnTo>
                  <a:pt x="257" y="371"/>
                </a:lnTo>
                <a:lnTo>
                  <a:pt x="257" y="371"/>
                </a:lnTo>
                <a:lnTo>
                  <a:pt x="263" y="366"/>
                </a:lnTo>
                <a:lnTo>
                  <a:pt x="263" y="366"/>
                </a:lnTo>
                <a:lnTo>
                  <a:pt x="271" y="363"/>
                </a:lnTo>
                <a:lnTo>
                  <a:pt x="271" y="363"/>
                </a:lnTo>
                <a:lnTo>
                  <a:pt x="274" y="366"/>
                </a:lnTo>
                <a:lnTo>
                  <a:pt x="274" y="366"/>
                </a:lnTo>
                <a:lnTo>
                  <a:pt x="277" y="366"/>
                </a:lnTo>
                <a:lnTo>
                  <a:pt x="280" y="360"/>
                </a:lnTo>
                <a:lnTo>
                  <a:pt x="280" y="360"/>
                </a:lnTo>
                <a:lnTo>
                  <a:pt x="277" y="360"/>
                </a:lnTo>
                <a:lnTo>
                  <a:pt x="277" y="360"/>
                </a:lnTo>
                <a:lnTo>
                  <a:pt x="271" y="360"/>
                </a:lnTo>
                <a:lnTo>
                  <a:pt x="271" y="360"/>
                </a:lnTo>
                <a:lnTo>
                  <a:pt x="263" y="360"/>
                </a:lnTo>
                <a:lnTo>
                  <a:pt x="263" y="360"/>
                </a:lnTo>
                <a:lnTo>
                  <a:pt x="257" y="366"/>
                </a:lnTo>
                <a:lnTo>
                  <a:pt x="257" y="366"/>
                </a:lnTo>
                <a:lnTo>
                  <a:pt x="257" y="360"/>
                </a:lnTo>
                <a:lnTo>
                  <a:pt x="249" y="360"/>
                </a:lnTo>
                <a:lnTo>
                  <a:pt x="249" y="405"/>
                </a:lnTo>
                <a:close/>
                <a:moveTo>
                  <a:pt x="145" y="366"/>
                </a:moveTo>
                <a:lnTo>
                  <a:pt x="145" y="366"/>
                </a:lnTo>
                <a:lnTo>
                  <a:pt x="145" y="369"/>
                </a:lnTo>
                <a:lnTo>
                  <a:pt x="148" y="374"/>
                </a:lnTo>
                <a:lnTo>
                  <a:pt x="148" y="405"/>
                </a:lnTo>
                <a:lnTo>
                  <a:pt x="154" y="405"/>
                </a:lnTo>
                <a:lnTo>
                  <a:pt x="154" y="374"/>
                </a:lnTo>
                <a:lnTo>
                  <a:pt x="154" y="374"/>
                </a:lnTo>
                <a:lnTo>
                  <a:pt x="154" y="366"/>
                </a:lnTo>
                <a:lnTo>
                  <a:pt x="151" y="363"/>
                </a:lnTo>
                <a:lnTo>
                  <a:pt x="151" y="363"/>
                </a:lnTo>
                <a:lnTo>
                  <a:pt x="145" y="360"/>
                </a:lnTo>
                <a:lnTo>
                  <a:pt x="140" y="360"/>
                </a:lnTo>
                <a:lnTo>
                  <a:pt x="140" y="360"/>
                </a:lnTo>
                <a:lnTo>
                  <a:pt x="131" y="360"/>
                </a:lnTo>
                <a:lnTo>
                  <a:pt x="131" y="360"/>
                </a:lnTo>
                <a:lnTo>
                  <a:pt x="123" y="366"/>
                </a:lnTo>
                <a:lnTo>
                  <a:pt x="123" y="366"/>
                </a:lnTo>
                <a:lnTo>
                  <a:pt x="123" y="360"/>
                </a:lnTo>
                <a:lnTo>
                  <a:pt x="114" y="360"/>
                </a:lnTo>
                <a:lnTo>
                  <a:pt x="114" y="405"/>
                </a:lnTo>
                <a:lnTo>
                  <a:pt x="123" y="405"/>
                </a:lnTo>
                <a:lnTo>
                  <a:pt x="123" y="371"/>
                </a:lnTo>
                <a:lnTo>
                  <a:pt x="123" y="371"/>
                </a:lnTo>
                <a:lnTo>
                  <a:pt x="131" y="366"/>
                </a:lnTo>
                <a:lnTo>
                  <a:pt x="131" y="366"/>
                </a:lnTo>
                <a:lnTo>
                  <a:pt x="137" y="363"/>
                </a:lnTo>
                <a:lnTo>
                  <a:pt x="137" y="363"/>
                </a:lnTo>
                <a:lnTo>
                  <a:pt x="142" y="366"/>
                </a:lnTo>
                <a:lnTo>
                  <a:pt x="145" y="366"/>
                </a:lnTo>
                <a:close/>
                <a:moveTo>
                  <a:pt x="67" y="405"/>
                </a:moveTo>
                <a:lnTo>
                  <a:pt x="103" y="405"/>
                </a:lnTo>
                <a:lnTo>
                  <a:pt x="103" y="399"/>
                </a:lnTo>
                <a:lnTo>
                  <a:pt x="75" y="399"/>
                </a:lnTo>
                <a:lnTo>
                  <a:pt x="75" y="371"/>
                </a:lnTo>
                <a:lnTo>
                  <a:pt x="98" y="371"/>
                </a:lnTo>
                <a:lnTo>
                  <a:pt x="98" y="366"/>
                </a:lnTo>
                <a:lnTo>
                  <a:pt x="75" y="366"/>
                </a:lnTo>
                <a:lnTo>
                  <a:pt x="75" y="341"/>
                </a:lnTo>
                <a:lnTo>
                  <a:pt x="103" y="341"/>
                </a:lnTo>
                <a:lnTo>
                  <a:pt x="103" y="338"/>
                </a:lnTo>
                <a:lnTo>
                  <a:pt x="67" y="338"/>
                </a:lnTo>
                <a:lnTo>
                  <a:pt x="67" y="405"/>
                </a:lnTo>
                <a:close/>
                <a:moveTo>
                  <a:pt x="380" y="352"/>
                </a:moveTo>
                <a:lnTo>
                  <a:pt x="386" y="352"/>
                </a:lnTo>
                <a:lnTo>
                  <a:pt x="386" y="344"/>
                </a:lnTo>
                <a:lnTo>
                  <a:pt x="380" y="344"/>
                </a:lnTo>
                <a:lnTo>
                  <a:pt x="380" y="352"/>
                </a:lnTo>
                <a:close/>
                <a:moveTo>
                  <a:pt x="36" y="202"/>
                </a:moveTo>
                <a:lnTo>
                  <a:pt x="47" y="202"/>
                </a:lnTo>
                <a:lnTo>
                  <a:pt x="47" y="175"/>
                </a:lnTo>
                <a:lnTo>
                  <a:pt x="56" y="175"/>
                </a:lnTo>
                <a:lnTo>
                  <a:pt x="56" y="175"/>
                </a:lnTo>
                <a:lnTo>
                  <a:pt x="70" y="175"/>
                </a:lnTo>
                <a:lnTo>
                  <a:pt x="70" y="175"/>
                </a:lnTo>
                <a:lnTo>
                  <a:pt x="78" y="172"/>
                </a:lnTo>
                <a:lnTo>
                  <a:pt x="78" y="172"/>
                </a:lnTo>
                <a:lnTo>
                  <a:pt x="84" y="164"/>
                </a:lnTo>
                <a:lnTo>
                  <a:pt x="84" y="164"/>
                </a:lnTo>
                <a:lnTo>
                  <a:pt x="86" y="155"/>
                </a:lnTo>
                <a:lnTo>
                  <a:pt x="86" y="155"/>
                </a:lnTo>
                <a:lnTo>
                  <a:pt x="86" y="147"/>
                </a:lnTo>
                <a:lnTo>
                  <a:pt x="81" y="141"/>
                </a:lnTo>
                <a:lnTo>
                  <a:pt x="81" y="141"/>
                </a:lnTo>
                <a:lnTo>
                  <a:pt x="78" y="136"/>
                </a:lnTo>
                <a:lnTo>
                  <a:pt x="72" y="133"/>
                </a:lnTo>
                <a:lnTo>
                  <a:pt x="72" y="133"/>
                </a:lnTo>
                <a:lnTo>
                  <a:pt x="56" y="133"/>
                </a:lnTo>
                <a:lnTo>
                  <a:pt x="47" y="133"/>
                </a:lnTo>
                <a:lnTo>
                  <a:pt x="67" y="0"/>
                </a:lnTo>
                <a:lnTo>
                  <a:pt x="445" y="0"/>
                </a:lnTo>
                <a:lnTo>
                  <a:pt x="470" y="155"/>
                </a:lnTo>
                <a:lnTo>
                  <a:pt x="470" y="155"/>
                </a:lnTo>
                <a:lnTo>
                  <a:pt x="464" y="155"/>
                </a:lnTo>
                <a:lnTo>
                  <a:pt x="464" y="155"/>
                </a:lnTo>
                <a:lnTo>
                  <a:pt x="456" y="155"/>
                </a:lnTo>
                <a:lnTo>
                  <a:pt x="450" y="158"/>
                </a:lnTo>
                <a:lnTo>
                  <a:pt x="450" y="158"/>
                </a:lnTo>
                <a:lnTo>
                  <a:pt x="448" y="164"/>
                </a:lnTo>
                <a:lnTo>
                  <a:pt x="448" y="169"/>
                </a:lnTo>
                <a:lnTo>
                  <a:pt x="448" y="169"/>
                </a:lnTo>
                <a:lnTo>
                  <a:pt x="448" y="175"/>
                </a:lnTo>
                <a:lnTo>
                  <a:pt x="450" y="177"/>
                </a:lnTo>
                <a:lnTo>
                  <a:pt x="450" y="177"/>
                </a:lnTo>
                <a:lnTo>
                  <a:pt x="467" y="186"/>
                </a:lnTo>
                <a:lnTo>
                  <a:pt x="467" y="186"/>
                </a:lnTo>
                <a:lnTo>
                  <a:pt x="470" y="186"/>
                </a:lnTo>
                <a:lnTo>
                  <a:pt x="473" y="188"/>
                </a:lnTo>
                <a:lnTo>
                  <a:pt x="473" y="188"/>
                </a:lnTo>
                <a:lnTo>
                  <a:pt x="470" y="191"/>
                </a:lnTo>
                <a:lnTo>
                  <a:pt x="470" y="191"/>
                </a:lnTo>
                <a:lnTo>
                  <a:pt x="464" y="194"/>
                </a:lnTo>
                <a:lnTo>
                  <a:pt x="464" y="194"/>
                </a:lnTo>
                <a:lnTo>
                  <a:pt x="459" y="191"/>
                </a:lnTo>
                <a:lnTo>
                  <a:pt x="459" y="191"/>
                </a:lnTo>
                <a:lnTo>
                  <a:pt x="456" y="186"/>
                </a:lnTo>
                <a:lnTo>
                  <a:pt x="445" y="188"/>
                </a:lnTo>
                <a:lnTo>
                  <a:pt x="445" y="188"/>
                </a:lnTo>
                <a:lnTo>
                  <a:pt x="448" y="194"/>
                </a:lnTo>
                <a:lnTo>
                  <a:pt x="450" y="200"/>
                </a:lnTo>
                <a:lnTo>
                  <a:pt x="450" y="200"/>
                </a:lnTo>
                <a:lnTo>
                  <a:pt x="456" y="202"/>
                </a:lnTo>
                <a:lnTo>
                  <a:pt x="464" y="202"/>
                </a:lnTo>
                <a:lnTo>
                  <a:pt x="464" y="202"/>
                </a:lnTo>
                <a:lnTo>
                  <a:pt x="476" y="200"/>
                </a:lnTo>
                <a:lnTo>
                  <a:pt x="487" y="269"/>
                </a:lnTo>
                <a:lnTo>
                  <a:pt x="25" y="269"/>
                </a:lnTo>
                <a:lnTo>
                  <a:pt x="36" y="202"/>
                </a:lnTo>
                <a:close/>
                <a:moveTo>
                  <a:pt x="397" y="161"/>
                </a:moveTo>
                <a:lnTo>
                  <a:pt x="397" y="161"/>
                </a:lnTo>
                <a:lnTo>
                  <a:pt x="392" y="169"/>
                </a:lnTo>
                <a:lnTo>
                  <a:pt x="392" y="177"/>
                </a:lnTo>
                <a:lnTo>
                  <a:pt x="392" y="177"/>
                </a:lnTo>
                <a:lnTo>
                  <a:pt x="392" y="188"/>
                </a:lnTo>
                <a:lnTo>
                  <a:pt x="397" y="194"/>
                </a:lnTo>
                <a:lnTo>
                  <a:pt x="397" y="194"/>
                </a:lnTo>
                <a:lnTo>
                  <a:pt x="406" y="200"/>
                </a:lnTo>
                <a:lnTo>
                  <a:pt x="417" y="202"/>
                </a:lnTo>
                <a:lnTo>
                  <a:pt x="417" y="202"/>
                </a:lnTo>
                <a:lnTo>
                  <a:pt x="425" y="202"/>
                </a:lnTo>
                <a:lnTo>
                  <a:pt x="431" y="200"/>
                </a:lnTo>
                <a:lnTo>
                  <a:pt x="431" y="200"/>
                </a:lnTo>
                <a:lnTo>
                  <a:pt x="436" y="194"/>
                </a:lnTo>
                <a:lnTo>
                  <a:pt x="439" y="188"/>
                </a:lnTo>
                <a:lnTo>
                  <a:pt x="425" y="186"/>
                </a:lnTo>
                <a:lnTo>
                  <a:pt x="425" y="186"/>
                </a:lnTo>
                <a:lnTo>
                  <a:pt x="422" y="191"/>
                </a:lnTo>
                <a:lnTo>
                  <a:pt x="422" y="191"/>
                </a:lnTo>
                <a:lnTo>
                  <a:pt x="417" y="194"/>
                </a:lnTo>
                <a:lnTo>
                  <a:pt x="417" y="194"/>
                </a:lnTo>
                <a:lnTo>
                  <a:pt x="411" y="191"/>
                </a:lnTo>
                <a:lnTo>
                  <a:pt x="408" y="191"/>
                </a:lnTo>
                <a:lnTo>
                  <a:pt x="408" y="191"/>
                </a:lnTo>
                <a:lnTo>
                  <a:pt x="406" y="186"/>
                </a:lnTo>
                <a:lnTo>
                  <a:pt x="406" y="183"/>
                </a:lnTo>
                <a:lnTo>
                  <a:pt x="439" y="183"/>
                </a:lnTo>
                <a:lnTo>
                  <a:pt x="439" y="183"/>
                </a:lnTo>
                <a:lnTo>
                  <a:pt x="439" y="169"/>
                </a:lnTo>
                <a:lnTo>
                  <a:pt x="434" y="161"/>
                </a:lnTo>
                <a:lnTo>
                  <a:pt x="434" y="161"/>
                </a:lnTo>
                <a:lnTo>
                  <a:pt x="425" y="155"/>
                </a:lnTo>
                <a:lnTo>
                  <a:pt x="414" y="155"/>
                </a:lnTo>
                <a:lnTo>
                  <a:pt x="414" y="155"/>
                </a:lnTo>
                <a:lnTo>
                  <a:pt x="406" y="155"/>
                </a:lnTo>
                <a:lnTo>
                  <a:pt x="397" y="161"/>
                </a:lnTo>
                <a:close/>
                <a:moveTo>
                  <a:pt x="347" y="188"/>
                </a:moveTo>
                <a:lnTo>
                  <a:pt x="347" y="188"/>
                </a:lnTo>
                <a:lnTo>
                  <a:pt x="350" y="194"/>
                </a:lnTo>
                <a:lnTo>
                  <a:pt x="352" y="200"/>
                </a:lnTo>
                <a:lnTo>
                  <a:pt x="352" y="200"/>
                </a:lnTo>
                <a:lnTo>
                  <a:pt x="358" y="202"/>
                </a:lnTo>
                <a:lnTo>
                  <a:pt x="366" y="202"/>
                </a:lnTo>
                <a:lnTo>
                  <a:pt x="366" y="202"/>
                </a:lnTo>
                <a:lnTo>
                  <a:pt x="375" y="202"/>
                </a:lnTo>
                <a:lnTo>
                  <a:pt x="380" y="197"/>
                </a:lnTo>
                <a:lnTo>
                  <a:pt x="380" y="197"/>
                </a:lnTo>
                <a:lnTo>
                  <a:pt x="383" y="194"/>
                </a:lnTo>
                <a:lnTo>
                  <a:pt x="383" y="186"/>
                </a:lnTo>
                <a:lnTo>
                  <a:pt x="383" y="186"/>
                </a:lnTo>
                <a:lnTo>
                  <a:pt x="383" y="183"/>
                </a:lnTo>
                <a:lnTo>
                  <a:pt x="380" y="177"/>
                </a:lnTo>
                <a:lnTo>
                  <a:pt x="380" y="177"/>
                </a:lnTo>
                <a:lnTo>
                  <a:pt x="369" y="172"/>
                </a:lnTo>
                <a:lnTo>
                  <a:pt x="369" y="172"/>
                </a:lnTo>
                <a:lnTo>
                  <a:pt x="358" y="169"/>
                </a:lnTo>
                <a:lnTo>
                  <a:pt x="358" y="166"/>
                </a:lnTo>
                <a:lnTo>
                  <a:pt x="358" y="166"/>
                </a:lnTo>
                <a:lnTo>
                  <a:pt x="358" y="164"/>
                </a:lnTo>
                <a:lnTo>
                  <a:pt x="358" y="164"/>
                </a:lnTo>
                <a:lnTo>
                  <a:pt x="366" y="164"/>
                </a:lnTo>
                <a:lnTo>
                  <a:pt x="366" y="164"/>
                </a:lnTo>
                <a:lnTo>
                  <a:pt x="369" y="164"/>
                </a:lnTo>
                <a:lnTo>
                  <a:pt x="369" y="164"/>
                </a:lnTo>
                <a:lnTo>
                  <a:pt x="372" y="169"/>
                </a:lnTo>
                <a:lnTo>
                  <a:pt x="383" y="166"/>
                </a:lnTo>
                <a:lnTo>
                  <a:pt x="383" y="166"/>
                </a:lnTo>
                <a:lnTo>
                  <a:pt x="380" y="161"/>
                </a:lnTo>
                <a:lnTo>
                  <a:pt x="378" y="158"/>
                </a:lnTo>
                <a:lnTo>
                  <a:pt x="378" y="158"/>
                </a:lnTo>
                <a:lnTo>
                  <a:pt x="372" y="155"/>
                </a:lnTo>
                <a:lnTo>
                  <a:pt x="364" y="155"/>
                </a:lnTo>
                <a:lnTo>
                  <a:pt x="364" y="155"/>
                </a:lnTo>
                <a:lnTo>
                  <a:pt x="358" y="155"/>
                </a:lnTo>
                <a:lnTo>
                  <a:pt x="352" y="158"/>
                </a:lnTo>
                <a:lnTo>
                  <a:pt x="352" y="158"/>
                </a:lnTo>
                <a:lnTo>
                  <a:pt x="350" y="164"/>
                </a:lnTo>
                <a:lnTo>
                  <a:pt x="347" y="169"/>
                </a:lnTo>
                <a:lnTo>
                  <a:pt x="347" y="169"/>
                </a:lnTo>
                <a:lnTo>
                  <a:pt x="350" y="175"/>
                </a:lnTo>
                <a:lnTo>
                  <a:pt x="352" y="177"/>
                </a:lnTo>
                <a:lnTo>
                  <a:pt x="352" y="177"/>
                </a:lnTo>
                <a:lnTo>
                  <a:pt x="369" y="186"/>
                </a:lnTo>
                <a:lnTo>
                  <a:pt x="369" y="186"/>
                </a:lnTo>
                <a:lnTo>
                  <a:pt x="372" y="186"/>
                </a:lnTo>
                <a:lnTo>
                  <a:pt x="375" y="188"/>
                </a:lnTo>
                <a:lnTo>
                  <a:pt x="375" y="188"/>
                </a:lnTo>
                <a:lnTo>
                  <a:pt x="372" y="191"/>
                </a:lnTo>
                <a:lnTo>
                  <a:pt x="372" y="191"/>
                </a:lnTo>
                <a:lnTo>
                  <a:pt x="366" y="194"/>
                </a:lnTo>
                <a:lnTo>
                  <a:pt x="366" y="194"/>
                </a:lnTo>
                <a:lnTo>
                  <a:pt x="361" y="191"/>
                </a:lnTo>
                <a:lnTo>
                  <a:pt x="361" y="191"/>
                </a:lnTo>
                <a:lnTo>
                  <a:pt x="358" y="186"/>
                </a:lnTo>
                <a:lnTo>
                  <a:pt x="347" y="188"/>
                </a:lnTo>
                <a:close/>
                <a:moveTo>
                  <a:pt x="305" y="188"/>
                </a:moveTo>
                <a:lnTo>
                  <a:pt x="305" y="188"/>
                </a:lnTo>
                <a:lnTo>
                  <a:pt x="305" y="194"/>
                </a:lnTo>
                <a:lnTo>
                  <a:pt x="310" y="200"/>
                </a:lnTo>
                <a:lnTo>
                  <a:pt x="310" y="200"/>
                </a:lnTo>
                <a:lnTo>
                  <a:pt x="316" y="202"/>
                </a:lnTo>
                <a:lnTo>
                  <a:pt x="322" y="202"/>
                </a:lnTo>
                <a:lnTo>
                  <a:pt x="322" y="202"/>
                </a:lnTo>
                <a:lnTo>
                  <a:pt x="330" y="202"/>
                </a:lnTo>
                <a:lnTo>
                  <a:pt x="336" y="197"/>
                </a:lnTo>
                <a:lnTo>
                  <a:pt x="336" y="197"/>
                </a:lnTo>
                <a:lnTo>
                  <a:pt x="341" y="194"/>
                </a:lnTo>
                <a:lnTo>
                  <a:pt x="341" y="186"/>
                </a:lnTo>
                <a:lnTo>
                  <a:pt x="341" y="186"/>
                </a:lnTo>
                <a:lnTo>
                  <a:pt x="341" y="183"/>
                </a:lnTo>
                <a:lnTo>
                  <a:pt x="338" y="177"/>
                </a:lnTo>
                <a:lnTo>
                  <a:pt x="338" y="177"/>
                </a:lnTo>
                <a:lnTo>
                  <a:pt x="327" y="172"/>
                </a:lnTo>
                <a:lnTo>
                  <a:pt x="327" y="172"/>
                </a:lnTo>
                <a:lnTo>
                  <a:pt x="316" y="169"/>
                </a:lnTo>
                <a:lnTo>
                  <a:pt x="316" y="166"/>
                </a:lnTo>
                <a:lnTo>
                  <a:pt x="316" y="166"/>
                </a:lnTo>
                <a:lnTo>
                  <a:pt x="316" y="164"/>
                </a:lnTo>
                <a:lnTo>
                  <a:pt x="316" y="164"/>
                </a:lnTo>
                <a:lnTo>
                  <a:pt x="322" y="164"/>
                </a:lnTo>
                <a:lnTo>
                  <a:pt x="322" y="164"/>
                </a:lnTo>
                <a:lnTo>
                  <a:pt x="327" y="164"/>
                </a:lnTo>
                <a:lnTo>
                  <a:pt x="327" y="164"/>
                </a:lnTo>
                <a:lnTo>
                  <a:pt x="330" y="169"/>
                </a:lnTo>
                <a:lnTo>
                  <a:pt x="338" y="166"/>
                </a:lnTo>
                <a:lnTo>
                  <a:pt x="338" y="166"/>
                </a:lnTo>
                <a:lnTo>
                  <a:pt x="338" y="161"/>
                </a:lnTo>
                <a:lnTo>
                  <a:pt x="333" y="158"/>
                </a:lnTo>
                <a:lnTo>
                  <a:pt x="333" y="158"/>
                </a:lnTo>
                <a:lnTo>
                  <a:pt x="330" y="155"/>
                </a:lnTo>
                <a:lnTo>
                  <a:pt x="322" y="155"/>
                </a:lnTo>
                <a:lnTo>
                  <a:pt x="322" y="155"/>
                </a:lnTo>
                <a:lnTo>
                  <a:pt x="313" y="155"/>
                </a:lnTo>
                <a:lnTo>
                  <a:pt x="310" y="158"/>
                </a:lnTo>
                <a:lnTo>
                  <a:pt x="310" y="158"/>
                </a:lnTo>
                <a:lnTo>
                  <a:pt x="305" y="164"/>
                </a:lnTo>
                <a:lnTo>
                  <a:pt x="305" y="169"/>
                </a:lnTo>
                <a:lnTo>
                  <a:pt x="305" y="169"/>
                </a:lnTo>
                <a:lnTo>
                  <a:pt x="305" y="175"/>
                </a:lnTo>
                <a:lnTo>
                  <a:pt x="310" y="177"/>
                </a:lnTo>
                <a:lnTo>
                  <a:pt x="310" y="177"/>
                </a:lnTo>
                <a:lnTo>
                  <a:pt x="327" y="186"/>
                </a:lnTo>
                <a:lnTo>
                  <a:pt x="327" y="186"/>
                </a:lnTo>
                <a:lnTo>
                  <a:pt x="330" y="186"/>
                </a:lnTo>
                <a:lnTo>
                  <a:pt x="330" y="188"/>
                </a:lnTo>
                <a:lnTo>
                  <a:pt x="330" y="188"/>
                </a:lnTo>
                <a:lnTo>
                  <a:pt x="330" y="191"/>
                </a:lnTo>
                <a:lnTo>
                  <a:pt x="330" y="191"/>
                </a:lnTo>
                <a:lnTo>
                  <a:pt x="322" y="194"/>
                </a:lnTo>
                <a:lnTo>
                  <a:pt x="322" y="194"/>
                </a:lnTo>
                <a:lnTo>
                  <a:pt x="316" y="191"/>
                </a:lnTo>
                <a:lnTo>
                  <a:pt x="316" y="191"/>
                </a:lnTo>
                <a:lnTo>
                  <a:pt x="313" y="186"/>
                </a:lnTo>
                <a:lnTo>
                  <a:pt x="305" y="188"/>
                </a:lnTo>
                <a:close/>
                <a:moveTo>
                  <a:pt x="257" y="161"/>
                </a:moveTo>
                <a:lnTo>
                  <a:pt x="257" y="161"/>
                </a:lnTo>
                <a:lnTo>
                  <a:pt x="252" y="169"/>
                </a:lnTo>
                <a:lnTo>
                  <a:pt x="249" y="177"/>
                </a:lnTo>
                <a:lnTo>
                  <a:pt x="249" y="177"/>
                </a:lnTo>
                <a:lnTo>
                  <a:pt x="252" y="188"/>
                </a:lnTo>
                <a:lnTo>
                  <a:pt x="254" y="194"/>
                </a:lnTo>
                <a:lnTo>
                  <a:pt x="254" y="194"/>
                </a:lnTo>
                <a:lnTo>
                  <a:pt x="263" y="200"/>
                </a:lnTo>
                <a:lnTo>
                  <a:pt x="274" y="202"/>
                </a:lnTo>
                <a:lnTo>
                  <a:pt x="274" y="202"/>
                </a:lnTo>
                <a:lnTo>
                  <a:pt x="282" y="202"/>
                </a:lnTo>
                <a:lnTo>
                  <a:pt x="288" y="200"/>
                </a:lnTo>
                <a:lnTo>
                  <a:pt x="288" y="200"/>
                </a:lnTo>
                <a:lnTo>
                  <a:pt x="294" y="194"/>
                </a:lnTo>
                <a:lnTo>
                  <a:pt x="296" y="188"/>
                </a:lnTo>
                <a:lnTo>
                  <a:pt x="282" y="186"/>
                </a:lnTo>
                <a:lnTo>
                  <a:pt x="282" y="186"/>
                </a:lnTo>
                <a:lnTo>
                  <a:pt x="280" y="191"/>
                </a:lnTo>
                <a:lnTo>
                  <a:pt x="280" y="191"/>
                </a:lnTo>
                <a:lnTo>
                  <a:pt x="274" y="194"/>
                </a:lnTo>
                <a:lnTo>
                  <a:pt x="274" y="194"/>
                </a:lnTo>
                <a:lnTo>
                  <a:pt x="271" y="191"/>
                </a:lnTo>
                <a:lnTo>
                  <a:pt x="266" y="191"/>
                </a:lnTo>
                <a:lnTo>
                  <a:pt x="266" y="191"/>
                </a:lnTo>
                <a:lnTo>
                  <a:pt x="266" y="186"/>
                </a:lnTo>
                <a:lnTo>
                  <a:pt x="263" y="183"/>
                </a:lnTo>
                <a:lnTo>
                  <a:pt x="296" y="183"/>
                </a:lnTo>
                <a:lnTo>
                  <a:pt x="296" y="183"/>
                </a:lnTo>
                <a:lnTo>
                  <a:pt x="296" y="169"/>
                </a:lnTo>
                <a:lnTo>
                  <a:pt x="291" y="161"/>
                </a:lnTo>
                <a:lnTo>
                  <a:pt x="291" y="161"/>
                </a:lnTo>
                <a:lnTo>
                  <a:pt x="282" y="155"/>
                </a:lnTo>
                <a:lnTo>
                  <a:pt x="274" y="155"/>
                </a:lnTo>
                <a:lnTo>
                  <a:pt x="274" y="155"/>
                </a:lnTo>
                <a:lnTo>
                  <a:pt x="263" y="155"/>
                </a:lnTo>
                <a:lnTo>
                  <a:pt x="257" y="161"/>
                </a:lnTo>
                <a:close/>
                <a:moveTo>
                  <a:pt x="207" y="161"/>
                </a:moveTo>
                <a:lnTo>
                  <a:pt x="207" y="161"/>
                </a:lnTo>
                <a:lnTo>
                  <a:pt x="201" y="169"/>
                </a:lnTo>
                <a:lnTo>
                  <a:pt x="198" y="177"/>
                </a:lnTo>
                <a:lnTo>
                  <a:pt x="198" y="177"/>
                </a:lnTo>
                <a:lnTo>
                  <a:pt x="201" y="188"/>
                </a:lnTo>
                <a:lnTo>
                  <a:pt x="207" y="197"/>
                </a:lnTo>
                <a:lnTo>
                  <a:pt x="207" y="197"/>
                </a:lnTo>
                <a:lnTo>
                  <a:pt x="212" y="200"/>
                </a:lnTo>
                <a:lnTo>
                  <a:pt x="221" y="202"/>
                </a:lnTo>
                <a:lnTo>
                  <a:pt x="221" y="202"/>
                </a:lnTo>
                <a:lnTo>
                  <a:pt x="229" y="202"/>
                </a:lnTo>
                <a:lnTo>
                  <a:pt x="238" y="197"/>
                </a:lnTo>
                <a:lnTo>
                  <a:pt x="238" y="197"/>
                </a:lnTo>
                <a:lnTo>
                  <a:pt x="240" y="194"/>
                </a:lnTo>
                <a:lnTo>
                  <a:pt x="243" y="186"/>
                </a:lnTo>
                <a:lnTo>
                  <a:pt x="232" y="183"/>
                </a:lnTo>
                <a:lnTo>
                  <a:pt x="232" y="183"/>
                </a:lnTo>
                <a:lnTo>
                  <a:pt x="229" y="191"/>
                </a:lnTo>
                <a:lnTo>
                  <a:pt x="229" y="191"/>
                </a:lnTo>
                <a:lnTo>
                  <a:pt x="224" y="191"/>
                </a:lnTo>
                <a:lnTo>
                  <a:pt x="224" y="191"/>
                </a:lnTo>
                <a:lnTo>
                  <a:pt x="218" y="191"/>
                </a:lnTo>
                <a:lnTo>
                  <a:pt x="215" y="188"/>
                </a:lnTo>
                <a:lnTo>
                  <a:pt x="215" y="188"/>
                </a:lnTo>
                <a:lnTo>
                  <a:pt x="212" y="186"/>
                </a:lnTo>
                <a:lnTo>
                  <a:pt x="212" y="177"/>
                </a:lnTo>
                <a:lnTo>
                  <a:pt x="212" y="177"/>
                </a:lnTo>
                <a:lnTo>
                  <a:pt x="212" y="172"/>
                </a:lnTo>
                <a:lnTo>
                  <a:pt x="215" y="166"/>
                </a:lnTo>
                <a:lnTo>
                  <a:pt x="215" y="166"/>
                </a:lnTo>
                <a:lnTo>
                  <a:pt x="218" y="164"/>
                </a:lnTo>
                <a:lnTo>
                  <a:pt x="224" y="164"/>
                </a:lnTo>
                <a:lnTo>
                  <a:pt x="224" y="164"/>
                </a:lnTo>
                <a:lnTo>
                  <a:pt x="229" y="166"/>
                </a:lnTo>
                <a:lnTo>
                  <a:pt x="229" y="166"/>
                </a:lnTo>
                <a:lnTo>
                  <a:pt x="232" y="172"/>
                </a:lnTo>
                <a:lnTo>
                  <a:pt x="243" y="169"/>
                </a:lnTo>
                <a:lnTo>
                  <a:pt x="243" y="169"/>
                </a:lnTo>
                <a:lnTo>
                  <a:pt x="240" y="164"/>
                </a:lnTo>
                <a:lnTo>
                  <a:pt x="235" y="158"/>
                </a:lnTo>
                <a:lnTo>
                  <a:pt x="235" y="158"/>
                </a:lnTo>
                <a:lnTo>
                  <a:pt x="229" y="155"/>
                </a:lnTo>
                <a:lnTo>
                  <a:pt x="224" y="155"/>
                </a:lnTo>
                <a:lnTo>
                  <a:pt x="224" y="155"/>
                </a:lnTo>
                <a:lnTo>
                  <a:pt x="212" y="155"/>
                </a:lnTo>
                <a:lnTo>
                  <a:pt x="207" y="161"/>
                </a:lnTo>
                <a:close/>
                <a:moveTo>
                  <a:pt x="154" y="158"/>
                </a:moveTo>
                <a:lnTo>
                  <a:pt x="154" y="158"/>
                </a:lnTo>
                <a:lnTo>
                  <a:pt x="148" y="161"/>
                </a:lnTo>
                <a:lnTo>
                  <a:pt x="142" y="166"/>
                </a:lnTo>
                <a:lnTo>
                  <a:pt x="142" y="166"/>
                </a:lnTo>
                <a:lnTo>
                  <a:pt x="140" y="177"/>
                </a:lnTo>
                <a:lnTo>
                  <a:pt x="140" y="177"/>
                </a:lnTo>
                <a:lnTo>
                  <a:pt x="140" y="186"/>
                </a:lnTo>
                <a:lnTo>
                  <a:pt x="142" y="191"/>
                </a:lnTo>
                <a:lnTo>
                  <a:pt x="142" y="191"/>
                </a:lnTo>
                <a:lnTo>
                  <a:pt x="148" y="197"/>
                </a:lnTo>
                <a:lnTo>
                  <a:pt x="154" y="200"/>
                </a:lnTo>
                <a:lnTo>
                  <a:pt x="154" y="200"/>
                </a:lnTo>
                <a:lnTo>
                  <a:pt x="165" y="202"/>
                </a:lnTo>
                <a:lnTo>
                  <a:pt x="165" y="202"/>
                </a:lnTo>
                <a:lnTo>
                  <a:pt x="176" y="200"/>
                </a:lnTo>
                <a:lnTo>
                  <a:pt x="184" y="194"/>
                </a:lnTo>
                <a:lnTo>
                  <a:pt x="184" y="194"/>
                </a:lnTo>
                <a:lnTo>
                  <a:pt x="190" y="188"/>
                </a:lnTo>
                <a:lnTo>
                  <a:pt x="193" y="177"/>
                </a:lnTo>
                <a:lnTo>
                  <a:pt x="193" y="177"/>
                </a:lnTo>
                <a:lnTo>
                  <a:pt x="190" y="169"/>
                </a:lnTo>
                <a:lnTo>
                  <a:pt x="184" y="161"/>
                </a:lnTo>
                <a:lnTo>
                  <a:pt x="184" y="161"/>
                </a:lnTo>
                <a:lnTo>
                  <a:pt x="176" y="155"/>
                </a:lnTo>
                <a:lnTo>
                  <a:pt x="165" y="155"/>
                </a:lnTo>
                <a:lnTo>
                  <a:pt x="165" y="155"/>
                </a:lnTo>
                <a:lnTo>
                  <a:pt x="154" y="158"/>
                </a:lnTo>
                <a:close/>
                <a:moveTo>
                  <a:pt x="100" y="202"/>
                </a:moveTo>
                <a:lnTo>
                  <a:pt x="114" y="202"/>
                </a:lnTo>
                <a:lnTo>
                  <a:pt x="114" y="186"/>
                </a:lnTo>
                <a:lnTo>
                  <a:pt x="114" y="186"/>
                </a:lnTo>
                <a:lnTo>
                  <a:pt x="114" y="172"/>
                </a:lnTo>
                <a:lnTo>
                  <a:pt x="114" y="172"/>
                </a:lnTo>
                <a:lnTo>
                  <a:pt x="117" y="166"/>
                </a:lnTo>
                <a:lnTo>
                  <a:pt x="117" y="166"/>
                </a:lnTo>
                <a:lnTo>
                  <a:pt x="123" y="166"/>
                </a:lnTo>
                <a:lnTo>
                  <a:pt x="123" y="166"/>
                </a:lnTo>
                <a:lnTo>
                  <a:pt x="131" y="166"/>
                </a:lnTo>
                <a:lnTo>
                  <a:pt x="134" y="155"/>
                </a:lnTo>
                <a:lnTo>
                  <a:pt x="134" y="155"/>
                </a:lnTo>
                <a:lnTo>
                  <a:pt x="126" y="155"/>
                </a:lnTo>
                <a:lnTo>
                  <a:pt x="126" y="155"/>
                </a:lnTo>
                <a:lnTo>
                  <a:pt x="120" y="155"/>
                </a:lnTo>
                <a:lnTo>
                  <a:pt x="120" y="155"/>
                </a:lnTo>
                <a:lnTo>
                  <a:pt x="114" y="161"/>
                </a:lnTo>
                <a:lnTo>
                  <a:pt x="114" y="155"/>
                </a:lnTo>
                <a:lnTo>
                  <a:pt x="100" y="155"/>
                </a:lnTo>
                <a:lnTo>
                  <a:pt x="100" y="202"/>
                </a:lnTo>
                <a:close/>
                <a:moveTo>
                  <a:pt x="156" y="188"/>
                </a:moveTo>
                <a:lnTo>
                  <a:pt x="156" y="188"/>
                </a:lnTo>
                <a:lnTo>
                  <a:pt x="154" y="183"/>
                </a:lnTo>
                <a:lnTo>
                  <a:pt x="154" y="177"/>
                </a:lnTo>
                <a:lnTo>
                  <a:pt x="154" y="177"/>
                </a:lnTo>
                <a:lnTo>
                  <a:pt x="154" y="172"/>
                </a:lnTo>
                <a:lnTo>
                  <a:pt x="156" y="169"/>
                </a:lnTo>
                <a:lnTo>
                  <a:pt x="156" y="169"/>
                </a:lnTo>
                <a:lnTo>
                  <a:pt x="162" y="166"/>
                </a:lnTo>
                <a:lnTo>
                  <a:pt x="165" y="164"/>
                </a:lnTo>
                <a:lnTo>
                  <a:pt x="165" y="164"/>
                </a:lnTo>
                <a:lnTo>
                  <a:pt x="170" y="166"/>
                </a:lnTo>
                <a:lnTo>
                  <a:pt x="176" y="169"/>
                </a:lnTo>
                <a:lnTo>
                  <a:pt x="176" y="169"/>
                </a:lnTo>
                <a:lnTo>
                  <a:pt x="176" y="172"/>
                </a:lnTo>
                <a:lnTo>
                  <a:pt x="179" y="177"/>
                </a:lnTo>
                <a:lnTo>
                  <a:pt x="179" y="177"/>
                </a:lnTo>
                <a:lnTo>
                  <a:pt x="176" y="183"/>
                </a:lnTo>
                <a:lnTo>
                  <a:pt x="176" y="188"/>
                </a:lnTo>
                <a:lnTo>
                  <a:pt x="176" y="188"/>
                </a:lnTo>
                <a:lnTo>
                  <a:pt x="170" y="191"/>
                </a:lnTo>
                <a:lnTo>
                  <a:pt x="165" y="191"/>
                </a:lnTo>
                <a:lnTo>
                  <a:pt x="165" y="191"/>
                </a:lnTo>
                <a:lnTo>
                  <a:pt x="162" y="191"/>
                </a:lnTo>
                <a:lnTo>
                  <a:pt x="156" y="188"/>
                </a:lnTo>
                <a:close/>
                <a:moveTo>
                  <a:pt x="406" y="175"/>
                </a:moveTo>
                <a:lnTo>
                  <a:pt x="406" y="175"/>
                </a:lnTo>
                <a:lnTo>
                  <a:pt x="406" y="169"/>
                </a:lnTo>
                <a:lnTo>
                  <a:pt x="408" y="166"/>
                </a:lnTo>
                <a:lnTo>
                  <a:pt x="408" y="166"/>
                </a:lnTo>
                <a:lnTo>
                  <a:pt x="417" y="164"/>
                </a:lnTo>
                <a:lnTo>
                  <a:pt x="417" y="164"/>
                </a:lnTo>
                <a:lnTo>
                  <a:pt x="422" y="166"/>
                </a:lnTo>
                <a:lnTo>
                  <a:pt x="422" y="166"/>
                </a:lnTo>
                <a:lnTo>
                  <a:pt x="425" y="169"/>
                </a:lnTo>
                <a:lnTo>
                  <a:pt x="425" y="175"/>
                </a:lnTo>
                <a:lnTo>
                  <a:pt x="406" y="175"/>
                </a:lnTo>
                <a:close/>
                <a:moveTo>
                  <a:pt x="263" y="175"/>
                </a:moveTo>
                <a:lnTo>
                  <a:pt x="263" y="175"/>
                </a:lnTo>
                <a:lnTo>
                  <a:pt x="266" y="169"/>
                </a:lnTo>
                <a:lnTo>
                  <a:pt x="266" y="166"/>
                </a:lnTo>
                <a:lnTo>
                  <a:pt x="266" y="166"/>
                </a:lnTo>
                <a:lnTo>
                  <a:pt x="274" y="164"/>
                </a:lnTo>
                <a:lnTo>
                  <a:pt x="274" y="164"/>
                </a:lnTo>
                <a:lnTo>
                  <a:pt x="280" y="166"/>
                </a:lnTo>
                <a:lnTo>
                  <a:pt x="280" y="166"/>
                </a:lnTo>
                <a:lnTo>
                  <a:pt x="282" y="169"/>
                </a:lnTo>
                <a:lnTo>
                  <a:pt x="285" y="175"/>
                </a:lnTo>
                <a:lnTo>
                  <a:pt x="263" y="175"/>
                </a:lnTo>
                <a:close/>
                <a:moveTo>
                  <a:pt x="467" y="172"/>
                </a:moveTo>
                <a:lnTo>
                  <a:pt x="467" y="172"/>
                </a:lnTo>
                <a:lnTo>
                  <a:pt x="459" y="169"/>
                </a:lnTo>
                <a:lnTo>
                  <a:pt x="456" y="166"/>
                </a:lnTo>
                <a:lnTo>
                  <a:pt x="456" y="166"/>
                </a:lnTo>
                <a:lnTo>
                  <a:pt x="459" y="164"/>
                </a:lnTo>
                <a:lnTo>
                  <a:pt x="459" y="164"/>
                </a:lnTo>
                <a:lnTo>
                  <a:pt x="464" y="164"/>
                </a:lnTo>
                <a:lnTo>
                  <a:pt x="464" y="164"/>
                </a:lnTo>
                <a:lnTo>
                  <a:pt x="470" y="164"/>
                </a:lnTo>
                <a:lnTo>
                  <a:pt x="470" y="164"/>
                </a:lnTo>
                <a:lnTo>
                  <a:pt x="470" y="166"/>
                </a:lnTo>
                <a:lnTo>
                  <a:pt x="473" y="175"/>
                </a:lnTo>
                <a:lnTo>
                  <a:pt x="473" y="175"/>
                </a:lnTo>
                <a:lnTo>
                  <a:pt x="467" y="172"/>
                </a:lnTo>
                <a:close/>
                <a:moveTo>
                  <a:pt x="47" y="164"/>
                </a:moveTo>
                <a:lnTo>
                  <a:pt x="47" y="144"/>
                </a:lnTo>
                <a:lnTo>
                  <a:pt x="53" y="144"/>
                </a:lnTo>
                <a:lnTo>
                  <a:pt x="53" y="144"/>
                </a:lnTo>
                <a:lnTo>
                  <a:pt x="64" y="144"/>
                </a:lnTo>
                <a:lnTo>
                  <a:pt x="64" y="144"/>
                </a:lnTo>
                <a:lnTo>
                  <a:pt x="70" y="147"/>
                </a:lnTo>
                <a:lnTo>
                  <a:pt x="70" y="147"/>
                </a:lnTo>
                <a:lnTo>
                  <a:pt x="72" y="155"/>
                </a:lnTo>
                <a:lnTo>
                  <a:pt x="72" y="155"/>
                </a:lnTo>
                <a:lnTo>
                  <a:pt x="70" y="161"/>
                </a:lnTo>
                <a:lnTo>
                  <a:pt x="70" y="161"/>
                </a:lnTo>
                <a:lnTo>
                  <a:pt x="64" y="164"/>
                </a:lnTo>
                <a:lnTo>
                  <a:pt x="64" y="164"/>
                </a:lnTo>
                <a:lnTo>
                  <a:pt x="53" y="164"/>
                </a:lnTo>
                <a:lnTo>
                  <a:pt x="47" y="164"/>
                </a:lnTo>
                <a:close/>
              </a:path>
            </a:pathLst>
          </a:custGeom>
          <a:solidFill>
            <a:srgbClr val="FB987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6" name="Freeform 759"/>
          <p:cNvSpPr>
            <a:spLocks/>
          </p:cNvSpPr>
          <p:nvPr/>
        </p:nvSpPr>
        <p:spPr bwMode="auto">
          <a:xfrm>
            <a:off x="4440954" y="2986007"/>
            <a:ext cx="789351" cy="265551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25" y="0"/>
              </a:cxn>
              <a:cxn ang="0">
                <a:pos x="487" y="0"/>
              </a:cxn>
              <a:cxn ang="0">
                <a:pos x="512" y="183"/>
              </a:cxn>
              <a:cxn ang="0">
                <a:pos x="0" y="183"/>
              </a:cxn>
            </a:cxnLst>
            <a:rect l="0" t="0" r="r" b="b"/>
            <a:pathLst>
              <a:path w="512" h="183">
                <a:moveTo>
                  <a:pt x="0" y="183"/>
                </a:moveTo>
                <a:lnTo>
                  <a:pt x="25" y="0"/>
                </a:lnTo>
                <a:lnTo>
                  <a:pt x="487" y="0"/>
                </a:lnTo>
                <a:lnTo>
                  <a:pt x="512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7" name="Freeform 760"/>
          <p:cNvSpPr>
            <a:spLocks/>
          </p:cNvSpPr>
          <p:nvPr/>
        </p:nvSpPr>
        <p:spPr bwMode="auto">
          <a:xfrm>
            <a:off x="4884964" y="3110802"/>
            <a:ext cx="60126" cy="97224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8" y="67"/>
              </a:cxn>
              <a:cxn ang="0">
                <a:pos x="8" y="42"/>
              </a:cxn>
              <a:cxn ang="0">
                <a:pos x="8" y="42"/>
              </a:cxn>
              <a:cxn ang="0">
                <a:pos x="8" y="42"/>
              </a:cxn>
              <a:cxn ang="0">
                <a:pos x="14" y="45"/>
              </a:cxn>
              <a:cxn ang="0">
                <a:pos x="14" y="45"/>
              </a:cxn>
              <a:cxn ang="0">
                <a:pos x="20" y="45"/>
              </a:cxn>
              <a:cxn ang="0">
                <a:pos x="20" y="45"/>
              </a:cxn>
              <a:cxn ang="0">
                <a:pos x="28" y="45"/>
              </a:cxn>
              <a:cxn ang="0">
                <a:pos x="34" y="42"/>
              </a:cxn>
              <a:cxn ang="0">
                <a:pos x="34" y="42"/>
              </a:cxn>
              <a:cxn ang="0">
                <a:pos x="39" y="33"/>
              </a:cxn>
              <a:cxn ang="0">
                <a:pos x="39" y="22"/>
              </a:cxn>
              <a:cxn ang="0">
                <a:pos x="39" y="22"/>
              </a:cxn>
              <a:cxn ang="0">
                <a:pos x="39" y="11"/>
              </a:cxn>
              <a:cxn ang="0">
                <a:pos x="34" y="6"/>
              </a:cxn>
              <a:cxn ang="0">
                <a:pos x="34" y="6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14" y="0"/>
              </a:cxn>
              <a:cxn ang="0">
                <a:pos x="8" y="6"/>
              </a:cxn>
              <a:cxn ang="0">
                <a:pos x="6" y="6"/>
              </a:cxn>
              <a:cxn ang="0">
                <a:pos x="8" y="0"/>
              </a:cxn>
              <a:cxn ang="0">
                <a:pos x="0" y="0"/>
              </a:cxn>
              <a:cxn ang="0">
                <a:pos x="0" y="67"/>
              </a:cxn>
            </a:cxnLst>
            <a:rect l="0" t="0" r="r" b="b"/>
            <a:pathLst>
              <a:path w="39" h="67">
                <a:moveTo>
                  <a:pt x="0" y="67"/>
                </a:moveTo>
                <a:lnTo>
                  <a:pt x="8" y="67"/>
                </a:lnTo>
                <a:lnTo>
                  <a:pt x="8" y="42"/>
                </a:lnTo>
                <a:lnTo>
                  <a:pt x="8" y="42"/>
                </a:lnTo>
                <a:lnTo>
                  <a:pt x="8" y="42"/>
                </a:lnTo>
                <a:lnTo>
                  <a:pt x="14" y="45"/>
                </a:lnTo>
                <a:lnTo>
                  <a:pt x="14" y="45"/>
                </a:lnTo>
                <a:lnTo>
                  <a:pt x="20" y="45"/>
                </a:lnTo>
                <a:lnTo>
                  <a:pt x="20" y="45"/>
                </a:lnTo>
                <a:lnTo>
                  <a:pt x="28" y="45"/>
                </a:lnTo>
                <a:lnTo>
                  <a:pt x="34" y="42"/>
                </a:lnTo>
                <a:lnTo>
                  <a:pt x="34" y="42"/>
                </a:lnTo>
                <a:lnTo>
                  <a:pt x="39" y="33"/>
                </a:lnTo>
                <a:lnTo>
                  <a:pt x="39" y="22"/>
                </a:lnTo>
                <a:lnTo>
                  <a:pt x="39" y="22"/>
                </a:lnTo>
                <a:lnTo>
                  <a:pt x="39" y="11"/>
                </a:lnTo>
                <a:lnTo>
                  <a:pt x="34" y="6"/>
                </a:lnTo>
                <a:lnTo>
                  <a:pt x="34" y="6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14" y="0"/>
                </a:lnTo>
                <a:lnTo>
                  <a:pt x="8" y="6"/>
                </a:lnTo>
                <a:lnTo>
                  <a:pt x="6" y="6"/>
                </a:lnTo>
                <a:lnTo>
                  <a:pt x="8" y="0"/>
                </a:lnTo>
                <a:lnTo>
                  <a:pt x="0" y="0"/>
                </a:lnTo>
                <a:lnTo>
                  <a:pt x="0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8" name="Freeform 761"/>
          <p:cNvSpPr>
            <a:spLocks/>
          </p:cNvSpPr>
          <p:nvPr/>
        </p:nvSpPr>
        <p:spPr bwMode="auto">
          <a:xfrm>
            <a:off x="5113135" y="3110802"/>
            <a:ext cx="64751" cy="65300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3" y="11"/>
              </a:cxn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6" y="42"/>
              </a:cxn>
              <a:cxn ang="0">
                <a:pos x="6" y="42"/>
              </a:cxn>
              <a:cxn ang="0">
                <a:pos x="14" y="45"/>
              </a:cxn>
              <a:cxn ang="0">
                <a:pos x="23" y="45"/>
              </a:cxn>
              <a:cxn ang="0">
                <a:pos x="23" y="45"/>
              </a:cxn>
              <a:cxn ang="0">
                <a:pos x="28" y="45"/>
              </a:cxn>
              <a:cxn ang="0">
                <a:pos x="34" y="42"/>
              </a:cxn>
              <a:cxn ang="0">
                <a:pos x="34" y="42"/>
              </a:cxn>
              <a:cxn ang="0">
                <a:pos x="40" y="39"/>
              </a:cxn>
              <a:cxn ang="0">
                <a:pos x="42" y="33"/>
              </a:cxn>
              <a:cxn ang="0">
                <a:pos x="34" y="33"/>
              </a:cxn>
              <a:cxn ang="0">
                <a:pos x="34" y="33"/>
              </a:cxn>
              <a:cxn ang="0">
                <a:pos x="28" y="39"/>
              </a:cxn>
              <a:cxn ang="0">
                <a:pos x="23" y="42"/>
              </a:cxn>
              <a:cxn ang="0">
                <a:pos x="23" y="42"/>
              </a:cxn>
              <a:cxn ang="0">
                <a:pos x="17" y="42"/>
              </a:cxn>
              <a:cxn ang="0">
                <a:pos x="12" y="39"/>
              </a:cxn>
              <a:cxn ang="0">
                <a:pos x="9" y="33"/>
              </a:cxn>
              <a:cxn ang="0">
                <a:pos x="9" y="22"/>
              </a:cxn>
              <a:cxn ang="0">
                <a:pos x="42" y="22"/>
              </a:cxn>
              <a:cxn ang="0">
                <a:pos x="42" y="22"/>
              </a:cxn>
              <a:cxn ang="0">
                <a:pos x="40" y="11"/>
              </a:cxn>
              <a:cxn ang="0">
                <a:pos x="37" y="6"/>
              </a:cxn>
              <a:cxn ang="0">
                <a:pos x="37" y="6"/>
              </a:cxn>
              <a:cxn ang="0">
                <a:pos x="28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6" y="3"/>
              </a:cxn>
            </a:cxnLst>
            <a:rect l="0" t="0" r="r" b="b"/>
            <a:pathLst>
              <a:path w="42" h="45">
                <a:moveTo>
                  <a:pt x="6" y="3"/>
                </a:moveTo>
                <a:lnTo>
                  <a:pt x="6" y="3"/>
                </a:lnTo>
                <a:lnTo>
                  <a:pt x="3" y="11"/>
                </a:lnTo>
                <a:lnTo>
                  <a:pt x="0" y="22"/>
                </a:lnTo>
                <a:lnTo>
                  <a:pt x="0" y="22"/>
                </a:lnTo>
                <a:lnTo>
                  <a:pt x="3" y="33"/>
                </a:lnTo>
                <a:lnTo>
                  <a:pt x="6" y="42"/>
                </a:lnTo>
                <a:lnTo>
                  <a:pt x="6" y="42"/>
                </a:lnTo>
                <a:lnTo>
                  <a:pt x="14" y="45"/>
                </a:lnTo>
                <a:lnTo>
                  <a:pt x="23" y="45"/>
                </a:lnTo>
                <a:lnTo>
                  <a:pt x="23" y="45"/>
                </a:lnTo>
                <a:lnTo>
                  <a:pt x="28" y="45"/>
                </a:lnTo>
                <a:lnTo>
                  <a:pt x="34" y="42"/>
                </a:lnTo>
                <a:lnTo>
                  <a:pt x="34" y="42"/>
                </a:lnTo>
                <a:lnTo>
                  <a:pt x="40" y="39"/>
                </a:lnTo>
                <a:lnTo>
                  <a:pt x="42" y="33"/>
                </a:lnTo>
                <a:lnTo>
                  <a:pt x="34" y="33"/>
                </a:lnTo>
                <a:lnTo>
                  <a:pt x="34" y="33"/>
                </a:lnTo>
                <a:lnTo>
                  <a:pt x="28" y="39"/>
                </a:lnTo>
                <a:lnTo>
                  <a:pt x="23" y="42"/>
                </a:lnTo>
                <a:lnTo>
                  <a:pt x="23" y="42"/>
                </a:lnTo>
                <a:lnTo>
                  <a:pt x="17" y="42"/>
                </a:lnTo>
                <a:lnTo>
                  <a:pt x="12" y="39"/>
                </a:lnTo>
                <a:lnTo>
                  <a:pt x="9" y="33"/>
                </a:lnTo>
                <a:lnTo>
                  <a:pt x="9" y="22"/>
                </a:lnTo>
                <a:lnTo>
                  <a:pt x="42" y="22"/>
                </a:lnTo>
                <a:lnTo>
                  <a:pt x="42" y="22"/>
                </a:lnTo>
                <a:lnTo>
                  <a:pt x="40" y="11"/>
                </a:lnTo>
                <a:lnTo>
                  <a:pt x="37" y="6"/>
                </a:lnTo>
                <a:lnTo>
                  <a:pt x="37" y="6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89" name="Freeform 762"/>
          <p:cNvSpPr>
            <a:spLocks/>
          </p:cNvSpPr>
          <p:nvPr/>
        </p:nvSpPr>
        <p:spPr bwMode="auto">
          <a:xfrm>
            <a:off x="5053009" y="3110802"/>
            <a:ext cx="52418" cy="6530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6" y="45"/>
              </a:cxn>
              <a:cxn ang="0">
                <a:pos x="6" y="45"/>
              </a:cxn>
              <a:cxn ang="0">
                <a:pos x="17" y="45"/>
              </a:cxn>
              <a:cxn ang="0">
                <a:pos x="17" y="45"/>
              </a:cxn>
              <a:cxn ang="0">
                <a:pos x="23" y="45"/>
              </a:cxn>
              <a:cxn ang="0">
                <a:pos x="28" y="42"/>
              </a:cxn>
              <a:cxn ang="0">
                <a:pos x="28" y="42"/>
              </a:cxn>
              <a:cxn ang="0">
                <a:pos x="31" y="39"/>
              </a:cxn>
              <a:cxn ang="0">
                <a:pos x="34" y="33"/>
              </a:cxn>
              <a:cxn ang="0">
                <a:pos x="34" y="33"/>
              </a:cxn>
              <a:cxn ang="0">
                <a:pos x="31" y="28"/>
              </a:cxn>
              <a:cxn ang="0">
                <a:pos x="31" y="25"/>
              </a:cxn>
              <a:cxn ang="0">
                <a:pos x="31" y="25"/>
              </a:cxn>
              <a:cxn ang="0">
                <a:pos x="20" y="20"/>
              </a:cxn>
              <a:cxn ang="0">
                <a:pos x="20" y="20"/>
              </a:cxn>
              <a:cxn ang="0">
                <a:pos x="9" y="14"/>
              </a:cxn>
              <a:cxn ang="0">
                <a:pos x="9" y="14"/>
              </a:cxn>
              <a:cxn ang="0">
                <a:pos x="9" y="9"/>
              </a:cxn>
              <a:cxn ang="0">
                <a:pos x="9" y="9"/>
              </a:cxn>
              <a:cxn ang="0">
                <a:pos x="11" y="3"/>
              </a:cxn>
              <a:cxn ang="0">
                <a:pos x="11" y="3"/>
              </a:cxn>
              <a:cxn ang="0">
                <a:pos x="17" y="3"/>
              </a:cxn>
              <a:cxn ang="0">
                <a:pos x="17" y="3"/>
              </a:cxn>
              <a:cxn ang="0">
                <a:pos x="23" y="3"/>
              </a:cxn>
              <a:cxn ang="0">
                <a:pos x="25" y="9"/>
              </a:cxn>
              <a:cxn ang="0">
                <a:pos x="31" y="6"/>
              </a:cxn>
              <a:cxn ang="0">
                <a:pos x="31" y="6"/>
              </a:cxn>
              <a:cxn ang="0">
                <a:pos x="28" y="0"/>
              </a:cxn>
              <a:cxn ang="0">
                <a:pos x="28" y="0"/>
              </a:cxn>
              <a:cxn ang="0">
                <a:pos x="17" y="0"/>
              </a:cxn>
              <a:cxn ang="0">
                <a:pos x="17" y="0"/>
              </a:cxn>
              <a:cxn ang="0">
                <a:pos x="9" y="0"/>
              </a:cxn>
              <a:cxn ang="0">
                <a:pos x="6" y="3"/>
              </a:cxn>
              <a:cxn ang="0">
                <a:pos x="6" y="3"/>
              </a:cxn>
              <a:cxn ang="0">
                <a:pos x="3" y="6"/>
              </a:cxn>
              <a:cxn ang="0">
                <a:pos x="0" y="11"/>
              </a:cxn>
              <a:cxn ang="0">
                <a:pos x="0" y="11"/>
              </a:cxn>
              <a:cxn ang="0">
                <a:pos x="3" y="17"/>
              </a:cxn>
              <a:cxn ang="0">
                <a:pos x="3" y="17"/>
              </a:cxn>
              <a:cxn ang="0">
                <a:pos x="14" y="22"/>
              </a:cxn>
              <a:cxn ang="0">
                <a:pos x="14" y="22"/>
              </a:cxn>
              <a:cxn ang="0">
                <a:pos x="23" y="28"/>
              </a:cxn>
              <a:cxn ang="0">
                <a:pos x="23" y="28"/>
              </a:cxn>
              <a:cxn ang="0">
                <a:pos x="25" y="33"/>
              </a:cxn>
              <a:cxn ang="0">
                <a:pos x="25" y="33"/>
              </a:cxn>
              <a:cxn ang="0">
                <a:pos x="23" y="39"/>
              </a:cxn>
              <a:cxn ang="0">
                <a:pos x="23" y="39"/>
              </a:cxn>
              <a:cxn ang="0">
                <a:pos x="17" y="42"/>
              </a:cxn>
              <a:cxn ang="0">
                <a:pos x="17" y="42"/>
              </a:cxn>
              <a:cxn ang="0">
                <a:pos x="11" y="42"/>
              </a:cxn>
              <a:cxn ang="0">
                <a:pos x="6" y="36"/>
              </a:cxn>
              <a:cxn ang="0">
                <a:pos x="0" y="36"/>
              </a:cxn>
            </a:cxnLst>
            <a:rect l="0" t="0" r="r" b="b"/>
            <a:pathLst>
              <a:path w="34" h="45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6" y="45"/>
                </a:lnTo>
                <a:lnTo>
                  <a:pt x="6" y="45"/>
                </a:lnTo>
                <a:lnTo>
                  <a:pt x="17" y="45"/>
                </a:lnTo>
                <a:lnTo>
                  <a:pt x="17" y="45"/>
                </a:lnTo>
                <a:lnTo>
                  <a:pt x="23" y="45"/>
                </a:lnTo>
                <a:lnTo>
                  <a:pt x="28" y="42"/>
                </a:lnTo>
                <a:lnTo>
                  <a:pt x="28" y="42"/>
                </a:lnTo>
                <a:lnTo>
                  <a:pt x="31" y="39"/>
                </a:lnTo>
                <a:lnTo>
                  <a:pt x="34" y="33"/>
                </a:lnTo>
                <a:lnTo>
                  <a:pt x="34" y="33"/>
                </a:lnTo>
                <a:lnTo>
                  <a:pt x="31" y="28"/>
                </a:lnTo>
                <a:lnTo>
                  <a:pt x="31" y="25"/>
                </a:lnTo>
                <a:lnTo>
                  <a:pt x="31" y="25"/>
                </a:lnTo>
                <a:lnTo>
                  <a:pt x="20" y="20"/>
                </a:lnTo>
                <a:lnTo>
                  <a:pt x="20" y="20"/>
                </a:lnTo>
                <a:lnTo>
                  <a:pt x="9" y="14"/>
                </a:lnTo>
                <a:lnTo>
                  <a:pt x="9" y="14"/>
                </a:lnTo>
                <a:lnTo>
                  <a:pt x="9" y="9"/>
                </a:lnTo>
                <a:lnTo>
                  <a:pt x="9" y="9"/>
                </a:lnTo>
                <a:lnTo>
                  <a:pt x="11" y="3"/>
                </a:lnTo>
                <a:lnTo>
                  <a:pt x="11" y="3"/>
                </a:lnTo>
                <a:lnTo>
                  <a:pt x="17" y="3"/>
                </a:lnTo>
                <a:lnTo>
                  <a:pt x="17" y="3"/>
                </a:lnTo>
                <a:lnTo>
                  <a:pt x="23" y="3"/>
                </a:lnTo>
                <a:lnTo>
                  <a:pt x="25" y="9"/>
                </a:lnTo>
                <a:lnTo>
                  <a:pt x="31" y="6"/>
                </a:lnTo>
                <a:lnTo>
                  <a:pt x="31" y="6"/>
                </a:lnTo>
                <a:lnTo>
                  <a:pt x="28" y="0"/>
                </a:lnTo>
                <a:lnTo>
                  <a:pt x="28" y="0"/>
                </a:lnTo>
                <a:lnTo>
                  <a:pt x="17" y="0"/>
                </a:lnTo>
                <a:lnTo>
                  <a:pt x="17" y="0"/>
                </a:lnTo>
                <a:lnTo>
                  <a:pt x="9" y="0"/>
                </a:lnTo>
                <a:lnTo>
                  <a:pt x="6" y="3"/>
                </a:lnTo>
                <a:lnTo>
                  <a:pt x="6" y="3"/>
                </a:lnTo>
                <a:lnTo>
                  <a:pt x="3" y="6"/>
                </a:lnTo>
                <a:lnTo>
                  <a:pt x="0" y="11"/>
                </a:lnTo>
                <a:lnTo>
                  <a:pt x="0" y="11"/>
                </a:lnTo>
                <a:lnTo>
                  <a:pt x="3" y="17"/>
                </a:lnTo>
                <a:lnTo>
                  <a:pt x="3" y="17"/>
                </a:lnTo>
                <a:lnTo>
                  <a:pt x="14" y="22"/>
                </a:lnTo>
                <a:lnTo>
                  <a:pt x="14" y="22"/>
                </a:lnTo>
                <a:lnTo>
                  <a:pt x="23" y="28"/>
                </a:lnTo>
                <a:lnTo>
                  <a:pt x="23" y="28"/>
                </a:lnTo>
                <a:lnTo>
                  <a:pt x="25" y="33"/>
                </a:lnTo>
                <a:lnTo>
                  <a:pt x="25" y="33"/>
                </a:lnTo>
                <a:lnTo>
                  <a:pt x="23" y="39"/>
                </a:lnTo>
                <a:lnTo>
                  <a:pt x="23" y="39"/>
                </a:lnTo>
                <a:lnTo>
                  <a:pt x="17" y="42"/>
                </a:lnTo>
                <a:lnTo>
                  <a:pt x="17" y="42"/>
                </a:lnTo>
                <a:lnTo>
                  <a:pt x="11" y="42"/>
                </a:lnTo>
                <a:lnTo>
                  <a:pt x="6" y="36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0" name="Freeform 763"/>
          <p:cNvSpPr>
            <a:spLocks/>
          </p:cNvSpPr>
          <p:nvPr/>
        </p:nvSpPr>
        <p:spPr bwMode="auto">
          <a:xfrm>
            <a:off x="4746211" y="3110802"/>
            <a:ext cx="61668" cy="65300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6" y="42"/>
              </a:cxn>
              <a:cxn ang="0">
                <a:pos x="6" y="42"/>
              </a:cxn>
              <a:cxn ang="0">
                <a:pos x="12" y="45"/>
              </a:cxn>
              <a:cxn ang="0">
                <a:pos x="20" y="45"/>
              </a:cxn>
              <a:cxn ang="0">
                <a:pos x="20" y="45"/>
              </a:cxn>
              <a:cxn ang="0">
                <a:pos x="28" y="45"/>
              </a:cxn>
              <a:cxn ang="0">
                <a:pos x="34" y="42"/>
              </a:cxn>
              <a:cxn ang="0">
                <a:pos x="34" y="42"/>
              </a:cxn>
              <a:cxn ang="0">
                <a:pos x="37" y="39"/>
              </a:cxn>
              <a:cxn ang="0">
                <a:pos x="40" y="33"/>
              </a:cxn>
              <a:cxn ang="0">
                <a:pos x="31" y="33"/>
              </a:cxn>
              <a:cxn ang="0">
                <a:pos x="31" y="33"/>
              </a:cxn>
              <a:cxn ang="0">
                <a:pos x="28" y="39"/>
              </a:cxn>
              <a:cxn ang="0">
                <a:pos x="20" y="42"/>
              </a:cxn>
              <a:cxn ang="0">
                <a:pos x="20" y="42"/>
              </a:cxn>
              <a:cxn ang="0">
                <a:pos x="14" y="42"/>
              </a:cxn>
              <a:cxn ang="0">
                <a:pos x="12" y="39"/>
              </a:cxn>
              <a:cxn ang="0">
                <a:pos x="9" y="33"/>
              </a:cxn>
              <a:cxn ang="0">
                <a:pos x="6" y="22"/>
              </a:cxn>
              <a:cxn ang="0">
                <a:pos x="40" y="22"/>
              </a:cxn>
              <a:cxn ang="0">
                <a:pos x="40" y="22"/>
              </a:cxn>
              <a:cxn ang="0">
                <a:pos x="40" y="11"/>
              </a:cxn>
              <a:cxn ang="0">
                <a:pos x="34" y="6"/>
              </a:cxn>
              <a:cxn ang="0">
                <a:pos x="34" y="6"/>
              </a:cxn>
              <a:cxn ang="0">
                <a:pos x="28" y="0"/>
              </a:cxn>
              <a:cxn ang="0">
                <a:pos x="20" y="0"/>
              </a:cxn>
              <a:cxn ang="0">
                <a:pos x="20" y="0"/>
              </a:cxn>
              <a:cxn ang="0">
                <a:pos x="12" y="0"/>
              </a:cxn>
              <a:cxn ang="0">
                <a:pos x="6" y="3"/>
              </a:cxn>
            </a:cxnLst>
            <a:rect l="0" t="0" r="r" b="b"/>
            <a:pathLst>
              <a:path w="40" h="45">
                <a:moveTo>
                  <a:pt x="6" y="3"/>
                </a:moveTo>
                <a:lnTo>
                  <a:pt x="6" y="3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6" y="42"/>
                </a:lnTo>
                <a:lnTo>
                  <a:pt x="6" y="42"/>
                </a:lnTo>
                <a:lnTo>
                  <a:pt x="12" y="45"/>
                </a:lnTo>
                <a:lnTo>
                  <a:pt x="20" y="45"/>
                </a:lnTo>
                <a:lnTo>
                  <a:pt x="20" y="45"/>
                </a:lnTo>
                <a:lnTo>
                  <a:pt x="28" y="45"/>
                </a:lnTo>
                <a:lnTo>
                  <a:pt x="34" y="42"/>
                </a:lnTo>
                <a:lnTo>
                  <a:pt x="34" y="42"/>
                </a:lnTo>
                <a:lnTo>
                  <a:pt x="37" y="39"/>
                </a:lnTo>
                <a:lnTo>
                  <a:pt x="40" y="33"/>
                </a:lnTo>
                <a:lnTo>
                  <a:pt x="31" y="33"/>
                </a:lnTo>
                <a:lnTo>
                  <a:pt x="31" y="33"/>
                </a:lnTo>
                <a:lnTo>
                  <a:pt x="28" y="39"/>
                </a:lnTo>
                <a:lnTo>
                  <a:pt x="20" y="42"/>
                </a:lnTo>
                <a:lnTo>
                  <a:pt x="20" y="42"/>
                </a:lnTo>
                <a:lnTo>
                  <a:pt x="14" y="42"/>
                </a:lnTo>
                <a:lnTo>
                  <a:pt x="12" y="39"/>
                </a:lnTo>
                <a:lnTo>
                  <a:pt x="9" y="33"/>
                </a:lnTo>
                <a:lnTo>
                  <a:pt x="6" y="22"/>
                </a:lnTo>
                <a:lnTo>
                  <a:pt x="40" y="22"/>
                </a:lnTo>
                <a:lnTo>
                  <a:pt x="40" y="22"/>
                </a:lnTo>
                <a:lnTo>
                  <a:pt x="40" y="11"/>
                </a:lnTo>
                <a:lnTo>
                  <a:pt x="34" y="6"/>
                </a:lnTo>
                <a:lnTo>
                  <a:pt x="34" y="6"/>
                </a:lnTo>
                <a:lnTo>
                  <a:pt x="28" y="0"/>
                </a:lnTo>
                <a:lnTo>
                  <a:pt x="20" y="0"/>
                </a:lnTo>
                <a:lnTo>
                  <a:pt x="20" y="0"/>
                </a:lnTo>
                <a:lnTo>
                  <a:pt x="12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1" name="Freeform 764"/>
          <p:cNvSpPr>
            <a:spLocks/>
          </p:cNvSpPr>
          <p:nvPr/>
        </p:nvSpPr>
        <p:spPr bwMode="auto">
          <a:xfrm>
            <a:off x="4690709" y="3094840"/>
            <a:ext cx="47793" cy="8126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6" y="14"/>
              </a:cxn>
              <a:cxn ang="0">
                <a:pos x="6" y="42"/>
              </a:cxn>
              <a:cxn ang="0">
                <a:pos x="6" y="42"/>
              </a:cxn>
              <a:cxn ang="0">
                <a:pos x="8" y="50"/>
              </a:cxn>
              <a:cxn ang="0">
                <a:pos x="11" y="53"/>
              </a:cxn>
              <a:cxn ang="0">
                <a:pos x="14" y="56"/>
              </a:cxn>
              <a:cxn ang="0">
                <a:pos x="20" y="56"/>
              </a:cxn>
              <a:cxn ang="0">
                <a:pos x="20" y="56"/>
              </a:cxn>
              <a:cxn ang="0">
                <a:pos x="31" y="56"/>
              </a:cxn>
              <a:cxn ang="0">
                <a:pos x="28" y="50"/>
              </a:cxn>
              <a:cxn ang="0">
                <a:pos x="28" y="50"/>
              </a:cxn>
              <a:cxn ang="0">
                <a:pos x="22" y="53"/>
              </a:cxn>
              <a:cxn ang="0">
                <a:pos x="22" y="53"/>
              </a:cxn>
              <a:cxn ang="0">
                <a:pos x="20" y="53"/>
              </a:cxn>
              <a:cxn ang="0">
                <a:pos x="17" y="50"/>
              </a:cxn>
              <a:cxn ang="0">
                <a:pos x="14" y="42"/>
              </a:cxn>
              <a:cxn ang="0">
                <a:pos x="14" y="14"/>
              </a:cxn>
              <a:cxn ang="0">
                <a:pos x="28" y="14"/>
              </a:cxn>
              <a:cxn ang="0">
                <a:pos x="28" y="11"/>
              </a:cxn>
              <a:cxn ang="0">
                <a:pos x="14" y="11"/>
              </a:cxn>
              <a:cxn ang="0">
                <a:pos x="14" y="0"/>
              </a:cxn>
              <a:cxn ang="0">
                <a:pos x="6" y="0"/>
              </a:cxn>
              <a:cxn ang="0">
                <a:pos x="6" y="11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31" h="56">
                <a:moveTo>
                  <a:pt x="0" y="14"/>
                </a:moveTo>
                <a:lnTo>
                  <a:pt x="6" y="14"/>
                </a:lnTo>
                <a:lnTo>
                  <a:pt x="6" y="42"/>
                </a:lnTo>
                <a:lnTo>
                  <a:pt x="6" y="42"/>
                </a:lnTo>
                <a:lnTo>
                  <a:pt x="8" y="50"/>
                </a:lnTo>
                <a:lnTo>
                  <a:pt x="11" y="53"/>
                </a:lnTo>
                <a:lnTo>
                  <a:pt x="14" y="56"/>
                </a:lnTo>
                <a:lnTo>
                  <a:pt x="20" y="56"/>
                </a:lnTo>
                <a:lnTo>
                  <a:pt x="20" y="56"/>
                </a:lnTo>
                <a:lnTo>
                  <a:pt x="31" y="56"/>
                </a:lnTo>
                <a:lnTo>
                  <a:pt x="28" y="50"/>
                </a:lnTo>
                <a:lnTo>
                  <a:pt x="28" y="50"/>
                </a:lnTo>
                <a:lnTo>
                  <a:pt x="22" y="53"/>
                </a:lnTo>
                <a:lnTo>
                  <a:pt x="22" y="53"/>
                </a:lnTo>
                <a:lnTo>
                  <a:pt x="20" y="53"/>
                </a:lnTo>
                <a:lnTo>
                  <a:pt x="17" y="50"/>
                </a:lnTo>
                <a:lnTo>
                  <a:pt x="14" y="42"/>
                </a:lnTo>
                <a:lnTo>
                  <a:pt x="14" y="14"/>
                </a:lnTo>
                <a:lnTo>
                  <a:pt x="28" y="14"/>
                </a:lnTo>
                <a:lnTo>
                  <a:pt x="28" y="11"/>
                </a:lnTo>
                <a:lnTo>
                  <a:pt x="14" y="11"/>
                </a:lnTo>
                <a:lnTo>
                  <a:pt x="14" y="0"/>
                </a:lnTo>
                <a:lnTo>
                  <a:pt x="6" y="0"/>
                </a:lnTo>
                <a:lnTo>
                  <a:pt x="6" y="11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" name="Rectangle 765"/>
          <p:cNvSpPr>
            <a:spLocks noChangeArrowheads="1"/>
          </p:cNvSpPr>
          <p:nvPr/>
        </p:nvSpPr>
        <p:spPr bwMode="auto">
          <a:xfrm>
            <a:off x="5026800" y="3110802"/>
            <a:ext cx="9250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3" name="Freeform 766"/>
          <p:cNvSpPr>
            <a:spLocks/>
          </p:cNvSpPr>
          <p:nvPr/>
        </p:nvSpPr>
        <p:spPr bwMode="auto">
          <a:xfrm>
            <a:off x="4962049" y="3110802"/>
            <a:ext cx="47793" cy="6530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9" y="45"/>
              </a:cxn>
              <a:cxn ang="0">
                <a:pos x="9" y="11"/>
              </a:cxn>
              <a:cxn ang="0">
                <a:pos x="9" y="11"/>
              </a:cxn>
              <a:cxn ang="0">
                <a:pos x="14" y="6"/>
              </a:cxn>
              <a:cxn ang="0">
                <a:pos x="14" y="6"/>
              </a:cxn>
              <a:cxn ang="0">
                <a:pos x="23" y="3"/>
              </a:cxn>
              <a:cxn ang="0">
                <a:pos x="23" y="3"/>
              </a:cxn>
              <a:cxn ang="0">
                <a:pos x="28" y="6"/>
              </a:cxn>
              <a:cxn ang="0">
                <a:pos x="28" y="6"/>
              </a:cxn>
              <a:cxn ang="0">
                <a:pos x="31" y="6"/>
              </a:cxn>
              <a:cxn ang="0">
                <a:pos x="31" y="0"/>
              </a:cxn>
              <a:cxn ang="0">
                <a:pos x="31" y="0"/>
              </a:cxn>
              <a:cxn ang="0">
                <a:pos x="28" y="0"/>
              </a:cxn>
              <a:cxn ang="0">
                <a:pos x="28" y="0"/>
              </a:cxn>
              <a:cxn ang="0">
                <a:pos x="23" y="0"/>
              </a:cxn>
              <a:cxn ang="0">
                <a:pos x="23" y="0"/>
              </a:cxn>
              <a:cxn ang="0">
                <a:pos x="14" y="0"/>
              </a:cxn>
              <a:cxn ang="0">
                <a:pos x="14" y="0"/>
              </a:cxn>
              <a:cxn ang="0">
                <a:pos x="9" y="6"/>
              </a:cxn>
              <a:cxn ang="0">
                <a:pos x="9" y="6"/>
              </a:cxn>
              <a:cxn ang="0">
                <a:pos x="9" y="0"/>
              </a:cxn>
              <a:cxn ang="0">
                <a:pos x="0" y="0"/>
              </a:cxn>
              <a:cxn ang="0">
                <a:pos x="0" y="45"/>
              </a:cxn>
            </a:cxnLst>
            <a:rect l="0" t="0" r="r" b="b"/>
            <a:pathLst>
              <a:path w="31" h="45">
                <a:moveTo>
                  <a:pt x="0" y="45"/>
                </a:moveTo>
                <a:lnTo>
                  <a:pt x="9" y="45"/>
                </a:lnTo>
                <a:lnTo>
                  <a:pt x="9" y="11"/>
                </a:lnTo>
                <a:lnTo>
                  <a:pt x="9" y="11"/>
                </a:lnTo>
                <a:lnTo>
                  <a:pt x="14" y="6"/>
                </a:lnTo>
                <a:lnTo>
                  <a:pt x="14" y="6"/>
                </a:lnTo>
                <a:lnTo>
                  <a:pt x="23" y="3"/>
                </a:lnTo>
                <a:lnTo>
                  <a:pt x="23" y="3"/>
                </a:lnTo>
                <a:lnTo>
                  <a:pt x="28" y="6"/>
                </a:lnTo>
                <a:lnTo>
                  <a:pt x="28" y="6"/>
                </a:lnTo>
                <a:lnTo>
                  <a:pt x="31" y="6"/>
                </a:lnTo>
                <a:lnTo>
                  <a:pt x="31" y="0"/>
                </a:lnTo>
                <a:lnTo>
                  <a:pt x="31" y="0"/>
                </a:lnTo>
                <a:lnTo>
                  <a:pt x="28" y="0"/>
                </a:lnTo>
                <a:lnTo>
                  <a:pt x="28" y="0"/>
                </a:lnTo>
                <a:lnTo>
                  <a:pt x="23" y="0"/>
                </a:lnTo>
                <a:lnTo>
                  <a:pt x="23" y="0"/>
                </a:lnTo>
                <a:lnTo>
                  <a:pt x="14" y="0"/>
                </a:lnTo>
                <a:lnTo>
                  <a:pt x="14" y="0"/>
                </a:lnTo>
                <a:lnTo>
                  <a:pt x="9" y="6"/>
                </a:lnTo>
                <a:lnTo>
                  <a:pt x="9" y="6"/>
                </a:lnTo>
                <a:lnTo>
                  <a:pt x="9" y="0"/>
                </a:lnTo>
                <a:lnTo>
                  <a:pt x="0" y="0"/>
                </a:lnTo>
                <a:lnTo>
                  <a:pt x="0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4" name="Freeform 767"/>
          <p:cNvSpPr>
            <a:spLocks/>
          </p:cNvSpPr>
          <p:nvPr/>
        </p:nvSpPr>
        <p:spPr bwMode="auto">
          <a:xfrm>
            <a:off x="4824837" y="3110802"/>
            <a:ext cx="47793" cy="6530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8" y="45"/>
              </a:cxn>
              <a:cxn ang="0">
                <a:pos x="8" y="11"/>
              </a:cxn>
              <a:cxn ang="0">
                <a:pos x="8" y="11"/>
              </a:cxn>
              <a:cxn ang="0">
                <a:pos x="14" y="6"/>
              </a:cxn>
              <a:cxn ang="0">
                <a:pos x="14" y="6"/>
              </a:cxn>
              <a:cxn ang="0">
                <a:pos x="22" y="3"/>
              </a:cxn>
              <a:cxn ang="0">
                <a:pos x="22" y="3"/>
              </a:cxn>
              <a:cxn ang="0">
                <a:pos x="25" y="6"/>
              </a:cxn>
              <a:cxn ang="0">
                <a:pos x="25" y="6"/>
              </a:cxn>
              <a:cxn ang="0">
                <a:pos x="28" y="6"/>
              </a:cxn>
              <a:cxn ang="0">
                <a:pos x="31" y="0"/>
              </a:cxn>
              <a:cxn ang="0">
                <a:pos x="31" y="0"/>
              </a:cxn>
              <a:cxn ang="0">
                <a:pos x="28" y="0"/>
              </a:cxn>
              <a:cxn ang="0">
                <a:pos x="28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14" y="0"/>
              </a:cxn>
              <a:cxn ang="0">
                <a:pos x="8" y="6"/>
              </a:cxn>
              <a:cxn ang="0">
                <a:pos x="8" y="6"/>
              </a:cxn>
              <a:cxn ang="0">
                <a:pos x="8" y="0"/>
              </a:cxn>
              <a:cxn ang="0">
                <a:pos x="0" y="0"/>
              </a:cxn>
              <a:cxn ang="0">
                <a:pos x="0" y="45"/>
              </a:cxn>
            </a:cxnLst>
            <a:rect l="0" t="0" r="r" b="b"/>
            <a:pathLst>
              <a:path w="31" h="45">
                <a:moveTo>
                  <a:pt x="0" y="45"/>
                </a:moveTo>
                <a:lnTo>
                  <a:pt x="8" y="45"/>
                </a:lnTo>
                <a:lnTo>
                  <a:pt x="8" y="11"/>
                </a:lnTo>
                <a:lnTo>
                  <a:pt x="8" y="11"/>
                </a:lnTo>
                <a:lnTo>
                  <a:pt x="14" y="6"/>
                </a:lnTo>
                <a:lnTo>
                  <a:pt x="14" y="6"/>
                </a:lnTo>
                <a:lnTo>
                  <a:pt x="22" y="3"/>
                </a:lnTo>
                <a:lnTo>
                  <a:pt x="22" y="3"/>
                </a:lnTo>
                <a:lnTo>
                  <a:pt x="25" y="6"/>
                </a:lnTo>
                <a:lnTo>
                  <a:pt x="25" y="6"/>
                </a:lnTo>
                <a:lnTo>
                  <a:pt x="28" y="6"/>
                </a:lnTo>
                <a:lnTo>
                  <a:pt x="31" y="0"/>
                </a:lnTo>
                <a:lnTo>
                  <a:pt x="31" y="0"/>
                </a:lnTo>
                <a:lnTo>
                  <a:pt x="28" y="0"/>
                </a:lnTo>
                <a:lnTo>
                  <a:pt x="28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14" y="0"/>
                </a:lnTo>
                <a:lnTo>
                  <a:pt x="8" y="6"/>
                </a:lnTo>
                <a:lnTo>
                  <a:pt x="8" y="6"/>
                </a:lnTo>
                <a:lnTo>
                  <a:pt x="8" y="0"/>
                </a:lnTo>
                <a:lnTo>
                  <a:pt x="0" y="0"/>
                </a:lnTo>
                <a:lnTo>
                  <a:pt x="0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5" name="Freeform 768"/>
          <p:cNvSpPr>
            <a:spLocks/>
          </p:cNvSpPr>
          <p:nvPr/>
        </p:nvSpPr>
        <p:spPr bwMode="auto">
          <a:xfrm>
            <a:off x="4616708" y="3110802"/>
            <a:ext cx="61668" cy="65300"/>
          </a:xfrm>
          <a:custGeom>
            <a:avLst/>
            <a:gdLst/>
            <a:ahLst/>
            <a:cxnLst>
              <a:cxn ang="0">
                <a:pos x="31" y="6"/>
              </a:cxn>
              <a:cxn ang="0">
                <a:pos x="31" y="6"/>
              </a:cxn>
              <a:cxn ang="0">
                <a:pos x="31" y="9"/>
              </a:cxn>
              <a:cxn ang="0">
                <a:pos x="34" y="14"/>
              </a:cxn>
              <a:cxn ang="0">
                <a:pos x="34" y="45"/>
              </a:cxn>
              <a:cxn ang="0">
                <a:pos x="40" y="45"/>
              </a:cxn>
              <a:cxn ang="0">
                <a:pos x="40" y="14"/>
              </a:cxn>
              <a:cxn ang="0">
                <a:pos x="40" y="14"/>
              </a:cxn>
              <a:cxn ang="0">
                <a:pos x="40" y="6"/>
              </a:cxn>
              <a:cxn ang="0">
                <a:pos x="37" y="3"/>
              </a:cxn>
              <a:cxn ang="0">
                <a:pos x="37" y="3"/>
              </a:cxn>
              <a:cxn ang="0">
                <a:pos x="31" y="0"/>
              </a:cxn>
              <a:cxn ang="0">
                <a:pos x="26" y="0"/>
              </a:cxn>
              <a:cxn ang="0">
                <a:pos x="26" y="0"/>
              </a:cxn>
              <a:cxn ang="0">
                <a:pos x="17" y="0"/>
              </a:cxn>
              <a:cxn ang="0">
                <a:pos x="17" y="0"/>
              </a:cxn>
              <a:cxn ang="0">
                <a:pos x="9" y="6"/>
              </a:cxn>
              <a:cxn ang="0">
                <a:pos x="9" y="6"/>
              </a:cxn>
              <a:cxn ang="0">
                <a:pos x="9" y="0"/>
              </a:cxn>
              <a:cxn ang="0">
                <a:pos x="0" y="0"/>
              </a:cxn>
              <a:cxn ang="0">
                <a:pos x="0" y="45"/>
              </a:cxn>
              <a:cxn ang="0">
                <a:pos x="9" y="45"/>
              </a:cxn>
              <a:cxn ang="0">
                <a:pos x="9" y="11"/>
              </a:cxn>
              <a:cxn ang="0">
                <a:pos x="9" y="11"/>
              </a:cxn>
              <a:cxn ang="0">
                <a:pos x="17" y="6"/>
              </a:cxn>
              <a:cxn ang="0">
                <a:pos x="17" y="6"/>
              </a:cxn>
              <a:cxn ang="0">
                <a:pos x="23" y="3"/>
              </a:cxn>
              <a:cxn ang="0">
                <a:pos x="23" y="3"/>
              </a:cxn>
              <a:cxn ang="0">
                <a:pos x="28" y="6"/>
              </a:cxn>
              <a:cxn ang="0">
                <a:pos x="31" y="6"/>
              </a:cxn>
            </a:cxnLst>
            <a:rect l="0" t="0" r="r" b="b"/>
            <a:pathLst>
              <a:path w="40" h="45">
                <a:moveTo>
                  <a:pt x="31" y="6"/>
                </a:moveTo>
                <a:lnTo>
                  <a:pt x="31" y="6"/>
                </a:lnTo>
                <a:lnTo>
                  <a:pt x="31" y="9"/>
                </a:lnTo>
                <a:lnTo>
                  <a:pt x="34" y="14"/>
                </a:lnTo>
                <a:lnTo>
                  <a:pt x="34" y="45"/>
                </a:lnTo>
                <a:lnTo>
                  <a:pt x="40" y="45"/>
                </a:lnTo>
                <a:lnTo>
                  <a:pt x="40" y="14"/>
                </a:lnTo>
                <a:lnTo>
                  <a:pt x="40" y="14"/>
                </a:lnTo>
                <a:lnTo>
                  <a:pt x="40" y="6"/>
                </a:lnTo>
                <a:lnTo>
                  <a:pt x="37" y="3"/>
                </a:lnTo>
                <a:lnTo>
                  <a:pt x="37" y="3"/>
                </a:lnTo>
                <a:lnTo>
                  <a:pt x="31" y="0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9" y="6"/>
                </a:lnTo>
                <a:lnTo>
                  <a:pt x="9" y="6"/>
                </a:lnTo>
                <a:lnTo>
                  <a:pt x="9" y="0"/>
                </a:lnTo>
                <a:lnTo>
                  <a:pt x="0" y="0"/>
                </a:lnTo>
                <a:lnTo>
                  <a:pt x="0" y="45"/>
                </a:lnTo>
                <a:lnTo>
                  <a:pt x="9" y="45"/>
                </a:lnTo>
                <a:lnTo>
                  <a:pt x="9" y="11"/>
                </a:lnTo>
                <a:lnTo>
                  <a:pt x="9" y="11"/>
                </a:lnTo>
                <a:lnTo>
                  <a:pt x="17" y="6"/>
                </a:lnTo>
                <a:lnTo>
                  <a:pt x="17" y="6"/>
                </a:lnTo>
                <a:lnTo>
                  <a:pt x="23" y="3"/>
                </a:lnTo>
                <a:lnTo>
                  <a:pt x="23" y="3"/>
                </a:lnTo>
                <a:lnTo>
                  <a:pt x="28" y="6"/>
                </a:lnTo>
                <a:lnTo>
                  <a:pt x="31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6" name="Freeform 769"/>
          <p:cNvSpPr>
            <a:spLocks/>
          </p:cNvSpPr>
          <p:nvPr/>
        </p:nvSpPr>
        <p:spPr bwMode="auto">
          <a:xfrm>
            <a:off x="4544248" y="3078878"/>
            <a:ext cx="55501" cy="97224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36" y="67"/>
              </a:cxn>
              <a:cxn ang="0">
                <a:pos x="36" y="61"/>
              </a:cxn>
              <a:cxn ang="0">
                <a:pos x="8" y="61"/>
              </a:cxn>
              <a:cxn ang="0">
                <a:pos x="8" y="33"/>
              </a:cxn>
              <a:cxn ang="0">
                <a:pos x="31" y="33"/>
              </a:cxn>
              <a:cxn ang="0">
                <a:pos x="31" y="28"/>
              </a:cxn>
              <a:cxn ang="0">
                <a:pos x="8" y="28"/>
              </a:cxn>
              <a:cxn ang="0">
                <a:pos x="8" y="3"/>
              </a:cxn>
              <a:cxn ang="0">
                <a:pos x="36" y="3"/>
              </a:cxn>
              <a:cxn ang="0">
                <a:pos x="36" y="0"/>
              </a:cxn>
              <a:cxn ang="0">
                <a:pos x="0" y="0"/>
              </a:cxn>
              <a:cxn ang="0">
                <a:pos x="0" y="67"/>
              </a:cxn>
            </a:cxnLst>
            <a:rect l="0" t="0" r="r" b="b"/>
            <a:pathLst>
              <a:path w="36" h="67">
                <a:moveTo>
                  <a:pt x="0" y="67"/>
                </a:moveTo>
                <a:lnTo>
                  <a:pt x="36" y="67"/>
                </a:lnTo>
                <a:lnTo>
                  <a:pt x="36" y="61"/>
                </a:lnTo>
                <a:lnTo>
                  <a:pt x="8" y="61"/>
                </a:lnTo>
                <a:lnTo>
                  <a:pt x="8" y="33"/>
                </a:lnTo>
                <a:lnTo>
                  <a:pt x="31" y="33"/>
                </a:lnTo>
                <a:lnTo>
                  <a:pt x="31" y="28"/>
                </a:lnTo>
                <a:lnTo>
                  <a:pt x="8" y="28"/>
                </a:lnTo>
                <a:lnTo>
                  <a:pt x="8" y="3"/>
                </a:lnTo>
                <a:lnTo>
                  <a:pt x="36" y="3"/>
                </a:lnTo>
                <a:lnTo>
                  <a:pt x="36" y="0"/>
                </a:lnTo>
                <a:lnTo>
                  <a:pt x="0" y="0"/>
                </a:lnTo>
                <a:lnTo>
                  <a:pt x="0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7" name="Rectangle 770"/>
          <p:cNvSpPr>
            <a:spLocks noChangeArrowheads="1"/>
          </p:cNvSpPr>
          <p:nvPr/>
        </p:nvSpPr>
        <p:spPr bwMode="auto">
          <a:xfrm>
            <a:off x="5026800" y="3087584"/>
            <a:ext cx="9250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8" name="Freeform 771"/>
          <p:cNvSpPr>
            <a:spLocks/>
          </p:cNvSpPr>
          <p:nvPr/>
        </p:nvSpPr>
        <p:spPr bwMode="auto">
          <a:xfrm>
            <a:off x="4479496" y="2588405"/>
            <a:ext cx="712266" cy="390346"/>
          </a:xfrm>
          <a:custGeom>
            <a:avLst/>
            <a:gdLst/>
            <a:ahLst/>
            <a:cxnLst>
              <a:cxn ang="0">
                <a:pos x="11" y="202"/>
              </a:cxn>
              <a:cxn ang="0">
                <a:pos x="22" y="202"/>
              </a:cxn>
              <a:cxn ang="0">
                <a:pos x="22" y="175"/>
              </a:cxn>
              <a:cxn ang="0">
                <a:pos x="31" y="175"/>
              </a:cxn>
              <a:cxn ang="0">
                <a:pos x="31" y="175"/>
              </a:cxn>
              <a:cxn ang="0">
                <a:pos x="45" y="175"/>
              </a:cxn>
              <a:cxn ang="0">
                <a:pos x="45" y="175"/>
              </a:cxn>
              <a:cxn ang="0">
                <a:pos x="53" y="172"/>
              </a:cxn>
              <a:cxn ang="0">
                <a:pos x="53" y="172"/>
              </a:cxn>
              <a:cxn ang="0">
                <a:pos x="59" y="164"/>
              </a:cxn>
              <a:cxn ang="0">
                <a:pos x="59" y="164"/>
              </a:cxn>
              <a:cxn ang="0">
                <a:pos x="61" y="155"/>
              </a:cxn>
              <a:cxn ang="0">
                <a:pos x="61" y="155"/>
              </a:cxn>
              <a:cxn ang="0">
                <a:pos x="61" y="147"/>
              </a:cxn>
              <a:cxn ang="0">
                <a:pos x="56" y="141"/>
              </a:cxn>
              <a:cxn ang="0">
                <a:pos x="56" y="141"/>
              </a:cxn>
              <a:cxn ang="0">
                <a:pos x="53" y="136"/>
              </a:cxn>
              <a:cxn ang="0">
                <a:pos x="47" y="133"/>
              </a:cxn>
              <a:cxn ang="0">
                <a:pos x="47" y="133"/>
              </a:cxn>
              <a:cxn ang="0">
                <a:pos x="31" y="133"/>
              </a:cxn>
              <a:cxn ang="0">
                <a:pos x="22" y="133"/>
              </a:cxn>
              <a:cxn ang="0">
                <a:pos x="42" y="0"/>
              </a:cxn>
              <a:cxn ang="0">
                <a:pos x="420" y="0"/>
              </a:cxn>
              <a:cxn ang="0">
                <a:pos x="445" y="155"/>
              </a:cxn>
              <a:cxn ang="0">
                <a:pos x="445" y="155"/>
              </a:cxn>
              <a:cxn ang="0">
                <a:pos x="439" y="155"/>
              </a:cxn>
              <a:cxn ang="0">
                <a:pos x="439" y="155"/>
              </a:cxn>
              <a:cxn ang="0">
                <a:pos x="431" y="155"/>
              </a:cxn>
              <a:cxn ang="0">
                <a:pos x="425" y="158"/>
              </a:cxn>
              <a:cxn ang="0">
                <a:pos x="425" y="158"/>
              </a:cxn>
              <a:cxn ang="0">
                <a:pos x="423" y="164"/>
              </a:cxn>
              <a:cxn ang="0">
                <a:pos x="423" y="169"/>
              </a:cxn>
              <a:cxn ang="0">
                <a:pos x="423" y="169"/>
              </a:cxn>
              <a:cxn ang="0">
                <a:pos x="423" y="175"/>
              </a:cxn>
              <a:cxn ang="0">
                <a:pos x="425" y="177"/>
              </a:cxn>
              <a:cxn ang="0">
                <a:pos x="425" y="177"/>
              </a:cxn>
              <a:cxn ang="0">
                <a:pos x="442" y="186"/>
              </a:cxn>
              <a:cxn ang="0">
                <a:pos x="442" y="186"/>
              </a:cxn>
              <a:cxn ang="0">
                <a:pos x="445" y="186"/>
              </a:cxn>
              <a:cxn ang="0">
                <a:pos x="448" y="188"/>
              </a:cxn>
              <a:cxn ang="0">
                <a:pos x="448" y="188"/>
              </a:cxn>
              <a:cxn ang="0">
                <a:pos x="445" y="191"/>
              </a:cxn>
              <a:cxn ang="0">
                <a:pos x="445" y="191"/>
              </a:cxn>
              <a:cxn ang="0">
                <a:pos x="439" y="194"/>
              </a:cxn>
              <a:cxn ang="0">
                <a:pos x="439" y="194"/>
              </a:cxn>
              <a:cxn ang="0">
                <a:pos x="434" y="191"/>
              </a:cxn>
              <a:cxn ang="0">
                <a:pos x="434" y="191"/>
              </a:cxn>
              <a:cxn ang="0">
                <a:pos x="431" y="186"/>
              </a:cxn>
              <a:cxn ang="0">
                <a:pos x="420" y="188"/>
              </a:cxn>
              <a:cxn ang="0">
                <a:pos x="420" y="188"/>
              </a:cxn>
              <a:cxn ang="0">
                <a:pos x="423" y="194"/>
              </a:cxn>
              <a:cxn ang="0">
                <a:pos x="425" y="200"/>
              </a:cxn>
              <a:cxn ang="0">
                <a:pos x="425" y="200"/>
              </a:cxn>
              <a:cxn ang="0">
                <a:pos x="431" y="202"/>
              </a:cxn>
              <a:cxn ang="0">
                <a:pos x="439" y="202"/>
              </a:cxn>
              <a:cxn ang="0">
                <a:pos x="439" y="202"/>
              </a:cxn>
              <a:cxn ang="0">
                <a:pos x="451" y="200"/>
              </a:cxn>
              <a:cxn ang="0">
                <a:pos x="462" y="269"/>
              </a:cxn>
              <a:cxn ang="0">
                <a:pos x="0" y="269"/>
              </a:cxn>
              <a:cxn ang="0">
                <a:pos x="11" y="202"/>
              </a:cxn>
            </a:cxnLst>
            <a:rect l="0" t="0" r="r" b="b"/>
            <a:pathLst>
              <a:path w="462" h="269">
                <a:moveTo>
                  <a:pt x="11" y="202"/>
                </a:moveTo>
                <a:lnTo>
                  <a:pt x="22" y="202"/>
                </a:lnTo>
                <a:lnTo>
                  <a:pt x="22" y="175"/>
                </a:lnTo>
                <a:lnTo>
                  <a:pt x="31" y="175"/>
                </a:lnTo>
                <a:lnTo>
                  <a:pt x="31" y="175"/>
                </a:lnTo>
                <a:lnTo>
                  <a:pt x="45" y="175"/>
                </a:lnTo>
                <a:lnTo>
                  <a:pt x="45" y="175"/>
                </a:lnTo>
                <a:lnTo>
                  <a:pt x="53" y="172"/>
                </a:lnTo>
                <a:lnTo>
                  <a:pt x="53" y="172"/>
                </a:lnTo>
                <a:lnTo>
                  <a:pt x="59" y="164"/>
                </a:lnTo>
                <a:lnTo>
                  <a:pt x="59" y="164"/>
                </a:lnTo>
                <a:lnTo>
                  <a:pt x="61" y="155"/>
                </a:lnTo>
                <a:lnTo>
                  <a:pt x="61" y="155"/>
                </a:lnTo>
                <a:lnTo>
                  <a:pt x="61" y="147"/>
                </a:lnTo>
                <a:lnTo>
                  <a:pt x="56" y="141"/>
                </a:lnTo>
                <a:lnTo>
                  <a:pt x="56" y="141"/>
                </a:lnTo>
                <a:lnTo>
                  <a:pt x="53" y="136"/>
                </a:lnTo>
                <a:lnTo>
                  <a:pt x="47" y="133"/>
                </a:lnTo>
                <a:lnTo>
                  <a:pt x="47" y="133"/>
                </a:lnTo>
                <a:lnTo>
                  <a:pt x="31" y="133"/>
                </a:lnTo>
                <a:lnTo>
                  <a:pt x="22" y="133"/>
                </a:lnTo>
                <a:lnTo>
                  <a:pt x="42" y="0"/>
                </a:lnTo>
                <a:lnTo>
                  <a:pt x="420" y="0"/>
                </a:lnTo>
                <a:lnTo>
                  <a:pt x="445" y="155"/>
                </a:lnTo>
                <a:lnTo>
                  <a:pt x="445" y="155"/>
                </a:lnTo>
                <a:lnTo>
                  <a:pt x="439" y="155"/>
                </a:lnTo>
                <a:lnTo>
                  <a:pt x="439" y="155"/>
                </a:lnTo>
                <a:lnTo>
                  <a:pt x="431" y="155"/>
                </a:lnTo>
                <a:lnTo>
                  <a:pt x="425" y="158"/>
                </a:lnTo>
                <a:lnTo>
                  <a:pt x="425" y="158"/>
                </a:lnTo>
                <a:lnTo>
                  <a:pt x="423" y="164"/>
                </a:lnTo>
                <a:lnTo>
                  <a:pt x="423" y="169"/>
                </a:lnTo>
                <a:lnTo>
                  <a:pt x="423" y="169"/>
                </a:lnTo>
                <a:lnTo>
                  <a:pt x="423" y="175"/>
                </a:lnTo>
                <a:lnTo>
                  <a:pt x="425" y="177"/>
                </a:lnTo>
                <a:lnTo>
                  <a:pt x="425" y="177"/>
                </a:lnTo>
                <a:lnTo>
                  <a:pt x="442" y="186"/>
                </a:lnTo>
                <a:lnTo>
                  <a:pt x="442" y="186"/>
                </a:lnTo>
                <a:lnTo>
                  <a:pt x="445" y="186"/>
                </a:lnTo>
                <a:lnTo>
                  <a:pt x="448" y="188"/>
                </a:lnTo>
                <a:lnTo>
                  <a:pt x="448" y="188"/>
                </a:lnTo>
                <a:lnTo>
                  <a:pt x="445" y="191"/>
                </a:lnTo>
                <a:lnTo>
                  <a:pt x="445" y="191"/>
                </a:lnTo>
                <a:lnTo>
                  <a:pt x="439" y="194"/>
                </a:lnTo>
                <a:lnTo>
                  <a:pt x="439" y="194"/>
                </a:lnTo>
                <a:lnTo>
                  <a:pt x="434" y="191"/>
                </a:lnTo>
                <a:lnTo>
                  <a:pt x="434" y="191"/>
                </a:lnTo>
                <a:lnTo>
                  <a:pt x="431" y="186"/>
                </a:lnTo>
                <a:lnTo>
                  <a:pt x="420" y="188"/>
                </a:lnTo>
                <a:lnTo>
                  <a:pt x="420" y="188"/>
                </a:lnTo>
                <a:lnTo>
                  <a:pt x="423" y="194"/>
                </a:lnTo>
                <a:lnTo>
                  <a:pt x="425" y="200"/>
                </a:lnTo>
                <a:lnTo>
                  <a:pt x="425" y="200"/>
                </a:lnTo>
                <a:lnTo>
                  <a:pt x="431" y="202"/>
                </a:lnTo>
                <a:lnTo>
                  <a:pt x="439" y="202"/>
                </a:lnTo>
                <a:lnTo>
                  <a:pt x="439" y="202"/>
                </a:lnTo>
                <a:lnTo>
                  <a:pt x="451" y="200"/>
                </a:lnTo>
                <a:lnTo>
                  <a:pt x="462" y="269"/>
                </a:lnTo>
                <a:lnTo>
                  <a:pt x="0" y="269"/>
                </a:lnTo>
                <a:lnTo>
                  <a:pt x="11" y="20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9" name="Freeform 772"/>
          <p:cNvSpPr>
            <a:spLocks/>
          </p:cNvSpPr>
          <p:nvPr/>
        </p:nvSpPr>
        <p:spPr bwMode="auto">
          <a:xfrm>
            <a:off x="5045301" y="2813326"/>
            <a:ext cx="72460" cy="68202"/>
          </a:xfrm>
          <a:custGeom>
            <a:avLst/>
            <a:gdLst/>
            <a:ahLst/>
            <a:cxnLst>
              <a:cxn ang="0">
                <a:pos x="5" y="6"/>
              </a:cxn>
              <a:cxn ang="0">
                <a:pos x="5" y="6"/>
              </a:cxn>
              <a:cxn ang="0">
                <a:pos x="0" y="14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39"/>
              </a:cxn>
              <a:cxn ang="0">
                <a:pos x="5" y="39"/>
              </a:cxn>
              <a:cxn ang="0">
                <a:pos x="14" y="45"/>
              </a:cxn>
              <a:cxn ang="0">
                <a:pos x="25" y="47"/>
              </a:cxn>
              <a:cxn ang="0">
                <a:pos x="25" y="47"/>
              </a:cxn>
              <a:cxn ang="0">
                <a:pos x="33" y="47"/>
              </a:cxn>
              <a:cxn ang="0">
                <a:pos x="39" y="45"/>
              </a:cxn>
              <a:cxn ang="0">
                <a:pos x="39" y="45"/>
              </a:cxn>
              <a:cxn ang="0">
                <a:pos x="44" y="39"/>
              </a:cxn>
              <a:cxn ang="0">
                <a:pos x="47" y="33"/>
              </a:cxn>
              <a:cxn ang="0">
                <a:pos x="33" y="31"/>
              </a:cxn>
              <a:cxn ang="0">
                <a:pos x="33" y="31"/>
              </a:cxn>
              <a:cxn ang="0">
                <a:pos x="30" y="36"/>
              </a:cxn>
              <a:cxn ang="0">
                <a:pos x="30" y="36"/>
              </a:cxn>
              <a:cxn ang="0">
                <a:pos x="25" y="39"/>
              </a:cxn>
              <a:cxn ang="0">
                <a:pos x="25" y="39"/>
              </a:cxn>
              <a:cxn ang="0">
                <a:pos x="19" y="36"/>
              </a:cxn>
              <a:cxn ang="0">
                <a:pos x="16" y="36"/>
              </a:cxn>
              <a:cxn ang="0">
                <a:pos x="16" y="36"/>
              </a:cxn>
              <a:cxn ang="0">
                <a:pos x="14" y="31"/>
              </a:cxn>
              <a:cxn ang="0">
                <a:pos x="14" y="28"/>
              </a:cxn>
              <a:cxn ang="0">
                <a:pos x="47" y="28"/>
              </a:cxn>
              <a:cxn ang="0">
                <a:pos x="47" y="28"/>
              </a:cxn>
              <a:cxn ang="0">
                <a:pos x="47" y="14"/>
              </a:cxn>
              <a:cxn ang="0">
                <a:pos x="42" y="6"/>
              </a:cxn>
              <a:cxn ang="0">
                <a:pos x="42" y="6"/>
              </a:cxn>
              <a:cxn ang="0">
                <a:pos x="33" y="0"/>
              </a:cxn>
              <a:cxn ang="0">
                <a:pos x="22" y="0"/>
              </a:cxn>
              <a:cxn ang="0">
                <a:pos x="22" y="0"/>
              </a:cxn>
              <a:cxn ang="0">
                <a:pos x="14" y="0"/>
              </a:cxn>
              <a:cxn ang="0">
                <a:pos x="5" y="6"/>
              </a:cxn>
            </a:cxnLst>
            <a:rect l="0" t="0" r="r" b="b"/>
            <a:pathLst>
              <a:path w="47" h="47">
                <a:moveTo>
                  <a:pt x="5" y="6"/>
                </a:moveTo>
                <a:lnTo>
                  <a:pt x="5" y="6"/>
                </a:lnTo>
                <a:lnTo>
                  <a:pt x="0" y="14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39"/>
                </a:lnTo>
                <a:lnTo>
                  <a:pt x="5" y="39"/>
                </a:lnTo>
                <a:lnTo>
                  <a:pt x="14" y="45"/>
                </a:lnTo>
                <a:lnTo>
                  <a:pt x="25" y="47"/>
                </a:lnTo>
                <a:lnTo>
                  <a:pt x="25" y="47"/>
                </a:lnTo>
                <a:lnTo>
                  <a:pt x="33" y="47"/>
                </a:lnTo>
                <a:lnTo>
                  <a:pt x="39" y="45"/>
                </a:lnTo>
                <a:lnTo>
                  <a:pt x="39" y="45"/>
                </a:lnTo>
                <a:lnTo>
                  <a:pt x="44" y="39"/>
                </a:lnTo>
                <a:lnTo>
                  <a:pt x="47" y="33"/>
                </a:lnTo>
                <a:lnTo>
                  <a:pt x="33" y="31"/>
                </a:lnTo>
                <a:lnTo>
                  <a:pt x="33" y="31"/>
                </a:lnTo>
                <a:lnTo>
                  <a:pt x="30" y="36"/>
                </a:lnTo>
                <a:lnTo>
                  <a:pt x="30" y="36"/>
                </a:lnTo>
                <a:lnTo>
                  <a:pt x="25" y="39"/>
                </a:lnTo>
                <a:lnTo>
                  <a:pt x="25" y="39"/>
                </a:lnTo>
                <a:lnTo>
                  <a:pt x="19" y="36"/>
                </a:lnTo>
                <a:lnTo>
                  <a:pt x="16" y="36"/>
                </a:lnTo>
                <a:lnTo>
                  <a:pt x="16" y="36"/>
                </a:lnTo>
                <a:lnTo>
                  <a:pt x="14" y="31"/>
                </a:lnTo>
                <a:lnTo>
                  <a:pt x="14" y="28"/>
                </a:lnTo>
                <a:lnTo>
                  <a:pt x="47" y="28"/>
                </a:lnTo>
                <a:lnTo>
                  <a:pt x="47" y="28"/>
                </a:lnTo>
                <a:lnTo>
                  <a:pt x="47" y="14"/>
                </a:lnTo>
                <a:lnTo>
                  <a:pt x="42" y="6"/>
                </a:lnTo>
                <a:lnTo>
                  <a:pt x="42" y="6"/>
                </a:lnTo>
                <a:lnTo>
                  <a:pt x="33" y="0"/>
                </a:lnTo>
                <a:lnTo>
                  <a:pt x="22" y="0"/>
                </a:lnTo>
                <a:lnTo>
                  <a:pt x="22" y="0"/>
                </a:lnTo>
                <a:lnTo>
                  <a:pt x="14" y="0"/>
                </a:lnTo>
                <a:lnTo>
                  <a:pt x="5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0" name="Freeform 773"/>
          <p:cNvSpPr>
            <a:spLocks/>
          </p:cNvSpPr>
          <p:nvPr/>
        </p:nvSpPr>
        <p:spPr bwMode="auto">
          <a:xfrm>
            <a:off x="4975924" y="2813326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3" y="39"/>
              </a:cxn>
              <a:cxn ang="0">
                <a:pos x="5" y="45"/>
              </a:cxn>
              <a:cxn ang="0">
                <a:pos x="5" y="45"/>
              </a:cxn>
              <a:cxn ang="0">
                <a:pos x="11" y="47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2"/>
              </a:cxn>
              <a:cxn ang="0">
                <a:pos x="33" y="42"/>
              </a:cxn>
              <a:cxn ang="0">
                <a:pos x="36" y="39"/>
              </a:cxn>
              <a:cxn ang="0">
                <a:pos x="36" y="31"/>
              </a:cxn>
              <a:cxn ang="0">
                <a:pos x="36" y="31"/>
              </a:cxn>
              <a:cxn ang="0">
                <a:pos x="36" y="28"/>
              </a:cxn>
              <a:cxn ang="0">
                <a:pos x="33" y="22"/>
              </a:cxn>
              <a:cxn ang="0">
                <a:pos x="33" y="22"/>
              </a:cxn>
              <a:cxn ang="0">
                <a:pos x="22" y="17"/>
              </a:cxn>
              <a:cxn ang="0">
                <a:pos x="22" y="17"/>
              </a:cxn>
              <a:cxn ang="0">
                <a:pos x="11" y="14"/>
              </a:cxn>
              <a:cxn ang="0">
                <a:pos x="11" y="11"/>
              </a:cxn>
              <a:cxn ang="0">
                <a:pos x="11" y="11"/>
              </a:cxn>
              <a:cxn ang="0">
                <a:pos x="11" y="9"/>
              </a:cxn>
              <a:cxn ang="0">
                <a:pos x="11" y="9"/>
              </a:cxn>
              <a:cxn ang="0">
                <a:pos x="19" y="9"/>
              </a:cxn>
              <a:cxn ang="0">
                <a:pos x="19" y="9"/>
              </a:cxn>
              <a:cxn ang="0">
                <a:pos x="22" y="9"/>
              </a:cxn>
              <a:cxn ang="0">
                <a:pos x="22" y="9"/>
              </a:cxn>
              <a:cxn ang="0">
                <a:pos x="25" y="14"/>
              </a:cxn>
              <a:cxn ang="0">
                <a:pos x="36" y="11"/>
              </a:cxn>
              <a:cxn ang="0">
                <a:pos x="36" y="11"/>
              </a:cxn>
              <a:cxn ang="0">
                <a:pos x="33" y="6"/>
              </a:cxn>
              <a:cxn ang="0">
                <a:pos x="31" y="3"/>
              </a:cxn>
              <a:cxn ang="0">
                <a:pos x="31" y="3"/>
              </a:cxn>
              <a:cxn ang="0">
                <a:pos x="25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5" y="3"/>
              </a:cxn>
              <a:cxn ang="0">
                <a:pos x="5" y="3"/>
              </a:cxn>
              <a:cxn ang="0">
                <a:pos x="3" y="9"/>
              </a:cxn>
              <a:cxn ang="0">
                <a:pos x="0" y="14"/>
              </a:cxn>
              <a:cxn ang="0">
                <a:pos x="0" y="14"/>
              </a:cxn>
              <a:cxn ang="0">
                <a:pos x="3" y="20"/>
              </a:cxn>
              <a:cxn ang="0">
                <a:pos x="5" y="22"/>
              </a:cxn>
              <a:cxn ang="0">
                <a:pos x="5" y="22"/>
              </a:cxn>
              <a:cxn ang="0">
                <a:pos x="22" y="31"/>
              </a:cxn>
              <a:cxn ang="0">
                <a:pos x="22" y="31"/>
              </a:cxn>
              <a:cxn ang="0">
                <a:pos x="25" y="31"/>
              </a:cxn>
              <a:cxn ang="0">
                <a:pos x="28" y="33"/>
              </a:cxn>
              <a:cxn ang="0">
                <a:pos x="28" y="33"/>
              </a:cxn>
              <a:cxn ang="0">
                <a:pos x="25" y="36"/>
              </a:cxn>
              <a:cxn ang="0">
                <a:pos x="25" y="36"/>
              </a:cxn>
              <a:cxn ang="0">
                <a:pos x="19" y="39"/>
              </a:cxn>
              <a:cxn ang="0">
                <a:pos x="19" y="39"/>
              </a:cxn>
              <a:cxn ang="0">
                <a:pos x="14" y="36"/>
              </a:cxn>
              <a:cxn ang="0">
                <a:pos x="14" y="36"/>
              </a:cxn>
              <a:cxn ang="0">
                <a:pos x="11" y="31"/>
              </a:cxn>
              <a:cxn ang="0">
                <a:pos x="0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3" y="39"/>
                </a:lnTo>
                <a:lnTo>
                  <a:pt x="5" y="45"/>
                </a:lnTo>
                <a:lnTo>
                  <a:pt x="5" y="45"/>
                </a:lnTo>
                <a:lnTo>
                  <a:pt x="11" y="47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2"/>
                </a:lnTo>
                <a:lnTo>
                  <a:pt x="33" y="42"/>
                </a:lnTo>
                <a:lnTo>
                  <a:pt x="36" y="39"/>
                </a:lnTo>
                <a:lnTo>
                  <a:pt x="36" y="31"/>
                </a:lnTo>
                <a:lnTo>
                  <a:pt x="36" y="31"/>
                </a:lnTo>
                <a:lnTo>
                  <a:pt x="36" y="28"/>
                </a:lnTo>
                <a:lnTo>
                  <a:pt x="33" y="22"/>
                </a:lnTo>
                <a:lnTo>
                  <a:pt x="33" y="22"/>
                </a:lnTo>
                <a:lnTo>
                  <a:pt x="22" y="17"/>
                </a:lnTo>
                <a:lnTo>
                  <a:pt x="22" y="17"/>
                </a:lnTo>
                <a:lnTo>
                  <a:pt x="11" y="14"/>
                </a:lnTo>
                <a:lnTo>
                  <a:pt x="11" y="11"/>
                </a:lnTo>
                <a:lnTo>
                  <a:pt x="11" y="11"/>
                </a:lnTo>
                <a:lnTo>
                  <a:pt x="11" y="9"/>
                </a:lnTo>
                <a:lnTo>
                  <a:pt x="11" y="9"/>
                </a:lnTo>
                <a:lnTo>
                  <a:pt x="19" y="9"/>
                </a:lnTo>
                <a:lnTo>
                  <a:pt x="19" y="9"/>
                </a:lnTo>
                <a:lnTo>
                  <a:pt x="22" y="9"/>
                </a:lnTo>
                <a:lnTo>
                  <a:pt x="22" y="9"/>
                </a:lnTo>
                <a:lnTo>
                  <a:pt x="25" y="14"/>
                </a:lnTo>
                <a:lnTo>
                  <a:pt x="36" y="11"/>
                </a:lnTo>
                <a:lnTo>
                  <a:pt x="36" y="11"/>
                </a:lnTo>
                <a:lnTo>
                  <a:pt x="33" y="6"/>
                </a:lnTo>
                <a:lnTo>
                  <a:pt x="31" y="3"/>
                </a:lnTo>
                <a:lnTo>
                  <a:pt x="31" y="3"/>
                </a:lnTo>
                <a:lnTo>
                  <a:pt x="25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5" y="3"/>
                </a:lnTo>
                <a:lnTo>
                  <a:pt x="5" y="3"/>
                </a:lnTo>
                <a:lnTo>
                  <a:pt x="3" y="9"/>
                </a:lnTo>
                <a:lnTo>
                  <a:pt x="0" y="14"/>
                </a:lnTo>
                <a:lnTo>
                  <a:pt x="0" y="14"/>
                </a:lnTo>
                <a:lnTo>
                  <a:pt x="3" y="20"/>
                </a:lnTo>
                <a:lnTo>
                  <a:pt x="5" y="22"/>
                </a:lnTo>
                <a:lnTo>
                  <a:pt x="5" y="22"/>
                </a:lnTo>
                <a:lnTo>
                  <a:pt x="22" y="31"/>
                </a:lnTo>
                <a:lnTo>
                  <a:pt x="22" y="31"/>
                </a:lnTo>
                <a:lnTo>
                  <a:pt x="25" y="31"/>
                </a:lnTo>
                <a:lnTo>
                  <a:pt x="28" y="33"/>
                </a:lnTo>
                <a:lnTo>
                  <a:pt x="28" y="33"/>
                </a:lnTo>
                <a:lnTo>
                  <a:pt x="25" y="36"/>
                </a:lnTo>
                <a:lnTo>
                  <a:pt x="25" y="36"/>
                </a:lnTo>
                <a:lnTo>
                  <a:pt x="19" y="39"/>
                </a:lnTo>
                <a:lnTo>
                  <a:pt x="19" y="39"/>
                </a:lnTo>
                <a:lnTo>
                  <a:pt x="14" y="36"/>
                </a:lnTo>
                <a:lnTo>
                  <a:pt x="14" y="36"/>
                </a:lnTo>
                <a:lnTo>
                  <a:pt x="11" y="31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1" name="Freeform 774"/>
          <p:cNvSpPr>
            <a:spLocks/>
          </p:cNvSpPr>
          <p:nvPr/>
        </p:nvSpPr>
        <p:spPr bwMode="auto">
          <a:xfrm>
            <a:off x="4911173" y="2813326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5" y="45"/>
              </a:cxn>
              <a:cxn ang="0">
                <a:pos x="5" y="45"/>
              </a:cxn>
              <a:cxn ang="0">
                <a:pos x="11" y="47"/>
              </a:cxn>
              <a:cxn ang="0">
                <a:pos x="17" y="47"/>
              </a:cxn>
              <a:cxn ang="0">
                <a:pos x="17" y="47"/>
              </a:cxn>
              <a:cxn ang="0">
                <a:pos x="25" y="47"/>
              </a:cxn>
              <a:cxn ang="0">
                <a:pos x="31" y="42"/>
              </a:cxn>
              <a:cxn ang="0">
                <a:pos x="31" y="42"/>
              </a:cxn>
              <a:cxn ang="0">
                <a:pos x="36" y="39"/>
              </a:cxn>
              <a:cxn ang="0">
                <a:pos x="36" y="31"/>
              </a:cxn>
              <a:cxn ang="0">
                <a:pos x="36" y="31"/>
              </a:cxn>
              <a:cxn ang="0">
                <a:pos x="36" y="28"/>
              </a:cxn>
              <a:cxn ang="0">
                <a:pos x="33" y="22"/>
              </a:cxn>
              <a:cxn ang="0">
                <a:pos x="33" y="22"/>
              </a:cxn>
              <a:cxn ang="0">
                <a:pos x="22" y="17"/>
              </a:cxn>
              <a:cxn ang="0">
                <a:pos x="22" y="17"/>
              </a:cxn>
              <a:cxn ang="0">
                <a:pos x="11" y="14"/>
              </a:cxn>
              <a:cxn ang="0">
                <a:pos x="11" y="11"/>
              </a:cxn>
              <a:cxn ang="0">
                <a:pos x="11" y="11"/>
              </a:cxn>
              <a:cxn ang="0">
                <a:pos x="11" y="9"/>
              </a:cxn>
              <a:cxn ang="0">
                <a:pos x="11" y="9"/>
              </a:cxn>
              <a:cxn ang="0">
                <a:pos x="17" y="9"/>
              </a:cxn>
              <a:cxn ang="0">
                <a:pos x="17" y="9"/>
              </a:cxn>
              <a:cxn ang="0">
                <a:pos x="22" y="9"/>
              </a:cxn>
              <a:cxn ang="0">
                <a:pos x="22" y="9"/>
              </a:cxn>
              <a:cxn ang="0">
                <a:pos x="25" y="14"/>
              </a:cxn>
              <a:cxn ang="0">
                <a:pos x="33" y="11"/>
              </a:cxn>
              <a:cxn ang="0">
                <a:pos x="33" y="11"/>
              </a:cxn>
              <a:cxn ang="0">
                <a:pos x="33" y="6"/>
              </a:cxn>
              <a:cxn ang="0">
                <a:pos x="28" y="3"/>
              </a:cxn>
              <a:cxn ang="0">
                <a:pos x="28" y="3"/>
              </a:cxn>
              <a:cxn ang="0">
                <a:pos x="25" y="0"/>
              </a:cxn>
              <a:cxn ang="0">
                <a:pos x="17" y="0"/>
              </a:cxn>
              <a:cxn ang="0">
                <a:pos x="17" y="0"/>
              </a:cxn>
              <a:cxn ang="0">
                <a:pos x="8" y="0"/>
              </a:cxn>
              <a:cxn ang="0">
                <a:pos x="5" y="3"/>
              </a:cxn>
              <a:cxn ang="0">
                <a:pos x="5" y="3"/>
              </a:cxn>
              <a:cxn ang="0">
                <a:pos x="0" y="9"/>
              </a:cxn>
              <a:cxn ang="0">
                <a:pos x="0" y="14"/>
              </a:cxn>
              <a:cxn ang="0">
                <a:pos x="0" y="14"/>
              </a:cxn>
              <a:cxn ang="0">
                <a:pos x="0" y="20"/>
              </a:cxn>
              <a:cxn ang="0">
                <a:pos x="5" y="22"/>
              </a:cxn>
              <a:cxn ang="0">
                <a:pos x="5" y="22"/>
              </a:cxn>
              <a:cxn ang="0">
                <a:pos x="22" y="31"/>
              </a:cxn>
              <a:cxn ang="0">
                <a:pos x="22" y="31"/>
              </a:cxn>
              <a:cxn ang="0">
                <a:pos x="25" y="31"/>
              </a:cxn>
              <a:cxn ang="0">
                <a:pos x="25" y="33"/>
              </a:cxn>
              <a:cxn ang="0">
                <a:pos x="25" y="33"/>
              </a:cxn>
              <a:cxn ang="0">
                <a:pos x="25" y="36"/>
              </a:cxn>
              <a:cxn ang="0">
                <a:pos x="25" y="36"/>
              </a:cxn>
              <a:cxn ang="0">
                <a:pos x="17" y="39"/>
              </a:cxn>
              <a:cxn ang="0">
                <a:pos x="17" y="39"/>
              </a:cxn>
              <a:cxn ang="0">
                <a:pos x="11" y="36"/>
              </a:cxn>
              <a:cxn ang="0">
                <a:pos x="11" y="36"/>
              </a:cxn>
              <a:cxn ang="0">
                <a:pos x="8" y="31"/>
              </a:cxn>
              <a:cxn ang="0">
                <a:pos x="0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0" y="39"/>
                </a:lnTo>
                <a:lnTo>
                  <a:pt x="5" y="45"/>
                </a:lnTo>
                <a:lnTo>
                  <a:pt x="5" y="45"/>
                </a:lnTo>
                <a:lnTo>
                  <a:pt x="11" y="47"/>
                </a:lnTo>
                <a:lnTo>
                  <a:pt x="17" y="47"/>
                </a:lnTo>
                <a:lnTo>
                  <a:pt x="17" y="47"/>
                </a:lnTo>
                <a:lnTo>
                  <a:pt x="25" y="47"/>
                </a:lnTo>
                <a:lnTo>
                  <a:pt x="31" y="42"/>
                </a:lnTo>
                <a:lnTo>
                  <a:pt x="31" y="42"/>
                </a:lnTo>
                <a:lnTo>
                  <a:pt x="36" y="39"/>
                </a:lnTo>
                <a:lnTo>
                  <a:pt x="36" y="31"/>
                </a:lnTo>
                <a:lnTo>
                  <a:pt x="36" y="31"/>
                </a:lnTo>
                <a:lnTo>
                  <a:pt x="36" y="28"/>
                </a:lnTo>
                <a:lnTo>
                  <a:pt x="33" y="22"/>
                </a:lnTo>
                <a:lnTo>
                  <a:pt x="33" y="22"/>
                </a:lnTo>
                <a:lnTo>
                  <a:pt x="22" y="17"/>
                </a:lnTo>
                <a:lnTo>
                  <a:pt x="22" y="17"/>
                </a:lnTo>
                <a:lnTo>
                  <a:pt x="11" y="14"/>
                </a:lnTo>
                <a:lnTo>
                  <a:pt x="11" y="11"/>
                </a:lnTo>
                <a:lnTo>
                  <a:pt x="11" y="11"/>
                </a:lnTo>
                <a:lnTo>
                  <a:pt x="11" y="9"/>
                </a:lnTo>
                <a:lnTo>
                  <a:pt x="11" y="9"/>
                </a:lnTo>
                <a:lnTo>
                  <a:pt x="17" y="9"/>
                </a:lnTo>
                <a:lnTo>
                  <a:pt x="17" y="9"/>
                </a:lnTo>
                <a:lnTo>
                  <a:pt x="22" y="9"/>
                </a:lnTo>
                <a:lnTo>
                  <a:pt x="22" y="9"/>
                </a:lnTo>
                <a:lnTo>
                  <a:pt x="25" y="14"/>
                </a:lnTo>
                <a:lnTo>
                  <a:pt x="33" y="11"/>
                </a:lnTo>
                <a:lnTo>
                  <a:pt x="33" y="11"/>
                </a:lnTo>
                <a:lnTo>
                  <a:pt x="33" y="6"/>
                </a:lnTo>
                <a:lnTo>
                  <a:pt x="28" y="3"/>
                </a:lnTo>
                <a:lnTo>
                  <a:pt x="28" y="3"/>
                </a:lnTo>
                <a:lnTo>
                  <a:pt x="25" y="0"/>
                </a:lnTo>
                <a:lnTo>
                  <a:pt x="17" y="0"/>
                </a:lnTo>
                <a:lnTo>
                  <a:pt x="17" y="0"/>
                </a:lnTo>
                <a:lnTo>
                  <a:pt x="8" y="0"/>
                </a:lnTo>
                <a:lnTo>
                  <a:pt x="5" y="3"/>
                </a:lnTo>
                <a:lnTo>
                  <a:pt x="5" y="3"/>
                </a:lnTo>
                <a:lnTo>
                  <a:pt x="0" y="9"/>
                </a:lnTo>
                <a:lnTo>
                  <a:pt x="0" y="14"/>
                </a:lnTo>
                <a:lnTo>
                  <a:pt x="0" y="14"/>
                </a:lnTo>
                <a:lnTo>
                  <a:pt x="0" y="20"/>
                </a:lnTo>
                <a:lnTo>
                  <a:pt x="5" y="22"/>
                </a:lnTo>
                <a:lnTo>
                  <a:pt x="5" y="22"/>
                </a:lnTo>
                <a:lnTo>
                  <a:pt x="22" y="31"/>
                </a:lnTo>
                <a:lnTo>
                  <a:pt x="22" y="31"/>
                </a:lnTo>
                <a:lnTo>
                  <a:pt x="25" y="31"/>
                </a:lnTo>
                <a:lnTo>
                  <a:pt x="25" y="33"/>
                </a:lnTo>
                <a:lnTo>
                  <a:pt x="25" y="33"/>
                </a:lnTo>
                <a:lnTo>
                  <a:pt x="25" y="36"/>
                </a:lnTo>
                <a:lnTo>
                  <a:pt x="25" y="36"/>
                </a:lnTo>
                <a:lnTo>
                  <a:pt x="17" y="39"/>
                </a:lnTo>
                <a:lnTo>
                  <a:pt x="17" y="39"/>
                </a:lnTo>
                <a:lnTo>
                  <a:pt x="11" y="36"/>
                </a:lnTo>
                <a:lnTo>
                  <a:pt x="11" y="36"/>
                </a:lnTo>
                <a:lnTo>
                  <a:pt x="8" y="31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2" name="Freeform 775"/>
          <p:cNvSpPr>
            <a:spLocks/>
          </p:cNvSpPr>
          <p:nvPr/>
        </p:nvSpPr>
        <p:spPr bwMode="auto">
          <a:xfrm>
            <a:off x="4824837" y="2813326"/>
            <a:ext cx="72460" cy="68202"/>
          </a:xfrm>
          <a:custGeom>
            <a:avLst/>
            <a:gdLst/>
            <a:ahLst/>
            <a:cxnLst>
              <a:cxn ang="0">
                <a:pos x="8" y="6"/>
              </a:cxn>
              <a:cxn ang="0">
                <a:pos x="8" y="6"/>
              </a:cxn>
              <a:cxn ang="0">
                <a:pos x="3" y="14"/>
              </a:cxn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5" y="39"/>
              </a:cxn>
              <a:cxn ang="0">
                <a:pos x="5" y="39"/>
              </a:cxn>
              <a:cxn ang="0">
                <a:pos x="14" y="45"/>
              </a:cxn>
              <a:cxn ang="0">
                <a:pos x="25" y="47"/>
              </a:cxn>
              <a:cxn ang="0">
                <a:pos x="25" y="47"/>
              </a:cxn>
              <a:cxn ang="0">
                <a:pos x="33" y="47"/>
              </a:cxn>
              <a:cxn ang="0">
                <a:pos x="39" y="45"/>
              </a:cxn>
              <a:cxn ang="0">
                <a:pos x="39" y="45"/>
              </a:cxn>
              <a:cxn ang="0">
                <a:pos x="45" y="39"/>
              </a:cxn>
              <a:cxn ang="0">
                <a:pos x="47" y="33"/>
              </a:cxn>
              <a:cxn ang="0">
                <a:pos x="33" y="31"/>
              </a:cxn>
              <a:cxn ang="0">
                <a:pos x="33" y="31"/>
              </a:cxn>
              <a:cxn ang="0">
                <a:pos x="31" y="36"/>
              </a:cxn>
              <a:cxn ang="0">
                <a:pos x="31" y="36"/>
              </a:cxn>
              <a:cxn ang="0">
                <a:pos x="25" y="39"/>
              </a:cxn>
              <a:cxn ang="0">
                <a:pos x="25" y="39"/>
              </a:cxn>
              <a:cxn ang="0">
                <a:pos x="22" y="36"/>
              </a:cxn>
              <a:cxn ang="0">
                <a:pos x="17" y="36"/>
              </a:cxn>
              <a:cxn ang="0">
                <a:pos x="17" y="36"/>
              </a:cxn>
              <a:cxn ang="0">
                <a:pos x="17" y="31"/>
              </a:cxn>
              <a:cxn ang="0">
                <a:pos x="14" y="28"/>
              </a:cxn>
              <a:cxn ang="0">
                <a:pos x="47" y="28"/>
              </a:cxn>
              <a:cxn ang="0">
                <a:pos x="47" y="28"/>
              </a:cxn>
              <a:cxn ang="0">
                <a:pos x="47" y="14"/>
              </a:cxn>
              <a:cxn ang="0">
                <a:pos x="42" y="6"/>
              </a:cxn>
              <a:cxn ang="0">
                <a:pos x="42" y="6"/>
              </a:cxn>
              <a:cxn ang="0">
                <a:pos x="33" y="0"/>
              </a:cxn>
              <a:cxn ang="0">
                <a:pos x="25" y="0"/>
              </a:cxn>
              <a:cxn ang="0">
                <a:pos x="25" y="0"/>
              </a:cxn>
              <a:cxn ang="0">
                <a:pos x="14" y="0"/>
              </a:cxn>
              <a:cxn ang="0">
                <a:pos x="8" y="6"/>
              </a:cxn>
            </a:cxnLst>
            <a:rect l="0" t="0" r="r" b="b"/>
            <a:pathLst>
              <a:path w="47" h="47">
                <a:moveTo>
                  <a:pt x="8" y="6"/>
                </a:moveTo>
                <a:lnTo>
                  <a:pt x="8" y="6"/>
                </a:lnTo>
                <a:lnTo>
                  <a:pt x="3" y="14"/>
                </a:lnTo>
                <a:lnTo>
                  <a:pt x="0" y="22"/>
                </a:lnTo>
                <a:lnTo>
                  <a:pt x="0" y="22"/>
                </a:lnTo>
                <a:lnTo>
                  <a:pt x="3" y="33"/>
                </a:lnTo>
                <a:lnTo>
                  <a:pt x="5" y="39"/>
                </a:lnTo>
                <a:lnTo>
                  <a:pt x="5" y="39"/>
                </a:lnTo>
                <a:lnTo>
                  <a:pt x="14" y="45"/>
                </a:lnTo>
                <a:lnTo>
                  <a:pt x="25" y="47"/>
                </a:lnTo>
                <a:lnTo>
                  <a:pt x="25" y="47"/>
                </a:lnTo>
                <a:lnTo>
                  <a:pt x="33" y="47"/>
                </a:lnTo>
                <a:lnTo>
                  <a:pt x="39" y="45"/>
                </a:lnTo>
                <a:lnTo>
                  <a:pt x="39" y="45"/>
                </a:lnTo>
                <a:lnTo>
                  <a:pt x="45" y="39"/>
                </a:lnTo>
                <a:lnTo>
                  <a:pt x="47" y="33"/>
                </a:lnTo>
                <a:lnTo>
                  <a:pt x="33" y="31"/>
                </a:lnTo>
                <a:lnTo>
                  <a:pt x="33" y="31"/>
                </a:lnTo>
                <a:lnTo>
                  <a:pt x="31" y="36"/>
                </a:lnTo>
                <a:lnTo>
                  <a:pt x="31" y="36"/>
                </a:lnTo>
                <a:lnTo>
                  <a:pt x="25" y="39"/>
                </a:lnTo>
                <a:lnTo>
                  <a:pt x="25" y="39"/>
                </a:lnTo>
                <a:lnTo>
                  <a:pt x="22" y="36"/>
                </a:lnTo>
                <a:lnTo>
                  <a:pt x="17" y="36"/>
                </a:lnTo>
                <a:lnTo>
                  <a:pt x="17" y="36"/>
                </a:lnTo>
                <a:lnTo>
                  <a:pt x="17" y="31"/>
                </a:lnTo>
                <a:lnTo>
                  <a:pt x="14" y="28"/>
                </a:lnTo>
                <a:lnTo>
                  <a:pt x="47" y="28"/>
                </a:lnTo>
                <a:lnTo>
                  <a:pt x="47" y="28"/>
                </a:lnTo>
                <a:lnTo>
                  <a:pt x="47" y="14"/>
                </a:lnTo>
                <a:lnTo>
                  <a:pt x="42" y="6"/>
                </a:lnTo>
                <a:lnTo>
                  <a:pt x="42" y="6"/>
                </a:lnTo>
                <a:lnTo>
                  <a:pt x="33" y="0"/>
                </a:lnTo>
                <a:lnTo>
                  <a:pt x="25" y="0"/>
                </a:lnTo>
                <a:lnTo>
                  <a:pt x="25" y="0"/>
                </a:lnTo>
                <a:lnTo>
                  <a:pt x="14" y="0"/>
                </a:lnTo>
                <a:lnTo>
                  <a:pt x="8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" name="Freeform 776"/>
          <p:cNvSpPr>
            <a:spLocks/>
          </p:cNvSpPr>
          <p:nvPr/>
        </p:nvSpPr>
        <p:spPr bwMode="auto">
          <a:xfrm>
            <a:off x="4746211" y="2813326"/>
            <a:ext cx="69377" cy="68202"/>
          </a:xfrm>
          <a:custGeom>
            <a:avLst/>
            <a:gdLst/>
            <a:ahLst/>
            <a:cxnLst>
              <a:cxn ang="0">
                <a:pos x="9" y="6"/>
              </a:cxn>
              <a:cxn ang="0">
                <a:pos x="9" y="6"/>
              </a:cxn>
              <a:cxn ang="0">
                <a:pos x="3" y="14"/>
              </a:cxn>
              <a:cxn ang="0">
                <a:pos x="0" y="22"/>
              </a:cxn>
              <a:cxn ang="0">
                <a:pos x="0" y="22"/>
              </a:cxn>
              <a:cxn ang="0">
                <a:pos x="3" y="33"/>
              </a:cxn>
              <a:cxn ang="0">
                <a:pos x="9" y="42"/>
              </a:cxn>
              <a:cxn ang="0">
                <a:pos x="9" y="42"/>
              </a:cxn>
              <a:cxn ang="0">
                <a:pos x="14" y="45"/>
              </a:cxn>
              <a:cxn ang="0">
                <a:pos x="23" y="47"/>
              </a:cxn>
              <a:cxn ang="0">
                <a:pos x="23" y="47"/>
              </a:cxn>
              <a:cxn ang="0">
                <a:pos x="31" y="47"/>
              </a:cxn>
              <a:cxn ang="0">
                <a:pos x="40" y="42"/>
              </a:cxn>
              <a:cxn ang="0">
                <a:pos x="40" y="42"/>
              </a:cxn>
              <a:cxn ang="0">
                <a:pos x="42" y="39"/>
              </a:cxn>
              <a:cxn ang="0">
                <a:pos x="45" y="31"/>
              </a:cxn>
              <a:cxn ang="0">
                <a:pos x="34" y="28"/>
              </a:cxn>
              <a:cxn ang="0">
                <a:pos x="34" y="28"/>
              </a:cxn>
              <a:cxn ang="0">
                <a:pos x="31" y="36"/>
              </a:cxn>
              <a:cxn ang="0">
                <a:pos x="31" y="36"/>
              </a:cxn>
              <a:cxn ang="0">
                <a:pos x="26" y="36"/>
              </a:cxn>
              <a:cxn ang="0">
                <a:pos x="26" y="36"/>
              </a:cxn>
              <a:cxn ang="0">
                <a:pos x="20" y="36"/>
              </a:cxn>
              <a:cxn ang="0">
                <a:pos x="17" y="33"/>
              </a:cxn>
              <a:cxn ang="0">
                <a:pos x="17" y="33"/>
              </a:cxn>
              <a:cxn ang="0">
                <a:pos x="14" y="31"/>
              </a:cxn>
              <a:cxn ang="0">
                <a:pos x="14" y="22"/>
              </a:cxn>
              <a:cxn ang="0">
                <a:pos x="14" y="22"/>
              </a:cxn>
              <a:cxn ang="0">
                <a:pos x="14" y="17"/>
              </a:cxn>
              <a:cxn ang="0">
                <a:pos x="17" y="11"/>
              </a:cxn>
              <a:cxn ang="0">
                <a:pos x="17" y="11"/>
              </a:cxn>
              <a:cxn ang="0">
                <a:pos x="20" y="9"/>
              </a:cxn>
              <a:cxn ang="0">
                <a:pos x="26" y="9"/>
              </a:cxn>
              <a:cxn ang="0">
                <a:pos x="26" y="9"/>
              </a:cxn>
              <a:cxn ang="0">
                <a:pos x="31" y="11"/>
              </a:cxn>
              <a:cxn ang="0">
                <a:pos x="31" y="11"/>
              </a:cxn>
              <a:cxn ang="0">
                <a:pos x="34" y="17"/>
              </a:cxn>
              <a:cxn ang="0">
                <a:pos x="45" y="14"/>
              </a:cxn>
              <a:cxn ang="0">
                <a:pos x="45" y="14"/>
              </a:cxn>
              <a:cxn ang="0">
                <a:pos x="42" y="9"/>
              </a:cxn>
              <a:cxn ang="0">
                <a:pos x="37" y="3"/>
              </a:cxn>
              <a:cxn ang="0">
                <a:pos x="37" y="3"/>
              </a:cxn>
              <a:cxn ang="0">
                <a:pos x="31" y="0"/>
              </a:cxn>
              <a:cxn ang="0">
                <a:pos x="26" y="0"/>
              </a:cxn>
              <a:cxn ang="0">
                <a:pos x="26" y="0"/>
              </a:cxn>
              <a:cxn ang="0">
                <a:pos x="14" y="0"/>
              </a:cxn>
              <a:cxn ang="0">
                <a:pos x="9" y="6"/>
              </a:cxn>
            </a:cxnLst>
            <a:rect l="0" t="0" r="r" b="b"/>
            <a:pathLst>
              <a:path w="45" h="47">
                <a:moveTo>
                  <a:pt x="9" y="6"/>
                </a:moveTo>
                <a:lnTo>
                  <a:pt x="9" y="6"/>
                </a:lnTo>
                <a:lnTo>
                  <a:pt x="3" y="14"/>
                </a:lnTo>
                <a:lnTo>
                  <a:pt x="0" y="22"/>
                </a:lnTo>
                <a:lnTo>
                  <a:pt x="0" y="22"/>
                </a:lnTo>
                <a:lnTo>
                  <a:pt x="3" y="33"/>
                </a:lnTo>
                <a:lnTo>
                  <a:pt x="9" y="42"/>
                </a:lnTo>
                <a:lnTo>
                  <a:pt x="9" y="42"/>
                </a:lnTo>
                <a:lnTo>
                  <a:pt x="14" y="45"/>
                </a:lnTo>
                <a:lnTo>
                  <a:pt x="23" y="47"/>
                </a:lnTo>
                <a:lnTo>
                  <a:pt x="23" y="47"/>
                </a:lnTo>
                <a:lnTo>
                  <a:pt x="31" y="47"/>
                </a:lnTo>
                <a:lnTo>
                  <a:pt x="40" y="42"/>
                </a:lnTo>
                <a:lnTo>
                  <a:pt x="40" y="42"/>
                </a:lnTo>
                <a:lnTo>
                  <a:pt x="42" y="39"/>
                </a:lnTo>
                <a:lnTo>
                  <a:pt x="45" y="31"/>
                </a:lnTo>
                <a:lnTo>
                  <a:pt x="34" y="28"/>
                </a:lnTo>
                <a:lnTo>
                  <a:pt x="34" y="28"/>
                </a:lnTo>
                <a:lnTo>
                  <a:pt x="31" y="36"/>
                </a:lnTo>
                <a:lnTo>
                  <a:pt x="31" y="36"/>
                </a:lnTo>
                <a:lnTo>
                  <a:pt x="26" y="36"/>
                </a:lnTo>
                <a:lnTo>
                  <a:pt x="26" y="36"/>
                </a:lnTo>
                <a:lnTo>
                  <a:pt x="20" y="36"/>
                </a:lnTo>
                <a:lnTo>
                  <a:pt x="17" y="33"/>
                </a:lnTo>
                <a:lnTo>
                  <a:pt x="17" y="33"/>
                </a:lnTo>
                <a:lnTo>
                  <a:pt x="14" y="31"/>
                </a:lnTo>
                <a:lnTo>
                  <a:pt x="14" y="22"/>
                </a:lnTo>
                <a:lnTo>
                  <a:pt x="14" y="22"/>
                </a:lnTo>
                <a:lnTo>
                  <a:pt x="14" y="17"/>
                </a:lnTo>
                <a:lnTo>
                  <a:pt x="17" y="11"/>
                </a:lnTo>
                <a:lnTo>
                  <a:pt x="17" y="11"/>
                </a:lnTo>
                <a:lnTo>
                  <a:pt x="20" y="9"/>
                </a:lnTo>
                <a:lnTo>
                  <a:pt x="26" y="9"/>
                </a:lnTo>
                <a:lnTo>
                  <a:pt x="26" y="9"/>
                </a:lnTo>
                <a:lnTo>
                  <a:pt x="31" y="11"/>
                </a:lnTo>
                <a:lnTo>
                  <a:pt x="31" y="11"/>
                </a:lnTo>
                <a:lnTo>
                  <a:pt x="34" y="17"/>
                </a:lnTo>
                <a:lnTo>
                  <a:pt x="45" y="14"/>
                </a:lnTo>
                <a:lnTo>
                  <a:pt x="45" y="14"/>
                </a:lnTo>
                <a:lnTo>
                  <a:pt x="42" y="9"/>
                </a:lnTo>
                <a:lnTo>
                  <a:pt x="37" y="3"/>
                </a:lnTo>
                <a:lnTo>
                  <a:pt x="37" y="3"/>
                </a:lnTo>
                <a:lnTo>
                  <a:pt x="31" y="0"/>
                </a:lnTo>
                <a:lnTo>
                  <a:pt x="26" y="0"/>
                </a:lnTo>
                <a:lnTo>
                  <a:pt x="26" y="0"/>
                </a:lnTo>
                <a:lnTo>
                  <a:pt x="14" y="0"/>
                </a:lnTo>
                <a:lnTo>
                  <a:pt x="9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4" name="Freeform 777"/>
          <p:cNvSpPr>
            <a:spLocks/>
          </p:cNvSpPr>
          <p:nvPr/>
        </p:nvSpPr>
        <p:spPr bwMode="auto">
          <a:xfrm>
            <a:off x="4656792" y="2813326"/>
            <a:ext cx="81710" cy="68202"/>
          </a:xfrm>
          <a:custGeom>
            <a:avLst/>
            <a:gdLst/>
            <a:ahLst/>
            <a:cxnLst>
              <a:cxn ang="0">
                <a:pos x="14" y="3"/>
              </a:cxn>
              <a:cxn ang="0">
                <a:pos x="14" y="3"/>
              </a:cxn>
              <a:cxn ang="0">
                <a:pos x="8" y="6"/>
              </a:cxn>
              <a:cxn ang="0">
                <a:pos x="2" y="11"/>
              </a:cxn>
              <a:cxn ang="0">
                <a:pos x="2" y="11"/>
              </a:cxn>
              <a:cxn ang="0">
                <a:pos x="0" y="22"/>
              </a:cxn>
              <a:cxn ang="0">
                <a:pos x="0" y="22"/>
              </a:cxn>
              <a:cxn ang="0">
                <a:pos x="0" y="31"/>
              </a:cxn>
              <a:cxn ang="0">
                <a:pos x="2" y="36"/>
              </a:cxn>
              <a:cxn ang="0">
                <a:pos x="2" y="36"/>
              </a:cxn>
              <a:cxn ang="0">
                <a:pos x="8" y="42"/>
              </a:cxn>
              <a:cxn ang="0">
                <a:pos x="14" y="45"/>
              </a:cxn>
              <a:cxn ang="0">
                <a:pos x="14" y="45"/>
              </a:cxn>
              <a:cxn ang="0">
                <a:pos x="25" y="47"/>
              </a:cxn>
              <a:cxn ang="0">
                <a:pos x="25" y="47"/>
              </a:cxn>
              <a:cxn ang="0">
                <a:pos x="36" y="45"/>
              </a:cxn>
              <a:cxn ang="0">
                <a:pos x="44" y="39"/>
              </a:cxn>
              <a:cxn ang="0">
                <a:pos x="44" y="39"/>
              </a:cxn>
              <a:cxn ang="0">
                <a:pos x="50" y="33"/>
              </a:cxn>
              <a:cxn ang="0">
                <a:pos x="53" y="22"/>
              </a:cxn>
              <a:cxn ang="0">
                <a:pos x="53" y="22"/>
              </a:cxn>
              <a:cxn ang="0">
                <a:pos x="50" y="14"/>
              </a:cxn>
              <a:cxn ang="0">
                <a:pos x="44" y="6"/>
              </a:cxn>
              <a:cxn ang="0">
                <a:pos x="44" y="6"/>
              </a:cxn>
              <a:cxn ang="0">
                <a:pos x="36" y="0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</a:cxnLst>
            <a:rect l="0" t="0" r="r" b="b"/>
            <a:pathLst>
              <a:path w="53" h="47">
                <a:moveTo>
                  <a:pt x="14" y="3"/>
                </a:moveTo>
                <a:lnTo>
                  <a:pt x="14" y="3"/>
                </a:lnTo>
                <a:lnTo>
                  <a:pt x="8" y="6"/>
                </a:lnTo>
                <a:lnTo>
                  <a:pt x="2" y="11"/>
                </a:lnTo>
                <a:lnTo>
                  <a:pt x="2" y="11"/>
                </a:lnTo>
                <a:lnTo>
                  <a:pt x="0" y="22"/>
                </a:lnTo>
                <a:lnTo>
                  <a:pt x="0" y="22"/>
                </a:lnTo>
                <a:lnTo>
                  <a:pt x="0" y="31"/>
                </a:lnTo>
                <a:lnTo>
                  <a:pt x="2" y="36"/>
                </a:lnTo>
                <a:lnTo>
                  <a:pt x="2" y="36"/>
                </a:lnTo>
                <a:lnTo>
                  <a:pt x="8" y="42"/>
                </a:lnTo>
                <a:lnTo>
                  <a:pt x="14" y="45"/>
                </a:lnTo>
                <a:lnTo>
                  <a:pt x="14" y="45"/>
                </a:lnTo>
                <a:lnTo>
                  <a:pt x="25" y="47"/>
                </a:lnTo>
                <a:lnTo>
                  <a:pt x="25" y="47"/>
                </a:lnTo>
                <a:lnTo>
                  <a:pt x="36" y="45"/>
                </a:lnTo>
                <a:lnTo>
                  <a:pt x="44" y="39"/>
                </a:lnTo>
                <a:lnTo>
                  <a:pt x="44" y="39"/>
                </a:lnTo>
                <a:lnTo>
                  <a:pt x="50" y="33"/>
                </a:lnTo>
                <a:lnTo>
                  <a:pt x="53" y="22"/>
                </a:lnTo>
                <a:lnTo>
                  <a:pt x="53" y="22"/>
                </a:lnTo>
                <a:lnTo>
                  <a:pt x="50" y="14"/>
                </a:lnTo>
                <a:lnTo>
                  <a:pt x="44" y="6"/>
                </a:lnTo>
                <a:lnTo>
                  <a:pt x="44" y="6"/>
                </a:lnTo>
                <a:lnTo>
                  <a:pt x="36" y="0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5" name="Freeform 778"/>
          <p:cNvSpPr>
            <a:spLocks/>
          </p:cNvSpPr>
          <p:nvPr/>
        </p:nvSpPr>
        <p:spPr bwMode="auto">
          <a:xfrm>
            <a:off x="4595124" y="2813326"/>
            <a:ext cx="5241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4" y="47"/>
              </a:cxn>
              <a:cxn ang="0">
                <a:pos x="14" y="31"/>
              </a:cxn>
              <a:cxn ang="0">
                <a:pos x="14" y="31"/>
              </a:cxn>
              <a:cxn ang="0">
                <a:pos x="14" y="17"/>
              </a:cxn>
              <a:cxn ang="0">
                <a:pos x="14" y="17"/>
              </a:cxn>
              <a:cxn ang="0">
                <a:pos x="17" y="11"/>
              </a:cxn>
              <a:cxn ang="0">
                <a:pos x="17" y="11"/>
              </a:cxn>
              <a:cxn ang="0">
                <a:pos x="23" y="11"/>
              </a:cxn>
              <a:cxn ang="0">
                <a:pos x="23" y="11"/>
              </a:cxn>
              <a:cxn ang="0">
                <a:pos x="31" y="11"/>
              </a:cxn>
              <a:cxn ang="0">
                <a:pos x="34" y="0"/>
              </a:cxn>
              <a:cxn ang="0">
                <a:pos x="34" y="0"/>
              </a:cxn>
              <a:cxn ang="0">
                <a:pos x="26" y="0"/>
              </a:cxn>
              <a:cxn ang="0">
                <a:pos x="26" y="0"/>
              </a:cxn>
              <a:cxn ang="0">
                <a:pos x="20" y="0"/>
              </a:cxn>
              <a:cxn ang="0">
                <a:pos x="20" y="0"/>
              </a:cxn>
              <a:cxn ang="0">
                <a:pos x="14" y="6"/>
              </a:cxn>
              <a:cxn ang="0">
                <a:pos x="14" y="0"/>
              </a:cxn>
              <a:cxn ang="0">
                <a:pos x="0" y="0"/>
              </a:cxn>
              <a:cxn ang="0">
                <a:pos x="0" y="47"/>
              </a:cxn>
            </a:cxnLst>
            <a:rect l="0" t="0" r="r" b="b"/>
            <a:pathLst>
              <a:path w="34" h="47">
                <a:moveTo>
                  <a:pt x="0" y="47"/>
                </a:moveTo>
                <a:lnTo>
                  <a:pt x="14" y="47"/>
                </a:lnTo>
                <a:lnTo>
                  <a:pt x="14" y="31"/>
                </a:lnTo>
                <a:lnTo>
                  <a:pt x="14" y="31"/>
                </a:lnTo>
                <a:lnTo>
                  <a:pt x="14" y="17"/>
                </a:lnTo>
                <a:lnTo>
                  <a:pt x="14" y="17"/>
                </a:lnTo>
                <a:lnTo>
                  <a:pt x="17" y="11"/>
                </a:lnTo>
                <a:lnTo>
                  <a:pt x="17" y="11"/>
                </a:lnTo>
                <a:lnTo>
                  <a:pt x="23" y="11"/>
                </a:lnTo>
                <a:lnTo>
                  <a:pt x="23" y="11"/>
                </a:lnTo>
                <a:lnTo>
                  <a:pt x="31" y="11"/>
                </a:lnTo>
                <a:lnTo>
                  <a:pt x="34" y="0"/>
                </a:lnTo>
                <a:lnTo>
                  <a:pt x="34" y="0"/>
                </a:lnTo>
                <a:lnTo>
                  <a:pt x="26" y="0"/>
                </a:lnTo>
                <a:lnTo>
                  <a:pt x="26" y="0"/>
                </a:lnTo>
                <a:lnTo>
                  <a:pt x="20" y="0"/>
                </a:lnTo>
                <a:lnTo>
                  <a:pt x="20" y="0"/>
                </a:lnTo>
                <a:lnTo>
                  <a:pt x="14" y="6"/>
                </a:lnTo>
                <a:lnTo>
                  <a:pt x="14" y="0"/>
                </a:lnTo>
                <a:lnTo>
                  <a:pt x="0" y="0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6" name="Freeform 779"/>
          <p:cNvSpPr>
            <a:spLocks/>
          </p:cNvSpPr>
          <p:nvPr/>
        </p:nvSpPr>
        <p:spPr bwMode="auto">
          <a:xfrm>
            <a:off x="4678376" y="2826386"/>
            <a:ext cx="38543" cy="39180"/>
          </a:xfrm>
          <a:custGeom>
            <a:avLst/>
            <a:gdLst/>
            <a:ahLst/>
            <a:cxnLst>
              <a:cxn ang="0">
                <a:pos x="2" y="24"/>
              </a:cxn>
              <a:cxn ang="0">
                <a:pos x="2" y="24"/>
              </a:cxn>
              <a:cxn ang="0">
                <a:pos x="0" y="19"/>
              </a:cxn>
              <a:cxn ang="0">
                <a:pos x="0" y="13"/>
              </a:cxn>
              <a:cxn ang="0">
                <a:pos x="0" y="13"/>
              </a:cxn>
              <a:cxn ang="0">
                <a:pos x="0" y="8"/>
              </a:cxn>
              <a:cxn ang="0">
                <a:pos x="2" y="5"/>
              </a:cxn>
              <a:cxn ang="0">
                <a:pos x="2" y="5"/>
              </a:cxn>
              <a:cxn ang="0">
                <a:pos x="8" y="2"/>
              </a:cxn>
              <a:cxn ang="0">
                <a:pos x="11" y="0"/>
              </a:cxn>
              <a:cxn ang="0">
                <a:pos x="11" y="0"/>
              </a:cxn>
              <a:cxn ang="0">
                <a:pos x="16" y="2"/>
              </a:cxn>
              <a:cxn ang="0">
                <a:pos x="22" y="5"/>
              </a:cxn>
              <a:cxn ang="0">
                <a:pos x="22" y="5"/>
              </a:cxn>
              <a:cxn ang="0">
                <a:pos x="22" y="8"/>
              </a:cxn>
              <a:cxn ang="0">
                <a:pos x="25" y="13"/>
              </a:cxn>
              <a:cxn ang="0">
                <a:pos x="25" y="13"/>
              </a:cxn>
              <a:cxn ang="0">
                <a:pos x="22" y="19"/>
              </a:cxn>
              <a:cxn ang="0">
                <a:pos x="22" y="24"/>
              </a:cxn>
              <a:cxn ang="0">
                <a:pos x="22" y="24"/>
              </a:cxn>
              <a:cxn ang="0">
                <a:pos x="16" y="27"/>
              </a:cxn>
              <a:cxn ang="0">
                <a:pos x="11" y="27"/>
              </a:cxn>
              <a:cxn ang="0">
                <a:pos x="11" y="27"/>
              </a:cxn>
              <a:cxn ang="0">
                <a:pos x="8" y="27"/>
              </a:cxn>
              <a:cxn ang="0">
                <a:pos x="2" y="24"/>
              </a:cxn>
            </a:cxnLst>
            <a:rect l="0" t="0" r="r" b="b"/>
            <a:pathLst>
              <a:path w="25" h="27">
                <a:moveTo>
                  <a:pt x="2" y="24"/>
                </a:moveTo>
                <a:lnTo>
                  <a:pt x="2" y="24"/>
                </a:lnTo>
                <a:lnTo>
                  <a:pt x="0" y="19"/>
                </a:lnTo>
                <a:lnTo>
                  <a:pt x="0" y="13"/>
                </a:lnTo>
                <a:lnTo>
                  <a:pt x="0" y="13"/>
                </a:lnTo>
                <a:lnTo>
                  <a:pt x="0" y="8"/>
                </a:lnTo>
                <a:lnTo>
                  <a:pt x="2" y="5"/>
                </a:lnTo>
                <a:lnTo>
                  <a:pt x="2" y="5"/>
                </a:lnTo>
                <a:lnTo>
                  <a:pt x="8" y="2"/>
                </a:lnTo>
                <a:lnTo>
                  <a:pt x="11" y="0"/>
                </a:lnTo>
                <a:lnTo>
                  <a:pt x="11" y="0"/>
                </a:lnTo>
                <a:lnTo>
                  <a:pt x="16" y="2"/>
                </a:lnTo>
                <a:lnTo>
                  <a:pt x="22" y="5"/>
                </a:lnTo>
                <a:lnTo>
                  <a:pt x="22" y="5"/>
                </a:lnTo>
                <a:lnTo>
                  <a:pt x="22" y="8"/>
                </a:lnTo>
                <a:lnTo>
                  <a:pt x="25" y="13"/>
                </a:lnTo>
                <a:lnTo>
                  <a:pt x="25" y="13"/>
                </a:lnTo>
                <a:lnTo>
                  <a:pt x="22" y="19"/>
                </a:lnTo>
                <a:lnTo>
                  <a:pt x="22" y="24"/>
                </a:lnTo>
                <a:lnTo>
                  <a:pt x="22" y="24"/>
                </a:lnTo>
                <a:lnTo>
                  <a:pt x="16" y="27"/>
                </a:lnTo>
                <a:lnTo>
                  <a:pt x="11" y="27"/>
                </a:lnTo>
                <a:lnTo>
                  <a:pt x="11" y="27"/>
                </a:lnTo>
                <a:lnTo>
                  <a:pt x="8" y="27"/>
                </a:lnTo>
                <a:lnTo>
                  <a:pt x="2" y="2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7" name="Freeform 780"/>
          <p:cNvSpPr>
            <a:spLocks/>
          </p:cNvSpPr>
          <p:nvPr/>
        </p:nvSpPr>
        <p:spPr bwMode="auto">
          <a:xfrm>
            <a:off x="5066884" y="2826386"/>
            <a:ext cx="29292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1"/>
              </a:cxn>
              <a:cxn ang="0">
                <a:pos x="0" y="5"/>
              </a:cxn>
              <a:cxn ang="0">
                <a:pos x="2" y="2"/>
              </a:cxn>
              <a:cxn ang="0">
                <a:pos x="2" y="2"/>
              </a:cxn>
              <a:cxn ang="0">
                <a:pos x="11" y="0"/>
              </a:cxn>
              <a:cxn ang="0">
                <a:pos x="11" y="0"/>
              </a:cxn>
              <a:cxn ang="0">
                <a:pos x="16" y="2"/>
              </a:cxn>
              <a:cxn ang="0">
                <a:pos x="16" y="2"/>
              </a:cxn>
              <a:cxn ang="0">
                <a:pos x="19" y="5"/>
              </a:cxn>
              <a:cxn ang="0">
                <a:pos x="19" y="11"/>
              </a:cxn>
              <a:cxn ang="0">
                <a:pos x="0" y="11"/>
              </a:cxn>
            </a:cxnLst>
            <a:rect l="0" t="0" r="r" b="b"/>
            <a:pathLst>
              <a:path w="19" h="11">
                <a:moveTo>
                  <a:pt x="0" y="11"/>
                </a:moveTo>
                <a:lnTo>
                  <a:pt x="0" y="11"/>
                </a:lnTo>
                <a:lnTo>
                  <a:pt x="0" y="5"/>
                </a:lnTo>
                <a:lnTo>
                  <a:pt x="2" y="2"/>
                </a:lnTo>
                <a:lnTo>
                  <a:pt x="2" y="2"/>
                </a:lnTo>
                <a:lnTo>
                  <a:pt x="11" y="0"/>
                </a:lnTo>
                <a:lnTo>
                  <a:pt x="11" y="0"/>
                </a:lnTo>
                <a:lnTo>
                  <a:pt x="16" y="2"/>
                </a:lnTo>
                <a:lnTo>
                  <a:pt x="16" y="2"/>
                </a:lnTo>
                <a:lnTo>
                  <a:pt x="19" y="5"/>
                </a:lnTo>
                <a:lnTo>
                  <a:pt x="19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8" name="Freeform 781"/>
          <p:cNvSpPr>
            <a:spLocks/>
          </p:cNvSpPr>
          <p:nvPr/>
        </p:nvSpPr>
        <p:spPr bwMode="auto">
          <a:xfrm>
            <a:off x="4846421" y="2826386"/>
            <a:ext cx="33917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1"/>
              </a:cxn>
              <a:cxn ang="0">
                <a:pos x="3" y="5"/>
              </a:cxn>
              <a:cxn ang="0">
                <a:pos x="3" y="2"/>
              </a:cxn>
              <a:cxn ang="0">
                <a:pos x="3" y="2"/>
              </a:cxn>
              <a:cxn ang="0">
                <a:pos x="11" y="0"/>
              </a:cxn>
              <a:cxn ang="0">
                <a:pos x="11" y="0"/>
              </a:cxn>
              <a:cxn ang="0">
                <a:pos x="17" y="2"/>
              </a:cxn>
              <a:cxn ang="0">
                <a:pos x="17" y="2"/>
              </a:cxn>
              <a:cxn ang="0">
                <a:pos x="19" y="5"/>
              </a:cxn>
              <a:cxn ang="0">
                <a:pos x="22" y="11"/>
              </a:cxn>
              <a:cxn ang="0">
                <a:pos x="0" y="11"/>
              </a:cxn>
            </a:cxnLst>
            <a:rect l="0" t="0" r="r" b="b"/>
            <a:pathLst>
              <a:path w="22" h="11">
                <a:moveTo>
                  <a:pt x="0" y="11"/>
                </a:moveTo>
                <a:lnTo>
                  <a:pt x="0" y="11"/>
                </a:lnTo>
                <a:lnTo>
                  <a:pt x="3" y="5"/>
                </a:lnTo>
                <a:lnTo>
                  <a:pt x="3" y="2"/>
                </a:lnTo>
                <a:lnTo>
                  <a:pt x="3" y="2"/>
                </a:lnTo>
                <a:lnTo>
                  <a:pt x="11" y="0"/>
                </a:lnTo>
                <a:lnTo>
                  <a:pt x="11" y="0"/>
                </a:lnTo>
                <a:lnTo>
                  <a:pt x="17" y="2"/>
                </a:lnTo>
                <a:lnTo>
                  <a:pt x="17" y="2"/>
                </a:lnTo>
                <a:lnTo>
                  <a:pt x="19" y="5"/>
                </a:lnTo>
                <a:lnTo>
                  <a:pt x="22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9" name="Freeform 782"/>
          <p:cNvSpPr>
            <a:spLocks/>
          </p:cNvSpPr>
          <p:nvPr/>
        </p:nvSpPr>
        <p:spPr bwMode="auto">
          <a:xfrm>
            <a:off x="5143969" y="2826386"/>
            <a:ext cx="26209" cy="15962"/>
          </a:xfrm>
          <a:custGeom>
            <a:avLst/>
            <a:gdLst/>
            <a:ahLst/>
            <a:cxnLst>
              <a:cxn ang="0">
                <a:pos x="11" y="8"/>
              </a:cxn>
              <a:cxn ang="0">
                <a:pos x="11" y="8"/>
              </a:cxn>
              <a:cxn ang="0">
                <a:pos x="3" y="5"/>
              </a:cxn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3" y="0"/>
              </a:cxn>
              <a:cxn ang="0">
                <a:pos x="8" y="0"/>
              </a:cxn>
              <a:cxn ang="0">
                <a:pos x="8" y="0"/>
              </a:cxn>
              <a:cxn ang="0">
                <a:pos x="14" y="0"/>
              </a:cxn>
              <a:cxn ang="0">
                <a:pos x="14" y="0"/>
              </a:cxn>
              <a:cxn ang="0">
                <a:pos x="14" y="2"/>
              </a:cxn>
              <a:cxn ang="0">
                <a:pos x="17" y="11"/>
              </a:cxn>
              <a:cxn ang="0">
                <a:pos x="17" y="11"/>
              </a:cxn>
              <a:cxn ang="0">
                <a:pos x="11" y="8"/>
              </a:cxn>
            </a:cxnLst>
            <a:rect l="0" t="0" r="r" b="b"/>
            <a:pathLst>
              <a:path w="17" h="11">
                <a:moveTo>
                  <a:pt x="11" y="8"/>
                </a:moveTo>
                <a:lnTo>
                  <a:pt x="11" y="8"/>
                </a:lnTo>
                <a:lnTo>
                  <a:pt x="3" y="5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  <a:lnTo>
                  <a:pt x="3" y="0"/>
                </a:lnTo>
                <a:lnTo>
                  <a:pt x="8" y="0"/>
                </a:lnTo>
                <a:lnTo>
                  <a:pt x="8" y="0"/>
                </a:lnTo>
                <a:lnTo>
                  <a:pt x="14" y="0"/>
                </a:lnTo>
                <a:lnTo>
                  <a:pt x="14" y="0"/>
                </a:lnTo>
                <a:lnTo>
                  <a:pt x="14" y="2"/>
                </a:lnTo>
                <a:lnTo>
                  <a:pt x="17" y="11"/>
                </a:lnTo>
                <a:lnTo>
                  <a:pt x="17" y="11"/>
                </a:lnTo>
                <a:lnTo>
                  <a:pt x="11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0" name="Freeform 783"/>
          <p:cNvSpPr>
            <a:spLocks/>
          </p:cNvSpPr>
          <p:nvPr/>
        </p:nvSpPr>
        <p:spPr bwMode="auto">
          <a:xfrm>
            <a:off x="4513414" y="2797364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17" y="0"/>
              </a:cxn>
              <a:cxn ang="0">
                <a:pos x="17" y="0"/>
              </a:cxn>
              <a:cxn ang="0">
                <a:pos x="23" y="3"/>
              </a:cxn>
              <a:cxn ang="0">
                <a:pos x="23" y="3"/>
              </a:cxn>
              <a:cxn ang="0">
                <a:pos x="25" y="11"/>
              </a:cxn>
              <a:cxn ang="0">
                <a:pos x="25" y="11"/>
              </a:cxn>
              <a:cxn ang="0">
                <a:pos x="23" y="17"/>
              </a:cxn>
              <a:cxn ang="0">
                <a:pos x="23" y="17"/>
              </a:cxn>
              <a:cxn ang="0">
                <a:pos x="17" y="20"/>
              </a:cxn>
              <a:cxn ang="0">
                <a:pos x="17" y="20"/>
              </a:cxn>
              <a:cxn ang="0">
                <a:pos x="6" y="20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17" y="0"/>
                </a:lnTo>
                <a:lnTo>
                  <a:pt x="17" y="0"/>
                </a:lnTo>
                <a:lnTo>
                  <a:pt x="23" y="3"/>
                </a:lnTo>
                <a:lnTo>
                  <a:pt x="23" y="3"/>
                </a:lnTo>
                <a:lnTo>
                  <a:pt x="25" y="11"/>
                </a:lnTo>
                <a:lnTo>
                  <a:pt x="25" y="11"/>
                </a:lnTo>
                <a:lnTo>
                  <a:pt x="23" y="17"/>
                </a:lnTo>
                <a:lnTo>
                  <a:pt x="23" y="17"/>
                </a:lnTo>
                <a:lnTo>
                  <a:pt x="17" y="20"/>
                </a:lnTo>
                <a:lnTo>
                  <a:pt x="17" y="20"/>
                </a:lnTo>
                <a:lnTo>
                  <a:pt x="6" y="20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1" name="Freeform 784"/>
          <p:cNvSpPr>
            <a:spLocks/>
          </p:cNvSpPr>
          <p:nvPr/>
        </p:nvSpPr>
        <p:spPr bwMode="auto">
          <a:xfrm>
            <a:off x="4561207" y="2322854"/>
            <a:ext cx="548845" cy="149463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3" y="69"/>
              </a:cxn>
              <a:cxn ang="0">
                <a:pos x="3" y="69"/>
              </a:cxn>
              <a:cxn ang="0">
                <a:pos x="25" y="56"/>
              </a:cxn>
              <a:cxn ang="0">
                <a:pos x="48" y="45"/>
              </a:cxn>
              <a:cxn ang="0">
                <a:pos x="70" y="33"/>
              </a:cxn>
              <a:cxn ang="0">
                <a:pos x="92" y="22"/>
              </a:cxn>
              <a:cxn ang="0">
                <a:pos x="115" y="17"/>
              </a:cxn>
              <a:cxn ang="0">
                <a:pos x="137" y="11"/>
              </a:cxn>
              <a:cxn ang="0">
                <a:pos x="162" y="9"/>
              </a:cxn>
              <a:cxn ang="0">
                <a:pos x="185" y="6"/>
              </a:cxn>
              <a:cxn ang="0">
                <a:pos x="185" y="0"/>
              </a:cxn>
              <a:cxn ang="0">
                <a:pos x="185" y="6"/>
              </a:cxn>
              <a:cxn ang="0">
                <a:pos x="185" y="6"/>
              </a:cxn>
              <a:cxn ang="0">
                <a:pos x="207" y="9"/>
              </a:cxn>
              <a:cxn ang="0">
                <a:pos x="230" y="11"/>
              </a:cxn>
              <a:cxn ang="0">
                <a:pos x="269" y="20"/>
              </a:cxn>
              <a:cxn ang="0">
                <a:pos x="311" y="36"/>
              </a:cxn>
              <a:cxn ang="0">
                <a:pos x="350" y="58"/>
              </a:cxn>
              <a:cxn ang="0">
                <a:pos x="356" y="103"/>
              </a:cxn>
              <a:cxn ang="0">
                <a:pos x="0" y="103"/>
              </a:cxn>
            </a:cxnLst>
            <a:rect l="0" t="0" r="r" b="b"/>
            <a:pathLst>
              <a:path w="356" h="103">
                <a:moveTo>
                  <a:pt x="0" y="103"/>
                </a:moveTo>
                <a:lnTo>
                  <a:pt x="3" y="69"/>
                </a:lnTo>
                <a:lnTo>
                  <a:pt x="3" y="69"/>
                </a:lnTo>
                <a:lnTo>
                  <a:pt x="25" y="56"/>
                </a:lnTo>
                <a:lnTo>
                  <a:pt x="48" y="45"/>
                </a:lnTo>
                <a:lnTo>
                  <a:pt x="70" y="33"/>
                </a:lnTo>
                <a:lnTo>
                  <a:pt x="92" y="22"/>
                </a:lnTo>
                <a:lnTo>
                  <a:pt x="115" y="17"/>
                </a:lnTo>
                <a:lnTo>
                  <a:pt x="137" y="11"/>
                </a:lnTo>
                <a:lnTo>
                  <a:pt x="162" y="9"/>
                </a:lnTo>
                <a:lnTo>
                  <a:pt x="185" y="6"/>
                </a:lnTo>
                <a:lnTo>
                  <a:pt x="185" y="0"/>
                </a:lnTo>
                <a:lnTo>
                  <a:pt x="185" y="6"/>
                </a:lnTo>
                <a:lnTo>
                  <a:pt x="185" y="6"/>
                </a:lnTo>
                <a:lnTo>
                  <a:pt x="207" y="9"/>
                </a:lnTo>
                <a:lnTo>
                  <a:pt x="230" y="11"/>
                </a:lnTo>
                <a:lnTo>
                  <a:pt x="269" y="20"/>
                </a:lnTo>
                <a:lnTo>
                  <a:pt x="311" y="36"/>
                </a:lnTo>
                <a:lnTo>
                  <a:pt x="350" y="58"/>
                </a:lnTo>
                <a:lnTo>
                  <a:pt x="356" y="103"/>
                </a:lnTo>
                <a:lnTo>
                  <a:pt x="0" y="103"/>
                </a:lnTo>
                <a:close/>
              </a:path>
            </a:pathLst>
          </a:custGeom>
          <a:solidFill>
            <a:srgbClr val="FB987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2" name="Freeform 785"/>
          <p:cNvSpPr>
            <a:spLocks/>
          </p:cNvSpPr>
          <p:nvPr/>
        </p:nvSpPr>
        <p:spPr bwMode="auto">
          <a:xfrm>
            <a:off x="4561207" y="2322854"/>
            <a:ext cx="548845" cy="149463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3" y="69"/>
              </a:cxn>
              <a:cxn ang="0">
                <a:pos x="3" y="69"/>
              </a:cxn>
              <a:cxn ang="0">
                <a:pos x="25" y="56"/>
              </a:cxn>
              <a:cxn ang="0">
                <a:pos x="48" y="45"/>
              </a:cxn>
              <a:cxn ang="0">
                <a:pos x="70" y="33"/>
              </a:cxn>
              <a:cxn ang="0">
                <a:pos x="92" y="22"/>
              </a:cxn>
              <a:cxn ang="0">
                <a:pos x="115" y="17"/>
              </a:cxn>
              <a:cxn ang="0">
                <a:pos x="137" y="11"/>
              </a:cxn>
              <a:cxn ang="0">
                <a:pos x="162" y="9"/>
              </a:cxn>
              <a:cxn ang="0">
                <a:pos x="185" y="6"/>
              </a:cxn>
              <a:cxn ang="0">
                <a:pos x="185" y="0"/>
              </a:cxn>
              <a:cxn ang="0">
                <a:pos x="185" y="6"/>
              </a:cxn>
              <a:cxn ang="0">
                <a:pos x="185" y="6"/>
              </a:cxn>
              <a:cxn ang="0">
                <a:pos x="207" y="9"/>
              </a:cxn>
              <a:cxn ang="0">
                <a:pos x="230" y="11"/>
              </a:cxn>
              <a:cxn ang="0">
                <a:pos x="269" y="20"/>
              </a:cxn>
              <a:cxn ang="0">
                <a:pos x="311" y="36"/>
              </a:cxn>
              <a:cxn ang="0">
                <a:pos x="350" y="58"/>
              </a:cxn>
              <a:cxn ang="0">
                <a:pos x="356" y="103"/>
              </a:cxn>
              <a:cxn ang="0">
                <a:pos x="0" y="103"/>
              </a:cxn>
            </a:cxnLst>
            <a:rect l="0" t="0" r="r" b="b"/>
            <a:pathLst>
              <a:path w="356" h="103">
                <a:moveTo>
                  <a:pt x="0" y="103"/>
                </a:moveTo>
                <a:lnTo>
                  <a:pt x="3" y="69"/>
                </a:lnTo>
                <a:lnTo>
                  <a:pt x="3" y="69"/>
                </a:lnTo>
                <a:lnTo>
                  <a:pt x="25" y="56"/>
                </a:lnTo>
                <a:lnTo>
                  <a:pt x="48" y="45"/>
                </a:lnTo>
                <a:lnTo>
                  <a:pt x="70" y="33"/>
                </a:lnTo>
                <a:lnTo>
                  <a:pt x="92" y="22"/>
                </a:lnTo>
                <a:lnTo>
                  <a:pt x="115" y="17"/>
                </a:lnTo>
                <a:lnTo>
                  <a:pt x="137" y="11"/>
                </a:lnTo>
                <a:lnTo>
                  <a:pt x="162" y="9"/>
                </a:lnTo>
                <a:lnTo>
                  <a:pt x="185" y="6"/>
                </a:lnTo>
                <a:lnTo>
                  <a:pt x="185" y="0"/>
                </a:lnTo>
                <a:lnTo>
                  <a:pt x="185" y="6"/>
                </a:lnTo>
                <a:lnTo>
                  <a:pt x="185" y="6"/>
                </a:lnTo>
                <a:lnTo>
                  <a:pt x="207" y="9"/>
                </a:lnTo>
                <a:lnTo>
                  <a:pt x="230" y="11"/>
                </a:lnTo>
                <a:lnTo>
                  <a:pt x="269" y="20"/>
                </a:lnTo>
                <a:lnTo>
                  <a:pt x="311" y="36"/>
                </a:lnTo>
                <a:lnTo>
                  <a:pt x="350" y="58"/>
                </a:lnTo>
                <a:lnTo>
                  <a:pt x="356" y="103"/>
                </a:lnTo>
                <a:lnTo>
                  <a:pt x="0" y="10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" name="Freeform 786"/>
          <p:cNvSpPr>
            <a:spLocks noEditPoints="1"/>
          </p:cNvSpPr>
          <p:nvPr/>
        </p:nvSpPr>
        <p:spPr bwMode="auto">
          <a:xfrm>
            <a:off x="4340743" y="3364744"/>
            <a:ext cx="988230" cy="663153"/>
          </a:xfrm>
          <a:custGeom>
            <a:avLst/>
            <a:gdLst/>
            <a:ahLst/>
            <a:cxnLst>
              <a:cxn ang="0">
                <a:pos x="48" y="360"/>
              </a:cxn>
              <a:cxn ang="0">
                <a:pos x="636" y="363"/>
              </a:cxn>
              <a:cxn ang="0">
                <a:pos x="583" y="399"/>
              </a:cxn>
              <a:cxn ang="0">
                <a:pos x="571" y="371"/>
              </a:cxn>
              <a:cxn ang="0">
                <a:pos x="529" y="418"/>
              </a:cxn>
              <a:cxn ang="0">
                <a:pos x="555" y="360"/>
              </a:cxn>
              <a:cxn ang="0">
                <a:pos x="538" y="404"/>
              </a:cxn>
              <a:cxn ang="0">
                <a:pos x="541" y="421"/>
              </a:cxn>
              <a:cxn ang="0">
                <a:pos x="230" y="424"/>
              </a:cxn>
              <a:cxn ang="0">
                <a:pos x="199" y="385"/>
              </a:cxn>
              <a:cxn ang="0">
                <a:pos x="224" y="421"/>
              </a:cxn>
              <a:cxn ang="0">
                <a:pos x="485" y="393"/>
              </a:cxn>
              <a:cxn ang="0">
                <a:pos x="521" y="404"/>
              </a:cxn>
              <a:cxn ang="0">
                <a:pos x="496" y="371"/>
              </a:cxn>
              <a:cxn ang="0">
                <a:pos x="395" y="393"/>
              </a:cxn>
              <a:cxn ang="0">
                <a:pos x="429" y="404"/>
              </a:cxn>
              <a:cxn ang="0">
                <a:pos x="403" y="371"/>
              </a:cxn>
              <a:cxn ang="0">
                <a:pos x="249" y="402"/>
              </a:cxn>
              <a:cxn ang="0">
                <a:pos x="258" y="402"/>
              </a:cxn>
              <a:cxn ang="0">
                <a:pos x="151" y="382"/>
              </a:cxn>
              <a:cxn ang="0">
                <a:pos x="185" y="365"/>
              </a:cxn>
              <a:cxn ang="0">
                <a:pos x="104" y="382"/>
              </a:cxn>
              <a:cxn ang="0">
                <a:pos x="123" y="404"/>
              </a:cxn>
              <a:cxn ang="0">
                <a:pos x="115" y="360"/>
              </a:cxn>
              <a:cxn ang="0">
                <a:pos x="465" y="360"/>
              </a:cxn>
              <a:cxn ang="0">
                <a:pos x="462" y="365"/>
              </a:cxn>
              <a:cxn ang="0">
                <a:pos x="331" y="338"/>
              </a:cxn>
              <a:cxn ang="0">
                <a:pos x="93" y="407"/>
              </a:cxn>
              <a:cxn ang="0">
                <a:pos x="235" y="0"/>
              </a:cxn>
              <a:cxn ang="0">
                <a:pos x="227" y="14"/>
              </a:cxn>
              <a:cxn ang="0">
                <a:pos x="521" y="199"/>
              </a:cxn>
              <a:cxn ang="0">
                <a:pos x="524" y="169"/>
              </a:cxn>
              <a:cxn ang="0">
                <a:pos x="541" y="155"/>
              </a:cxn>
              <a:cxn ang="0">
                <a:pos x="532" y="183"/>
              </a:cxn>
              <a:cxn ang="0">
                <a:pos x="457" y="166"/>
              </a:cxn>
              <a:cxn ang="0">
                <a:pos x="490" y="185"/>
              </a:cxn>
              <a:cxn ang="0">
                <a:pos x="499" y="160"/>
              </a:cxn>
              <a:cxn ang="0">
                <a:pos x="431" y="202"/>
              </a:cxn>
              <a:cxn ang="0">
                <a:pos x="423" y="166"/>
              </a:cxn>
              <a:cxn ang="0">
                <a:pos x="429" y="152"/>
              </a:cxn>
              <a:cxn ang="0">
                <a:pos x="440" y="188"/>
              </a:cxn>
              <a:cxn ang="0">
                <a:pos x="375" y="196"/>
              </a:cxn>
              <a:cxn ang="0">
                <a:pos x="392" y="172"/>
              </a:cxn>
              <a:cxn ang="0">
                <a:pos x="398" y="155"/>
              </a:cxn>
              <a:cxn ang="0">
                <a:pos x="392" y="183"/>
              </a:cxn>
              <a:cxn ang="0">
                <a:pos x="322" y="160"/>
              </a:cxn>
              <a:cxn ang="0">
                <a:pos x="361" y="188"/>
              </a:cxn>
              <a:cxn ang="0">
                <a:pos x="361" y="169"/>
              </a:cxn>
              <a:cxn ang="0">
                <a:pos x="272" y="194"/>
              </a:cxn>
              <a:cxn ang="0">
                <a:pos x="289" y="191"/>
              </a:cxn>
              <a:cxn ang="0">
                <a:pos x="294" y="163"/>
              </a:cxn>
              <a:cxn ang="0">
                <a:pos x="219" y="155"/>
              </a:cxn>
              <a:cxn ang="0">
                <a:pos x="241" y="199"/>
              </a:cxn>
              <a:cxn ang="0">
                <a:pos x="179" y="199"/>
              </a:cxn>
              <a:cxn ang="0">
                <a:pos x="185" y="155"/>
              </a:cxn>
              <a:cxn ang="0">
                <a:pos x="143" y="169"/>
              </a:cxn>
              <a:cxn ang="0">
                <a:pos x="221" y="188"/>
              </a:cxn>
              <a:cxn ang="0">
                <a:pos x="241" y="172"/>
              </a:cxn>
              <a:cxn ang="0">
                <a:pos x="473" y="166"/>
              </a:cxn>
              <a:cxn ang="0">
                <a:pos x="339" y="163"/>
              </a:cxn>
              <a:cxn ang="0">
                <a:pos x="135" y="147"/>
              </a:cxn>
            </a:cxnLst>
            <a:rect l="0" t="0" r="r" b="b"/>
            <a:pathLst>
              <a:path w="641" h="457">
                <a:moveTo>
                  <a:pt x="84" y="457"/>
                </a:moveTo>
                <a:lnTo>
                  <a:pt x="84" y="457"/>
                </a:lnTo>
                <a:lnTo>
                  <a:pt x="73" y="432"/>
                </a:lnTo>
                <a:lnTo>
                  <a:pt x="56" y="407"/>
                </a:lnTo>
                <a:lnTo>
                  <a:pt x="65" y="407"/>
                </a:lnTo>
                <a:lnTo>
                  <a:pt x="79" y="360"/>
                </a:lnTo>
                <a:lnTo>
                  <a:pt x="70" y="360"/>
                </a:lnTo>
                <a:lnTo>
                  <a:pt x="65" y="382"/>
                </a:lnTo>
                <a:lnTo>
                  <a:pt x="65" y="382"/>
                </a:lnTo>
                <a:lnTo>
                  <a:pt x="59" y="402"/>
                </a:lnTo>
                <a:lnTo>
                  <a:pt x="59" y="402"/>
                </a:lnTo>
                <a:lnTo>
                  <a:pt x="59" y="402"/>
                </a:lnTo>
                <a:lnTo>
                  <a:pt x="53" y="382"/>
                </a:lnTo>
                <a:lnTo>
                  <a:pt x="48" y="360"/>
                </a:lnTo>
                <a:lnTo>
                  <a:pt x="39" y="360"/>
                </a:lnTo>
                <a:lnTo>
                  <a:pt x="34" y="379"/>
                </a:lnTo>
                <a:lnTo>
                  <a:pt x="34" y="379"/>
                </a:lnTo>
                <a:lnTo>
                  <a:pt x="17" y="363"/>
                </a:lnTo>
                <a:lnTo>
                  <a:pt x="14" y="360"/>
                </a:lnTo>
                <a:lnTo>
                  <a:pt x="14" y="360"/>
                </a:lnTo>
                <a:lnTo>
                  <a:pt x="14" y="360"/>
                </a:lnTo>
                <a:lnTo>
                  <a:pt x="0" y="352"/>
                </a:lnTo>
                <a:lnTo>
                  <a:pt x="11" y="274"/>
                </a:lnTo>
                <a:lnTo>
                  <a:pt x="630" y="274"/>
                </a:lnTo>
                <a:lnTo>
                  <a:pt x="641" y="357"/>
                </a:lnTo>
                <a:lnTo>
                  <a:pt x="641" y="357"/>
                </a:lnTo>
                <a:lnTo>
                  <a:pt x="636" y="363"/>
                </a:lnTo>
                <a:lnTo>
                  <a:pt x="636" y="363"/>
                </a:lnTo>
                <a:lnTo>
                  <a:pt x="636" y="363"/>
                </a:lnTo>
                <a:lnTo>
                  <a:pt x="636" y="363"/>
                </a:lnTo>
                <a:lnTo>
                  <a:pt x="627" y="368"/>
                </a:lnTo>
                <a:lnTo>
                  <a:pt x="627" y="368"/>
                </a:lnTo>
                <a:lnTo>
                  <a:pt x="627" y="360"/>
                </a:lnTo>
                <a:lnTo>
                  <a:pt x="619" y="360"/>
                </a:lnTo>
                <a:lnTo>
                  <a:pt x="619" y="377"/>
                </a:lnTo>
                <a:lnTo>
                  <a:pt x="619" y="377"/>
                </a:lnTo>
                <a:lnTo>
                  <a:pt x="597" y="402"/>
                </a:lnTo>
                <a:lnTo>
                  <a:pt x="597" y="402"/>
                </a:lnTo>
                <a:lnTo>
                  <a:pt x="591" y="404"/>
                </a:lnTo>
                <a:lnTo>
                  <a:pt x="591" y="404"/>
                </a:lnTo>
                <a:lnTo>
                  <a:pt x="585" y="402"/>
                </a:lnTo>
                <a:lnTo>
                  <a:pt x="583" y="399"/>
                </a:lnTo>
                <a:lnTo>
                  <a:pt x="580" y="393"/>
                </a:lnTo>
                <a:lnTo>
                  <a:pt x="577" y="385"/>
                </a:lnTo>
                <a:lnTo>
                  <a:pt x="611" y="385"/>
                </a:lnTo>
                <a:lnTo>
                  <a:pt x="611" y="385"/>
                </a:lnTo>
                <a:lnTo>
                  <a:pt x="611" y="374"/>
                </a:lnTo>
                <a:lnTo>
                  <a:pt x="605" y="365"/>
                </a:lnTo>
                <a:lnTo>
                  <a:pt x="605" y="365"/>
                </a:lnTo>
                <a:lnTo>
                  <a:pt x="599" y="360"/>
                </a:lnTo>
                <a:lnTo>
                  <a:pt x="591" y="360"/>
                </a:lnTo>
                <a:lnTo>
                  <a:pt x="591" y="360"/>
                </a:lnTo>
                <a:lnTo>
                  <a:pt x="583" y="360"/>
                </a:lnTo>
                <a:lnTo>
                  <a:pt x="577" y="365"/>
                </a:lnTo>
                <a:lnTo>
                  <a:pt x="577" y="365"/>
                </a:lnTo>
                <a:lnTo>
                  <a:pt x="571" y="371"/>
                </a:lnTo>
                <a:lnTo>
                  <a:pt x="571" y="382"/>
                </a:lnTo>
                <a:lnTo>
                  <a:pt x="571" y="382"/>
                </a:lnTo>
                <a:lnTo>
                  <a:pt x="571" y="393"/>
                </a:lnTo>
                <a:lnTo>
                  <a:pt x="577" y="402"/>
                </a:lnTo>
                <a:lnTo>
                  <a:pt x="577" y="402"/>
                </a:lnTo>
                <a:lnTo>
                  <a:pt x="583" y="404"/>
                </a:lnTo>
                <a:lnTo>
                  <a:pt x="591" y="407"/>
                </a:lnTo>
                <a:lnTo>
                  <a:pt x="591" y="407"/>
                </a:lnTo>
                <a:lnTo>
                  <a:pt x="594" y="407"/>
                </a:lnTo>
                <a:lnTo>
                  <a:pt x="594" y="407"/>
                </a:lnTo>
                <a:lnTo>
                  <a:pt x="577" y="432"/>
                </a:lnTo>
                <a:lnTo>
                  <a:pt x="566" y="457"/>
                </a:lnTo>
                <a:lnTo>
                  <a:pt x="84" y="457"/>
                </a:lnTo>
                <a:close/>
                <a:moveTo>
                  <a:pt x="529" y="418"/>
                </a:moveTo>
                <a:lnTo>
                  <a:pt x="529" y="418"/>
                </a:lnTo>
                <a:lnTo>
                  <a:pt x="532" y="421"/>
                </a:lnTo>
                <a:lnTo>
                  <a:pt x="535" y="424"/>
                </a:lnTo>
                <a:lnTo>
                  <a:pt x="535" y="424"/>
                </a:lnTo>
                <a:lnTo>
                  <a:pt x="541" y="426"/>
                </a:lnTo>
                <a:lnTo>
                  <a:pt x="546" y="426"/>
                </a:lnTo>
                <a:lnTo>
                  <a:pt x="546" y="426"/>
                </a:lnTo>
                <a:lnTo>
                  <a:pt x="552" y="426"/>
                </a:lnTo>
                <a:lnTo>
                  <a:pt x="557" y="424"/>
                </a:lnTo>
                <a:lnTo>
                  <a:pt x="557" y="424"/>
                </a:lnTo>
                <a:lnTo>
                  <a:pt x="563" y="415"/>
                </a:lnTo>
                <a:lnTo>
                  <a:pt x="563" y="404"/>
                </a:lnTo>
                <a:lnTo>
                  <a:pt x="563" y="360"/>
                </a:lnTo>
                <a:lnTo>
                  <a:pt x="555" y="360"/>
                </a:lnTo>
                <a:lnTo>
                  <a:pt x="555" y="365"/>
                </a:lnTo>
                <a:lnTo>
                  <a:pt x="555" y="365"/>
                </a:lnTo>
                <a:lnTo>
                  <a:pt x="555" y="365"/>
                </a:lnTo>
                <a:lnTo>
                  <a:pt x="552" y="360"/>
                </a:lnTo>
                <a:lnTo>
                  <a:pt x="546" y="360"/>
                </a:lnTo>
                <a:lnTo>
                  <a:pt x="546" y="360"/>
                </a:lnTo>
                <a:lnTo>
                  <a:pt x="538" y="363"/>
                </a:lnTo>
                <a:lnTo>
                  <a:pt x="532" y="365"/>
                </a:lnTo>
                <a:lnTo>
                  <a:pt x="529" y="374"/>
                </a:lnTo>
                <a:lnTo>
                  <a:pt x="527" y="385"/>
                </a:lnTo>
                <a:lnTo>
                  <a:pt x="527" y="385"/>
                </a:lnTo>
                <a:lnTo>
                  <a:pt x="529" y="393"/>
                </a:lnTo>
                <a:lnTo>
                  <a:pt x="532" y="402"/>
                </a:lnTo>
                <a:lnTo>
                  <a:pt x="538" y="404"/>
                </a:lnTo>
                <a:lnTo>
                  <a:pt x="543" y="407"/>
                </a:lnTo>
                <a:lnTo>
                  <a:pt x="543" y="407"/>
                </a:lnTo>
                <a:lnTo>
                  <a:pt x="552" y="404"/>
                </a:lnTo>
                <a:lnTo>
                  <a:pt x="555" y="402"/>
                </a:lnTo>
                <a:lnTo>
                  <a:pt x="555" y="402"/>
                </a:lnTo>
                <a:lnTo>
                  <a:pt x="555" y="404"/>
                </a:lnTo>
                <a:lnTo>
                  <a:pt x="555" y="404"/>
                </a:lnTo>
                <a:lnTo>
                  <a:pt x="555" y="415"/>
                </a:lnTo>
                <a:lnTo>
                  <a:pt x="552" y="421"/>
                </a:lnTo>
                <a:lnTo>
                  <a:pt x="552" y="421"/>
                </a:lnTo>
                <a:lnTo>
                  <a:pt x="549" y="424"/>
                </a:lnTo>
                <a:lnTo>
                  <a:pt x="546" y="424"/>
                </a:lnTo>
                <a:lnTo>
                  <a:pt x="546" y="424"/>
                </a:lnTo>
                <a:lnTo>
                  <a:pt x="541" y="421"/>
                </a:lnTo>
                <a:lnTo>
                  <a:pt x="541" y="421"/>
                </a:lnTo>
                <a:lnTo>
                  <a:pt x="535" y="415"/>
                </a:lnTo>
                <a:lnTo>
                  <a:pt x="529" y="418"/>
                </a:lnTo>
                <a:close/>
                <a:moveTo>
                  <a:pt x="202" y="418"/>
                </a:moveTo>
                <a:lnTo>
                  <a:pt x="202" y="418"/>
                </a:lnTo>
                <a:lnTo>
                  <a:pt x="205" y="421"/>
                </a:lnTo>
                <a:lnTo>
                  <a:pt x="207" y="424"/>
                </a:lnTo>
                <a:lnTo>
                  <a:pt x="207" y="424"/>
                </a:lnTo>
                <a:lnTo>
                  <a:pt x="213" y="426"/>
                </a:lnTo>
                <a:lnTo>
                  <a:pt x="219" y="426"/>
                </a:lnTo>
                <a:lnTo>
                  <a:pt x="219" y="426"/>
                </a:lnTo>
                <a:lnTo>
                  <a:pt x="224" y="426"/>
                </a:lnTo>
                <a:lnTo>
                  <a:pt x="230" y="424"/>
                </a:lnTo>
                <a:lnTo>
                  <a:pt x="230" y="424"/>
                </a:lnTo>
                <a:lnTo>
                  <a:pt x="235" y="415"/>
                </a:lnTo>
                <a:lnTo>
                  <a:pt x="235" y="404"/>
                </a:lnTo>
                <a:lnTo>
                  <a:pt x="235" y="360"/>
                </a:lnTo>
                <a:lnTo>
                  <a:pt x="227" y="360"/>
                </a:lnTo>
                <a:lnTo>
                  <a:pt x="227" y="365"/>
                </a:lnTo>
                <a:lnTo>
                  <a:pt x="227" y="365"/>
                </a:lnTo>
                <a:lnTo>
                  <a:pt x="227" y="365"/>
                </a:lnTo>
                <a:lnTo>
                  <a:pt x="224" y="360"/>
                </a:lnTo>
                <a:lnTo>
                  <a:pt x="219" y="360"/>
                </a:lnTo>
                <a:lnTo>
                  <a:pt x="219" y="360"/>
                </a:lnTo>
                <a:lnTo>
                  <a:pt x="210" y="363"/>
                </a:lnTo>
                <a:lnTo>
                  <a:pt x="205" y="365"/>
                </a:lnTo>
                <a:lnTo>
                  <a:pt x="202" y="374"/>
                </a:lnTo>
                <a:lnTo>
                  <a:pt x="199" y="385"/>
                </a:lnTo>
                <a:lnTo>
                  <a:pt x="199" y="385"/>
                </a:lnTo>
                <a:lnTo>
                  <a:pt x="202" y="393"/>
                </a:lnTo>
                <a:lnTo>
                  <a:pt x="205" y="402"/>
                </a:lnTo>
                <a:lnTo>
                  <a:pt x="210" y="404"/>
                </a:lnTo>
                <a:lnTo>
                  <a:pt x="216" y="407"/>
                </a:lnTo>
                <a:lnTo>
                  <a:pt x="216" y="407"/>
                </a:lnTo>
                <a:lnTo>
                  <a:pt x="224" y="404"/>
                </a:lnTo>
                <a:lnTo>
                  <a:pt x="227" y="402"/>
                </a:lnTo>
                <a:lnTo>
                  <a:pt x="227" y="402"/>
                </a:lnTo>
                <a:lnTo>
                  <a:pt x="227" y="404"/>
                </a:lnTo>
                <a:lnTo>
                  <a:pt x="227" y="404"/>
                </a:lnTo>
                <a:lnTo>
                  <a:pt x="227" y="415"/>
                </a:lnTo>
                <a:lnTo>
                  <a:pt x="224" y="421"/>
                </a:lnTo>
                <a:lnTo>
                  <a:pt x="224" y="421"/>
                </a:lnTo>
                <a:lnTo>
                  <a:pt x="221" y="424"/>
                </a:lnTo>
                <a:lnTo>
                  <a:pt x="219" y="424"/>
                </a:lnTo>
                <a:lnTo>
                  <a:pt x="219" y="424"/>
                </a:lnTo>
                <a:lnTo>
                  <a:pt x="213" y="421"/>
                </a:lnTo>
                <a:lnTo>
                  <a:pt x="213" y="421"/>
                </a:lnTo>
                <a:lnTo>
                  <a:pt x="207" y="415"/>
                </a:lnTo>
                <a:lnTo>
                  <a:pt x="202" y="418"/>
                </a:lnTo>
                <a:close/>
                <a:moveTo>
                  <a:pt x="513" y="374"/>
                </a:moveTo>
                <a:lnTo>
                  <a:pt x="513" y="377"/>
                </a:lnTo>
                <a:lnTo>
                  <a:pt x="513" y="377"/>
                </a:lnTo>
                <a:lnTo>
                  <a:pt x="499" y="379"/>
                </a:lnTo>
                <a:lnTo>
                  <a:pt x="490" y="382"/>
                </a:lnTo>
                <a:lnTo>
                  <a:pt x="487" y="388"/>
                </a:lnTo>
                <a:lnTo>
                  <a:pt x="485" y="393"/>
                </a:lnTo>
                <a:lnTo>
                  <a:pt x="485" y="393"/>
                </a:lnTo>
                <a:lnTo>
                  <a:pt x="487" y="399"/>
                </a:lnTo>
                <a:lnTo>
                  <a:pt x="490" y="404"/>
                </a:lnTo>
                <a:lnTo>
                  <a:pt x="493" y="407"/>
                </a:lnTo>
                <a:lnTo>
                  <a:pt x="501" y="407"/>
                </a:lnTo>
                <a:lnTo>
                  <a:pt x="501" y="407"/>
                </a:lnTo>
                <a:lnTo>
                  <a:pt x="507" y="404"/>
                </a:lnTo>
                <a:lnTo>
                  <a:pt x="513" y="402"/>
                </a:lnTo>
                <a:lnTo>
                  <a:pt x="513" y="402"/>
                </a:lnTo>
                <a:lnTo>
                  <a:pt x="513" y="402"/>
                </a:lnTo>
                <a:lnTo>
                  <a:pt x="513" y="407"/>
                </a:lnTo>
                <a:lnTo>
                  <a:pt x="521" y="407"/>
                </a:lnTo>
                <a:lnTo>
                  <a:pt x="521" y="404"/>
                </a:lnTo>
                <a:lnTo>
                  <a:pt x="521" y="404"/>
                </a:lnTo>
                <a:lnTo>
                  <a:pt x="518" y="399"/>
                </a:lnTo>
                <a:lnTo>
                  <a:pt x="518" y="377"/>
                </a:lnTo>
                <a:lnTo>
                  <a:pt x="518" y="377"/>
                </a:lnTo>
                <a:lnTo>
                  <a:pt x="518" y="368"/>
                </a:lnTo>
                <a:lnTo>
                  <a:pt x="515" y="363"/>
                </a:lnTo>
                <a:lnTo>
                  <a:pt x="510" y="360"/>
                </a:lnTo>
                <a:lnTo>
                  <a:pt x="504" y="360"/>
                </a:lnTo>
                <a:lnTo>
                  <a:pt x="504" y="360"/>
                </a:lnTo>
                <a:lnTo>
                  <a:pt x="496" y="360"/>
                </a:lnTo>
                <a:lnTo>
                  <a:pt x="493" y="363"/>
                </a:lnTo>
                <a:lnTo>
                  <a:pt x="490" y="368"/>
                </a:lnTo>
                <a:lnTo>
                  <a:pt x="487" y="371"/>
                </a:lnTo>
                <a:lnTo>
                  <a:pt x="496" y="371"/>
                </a:lnTo>
                <a:lnTo>
                  <a:pt x="496" y="371"/>
                </a:lnTo>
                <a:lnTo>
                  <a:pt x="499" y="365"/>
                </a:lnTo>
                <a:lnTo>
                  <a:pt x="499" y="365"/>
                </a:lnTo>
                <a:lnTo>
                  <a:pt x="504" y="363"/>
                </a:lnTo>
                <a:lnTo>
                  <a:pt x="504" y="363"/>
                </a:lnTo>
                <a:lnTo>
                  <a:pt x="507" y="365"/>
                </a:lnTo>
                <a:lnTo>
                  <a:pt x="510" y="365"/>
                </a:lnTo>
                <a:lnTo>
                  <a:pt x="513" y="374"/>
                </a:lnTo>
                <a:close/>
                <a:moveTo>
                  <a:pt x="420" y="374"/>
                </a:moveTo>
                <a:lnTo>
                  <a:pt x="420" y="377"/>
                </a:lnTo>
                <a:lnTo>
                  <a:pt x="420" y="377"/>
                </a:lnTo>
                <a:lnTo>
                  <a:pt x="409" y="379"/>
                </a:lnTo>
                <a:lnTo>
                  <a:pt x="401" y="382"/>
                </a:lnTo>
                <a:lnTo>
                  <a:pt x="395" y="388"/>
                </a:lnTo>
                <a:lnTo>
                  <a:pt x="395" y="393"/>
                </a:lnTo>
                <a:lnTo>
                  <a:pt x="395" y="393"/>
                </a:lnTo>
                <a:lnTo>
                  <a:pt x="395" y="399"/>
                </a:lnTo>
                <a:lnTo>
                  <a:pt x="398" y="404"/>
                </a:lnTo>
                <a:lnTo>
                  <a:pt x="403" y="407"/>
                </a:lnTo>
                <a:lnTo>
                  <a:pt x="409" y="407"/>
                </a:lnTo>
                <a:lnTo>
                  <a:pt x="409" y="407"/>
                </a:lnTo>
                <a:lnTo>
                  <a:pt x="415" y="404"/>
                </a:lnTo>
                <a:lnTo>
                  <a:pt x="420" y="402"/>
                </a:lnTo>
                <a:lnTo>
                  <a:pt x="420" y="402"/>
                </a:lnTo>
                <a:lnTo>
                  <a:pt x="420" y="402"/>
                </a:lnTo>
                <a:lnTo>
                  <a:pt x="423" y="407"/>
                </a:lnTo>
                <a:lnTo>
                  <a:pt x="429" y="407"/>
                </a:lnTo>
                <a:lnTo>
                  <a:pt x="429" y="404"/>
                </a:lnTo>
                <a:lnTo>
                  <a:pt x="429" y="404"/>
                </a:lnTo>
                <a:lnTo>
                  <a:pt x="429" y="399"/>
                </a:lnTo>
                <a:lnTo>
                  <a:pt x="429" y="377"/>
                </a:lnTo>
                <a:lnTo>
                  <a:pt x="429" y="377"/>
                </a:lnTo>
                <a:lnTo>
                  <a:pt x="426" y="368"/>
                </a:lnTo>
                <a:lnTo>
                  <a:pt x="423" y="363"/>
                </a:lnTo>
                <a:lnTo>
                  <a:pt x="420" y="360"/>
                </a:lnTo>
                <a:lnTo>
                  <a:pt x="412" y="360"/>
                </a:lnTo>
                <a:lnTo>
                  <a:pt x="412" y="360"/>
                </a:lnTo>
                <a:lnTo>
                  <a:pt x="406" y="360"/>
                </a:lnTo>
                <a:lnTo>
                  <a:pt x="401" y="363"/>
                </a:lnTo>
                <a:lnTo>
                  <a:pt x="398" y="368"/>
                </a:lnTo>
                <a:lnTo>
                  <a:pt x="395" y="371"/>
                </a:lnTo>
                <a:lnTo>
                  <a:pt x="403" y="371"/>
                </a:lnTo>
                <a:lnTo>
                  <a:pt x="403" y="371"/>
                </a:lnTo>
                <a:lnTo>
                  <a:pt x="406" y="365"/>
                </a:lnTo>
                <a:lnTo>
                  <a:pt x="409" y="365"/>
                </a:lnTo>
                <a:lnTo>
                  <a:pt x="412" y="363"/>
                </a:lnTo>
                <a:lnTo>
                  <a:pt x="412" y="363"/>
                </a:lnTo>
                <a:lnTo>
                  <a:pt x="417" y="365"/>
                </a:lnTo>
                <a:lnTo>
                  <a:pt x="420" y="365"/>
                </a:lnTo>
                <a:lnTo>
                  <a:pt x="420" y="374"/>
                </a:lnTo>
                <a:close/>
                <a:moveTo>
                  <a:pt x="249" y="365"/>
                </a:moveTo>
                <a:lnTo>
                  <a:pt x="249" y="365"/>
                </a:lnTo>
                <a:lnTo>
                  <a:pt x="244" y="371"/>
                </a:lnTo>
                <a:lnTo>
                  <a:pt x="244" y="382"/>
                </a:lnTo>
                <a:lnTo>
                  <a:pt x="244" y="382"/>
                </a:lnTo>
                <a:lnTo>
                  <a:pt x="244" y="393"/>
                </a:lnTo>
                <a:lnTo>
                  <a:pt x="249" y="402"/>
                </a:lnTo>
                <a:lnTo>
                  <a:pt x="249" y="402"/>
                </a:lnTo>
                <a:lnTo>
                  <a:pt x="255" y="404"/>
                </a:lnTo>
                <a:lnTo>
                  <a:pt x="263" y="407"/>
                </a:lnTo>
                <a:lnTo>
                  <a:pt x="263" y="407"/>
                </a:lnTo>
                <a:lnTo>
                  <a:pt x="272" y="407"/>
                </a:lnTo>
                <a:lnTo>
                  <a:pt x="277" y="404"/>
                </a:lnTo>
                <a:lnTo>
                  <a:pt x="277" y="404"/>
                </a:lnTo>
                <a:lnTo>
                  <a:pt x="283" y="396"/>
                </a:lnTo>
                <a:lnTo>
                  <a:pt x="277" y="396"/>
                </a:lnTo>
                <a:lnTo>
                  <a:pt x="277" y="396"/>
                </a:lnTo>
                <a:lnTo>
                  <a:pt x="272" y="402"/>
                </a:lnTo>
                <a:lnTo>
                  <a:pt x="263" y="404"/>
                </a:lnTo>
                <a:lnTo>
                  <a:pt x="263" y="404"/>
                </a:lnTo>
                <a:lnTo>
                  <a:pt x="258" y="402"/>
                </a:lnTo>
                <a:lnTo>
                  <a:pt x="255" y="399"/>
                </a:lnTo>
                <a:lnTo>
                  <a:pt x="252" y="393"/>
                </a:lnTo>
                <a:lnTo>
                  <a:pt x="249" y="385"/>
                </a:lnTo>
                <a:lnTo>
                  <a:pt x="283" y="385"/>
                </a:lnTo>
                <a:lnTo>
                  <a:pt x="283" y="385"/>
                </a:lnTo>
                <a:lnTo>
                  <a:pt x="283" y="374"/>
                </a:lnTo>
                <a:lnTo>
                  <a:pt x="277" y="365"/>
                </a:lnTo>
                <a:lnTo>
                  <a:pt x="277" y="365"/>
                </a:lnTo>
                <a:lnTo>
                  <a:pt x="272" y="360"/>
                </a:lnTo>
                <a:lnTo>
                  <a:pt x="263" y="360"/>
                </a:lnTo>
                <a:lnTo>
                  <a:pt x="263" y="360"/>
                </a:lnTo>
                <a:lnTo>
                  <a:pt x="255" y="360"/>
                </a:lnTo>
                <a:lnTo>
                  <a:pt x="249" y="365"/>
                </a:lnTo>
                <a:close/>
                <a:moveTo>
                  <a:pt x="151" y="382"/>
                </a:moveTo>
                <a:lnTo>
                  <a:pt x="151" y="382"/>
                </a:lnTo>
                <a:lnTo>
                  <a:pt x="151" y="393"/>
                </a:lnTo>
                <a:lnTo>
                  <a:pt x="154" y="402"/>
                </a:lnTo>
                <a:lnTo>
                  <a:pt x="163" y="404"/>
                </a:lnTo>
                <a:lnTo>
                  <a:pt x="171" y="407"/>
                </a:lnTo>
                <a:lnTo>
                  <a:pt x="171" y="407"/>
                </a:lnTo>
                <a:lnTo>
                  <a:pt x="179" y="404"/>
                </a:lnTo>
                <a:lnTo>
                  <a:pt x="185" y="402"/>
                </a:lnTo>
                <a:lnTo>
                  <a:pt x="185" y="402"/>
                </a:lnTo>
                <a:lnTo>
                  <a:pt x="185" y="407"/>
                </a:lnTo>
                <a:lnTo>
                  <a:pt x="191" y="407"/>
                </a:lnTo>
                <a:lnTo>
                  <a:pt x="191" y="343"/>
                </a:lnTo>
                <a:lnTo>
                  <a:pt x="185" y="343"/>
                </a:lnTo>
                <a:lnTo>
                  <a:pt x="185" y="365"/>
                </a:lnTo>
                <a:lnTo>
                  <a:pt x="185" y="365"/>
                </a:lnTo>
                <a:lnTo>
                  <a:pt x="185" y="365"/>
                </a:lnTo>
                <a:lnTo>
                  <a:pt x="177" y="363"/>
                </a:lnTo>
                <a:lnTo>
                  <a:pt x="171" y="360"/>
                </a:lnTo>
                <a:lnTo>
                  <a:pt x="171" y="360"/>
                </a:lnTo>
                <a:lnTo>
                  <a:pt x="163" y="363"/>
                </a:lnTo>
                <a:lnTo>
                  <a:pt x="157" y="365"/>
                </a:lnTo>
                <a:lnTo>
                  <a:pt x="151" y="374"/>
                </a:lnTo>
                <a:lnTo>
                  <a:pt x="151" y="382"/>
                </a:lnTo>
                <a:close/>
                <a:moveTo>
                  <a:pt x="109" y="365"/>
                </a:moveTo>
                <a:lnTo>
                  <a:pt x="109" y="365"/>
                </a:lnTo>
                <a:lnTo>
                  <a:pt x="104" y="371"/>
                </a:lnTo>
                <a:lnTo>
                  <a:pt x="104" y="382"/>
                </a:lnTo>
                <a:lnTo>
                  <a:pt x="104" y="382"/>
                </a:lnTo>
                <a:lnTo>
                  <a:pt x="104" y="393"/>
                </a:lnTo>
                <a:lnTo>
                  <a:pt x="109" y="402"/>
                </a:lnTo>
                <a:lnTo>
                  <a:pt x="109" y="402"/>
                </a:lnTo>
                <a:lnTo>
                  <a:pt x="115" y="404"/>
                </a:lnTo>
                <a:lnTo>
                  <a:pt x="123" y="407"/>
                </a:lnTo>
                <a:lnTo>
                  <a:pt x="123" y="407"/>
                </a:lnTo>
                <a:lnTo>
                  <a:pt x="132" y="407"/>
                </a:lnTo>
                <a:lnTo>
                  <a:pt x="137" y="404"/>
                </a:lnTo>
                <a:lnTo>
                  <a:pt x="137" y="404"/>
                </a:lnTo>
                <a:lnTo>
                  <a:pt x="143" y="396"/>
                </a:lnTo>
                <a:lnTo>
                  <a:pt x="137" y="396"/>
                </a:lnTo>
                <a:lnTo>
                  <a:pt x="137" y="396"/>
                </a:lnTo>
                <a:lnTo>
                  <a:pt x="132" y="402"/>
                </a:lnTo>
                <a:lnTo>
                  <a:pt x="123" y="404"/>
                </a:lnTo>
                <a:lnTo>
                  <a:pt x="123" y="404"/>
                </a:lnTo>
                <a:lnTo>
                  <a:pt x="121" y="402"/>
                </a:lnTo>
                <a:lnTo>
                  <a:pt x="115" y="399"/>
                </a:lnTo>
                <a:lnTo>
                  <a:pt x="112" y="393"/>
                </a:lnTo>
                <a:lnTo>
                  <a:pt x="109" y="385"/>
                </a:lnTo>
                <a:lnTo>
                  <a:pt x="143" y="385"/>
                </a:lnTo>
                <a:lnTo>
                  <a:pt x="143" y="385"/>
                </a:lnTo>
                <a:lnTo>
                  <a:pt x="143" y="374"/>
                </a:lnTo>
                <a:lnTo>
                  <a:pt x="137" y="365"/>
                </a:lnTo>
                <a:lnTo>
                  <a:pt x="137" y="365"/>
                </a:lnTo>
                <a:lnTo>
                  <a:pt x="132" y="360"/>
                </a:lnTo>
                <a:lnTo>
                  <a:pt x="123" y="360"/>
                </a:lnTo>
                <a:lnTo>
                  <a:pt x="123" y="360"/>
                </a:lnTo>
                <a:lnTo>
                  <a:pt x="115" y="360"/>
                </a:lnTo>
                <a:lnTo>
                  <a:pt x="109" y="365"/>
                </a:lnTo>
                <a:close/>
                <a:moveTo>
                  <a:pt x="468" y="368"/>
                </a:moveTo>
                <a:lnTo>
                  <a:pt x="468" y="368"/>
                </a:lnTo>
                <a:lnTo>
                  <a:pt x="471" y="371"/>
                </a:lnTo>
                <a:lnTo>
                  <a:pt x="471" y="377"/>
                </a:lnTo>
                <a:lnTo>
                  <a:pt x="471" y="407"/>
                </a:lnTo>
                <a:lnTo>
                  <a:pt x="476" y="407"/>
                </a:lnTo>
                <a:lnTo>
                  <a:pt x="476" y="374"/>
                </a:lnTo>
                <a:lnTo>
                  <a:pt x="476" y="374"/>
                </a:lnTo>
                <a:lnTo>
                  <a:pt x="476" y="368"/>
                </a:lnTo>
                <a:lnTo>
                  <a:pt x="473" y="363"/>
                </a:lnTo>
                <a:lnTo>
                  <a:pt x="473" y="363"/>
                </a:lnTo>
                <a:lnTo>
                  <a:pt x="471" y="360"/>
                </a:lnTo>
                <a:lnTo>
                  <a:pt x="465" y="360"/>
                </a:lnTo>
                <a:lnTo>
                  <a:pt x="465" y="360"/>
                </a:lnTo>
                <a:lnTo>
                  <a:pt x="454" y="363"/>
                </a:lnTo>
                <a:lnTo>
                  <a:pt x="454" y="363"/>
                </a:lnTo>
                <a:lnTo>
                  <a:pt x="445" y="365"/>
                </a:lnTo>
                <a:lnTo>
                  <a:pt x="445" y="365"/>
                </a:lnTo>
                <a:lnTo>
                  <a:pt x="445" y="360"/>
                </a:lnTo>
                <a:lnTo>
                  <a:pt x="440" y="360"/>
                </a:lnTo>
                <a:lnTo>
                  <a:pt x="440" y="407"/>
                </a:lnTo>
                <a:lnTo>
                  <a:pt x="445" y="407"/>
                </a:lnTo>
                <a:lnTo>
                  <a:pt x="445" y="371"/>
                </a:lnTo>
                <a:lnTo>
                  <a:pt x="445" y="371"/>
                </a:lnTo>
                <a:lnTo>
                  <a:pt x="454" y="365"/>
                </a:lnTo>
                <a:lnTo>
                  <a:pt x="454" y="365"/>
                </a:lnTo>
                <a:lnTo>
                  <a:pt x="462" y="365"/>
                </a:lnTo>
                <a:lnTo>
                  <a:pt x="462" y="365"/>
                </a:lnTo>
                <a:lnTo>
                  <a:pt x="465" y="365"/>
                </a:lnTo>
                <a:lnTo>
                  <a:pt x="468" y="368"/>
                </a:lnTo>
                <a:close/>
                <a:moveTo>
                  <a:pt x="378" y="343"/>
                </a:moveTo>
                <a:lnTo>
                  <a:pt x="378" y="343"/>
                </a:lnTo>
                <a:lnTo>
                  <a:pt x="378" y="407"/>
                </a:lnTo>
                <a:lnTo>
                  <a:pt x="384" y="407"/>
                </a:lnTo>
                <a:lnTo>
                  <a:pt x="384" y="338"/>
                </a:lnTo>
                <a:lnTo>
                  <a:pt x="373" y="338"/>
                </a:lnTo>
                <a:lnTo>
                  <a:pt x="373" y="338"/>
                </a:lnTo>
                <a:lnTo>
                  <a:pt x="353" y="399"/>
                </a:lnTo>
                <a:lnTo>
                  <a:pt x="353" y="399"/>
                </a:lnTo>
                <a:lnTo>
                  <a:pt x="353" y="399"/>
                </a:lnTo>
                <a:lnTo>
                  <a:pt x="331" y="338"/>
                </a:lnTo>
                <a:lnTo>
                  <a:pt x="319" y="338"/>
                </a:lnTo>
                <a:lnTo>
                  <a:pt x="319" y="407"/>
                </a:lnTo>
                <a:lnTo>
                  <a:pt x="328" y="407"/>
                </a:lnTo>
                <a:lnTo>
                  <a:pt x="328" y="407"/>
                </a:lnTo>
                <a:lnTo>
                  <a:pt x="328" y="343"/>
                </a:lnTo>
                <a:lnTo>
                  <a:pt x="328" y="343"/>
                </a:lnTo>
                <a:lnTo>
                  <a:pt x="328" y="343"/>
                </a:lnTo>
                <a:lnTo>
                  <a:pt x="347" y="407"/>
                </a:lnTo>
                <a:lnTo>
                  <a:pt x="356" y="407"/>
                </a:lnTo>
                <a:lnTo>
                  <a:pt x="356" y="407"/>
                </a:lnTo>
                <a:lnTo>
                  <a:pt x="378" y="343"/>
                </a:lnTo>
                <a:lnTo>
                  <a:pt x="378" y="343"/>
                </a:lnTo>
                <a:close/>
                <a:moveTo>
                  <a:pt x="84" y="407"/>
                </a:moveTo>
                <a:lnTo>
                  <a:pt x="93" y="407"/>
                </a:lnTo>
                <a:lnTo>
                  <a:pt x="93" y="343"/>
                </a:lnTo>
                <a:lnTo>
                  <a:pt x="84" y="343"/>
                </a:lnTo>
                <a:lnTo>
                  <a:pt x="84" y="407"/>
                </a:lnTo>
                <a:close/>
                <a:moveTo>
                  <a:pt x="37" y="385"/>
                </a:moveTo>
                <a:lnTo>
                  <a:pt x="37" y="385"/>
                </a:lnTo>
                <a:lnTo>
                  <a:pt x="42" y="365"/>
                </a:lnTo>
                <a:lnTo>
                  <a:pt x="42" y="365"/>
                </a:lnTo>
                <a:lnTo>
                  <a:pt x="42" y="365"/>
                </a:lnTo>
                <a:lnTo>
                  <a:pt x="48" y="385"/>
                </a:lnTo>
                <a:lnTo>
                  <a:pt x="53" y="402"/>
                </a:lnTo>
                <a:lnTo>
                  <a:pt x="53" y="402"/>
                </a:lnTo>
                <a:lnTo>
                  <a:pt x="37" y="385"/>
                </a:lnTo>
                <a:close/>
                <a:moveTo>
                  <a:pt x="51" y="0"/>
                </a:moveTo>
                <a:lnTo>
                  <a:pt x="235" y="0"/>
                </a:lnTo>
                <a:lnTo>
                  <a:pt x="235" y="0"/>
                </a:lnTo>
                <a:lnTo>
                  <a:pt x="233" y="5"/>
                </a:lnTo>
                <a:lnTo>
                  <a:pt x="233" y="5"/>
                </a:lnTo>
                <a:lnTo>
                  <a:pt x="227" y="11"/>
                </a:lnTo>
                <a:lnTo>
                  <a:pt x="227" y="11"/>
                </a:lnTo>
                <a:lnTo>
                  <a:pt x="221" y="8"/>
                </a:lnTo>
                <a:lnTo>
                  <a:pt x="221" y="8"/>
                </a:lnTo>
                <a:lnTo>
                  <a:pt x="219" y="8"/>
                </a:lnTo>
                <a:lnTo>
                  <a:pt x="219" y="11"/>
                </a:lnTo>
                <a:lnTo>
                  <a:pt x="219" y="11"/>
                </a:lnTo>
                <a:lnTo>
                  <a:pt x="221" y="14"/>
                </a:lnTo>
                <a:lnTo>
                  <a:pt x="221" y="14"/>
                </a:lnTo>
                <a:lnTo>
                  <a:pt x="227" y="14"/>
                </a:lnTo>
                <a:lnTo>
                  <a:pt x="227" y="14"/>
                </a:lnTo>
                <a:lnTo>
                  <a:pt x="233" y="14"/>
                </a:lnTo>
                <a:lnTo>
                  <a:pt x="238" y="11"/>
                </a:lnTo>
                <a:lnTo>
                  <a:pt x="238" y="11"/>
                </a:lnTo>
                <a:lnTo>
                  <a:pt x="244" y="0"/>
                </a:lnTo>
                <a:lnTo>
                  <a:pt x="591" y="0"/>
                </a:lnTo>
                <a:lnTo>
                  <a:pt x="630" y="269"/>
                </a:lnTo>
                <a:lnTo>
                  <a:pt x="11" y="269"/>
                </a:lnTo>
                <a:lnTo>
                  <a:pt x="51" y="0"/>
                </a:lnTo>
                <a:close/>
                <a:moveTo>
                  <a:pt x="510" y="188"/>
                </a:moveTo>
                <a:lnTo>
                  <a:pt x="510" y="188"/>
                </a:lnTo>
                <a:lnTo>
                  <a:pt x="513" y="194"/>
                </a:lnTo>
                <a:lnTo>
                  <a:pt x="515" y="196"/>
                </a:lnTo>
                <a:lnTo>
                  <a:pt x="515" y="196"/>
                </a:lnTo>
                <a:lnTo>
                  <a:pt x="521" y="199"/>
                </a:lnTo>
                <a:lnTo>
                  <a:pt x="529" y="202"/>
                </a:lnTo>
                <a:lnTo>
                  <a:pt x="529" y="202"/>
                </a:lnTo>
                <a:lnTo>
                  <a:pt x="538" y="199"/>
                </a:lnTo>
                <a:lnTo>
                  <a:pt x="543" y="196"/>
                </a:lnTo>
                <a:lnTo>
                  <a:pt x="543" y="196"/>
                </a:lnTo>
                <a:lnTo>
                  <a:pt x="546" y="191"/>
                </a:lnTo>
                <a:lnTo>
                  <a:pt x="549" y="185"/>
                </a:lnTo>
                <a:lnTo>
                  <a:pt x="549" y="185"/>
                </a:lnTo>
                <a:lnTo>
                  <a:pt x="546" y="180"/>
                </a:lnTo>
                <a:lnTo>
                  <a:pt x="543" y="177"/>
                </a:lnTo>
                <a:lnTo>
                  <a:pt x="543" y="177"/>
                </a:lnTo>
                <a:lnTo>
                  <a:pt x="532" y="172"/>
                </a:lnTo>
                <a:lnTo>
                  <a:pt x="532" y="172"/>
                </a:lnTo>
                <a:lnTo>
                  <a:pt x="524" y="169"/>
                </a:lnTo>
                <a:lnTo>
                  <a:pt x="521" y="166"/>
                </a:lnTo>
                <a:lnTo>
                  <a:pt x="521" y="166"/>
                </a:lnTo>
                <a:lnTo>
                  <a:pt x="524" y="163"/>
                </a:lnTo>
                <a:lnTo>
                  <a:pt x="524" y="163"/>
                </a:lnTo>
                <a:lnTo>
                  <a:pt x="529" y="160"/>
                </a:lnTo>
                <a:lnTo>
                  <a:pt x="529" y="160"/>
                </a:lnTo>
                <a:lnTo>
                  <a:pt x="535" y="163"/>
                </a:lnTo>
                <a:lnTo>
                  <a:pt x="535" y="163"/>
                </a:lnTo>
                <a:lnTo>
                  <a:pt x="535" y="166"/>
                </a:lnTo>
                <a:lnTo>
                  <a:pt x="546" y="166"/>
                </a:lnTo>
                <a:lnTo>
                  <a:pt x="546" y="166"/>
                </a:lnTo>
                <a:lnTo>
                  <a:pt x="543" y="160"/>
                </a:lnTo>
                <a:lnTo>
                  <a:pt x="541" y="155"/>
                </a:lnTo>
                <a:lnTo>
                  <a:pt x="541" y="155"/>
                </a:lnTo>
                <a:lnTo>
                  <a:pt x="535" y="155"/>
                </a:lnTo>
                <a:lnTo>
                  <a:pt x="529" y="152"/>
                </a:lnTo>
                <a:lnTo>
                  <a:pt x="529" y="152"/>
                </a:lnTo>
                <a:lnTo>
                  <a:pt x="521" y="155"/>
                </a:lnTo>
                <a:lnTo>
                  <a:pt x="515" y="158"/>
                </a:lnTo>
                <a:lnTo>
                  <a:pt x="515" y="158"/>
                </a:lnTo>
                <a:lnTo>
                  <a:pt x="513" y="160"/>
                </a:lnTo>
                <a:lnTo>
                  <a:pt x="513" y="166"/>
                </a:lnTo>
                <a:lnTo>
                  <a:pt x="513" y="166"/>
                </a:lnTo>
                <a:lnTo>
                  <a:pt x="513" y="174"/>
                </a:lnTo>
                <a:lnTo>
                  <a:pt x="515" y="177"/>
                </a:lnTo>
                <a:lnTo>
                  <a:pt x="515" y="177"/>
                </a:lnTo>
                <a:lnTo>
                  <a:pt x="532" y="183"/>
                </a:lnTo>
                <a:lnTo>
                  <a:pt x="532" y="183"/>
                </a:lnTo>
                <a:lnTo>
                  <a:pt x="535" y="185"/>
                </a:lnTo>
                <a:lnTo>
                  <a:pt x="538" y="188"/>
                </a:lnTo>
                <a:lnTo>
                  <a:pt x="538" y="188"/>
                </a:lnTo>
                <a:lnTo>
                  <a:pt x="535" y="191"/>
                </a:lnTo>
                <a:lnTo>
                  <a:pt x="535" y="191"/>
                </a:lnTo>
                <a:lnTo>
                  <a:pt x="529" y="191"/>
                </a:lnTo>
                <a:lnTo>
                  <a:pt x="529" y="191"/>
                </a:lnTo>
                <a:lnTo>
                  <a:pt x="524" y="191"/>
                </a:lnTo>
                <a:lnTo>
                  <a:pt x="524" y="191"/>
                </a:lnTo>
                <a:lnTo>
                  <a:pt x="521" y="185"/>
                </a:lnTo>
                <a:lnTo>
                  <a:pt x="510" y="188"/>
                </a:lnTo>
                <a:close/>
                <a:moveTo>
                  <a:pt x="462" y="160"/>
                </a:moveTo>
                <a:lnTo>
                  <a:pt x="462" y="160"/>
                </a:lnTo>
                <a:lnTo>
                  <a:pt x="457" y="166"/>
                </a:lnTo>
                <a:lnTo>
                  <a:pt x="457" y="177"/>
                </a:lnTo>
                <a:lnTo>
                  <a:pt x="457" y="177"/>
                </a:lnTo>
                <a:lnTo>
                  <a:pt x="457" y="185"/>
                </a:lnTo>
                <a:lnTo>
                  <a:pt x="462" y="194"/>
                </a:lnTo>
                <a:lnTo>
                  <a:pt x="462" y="194"/>
                </a:lnTo>
                <a:lnTo>
                  <a:pt x="471" y="199"/>
                </a:lnTo>
                <a:lnTo>
                  <a:pt x="482" y="202"/>
                </a:lnTo>
                <a:lnTo>
                  <a:pt x="482" y="202"/>
                </a:lnTo>
                <a:lnTo>
                  <a:pt x="490" y="199"/>
                </a:lnTo>
                <a:lnTo>
                  <a:pt x="496" y="196"/>
                </a:lnTo>
                <a:lnTo>
                  <a:pt x="496" y="196"/>
                </a:lnTo>
                <a:lnTo>
                  <a:pt x="501" y="194"/>
                </a:lnTo>
                <a:lnTo>
                  <a:pt x="504" y="188"/>
                </a:lnTo>
                <a:lnTo>
                  <a:pt x="490" y="185"/>
                </a:lnTo>
                <a:lnTo>
                  <a:pt x="490" y="185"/>
                </a:lnTo>
                <a:lnTo>
                  <a:pt x="487" y="191"/>
                </a:lnTo>
                <a:lnTo>
                  <a:pt x="487" y="191"/>
                </a:lnTo>
                <a:lnTo>
                  <a:pt x="482" y="191"/>
                </a:lnTo>
                <a:lnTo>
                  <a:pt x="482" y="191"/>
                </a:lnTo>
                <a:lnTo>
                  <a:pt x="476" y="191"/>
                </a:lnTo>
                <a:lnTo>
                  <a:pt x="473" y="188"/>
                </a:lnTo>
                <a:lnTo>
                  <a:pt x="473" y="188"/>
                </a:lnTo>
                <a:lnTo>
                  <a:pt x="471" y="185"/>
                </a:lnTo>
                <a:lnTo>
                  <a:pt x="471" y="180"/>
                </a:lnTo>
                <a:lnTo>
                  <a:pt x="504" y="180"/>
                </a:lnTo>
                <a:lnTo>
                  <a:pt x="504" y="180"/>
                </a:lnTo>
                <a:lnTo>
                  <a:pt x="504" y="169"/>
                </a:lnTo>
                <a:lnTo>
                  <a:pt x="499" y="160"/>
                </a:lnTo>
                <a:lnTo>
                  <a:pt x="499" y="160"/>
                </a:lnTo>
                <a:lnTo>
                  <a:pt x="490" y="155"/>
                </a:lnTo>
                <a:lnTo>
                  <a:pt x="479" y="152"/>
                </a:lnTo>
                <a:lnTo>
                  <a:pt x="479" y="152"/>
                </a:lnTo>
                <a:lnTo>
                  <a:pt x="471" y="155"/>
                </a:lnTo>
                <a:lnTo>
                  <a:pt x="462" y="160"/>
                </a:lnTo>
                <a:close/>
                <a:moveTo>
                  <a:pt x="412" y="188"/>
                </a:moveTo>
                <a:lnTo>
                  <a:pt x="412" y="188"/>
                </a:lnTo>
                <a:lnTo>
                  <a:pt x="415" y="194"/>
                </a:lnTo>
                <a:lnTo>
                  <a:pt x="417" y="196"/>
                </a:lnTo>
                <a:lnTo>
                  <a:pt x="417" y="196"/>
                </a:lnTo>
                <a:lnTo>
                  <a:pt x="423" y="199"/>
                </a:lnTo>
                <a:lnTo>
                  <a:pt x="431" y="202"/>
                </a:lnTo>
                <a:lnTo>
                  <a:pt x="431" y="202"/>
                </a:lnTo>
                <a:lnTo>
                  <a:pt x="440" y="199"/>
                </a:lnTo>
                <a:lnTo>
                  <a:pt x="445" y="196"/>
                </a:lnTo>
                <a:lnTo>
                  <a:pt x="445" y="196"/>
                </a:lnTo>
                <a:lnTo>
                  <a:pt x="448" y="191"/>
                </a:lnTo>
                <a:lnTo>
                  <a:pt x="448" y="185"/>
                </a:lnTo>
                <a:lnTo>
                  <a:pt x="448" y="185"/>
                </a:lnTo>
                <a:lnTo>
                  <a:pt x="448" y="180"/>
                </a:lnTo>
                <a:lnTo>
                  <a:pt x="445" y="177"/>
                </a:lnTo>
                <a:lnTo>
                  <a:pt x="445" y="177"/>
                </a:lnTo>
                <a:lnTo>
                  <a:pt x="434" y="172"/>
                </a:lnTo>
                <a:lnTo>
                  <a:pt x="434" y="172"/>
                </a:lnTo>
                <a:lnTo>
                  <a:pt x="423" y="169"/>
                </a:lnTo>
                <a:lnTo>
                  <a:pt x="423" y="166"/>
                </a:lnTo>
                <a:lnTo>
                  <a:pt x="423" y="166"/>
                </a:lnTo>
                <a:lnTo>
                  <a:pt x="423" y="163"/>
                </a:lnTo>
                <a:lnTo>
                  <a:pt x="423" y="163"/>
                </a:lnTo>
                <a:lnTo>
                  <a:pt x="431" y="160"/>
                </a:lnTo>
                <a:lnTo>
                  <a:pt x="431" y="160"/>
                </a:lnTo>
                <a:lnTo>
                  <a:pt x="434" y="163"/>
                </a:lnTo>
                <a:lnTo>
                  <a:pt x="434" y="163"/>
                </a:lnTo>
                <a:lnTo>
                  <a:pt x="437" y="166"/>
                </a:lnTo>
                <a:lnTo>
                  <a:pt x="448" y="166"/>
                </a:lnTo>
                <a:lnTo>
                  <a:pt x="448" y="166"/>
                </a:lnTo>
                <a:lnTo>
                  <a:pt x="445" y="160"/>
                </a:lnTo>
                <a:lnTo>
                  <a:pt x="443" y="155"/>
                </a:lnTo>
                <a:lnTo>
                  <a:pt x="443" y="155"/>
                </a:lnTo>
                <a:lnTo>
                  <a:pt x="437" y="155"/>
                </a:lnTo>
                <a:lnTo>
                  <a:pt x="429" y="152"/>
                </a:lnTo>
                <a:lnTo>
                  <a:pt x="429" y="152"/>
                </a:lnTo>
                <a:lnTo>
                  <a:pt x="423" y="155"/>
                </a:lnTo>
                <a:lnTo>
                  <a:pt x="417" y="158"/>
                </a:lnTo>
                <a:lnTo>
                  <a:pt x="417" y="158"/>
                </a:lnTo>
                <a:lnTo>
                  <a:pt x="415" y="160"/>
                </a:lnTo>
                <a:lnTo>
                  <a:pt x="412" y="166"/>
                </a:lnTo>
                <a:lnTo>
                  <a:pt x="412" y="166"/>
                </a:lnTo>
                <a:lnTo>
                  <a:pt x="415" y="174"/>
                </a:lnTo>
                <a:lnTo>
                  <a:pt x="417" y="177"/>
                </a:lnTo>
                <a:lnTo>
                  <a:pt x="417" y="177"/>
                </a:lnTo>
                <a:lnTo>
                  <a:pt x="434" y="183"/>
                </a:lnTo>
                <a:lnTo>
                  <a:pt x="434" y="183"/>
                </a:lnTo>
                <a:lnTo>
                  <a:pt x="437" y="185"/>
                </a:lnTo>
                <a:lnTo>
                  <a:pt x="440" y="188"/>
                </a:lnTo>
                <a:lnTo>
                  <a:pt x="440" y="188"/>
                </a:lnTo>
                <a:lnTo>
                  <a:pt x="437" y="191"/>
                </a:lnTo>
                <a:lnTo>
                  <a:pt x="437" y="191"/>
                </a:lnTo>
                <a:lnTo>
                  <a:pt x="431" y="191"/>
                </a:lnTo>
                <a:lnTo>
                  <a:pt x="431" y="191"/>
                </a:lnTo>
                <a:lnTo>
                  <a:pt x="426" y="191"/>
                </a:lnTo>
                <a:lnTo>
                  <a:pt x="426" y="191"/>
                </a:lnTo>
                <a:lnTo>
                  <a:pt x="423" y="185"/>
                </a:lnTo>
                <a:lnTo>
                  <a:pt x="412" y="188"/>
                </a:lnTo>
                <a:close/>
                <a:moveTo>
                  <a:pt x="370" y="188"/>
                </a:moveTo>
                <a:lnTo>
                  <a:pt x="370" y="188"/>
                </a:lnTo>
                <a:lnTo>
                  <a:pt x="370" y="194"/>
                </a:lnTo>
                <a:lnTo>
                  <a:pt x="375" y="196"/>
                </a:lnTo>
                <a:lnTo>
                  <a:pt x="375" y="196"/>
                </a:lnTo>
                <a:lnTo>
                  <a:pt x="381" y="199"/>
                </a:lnTo>
                <a:lnTo>
                  <a:pt x="387" y="202"/>
                </a:lnTo>
                <a:lnTo>
                  <a:pt x="387" y="202"/>
                </a:lnTo>
                <a:lnTo>
                  <a:pt x="395" y="199"/>
                </a:lnTo>
                <a:lnTo>
                  <a:pt x="401" y="196"/>
                </a:lnTo>
                <a:lnTo>
                  <a:pt x="401" y="196"/>
                </a:lnTo>
                <a:lnTo>
                  <a:pt x="406" y="191"/>
                </a:lnTo>
                <a:lnTo>
                  <a:pt x="406" y="185"/>
                </a:lnTo>
                <a:lnTo>
                  <a:pt x="406" y="185"/>
                </a:lnTo>
                <a:lnTo>
                  <a:pt x="406" y="180"/>
                </a:lnTo>
                <a:lnTo>
                  <a:pt x="403" y="177"/>
                </a:lnTo>
                <a:lnTo>
                  <a:pt x="403" y="177"/>
                </a:lnTo>
                <a:lnTo>
                  <a:pt x="392" y="172"/>
                </a:lnTo>
                <a:lnTo>
                  <a:pt x="392" y="172"/>
                </a:lnTo>
                <a:lnTo>
                  <a:pt x="381" y="169"/>
                </a:lnTo>
                <a:lnTo>
                  <a:pt x="381" y="166"/>
                </a:lnTo>
                <a:lnTo>
                  <a:pt x="381" y="166"/>
                </a:lnTo>
                <a:lnTo>
                  <a:pt x="381" y="163"/>
                </a:lnTo>
                <a:lnTo>
                  <a:pt x="381" y="163"/>
                </a:lnTo>
                <a:lnTo>
                  <a:pt x="387" y="160"/>
                </a:lnTo>
                <a:lnTo>
                  <a:pt x="387" y="160"/>
                </a:lnTo>
                <a:lnTo>
                  <a:pt x="392" y="163"/>
                </a:lnTo>
                <a:lnTo>
                  <a:pt x="392" y="163"/>
                </a:lnTo>
                <a:lnTo>
                  <a:pt x="395" y="166"/>
                </a:lnTo>
                <a:lnTo>
                  <a:pt x="403" y="166"/>
                </a:lnTo>
                <a:lnTo>
                  <a:pt x="403" y="166"/>
                </a:lnTo>
                <a:lnTo>
                  <a:pt x="403" y="160"/>
                </a:lnTo>
                <a:lnTo>
                  <a:pt x="398" y="155"/>
                </a:lnTo>
                <a:lnTo>
                  <a:pt x="398" y="155"/>
                </a:lnTo>
                <a:lnTo>
                  <a:pt x="395" y="155"/>
                </a:lnTo>
                <a:lnTo>
                  <a:pt x="387" y="152"/>
                </a:lnTo>
                <a:lnTo>
                  <a:pt x="387" y="152"/>
                </a:lnTo>
                <a:lnTo>
                  <a:pt x="378" y="155"/>
                </a:lnTo>
                <a:lnTo>
                  <a:pt x="375" y="158"/>
                </a:lnTo>
                <a:lnTo>
                  <a:pt x="375" y="158"/>
                </a:lnTo>
                <a:lnTo>
                  <a:pt x="370" y="160"/>
                </a:lnTo>
                <a:lnTo>
                  <a:pt x="370" y="166"/>
                </a:lnTo>
                <a:lnTo>
                  <a:pt x="370" y="166"/>
                </a:lnTo>
                <a:lnTo>
                  <a:pt x="370" y="174"/>
                </a:lnTo>
                <a:lnTo>
                  <a:pt x="375" y="177"/>
                </a:lnTo>
                <a:lnTo>
                  <a:pt x="375" y="177"/>
                </a:lnTo>
                <a:lnTo>
                  <a:pt x="392" y="183"/>
                </a:lnTo>
                <a:lnTo>
                  <a:pt x="392" y="183"/>
                </a:lnTo>
                <a:lnTo>
                  <a:pt x="395" y="185"/>
                </a:lnTo>
                <a:lnTo>
                  <a:pt x="395" y="188"/>
                </a:lnTo>
                <a:lnTo>
                  <a:pt x="395" y="188"/>
                </a:lnTo>
                <a:lnTo>
                  <a:pt x="395" y="191"/>
                </a:lnTo>
                <a:lnTo>
                  <a:pt x="395" y="191"/>
                </a:lnTo>
                <a:lnTo>
                  <a:pt x="387" y="191"/>
                </a:lnTo>
                <a:lnTo>
                  <a:pt x="387" y="191"/>
                </a:lnTo>
                <a:lnTo>
                  <a:pt x="381" y="191"/>
                </a:lnTo>
                <a:lnTo>
                  <a:pt x="381" y="191"/>
                </a:lnTo>
                <a:lnTo>
                  <a:pt x="378" y="185"/>
                </a:lnTo>
                <a:lnTo>
                  <a:pt x="370" y="188"/>
                </a:lnTo>
                <a:close/>
                <a:moveTo>
                  <a:pt x="322" y="160"/>
                </a:moveTo>
                <a:lnTo>
                  <a:pt x="322" y="160"/>
                </a:lnTo>
                <a:lnTo>
                  <a:pt x="317" y="166"/>
                </a:lnTo>
                <a:lnTo>
                  <a:pt x="314" y="177"/>
                </a:lnTo>
                <a:lnTo>
                  <a:pt x="314" y="177"/>
                </a:lnTo>
                <a:lnTo>
                  <a:pt x="317" y="185"/>
                </a:lnTo>
                <a:lnTo>
                  <a:pt x="319" y="194"/>
                </a:lnTo>
                <a:lnTo>
                  <a:pt x="319" y="194"/>
                </a:lnTo>
                <a:lnTo>
                  <a:pt x="328" y="199"/>
                </a:lnTo>
                <a:lnTo>
                  <a:pt x="339" y="202"/>
                </a:lnTo>
                <a:lnTo>
                  <a:pt x="339" y="202"/>
                </a:lnTo>
                <a:lnTo>
                  <a:pt x="347" y="199"/>
                </a:lnTo>
                <a:lnTo>
                  <a:pt x="353" y="196"/>
                </a:lnTo>
                <a:lnTo>
                  <a:pt x="353" y="196"/>
                </a:lnTo>
                <a:lnTo>
                  <a:pt x="359" y="194"/>
                </a:lnTo>
                <a:lnTo>
                  <a:pt x="361" y="188"/>
                </a:lnTo>
                <a:lnTo>
                  <a:pt x="347" y="185"/>
                </a:lnTo>
                <a:lnTo>
                  <a:pt x="347" y="185"/>
                </a:lnTo>
                <a:lnTo>
                  <a:pt x="345" y="191"/>
                </a:lnTo>
                <a:lnTo>
                  <a:pt x="345" y="191"/>
                </a:lnTo>
                <a:lnTo>
                  <a:pt x="339" y="191"/>
                </a:lnTo>
                <a:lnTo>
                  <a:pt x="339" y="191"/>
                </a:lnTo>
                <a:lnTo>
                  <a:pt x="336" y="191"/>
                </a:lnTo>
                <a:lnTo>
                  <a:pt x="331" y="188"/>
                </a:lnTo>
                <a:lnTo>
                  <a:pt x="331" y="188"/>
                </a:lnTo>
                <a:lnTo>
                  <a:pt x="331" y="185"/>
                </a:lnTo>
                <a:lnTo>
                  <a:pt x="328" y="180"/>
                </a:lnTo>
                <a:lnTo>
                  <a:pt x="361" y="180"/>
                </a:lnTo>
                <a:lnTo>
                  <a:pt x="361" y="180"/>
                </a:lnTo>
                <a:lnTo>
                  <a:pt x="361" y="169"/>
                </a:lnTo>
                <a:lnTo>
                  <a:pt x="356" y="160"/>
                </a:lnTo>
                <a:lnTo>
                  <a:pt x="356" y="160"/>
                </a:lnTo>
                <a:lnTo>
                  <a:pt x="347" y="155"/>
                </a:lnTo>
                <a:lnTo>
                  <a:pt x="339" y="152"/>
                </a:lnTo>
                <a:lnTo>
                  <a:pt x="339" y="152"/>
                </a:lnTo>
                <a:lnTo>
                  <a:pt x="328" y="155"/>
                </a:lnTo>
                <a:lnTo>
                  <a:pt x="322" y="160"/>
                </a:lnTo>
                <a:close/>
                <a:moveTo>
                  <a:pt x="272" y="160"/>
                </a:moveTo>
                <a:lnTo>
                  <a:pt x="272" y="160"/>
                </a:lnTo>
                <a:lnTo>
                  <a:pt x="266" y="166"/>
                </a:lnTo>
                <a:lnTo>
                  <a:pt x="263" y="177"/>
                </a:lnTo>
                <a:lnTo>
                  <a:pt x="263" y="177"/>
                </a:lnTo>
                <a:lnTo>
                  <a:pt x="266" y="188"/>
                </a:lnTo>
                <a:lnTo>
                  <a:pt x="272" y="194"/>
                </a:lnTo>
                <a:lnTo>
                  <a:pt x="272" y="194"/>
                </a:lnTo>
                <a:lnTo>
                  <a:pt x="277" y="199"/>
                </a:lnTo>
                <a:lnTo>
                  <a:pt x="286" y="202"/>
                </a:lnTo>
                <a:lnTo>
                  <a:pt x="286" y="202"/>
                </a:lnTo>
                <a:lnTo>
                  <a:pt x="294" y="199"/>
                </a:lnTo>
                <a:lnTo>
                  <a:pt x="303" y="196"/>
                </a:lnTo>
                <a:lnTo>
                  <a:pt x="303" y="196"/>
                </a:lnTo>
                <a:lnTo>
                  <a:pt x="305" y="191"/>
                </a:lnTo>
                <a:lnTo>
                  <a:pt x="308" y="185"/>
                </a:lnTo>
                <a:lnTo>
                  <a:pt x="297" y="183"/>
                </a:lnTo>
                <a:lnTo>
                  <a:pt x="297" y="183"/>
                </a:lnTo>
                <a:lnTo>
                  <a:pt x="294" y="188"/>
                </a:lnTo>
                <a:lnTo>
                  <a:pt x="294" y="188"/>
                </a:lnTo>
                <a:lnTo>
                  <a:pt x="289" y="191"/>
                </a:lnTo>
                <a:lnTo>
                  <a:pt x="289" y="191"/>
                </a:lnTo>
                <a:lnTo>
                  <a:pt x="283" y="191"/>
                </a:lnTo>
                <a:lnTo>
                  <a:pt x="280" y="188"/>
                </a:lnTo>
                <a:lnTo>
                  <a:pt x="280" y="188"/>
                </a:lnTo>
                <a:lnTo>
                  <a:pt x="277" y="183"/>
                </a:lnTo>
                <a:lnTo>
                  <a:pt x="277" y="177"/>
                </a:lnTo>
                <a:lnTo>
                  <a:pt x="277" y="177"/>
                </a:lnTo>
                <a:lnTo>
                  <a:pt x="277" y="169"/>
                </a:lnTo>
                <a:lnTo>
                  <a:pt x="280" y="166"/>
                </a:lnTo>
                <a:lnTo>
                  <a:pt x="280" y="166"/>
                </a:lnTo>
                <a:lnTo>
                  <a:pt x="283" y="163"/>
                </a:lnTo>
                <a:lnTo>
                  <a:pt x="289" y="163"/>
                </a:lnTo>
                <a:lnTo>
                  <a:pt x="289" y="163"/>
                </a:lnTo>
                <a:lnTo>
                  <a:pt x="294" y="163"/>
                </a:lnTo>
                <a:lnTo>
                  <a:pt x="294" y="163"/>
                </a:lnTo>
                <a:lnTo>
                  <a:pt x="297" y="169"/>
                </a:lnTo>
                <a:lnTo>
                  <a:pt x="308" y="169"/>
                </a:lnTo>
                <a:lnTo>
                  <a:pt x="308" y="169"/>
                </a:lnTo>
                <a:lnTo>
                  <a:pt x="305" y="160"/>
                </a:lnTo>
                <a:lnTo>
                  <a:pt x="300" y="158"/>
                </a:lnTo>
                <a:lnTo>
                  <a:pt x="300" y="158"/>
                </a:lnTo>
                <a:lnTo>
                  <a:pt x="294" y="155"/>
                </a:lnTo>
                <a:lnTo>
                  <a:pt x="289" y="152"/>
                </a:lnTo>
                <a:lnTo>
                  <a:pt x="289" y="152"/>
                </a:lnTo>
                <a:lnTo>
                  <a:pt x="277" y="155"/>
                </a:lnTo>
                <a:lnTo>
                  <a:pt x="272" y="160"/>
                </a:lnTo>
                <a:close/>
                <a:moveTo>
                  <a:pt x="219" y="155"/>
                </a:moveTo>
                <a:lnTo>
                  <a:pt x="219" y="155"/>
                </a:lnTo>
                <a:lnTo>
                  <a:pt x="213" y="160"/>
                </a:lnTo>
                <a:lnTo>
                  <a:pt x="207" y="166"/>
                </a:lnTo>
                <a:lnTo>
                  <a:pt x="207" y="166"/>
                </a:lnTo>
                <a:lnTo>
                  <a:pt x="205" y="177"/>
                </a:lnTo>
                <a:lnTo>
                  <a:pt x="205" y="177"/>
                </a:lnTo>
                <a:lnTo>
                  <a:pt x="205" y="183"/>
                </a:lnTo>
                <a:lnTo>
                  <a:pt x="207" y="191"/>
                </a:lnTo>
                <a:lnTo>
                  <a:pt x="207" y="191"/>
                </a:lnTo>
                <a:lnTo>
                  <a:pt x="213" y="194"/>
                </a:lnTo>
                <a:lnTo>
                  <a:pt x="219" y="199"/>
                </a:lnTo>
                <a:lnTo>
                  <a:pt x="219" y="199"/>
                </a:lnTo>
                <a:lnTo>
                  <a:pt x="230" y="202"/>
                </a:lnTo>
                <a:lnTo>
                  <a:pt x="230" y="202"/>
                </a:lnTo>
                <a:lnTo>
                  <a:pt x="241" y="199"/>
                </a:lnTo>
                <a:lnTo>
                  <a:pt x="249" y="194"/>
                </a:lnTo>
                <a:lnTo>
                  <a:pt x="249" y="194"/>
                </a:lnTo>
                <a:lnTo>
                  <a:pt x="255" y="185"/>
                </a:lnTo>
                <a:lnTo>
                  <a:pt x="258" y="177"/>
                </a:lnTo>
                <a:lnTo>
                  <a:pt x="258" y="177"/>
                </a:lnTo>
                <a:lnTo>
                  <a:pt x="255" y="169"/>
                </a:lnTo>
                <a:lnTo>
                  <a:pt x="249" y="160"/>
                </a:lnTo>
                <a:lnTo>
                  <a:pt x="249" y="160"/>
                </a:lnTo>
                <a:lnTo>
                  <a:pt x="241" y="155"/>
                </a:lnTo>
                <a:lnTo>
                  <a:pt x="230" y="152"/>
                </a:lnTo>
                <a:lnTo>
                  <a:pt x="230" y="152"/>
                </a:lnTo>
                <a:lnTo>
                  <a:pt x="219" y="155"/>
                </a:lnTo>
                <a:close/>
                <a:moveTo>
                  <a:pt x="165" y="199"/>
                </a:moveTo>
                <a:lnTo>
                  <a:pt x="179" y="199"/>
                </a:lnTo>
                <a:lnTo>
                  <a:pt x="179" y="185"/>
                </a:lnTo>
                <a:lnTo>
                  <a:pt x="179" y="185"/>
                </a:lnTo>
                <a:lnTo>
                  <a:pt x="179" y="172"/>
                </a:lnTo>
                <a:lnTo>
                  <a:pt x="179" y="172"/>
                </a:lnTo>
                <a:lnTo>
                  <a:pt x="182" y="166"/>
                </a:lnTo>
                <a:lnTo>
                  <a:pt x="182" y="166"/>
                </a:lnTo>
                <a:lnTo>
                  <a:pt x="188" y="163"/>
                </a:lnTo>
                <a:lnTo>
                  <a:pt x="188" y="163"/>
                </a:lnTo>
                <a:lnTo>
                  <a:pt x="196" y="166"/>
                </a:lnTo>
                <a:lnTo>
                  <a:pt x="199" y="155"/>
                </a:lnTo>
                <a:lnTo>
                  <a:pt x="199" y="155"/>
                </a:lnTo>
                <a:lnTo>
                  <a:pt x="191" y="152"/>
                </a:lnTo>
                <a:lnTo>
                  <a:pt x="191" y="152"/>
                </a:lnTo>
                <a:lnTo>
                  <a:pt x="185" y="155"/>
                </a:lnTo>
                <a:lnTo>
                  <a:pt x="185" y="155"/>
                </a:lnTo>
                <a:lnTo>
                  <a:pt x="179" y="160"/>
                </a:lnTo>
                <a:lnTo>
                  <a:pt x="179" y="155"/>
                </a:lnTo>
                <a:lnTo>
                  <a:pt x="165" y="155"/>
                </a:lnTo>
                <a:lnTo>
                  <a:pt x="165" y="199"/>
                </a:lnTo>
                <a:close/>
                <a:moveTo>
                  <a:pt x="95" y="199"/>
                </a:moveTo>
                <a:lnTo>
                  <a:pt x="112" y="199"/>
                </a:lnTo>
                <a:lnTo>
                  <a:pt x="112" y="174"/>
                </a:lnTo>
                <a:lnTo>
                  <a:pt x="121" y="174"/>
                </a:lnTo>
                <a:lnTo>
                  <a:pt x="121" y="174"/>
                </a:lnTo>
                <a:lnTo>
                  <a:pt x="135" y="174"/>
                </a:lnTo>
                <a:lnTo>
                  <a:pt x="135" y="174"/>
                </a:lnTo>
                <a:lnTo>
                  <a:pt x="143" y="169"/>
                </a:lnTo>
                <a:lnTo>
                  <a:pt x="143" y="169"/>
                </a:lnTo>
                <a:lnTo>
                  <a:pt x="149" y="163"/>
                </a:lnTo>
                <a:lnTo>
                  <a:pt x="149" y="163"/>
                </a:lnTo>
                <a:lnTo>
                  <a:pt x="151" y="152"/>
                </a:lnTo>
                <a:lnTo>
                  <a:pt x="151" y="152"/>
                </a:lnTo>
                <a:lnTo>
                  <a:pt x="151" y="147"/>
                </a:lnTo>
                <a:lnTo>
                  <a:pt x="146" y="138"/>
                </a:lnTo>
                <a:lnTo>
                  <a:pt x="146" y="138"/>
                </a:lnTo>
                <a:lnTo>
                  <a:pt x="143" y="136"/>
                </a:lnTo>
                <a:lnTo>
                  <a:pt x="137" y="133"/>
                </a:lnTo>
                <a:lnTo>
                  <a:pt x="137" y="133"/>
                </a:lnTo>
                <a:lnTo>
                  <a:pt x="121" y="133"/>
                </a:lnTo>
                <a:lnTo>
                  <a:pt x="95" y="133"/>
                </a:lnTo>
                <a:lnTo>
                  <a:pt x="95" y="199"/>
                </a:lnTo>
                <a:close/>
                <a:moveTo>
                  <a:pt x="221" y="188"/>
                </a:moveTo>
                <a:lnTo>
                  <a:pt x="221" y="188"/>
                </a:lnTo>
                <a:lnTo>
                  <a:pt x="219" y="183"/>
                </a:lnTo>
                <a:lnTo>
                  <a:pt x="219" y="177"/>
                </a:lnTo>
                <a:lnTo>
                  <a:pt x="219" y="177"/>
                </a:lnTo>
                <a:lnTo>
                  <a:pt x="219" y="172"/>
                </a:lnTo>
                <a:lnTo>
                  <a:pt x="221" y="166"/>
                </a:lnTo>
                <a:lnTo>
                  <a:pt x="221" y="166"/>
                </a:lnTo>
                <a:lnTo>
                  <a:pt x="227" y="163"/>
                </a:lnTo>
                <a:lnTo>
                  <a:pt x="230" y="163"/>
                </a:lnTo>
                <a:lnTo>
                  <a:pt x="230" y="163"/>
                </a:lnTo>
                <a:lnTo>
                  <a:pt x="235" y="163"/>
                </a:lnTo>
                <a:lnTo>
                  <a:pt x="241" y="166"/>
                </a:lnTo>
                <a:lnTo>
                  <a:pt x="241" y="166"/>
                </a:lnTo>
                <a:lnTo>
                  <a:pt x="241" y="172"/>
                </a:lnTo>
                <a:lnTo>
                  <a:pt x="244" y="177"/>
                </a:lnTo>
                <a:lnTo>
                  <a:pt x="244" y="177"/>
                </a:lnTo>
                <a:lnTo>
                  <a:pt x="241" y="183"/>
                </a:lnTo>
                <a:lnTo>
                  <a:pt x="241" y="188"/>
                </a:lnTo>
                <a:lnTo>
                  <a:pt x="241" y="188"/>
                </a:lnTo>
                <a:lnTo>
                  <a:pt x="235" y="191"/>
                </a:lnTo>
                <a:lnTo>
                  <a:pt x="230" y="191"/>
                </a:lnTo>
                <a:lnTo>
                  <a:pt x="230" y="191"/>
                </a:lnTo>
                <a:lnTo>
                  <a:pt x="227" y="191"/>
                </a:lnTo>
                <a:lnTo>
                  <a:pt x="221" y="188"/>
                </a:lnTo>
                <a:close/>
                <a:moveTo>
                  <a:pt x="471" y="174"/>
                </a:moveTo>
                <a:lnTo>
                  <a:pt x="471" y="174"/>
                </a:lnTo>
                <a:lnTo>
                  <a:pt x="471" y="169"/>
                </a:lnTo>
                <a:lnTo>
                  <a:pt x="473" y="166"/>
                </a:lnTo>
                <a:lnTo>
                  <a:pt x="473" y="166"/>
                </a:lnTo>
                <a:lnTo>
                  <a:pt x="482" y="163"/>
                </a:lnTo>
                <a:lnTo>
                  <a:pt x="482" y="163"/>
                </a:lnTo>
                <a:lnTo>
                  <a:pt x="487" y="166"/>
                </a:lnTo>
                <a:lnTo>
                  <a:pt x="487" y="166"/>
                </a:lnTo>
                <a:lnTo>
                  <a:pt x="490" y="169"/>
                </a:lnTo>
                <a:lnTo>
                  <a:pt x="490" y="174"/>
                </a:lnTo>
                <a:lnTo>
                  <a:pt x="471" y="174"/>
                </a:lnTo>
                <a:close/>
                <a:moveTo>
                  <a:pt x="328" y="174"/>
                </a:moveTo>
                <a:lnTo>
                  <a:pt x="328" y="174"/>
                </a:lnTo>
                <a:lnTo>
                  <a:pt x="331" y="169"/>
                </a:lnTo>
                <a:lnTo>
                  <a:pt x="331" y="166"/>
                </a:lnTo>
                <a:lnTo>
                  <a:pt x="331" y="166"/>
                </a:lnTo>
                <a:lnTo>
                  <a:pt x="339" y="163"/>
                </a:lnTo>
                <a:lnTo>
                  <a:pt x="339" y="163"/>
                </a:lnTo>
                <a:lnTo>
                  <a:pt x="345" y="166"/>
                </a:lnTo>
                <a:lnTo>
                  <a:pt x="345" y="166"/>
                </a:lnTo>
                <a:lnTo>
                  <a:pt x="347" y="169"/>
                </a:lnTo>
                <a:lnTo>
                  <a:pt x="350" y="174"/>
                </a:lnTo>
                <a:lnTo>
                  <a:pt x="328" y="174"/>
                </a:lnTo>
                <a:close/>
                <a:moveTo>
                  <a:pt x="112" y="163"/>
                </a:moveTo>
                <a:lnTo>
                  <a:pt x="112" y="144"/>
                </a:lnTo>
                <a:lnTo>
                  <a:pt x="118" y="144"/>
                </a:lnTo>
                <a:lnTo>
                  <a:pt x="118" y="144"/>
                </a:lnTo>
                <a:lnTo>
                  <a:pt x="129" y="144"/>
                </a:lnTo>
                <a:lnTo>
                  <a:pt x="129" y="144"/>
                </a:lnTo>
                <a:lnTo>
                  <a:pt x="135" y="147"/>
                </a:lnTo>
                <a:lnTo>
                  <a:pt x="135" y="147"/>
                </a:lnTo>
                <a:lnTo>
                  <a:pt x="137" y="152"/>
                </a:lnTo>
                <a:lnTo>
                  <a:pt x="137" y="152"/>
                </a:lnTo>
                <a:lnTo>
                  <a:pt x="135" y="158"/>
                </a:lnTo>
                <a:lnTo>
                  <a:pt x="135" y="158"/>
                </a:lnTo>
                <a:lnTo>
                  <a:pt x="129" y="160"/>
                </a:lnTo>
                <a:lnTo>
                  <a:pt x="129" y="160"/>
                </a:lnTo>
                <a:lnTo>
                  <a:pt x="118" y="163"/>
                </a:lnTo>
                <a:lnTo>
                  <a:pt x="112" y="163"/>
                </a:lnTo>
                <a:close/>
              </a:path>
            </a:pathLst>
          </a:custGeom>
          <a:solidFill>
            <a:srgbClr val="FB987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" name="Freeform 787"/>
          <p:cNvSpPr>
            <a:spLocks/>
          </p:cNvSpPr>
          <p:nvPr/>
        </p:nvSpPr>
        <p:spPr bwMode="auto">
          <a:xfrm>
            <a:off x="4340743" y="3762346"/>
            <a:ext cx="988230" cy="265551"/>
          </a:xfrm>
          <a:custGeom>
            <a:avLst/>
            <a:gdLst/>
            <a:ahLst/>
            <a:cxnLst>
              <a:cxn ang="0">
                <a:pos x="84" y="183"/>
              </a:cxn>
              <a:cxn ang="0">
                <a:pos x="56" y="133"/>
              </a:cxn>
              <a:cxn ang="0">
                <a:pos x="79" y="86"/>
              </a:cxn>
              <a:cxn ang="0">
                <a:pos x="65" y="108"/>
              </a:cxn>
              <a:cxn ang="0">
                <a:pos x="59" y="128"/>
              </a:cxn>
              <a:cxn ang="0">
                <a:pos x="59" y="128"/>
              </a:cxn>
              <a:cxn ang="0">
                <a:pos x="48" y="86"/>
              </a:cxn>
              <a:cxn ang="0">
                <a:pos x="34" y="105"/>
              </a:cxn>
              <a:cxn ang="0">
                <a:pos x="17" y="89"/>
              </a:cxn>
              <a:cxn ang="0">
                <a:pos x="14" y="86"/>
              </a:cxn>
              <a:cxn ang="0">
                <a:pos x="0" y="78"/>
              </a:cxn>
              <a:cxn ang="0">
                <a:pos x="630" y="0"/>
              </a:cxn>
              <a:cxn ang="0">
                <a:pos x="641" y="83"/>
              </a:cxn>
              <a:cxn ang="0">
                <a:pos x="636" y="89"/>
              </a:cxn>
              <a:cxn ang="0">
                <a:pos x="636" y="89"/>
              </a:cxn>
              <a:cxn ang="0">
                <a:pos x="627" y="94"/>
              </a:cxn>
              <a:cxn ang="0">
                <a:pos x="619" y="86"/>
              </a:cxn>
              <a:cxn ang="0">
                <a:pos x="619" y="103"/>
              </a:cxn>
              <a:cxn ang="0">
                <a:pos x="597" y="128"/>
              </a:cxn>
              <a:cxn ang="0">
                <a:pos x="591" y="130"/>
              </a:cxn>
              <a:cxn ang="0">
                <a:pos x="583" y="125"/>
              </a:cxn>
              <a:cxn ang="0">
                <a:pos x="577" y="111"/>
              </a:cxn>
              <a:cxn ang="0">
                <a:pos x="611" y="111"/>
              </a:cxn>
              <a:cxn ang="0">
                <a:pos x="605" y="91"/>
              </a:cxn>
              <a:cxn ang="0">
                <a:pos x="599" y="86"/>
              </a:cxn>
              <a:cxn ang="0">
                <a:pos x="591" y="86"/>
              </a:cxn>
              <a:cxn ang="0">
                <a:pos x="577" y="91"/>
              </a:cxn>
              <a:cxn ang="0">
                <a:pos x="571" y="97"/>
              </a:cxn>
              <a:cxn ang="0">
                <a:pos x="571" y="108"/>
              </a:cxn>
              <a:cxn ang="0">
                <a:pos x="577" y="128"/>
              </a:cxn>
              <a:cxn ang="0">
                <a:pos x="583" y="130"/>
              </a:cxn>
              <a:cxn ang="0">
                <a:pos x="591" y="133"/>
              </a:cxn>
              <a:cxn ang="0">
                <a:pos x="594" y="133"/>
              </a:cxn>
              <a:cxn ang="0">
                <a:pos x="566" y="183"/>
              </a:cxn>
            </a:cxnLst>
            <a:rect l="0" t="0" r="r" b="b"/>
            <a:pathLst>
              <a:path w="641" h="183">
                <a:moveTo>
                  <a:pt x="84" y="183"/>
                </a:moveTo>
                <a:lnTo>
                  <a:pt x="84" y="183"/>
                </a:lnTo>
                <a:lnTo>
                  <a:pt x="73" y="158"/>
                </a:lnTo>
                <a:lnTo>
                  <a:pt x="56" y="133"/>
                </a:lnTo>
                <a:lnTo>
                  <a:pt x="65" y="133"/>
                </a:lnTo>
                <a:lnTo>
                  <a:pt x="79" y="86"/>
                </a:lnTo>
                <a:lnTo>
                  <a:pt x="70" y="86"/>
                </a:lnTo>
                <a:lnTo>
                  <a:pt x="65" y="108"/>
                </a:lnTo>
                <a:lnTo>
                  <a:pt x="65" y="108"/>
                </a:lnTo>
                <a:lnTo>
                  <a:pt x="59" y="128"/>
                </a:lnTo>
                <a:lnTo>
                  <a:pt x="59" y="128"/>
                </a:lnTo>
                <a:lnTo>
                  <a:pt x="59" y="128"/>
                </a:lnTo>
                <a:lnTo>
                  <a:pt x="53" y="108"/>
                </a:lnTo>
                <a:lnTo>
                  <a:pt x="48" y="86"/>
                </a:lnTo>
                <a:lnTo>
                  <a:pt x="39" y="86"/>
                </a:lnTo>
                <a:lnTo>
                  <a:pt x="34" y="105"/>
                </a:lnTo>
                <a:lnTo>
                  <a:pt x="34" y="105"/>
                </a:lnTo>
                <a:lnTo>
                  <a:pt x="17" y="89"/>
                </a:lnTo>
                <a:lnTo>
                  <a:pt x="14" y="86"/>
                </a:lnTo>
                <a:lnTo>
                  <a:pt x="14" y="86"/>
                </a:lnTo>
                <a:lnTo>
                  <a:pt x="14" y="86"/>
                </a:lnTo>
                <a:lnTo>
                  <a:pt x="0" y="78"/>
                </a:lnTo>
                <a:lnTo>
                  <a:pt x="11" y="0"/>
                </a:lnTo>
                <a:lnTo>
                  <a:pt x="630" y="0"/>
                </a:lnTo>
                <a:lnTo>
                  <a:pt x="641" y="83"/>
                </a:lnTo>
                <a:lnTo>
                  <a:pt x="641" y="83"/>
                </a:lnTo>
                <a:lnTo>
                  <a:pt x="636" y="89"/>
                </a:lnTo>
                <a:lnTo>
                  <a:pt x="636" y="89"/>
                </a:lnTo>
                <a:lnTo>
                  <a:pt x="636" y="89"/>
                </a:lnTo>
                <a:lnTo>
                  <a:pt x="636" y="89"/>
                </a:lnTo>
                <a:lnTo>
                  <a:pt x="627" y="94"/>
                </a:lnTo>
                <a:lnTo>
                  <a:pt x="627" y="94"/>
                </a:lnTo>
                <a:lnTo>
                  <a:pt x="627" y="86"/>
                </a:lnTo>
                <a:lnTo>
                  <a:pt x="619" y="86"/>
                </a:lnTo>
                <a:lnTo>
                  <a:pt x="619" y="103"/>
                </a:lnTo>
                <a:lnTo>
                  <a:pt x="619" y="103"/>
                </a:lnTo>
                <a:lnTo>
                  <a:pt x="597" y="128"/>
                </a:lnTo>
                <a:lnTo>
                  <a:pt x="597" y="128"/>
                </a:lnTo>
                <a:lnTo>
                  <a:pt x="591" y="130"/>
                </a:lnTo>
                <a:lnTo>
                  <a:pt x="591" y="130"/>
                </a:lnTo>
                <a:lnTo>
                  <a:pt x="585" y="128"/>
                </a:lnTo>
                <a:lnTo>
                  <a:pt x="583" y="125"/>
                </a:lnTo>
                <a:lnTo>
                  <a:pt x="580" y="119"/>
                </a:lnTo>
                <a:lnTo>
                  <a:pt x="577" y="111"/>
                </a:lnTo>
                <a:lnTo>
                  <a:pt x="611" y="111"/>
                </a:lnTo>
                <a:lnTo>
                  <a:pt x="611" y="111"/>
                </a:lnTo>
                <a:lnTo>
                  <a:pt x="611" y="100"/>
                </a:lnTo>
                <a:lnTo>
                  <a:pt x="605" y="91"/>
                </a:lnTo>
                <a:lnTo>
                  <a:pt x="605" y="91"/>
                </a:lnTo>
                <a:lnTo>
                  <a:pt x="599" y="86"/>
                </a:lnTo>
                <a:lnTo>
                  <a:pt x="591" y="86"/>
                </a:lnTo>
                <a:lnTo>
                  <a:pt x="591" y="86"/>
                </a:lnTo>
                <a:lnTo>
                  <a:pt x="583" y="86"/>
                </a:lnTo>
                <a:lnTo>
                  <a:pt x="577" y="91"/>
                </a:lnTo>
                <a:lnTo>
                  <a:pt x="577" y="91"/>
                </a:lnTo>
                <a:lnTo>
                  <a:pt x="571" y="97"/>
                </a:lnTo>
                <a:lnTo>
                  <a:pt x="571" y="108"/>
                </a:lnTo>
                <a:lnTo>
                  <a:pt x="571" y="108"/>
                </a:lnTo>
                <a:lnTo>
                  <a:pt x="571" y="119"/>
                </a:lnTo>
                <a:lnTo>
                  <a:pt x="577" y="128"/>
                </a:lnTo>
                <a:lnTo>
                  <a:pt x="577" y="128"/>
                </a:lnTo>
                <a:lnTo>
                  <a:pt x="583" y="130"/>
                </a:lnTo>
                <a:lnTo>
                  <a:pt x="591" y="133"/>
                </a:lnTo>
                <a:lnTo>
                  <a:pt x="591" y="133"/>
                </a:lnTo>
                <a:lnTo>
                  <a:pt x="594" y="133"/>
                </a:lnTo>
                <a:lnTo>
                  <a:pt x="594" y="133"/>
                </a:lnTo>
                <a:lnTo>
                  <a:pt x="577" y="158"/>
                </a:lnTo>
                <a:lnTo>
                  <a:pt x="566" y="183"/>
                </a:lnTo>
                <a:lnTo>
                  <a:pt x="84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" name="Freeform 788"/>
          <p:cNvSpPr>
            <a:spLocks/>
          </p:cNvSpPr>
          <p:nvPr/>
        </p:nvSpPr>
        <p:spPr bwMode="auto">
          <a:xfrm>
            <a:off x="5153220" y="3887141"/>
            <a:ext cx="55501" cy="95773"/>
          </a:xfrm>
          <a:custGeom>
            <a:avLst/>
            <a:gdLst/>
            <a:ahLst/>
            <a:cxnLst>
              <a:cxn ang="0">
                <a:pos x="2" y="58"/>
              </a:cxn>
              <a:cxn ang="0">
                <a:pos x="2" y="58"/>
              </a:cxn>
              <a:cxn ang="0">
                <a:pos x="5" y="61"/>
              </a:cxn>
              <a:cxn ang="0">
                <a:pos x="8" y="64"/>
              </a:cxn>
              <a:cxn ang="0">
                <a:pos x="8" y="64"/>
              </a:cxn>
              <a:cxn ang="0">
                <a:pos x="14" y="66"/>
              </a:cxn>
              <a:cxn ang="0">
                <a:pos x="19" y="66"/>
              </a:cxn>
              <a:cxn ang="0">
                <a:pos x="19" y="66"/>
              </a:cxn>
              <a:cxn ang="0">
                <a:pos x="25" y="66"/>
              </a:cxn>
              <a:cxn ang="0">
                <a:pos x="30" y="64"/>
              </a:cxn>
              <a:cxn ang="0">
                <a:pos x="30" y="64"/>
              </a:cxn>
              <a:cxn ang="0">
                <a:pos x="36" y="55"/>
              </a:cxn>
              <a:cxn ang="0">
                <a:pos x="36" y="44"/>
              </a:cxn>
              <a:cxn ang="0">
                <a:pos x="36" y="0"/>
              </a:cxn>
              <a:cxn ang="0">
                <a:pos x="28" y="0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5"/>
              </a:cxn>
              <a:cxn ang="0">
                <a:pos x="2" y="14"/>
              </a:cxn>
              <a:cxn ang="0">
                <a:pos x="0" y="25"/>
              </a:cxn>
              <a:cxn ang="0">
                <a:pos x="0" y="25"/>
              </a:cxn>
              <a:cxn ang="0">
                <a:pos x="2" y="33"/>
              </a:cxn>
              <a:cxn ang="0">
                <a:pos x="5" y="42"/>
              </a:cxn>
              <a:cxn ang="0">
                <a:pos x="11" y="44"/>
              </a:cxn>
              <a:cxn ang="0">
                <a:pos x="16" y="47"/>
              </a:cxn>
              <a:cxn ang="0">
                <a:pos x="16" y="47"/>
              </a:cxn>
              <a:cxn ang="0">
                <a:pos x="25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4"/>
              </a:cxn>
              <a:cxn ang="0">
                <a:pos x="28" y="44"/>
              </a:cxn>
              <a:cxn ang="0">
                <a:pos x="28" y="55"/>
              </a:cxn>
              <a:cxn ang="0">
                <a:pos x="25" y="61"/>
              </a:cxn>
              <a:cxn ang="0">
                <a:pos x="25" y="61"/>
              </a:cxn>
              <a:cxn ang="0">
                <a:pos x="22" y="64"/>
              </a:cxn>
              <a:cxn ang="0">
                <a:pos x="19" y="64"/>
              </a:cxn>
              <a:cxn ang="0">
                <a:pos x="19" y="64"/>
              </a:cxn>
              <a:cxn ang="0">
                <a:pos x="14" y="61"/>
              </a:cxn>
              <a:cxn ang="0">
                <a:pos x="14" y="61"/>
              </a:cxn>
              <a:cxn ang="0">
                <a:pos x="8" y="55"/>
              </a:cxn>
              <a:cxn ang="0">
                <a:pos x="2" y="58"/>
              </a:cxn>
            </a:cxnLst>
            <a:rect l="0" t="0" r="r" b="b"/>
            <a:pathLst>
              <a:path w="36" h="66">
                <a:moveTo>
                  <a:pt x="2" y="58"/>
                </a:moveTo>
                <a:lnTo>
                  <a:pt x="2" y="58"/>
                </a:lnTo>
                <a:lnTo>
                  <a:pt x="5" y="61"/>
                </a:lnTo>
                <a:lnTo>
                  <a:pt x="8" y="64"/>
                </a:lnTo>
                <a:lnTo>
                  <a:pt x="8" y="64"/>
                </a:lnTo>
                <a:lnTo>
                  <a:pt x="14" y="66"/>
                </a:lnTo>
                <a:lnTo>
                  <a:pt x="19" y="66"/>
                </a:lnTo>
                <a:lnTo>
                  <a:pt x="19" y="66"/>
                </a:lnTo>
                <a:lnTo>
                  <a:pt x="25" y="66"/>
                </a:lnTo>
                <a:lnTo>
                  <a:pt x="30" y="64"/>
                </a:lnTo>
                <a:lnTo>
                  <a:pt x="30" y="64"/>
                </a:lnTo>
                <a:lnTo>
                  <a:pt x="36" y="55"/>
                </a:lnTo>
                <a:lnTo>
                  <a:pt x="36" y="44"/>
                </a:lnTo>
                <a:lnTo>
                  <a:pt x="36" y="0"/>
                </a:lnTo>
                <a:lnTo>
                  <a:pt x="28" y="0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5"/>
                </a:lnTo>
                <a:lnTo>
                  <a:pt x="2" y="14"/>
                </a:lnTo>
                <a:lnTo>
                  <a:pt x="0" y="25"/>
                </a:lnTo>
                <a:lnTo>
                  <a:pt x="0" y="25"/>
                </a:lnTo>
                <a:lnTo>
                  <a:pt x="2" y="33"/>
                </a:lnTo>
                <a:lnTo>
                  <a:pt x="5" y="42"/>
                </a:lnTo>
                <a:lnTo>
                  <a:pt x="11" y="44"/>
                </a:lnTo>
                <a:lnTo>
                  <a:pt x="16" y="47"/>
                </a:lnTo>
                <a:lnTo>
                  <a:pt x="16" y="47"/>
                </a:lnTo>
                <a:lnTo>
                  <a:pt x="25" y="44"/>
                </a:lnTo>
                <a:lnTo>
                  <a:pt x="28" y="42"/>
                </a:lnTo>
                <a:lnTo>
                  <a:pt x="28" y="42"/>
                </a:lnTo>
                <a:lnTo>
                  <a:pt x="28" y="44"/>
                </a:lnTo>
                <a:lnTo>
                  <a:pt x="28" y="44"/>
                </a:lnTo>
                <a:lnTo>
                  <a:pt x="28" y="55"/>
                </a:lnTo>
                <a:lnTo>
                  <a:pt x="25" y="61"/>
                </a:lnTo>
                <a:lnTo>
                  <a:pt x="25" y="61"/>
                </a:lnTo>
                <a:lnTo>
                  <a:pt x="22" y="64"/>
                </a:lnTo>
                <a:lnTo>
                  <a:pt x="19" y="64"/>
                </a:lnTo>
                <a:lnTo>
                  <a:pt x="19" y="64"/>
                </a:lnTo>
                <a:lnTo>
                  <a:pt x="14" y="61"/>
                </a:lnTo>
                <a:lnTo>
                  <a:pt x="14" y="61"/>
                </a:lnTo>
                <a:lnTo>
                  <a:pt x="8" y="55"/>
                </a:lnTo>
                <a:lnTo>
                  <a:pt x="2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6" name="Freeform 789"/>
          <p:cNvSpPr>
            <a:spLocks/>
          </p:cNvSpPr>
          <p:nvPr/>
        </p:nvSpPr>
        <p:spPr bwMode="auto">
          <a:xfrm>
            <a:off x="4647542" y="3887141"/>
            <a:ext cx="55501" cy="95773"/>
          </a:xfrm>
          <a:custGeom>
            <a:avLst/>
            <a:gdLst/>
            <a:ahLst/>
            <a:cxnLst>
              <a:cxn ang="0">
                <a:pos x="3" y="58"/>
              </a:cxn>
              <a:cxn ang="0">
                <a:pos x="3" y="58"/>
              </a:cxn>
              <a:cxn ang="0">
                <a:pos x="6" y="61"/>
              </a:cxn>
              <a:cxn ang="0">
                <a:pos x="8" y="64"/>
              </a:cxn>
              <a:cxn ang="0">
                <a:pos x="8" y="64"/>
              </a:cxn>
              <a:cxn ang="0">
                <a:pos x="14" y="66"/>
              </a:cxn>
              <a:cxn ang="0">
                <a:pos x="20" y="66"/>
              </a:cxn>
              <a:cxn ang="0">
                <a:pos x="20" y="66"/>
              </a:cxn>
              <a:cxn ang="0">
                <a:pos x="25" y="66"/>
              </a:cxn>
              <a:cxn ang="0">
                <a:pos x="31" y="64"/>
              </a:cxn>
              <a:cxn ang="0">
                <a:pos x="31" y="64"/>
              </a:cxn>
              <a:cxn ang="0">
                <a:pos x="36" y="55"/>
              </a:cxn>
              <a:cxn ang="0">
                <a:pos x="36" y="44"/>
              </a:cxn>
              <a:cxn ang="0">
                <a:pos x="36" y="0"/>
              </a:cxn>
              <a:cxn ang="0">
                <a:pos x="28" y="0"/>
              </a:cxn>
              <a:cxn ang="0">
                <a:pos x="28" y="5"/>
              </a:cxn>
              <a:cxn ang="0">
                <a:pos x="28" y="5"/>
              </a:cxn>
              <a:cxn ang="0">
                <a:pos x="28" y="5"/>
              </a:cxn>
              <a:cxn ang="0">
                <a:pos x="25" y="0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5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3"/>
              </a:cxn>
              <a:cxn ang="0">
                <a:pos x="6" y="42"/>
              </a:cxn>
              <a:cxn ang="0">
                <a:pos x="11" y="44"/>
              </a:cxn>
              <a:cxn ang="0">
                <a:pos x="17" y="47"/>
              </a:cxn>
              <a:cxn ang="0">
                <a:pos x="17" y="47"/>
              </a:cxn>
              <a:cxn ang="0">
                <a:pos x="25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4"/>
              </a:cxn>
              <a:cxn ang="0">
                <a:pos x="28" y="44"/>
              </a:cxn>
              <a:cxn ang="0">
                <a:pos x="28" y="55"/>
              </a:cxn>
              <a:cxn ang="0">
                <a:pos x="25" y="61"/>
              </a:cxn>
              <a:cxn ang="0">
                <a:pos x="25" y="61"/>
              </a:cxn>
              <a:cxn ang="0">
                <a:pos x="22" y="64"/>
              </a:cxn>
              <a:cxn ang="0">
                <a:pos x="20" y="64"/>
              </a:cxn>
              <a:cxn ang="0">
                <a:pos x="20" y="64"/>
              </a:cxn>
              <a:cxn ang="0">
                <a:pos x="14" y="61"/>
              </a:cxn>
              <a:cxn ang="0">
                <a:pos x="14" y="61"/>
              </a:cxn>
              <a:cxn ang="0">
                <a:pos x="8" y="55"/>
              </a:cxn>
              <a:cxn ang="0">
                <a:pos x="3" y="58"/>
              </a:cxn>
            </a:cxnLst>
            <a:rect l="0" t="0" r="r" b="b"/>
            <a:pathLst>
              <a:path w="36" h="66">
                <a:moveTo>
                  <a:pt x="3" y="58"/>
                </a:moveTo>
                <a:lnTo>
                  <a:pt x="3" y="58"/>
                </a:lnTo>
                <a:lnTo>
                  <a:pt x="6" y="61"/>
                </a:lnTo>
                <a:lnTo>
                  <a:pt x="8" y="64"/>
                </a:lnTo>
                <a:lnTo>
                  <a:pt x="8" y="64"/>
                </a:lnTo>
                <a:lnTo>
                  <a:pt x="14" y="66"/>
                </a:lnTo>
                <a:lnTo>
                  <a:pt x="20" y="66"/>
                </a:lnTo>
                <a:lnTo>
                  <a:pt x="20" y="66"/>
                </a:lnTo>
                <a:lnTo>
                  <a:pt x="25" y="66"/>
                </a:lnTo>
                <a:lnTo>
                  <a:pt x="31" y="64"/>
                </a:lnTo>
                <a:lnTo>
                  <a:pt x="31" y="64"/>
                </a:lnTo>
                <a:lnTo>
                  <a:pt x="36" y="55"/>
                </a:lnTo>
                <a:lnTo>
                  <a:pt x="36" y="44"/>
                </a:lnTo>
                <a:lnTo>
                  <a:pt x="36" y="0"/>
                </a:lnTo>
                <a:lnTo>
                  <a:pt x="28" y="0"/>
                </a:lnTo>
                <a:lnTo>
                  <a:pt x="28" y="5"/>
                </a:lnTo>
                <a:lnTo>
                  <a:pt x="28" y="5"/>
                </a:lnTo>
                <a:lnTo>
                  <a:pt x="28" y="5"/>
                </a:lnTo>
                <a:lnTo>
                  <a:pt x="25" y="0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5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3"/>
                </a:lnTo>
                <a:lnTo>
                  <a:pt x="6" y="42"/>
                </a:lnTo>
                <a:lnTo>
                  <a:pt x="11" y="44"/>
                </a:lnTo>
                <a:lnTo>
                  <a:pt x="17" y="47"/>
                </a:lnTo>
                <a:lnTo>
                  <a:pt x="17" y="47"/>
                </a:lnTo>
                <a:lnTo>
                  <a:pt x="25" y="44"/>
                </a:lnTo>
                <a:lnTo>
                  <a:pt x="28" y="42"/>
                </a:lnTo>
                <a:lnTo>
                  <a:pt x="28" y="42"/>
                </a:lnTo>
                <a:lnTo>
                  <a:pt x="28" y="44"/>
                </a:lnTo>
                <a:lnTo>
                  <a:pt x="28" y="44"/>
                </a:lnTo>
                <a:lnTo>
                  <a:pt x="28" y="55"/>
                </a:lnTo>
                <a:lnTo>
                  <a:pt x="25" y="61"/>
                </a:lnTo>
                <a:lnTo>
                  <a:pt x="25" y="61"/>
                </a:lnTo>
                <a:lnTo>
                  <a:pt x="22" y="64"/>
                </a:lnTo>
                <a:lnTo>
                  <a:pt x="20" y="64"/>
                </a:lnTo>
                <a:lnTo>
                  <a:pt x="20" y="64"/>
                </a:lnTo>
                <a:lnTo>
                  <a:pt x="14" y="61"/>
                </a:lnTo>
                <a:lnTo>
                  <a:pt x="14" y="61"/>
                </a:lnTo>
                <a:lnTo>
                  <a:pt x="8" y="55"/>
                </a:lnTo>
                <a:lnTo>
                  <a:pt x="3" y="5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7" name="Freeform 790"/>
          <p:cNvSpPr>
            <a:spLocks/>
          </p:cNvSpPr>
          <p:nvPr/>
        </p:nvSpPr>
        <p:spPr bwMode="auto">
          <a:xfrm>
            <a:off x="5088468" y="3887141"/>
            <a:ext cx="55501" cy="68202"/>
          </a:xfrm>
          <a:custGeom>
            <a:avLst/>
            <a:gdLst/>
            <a:ahLst/>
            <a:cxnLst>
              <a:cxn ang="0">
                <a:pos x="28" y="14"/>
              </a:cxn>
              <a:cxn ang="0">
                <a:pos x="28" y="17"/>
              </a:cxn>
              <a:cxn ang="0">
                <a:pos x="28" y="17"/>
              </a:cxn>
              <a:cxn ang="0">
                <a:pos x="14" y="19"/>
              </a:cxn>
              <a:cxn ang="0">
                <a:pos x="5" y="22"/>
              </a:cxn>
              <a:cxn ang="0">
                <a:pos x="2" y="28"/>
              </a:cxn>
              <a:cxn ang="0">
                <a:pos x="0" y="33"/>
              </a:cxn>
              <a:cxn ang="0">
                <a:pos x="0" y="33"/>
              </a:cxn>
              <a:cxn ang="0">
                <a:pos x="2" y="39"/>
              </a:cxn>
              <a:cxn ang="0">
                <a:pos x="5" y="44"/>
              </a:cxn>
              <a:cxn ang="0">
                <a:pos x="8" y="47"/>
              </a:cxn>
              <a:cxn ang="0">
                <a:pos x="16" y="47"/>
              </a:cxn>
              <a:cxn ang="0">
                <a:pos x="16" y="47"/>
              </a:cxn>
              <a:cxn ang="0">
                <a:pos x="22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8" y="47"/>
              </a:cxn>
              <a:cxn ang="0">
                <a:pos x="36" y="47"/>
              </a:cxn>
              <a:cxn ang="0">
                <a:pos x="36" y="44"/>
              </a:cxn>
              <a:cxn ang="0">
                <a:pos x="36" y="44"/>
              </a:cxn>
              <a:cxn ang="0">
                <a:pos x="33" y="39"/>
              </a:cxn>
              <a:cxn ang="0">
                <a:pos x="33" y="17"/>
              </a:cxn>
              <a:cxn ang="0">
                <a:pos x="33" y="17"/>
              </a:cxn>
              <a:cxn ang="0">
                <a:pos x="33" y="8"/>
              </a:cxn>
              <a:cxn ang="0">
                <a:pos x="30" y="3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8" y="3"/>
              </a:cxn>
              <a:cxn ang="0">
                <a:pos x="5" y="8"/>
              </a:cxn>
              <a:cxn ang="0">
                <a:pos x="2" y="11"/>
              </a:cxn>
              <a:cxn ang="0">
                <a:pos x="11" y="11"/>
              </a:cxn>
              <a:cxn ang="0">
                <a:pos x="11" y="11"/>
              </a:cxn>
              <a:cxn ang="0">
                <a:pos x="14" y="5"/>
              </a:cxn>
              <a:cxn ang="0">
                <a:pos x="14" y="5"/>
              </a:cxn>
              <a:cxn ang="0">
                <a:pos x="19" y="3"/>
              </a:cxn>
              <a:cxn ang="0">
                <a:pos x="19" y="3"/>
              </a:cxn>
              <a:cxn ang="0">
                <a:pos x="22" y="5"/>
              </a:cxn>
              <a:cxn ang="0">
                <a:pos x="25" y="5"/>
              </a:cxn>
              <a:cxn ang="0">
                <a:pos x="28" y="14"/>
              </a:cxn>
            </a:cxnLst>
            <a:rect l="0" t="0" r="r" b="b"/>
            <a:pathLst>
              <a:path w="36" h="47">
                <a:moveTo>
                  <a:pt x="28" y="14"/>
                </a:moveTo>
                <a:lnTo>
                  <a:pt x="28" y="17"/>
                </a:lnTo>
                <a:lnTo>
                  <a:pt x="28" y="17"/>
                </a:lnTo>
                <a:lnTo>
                  <a:pt x="14" y="19"/>
                </a:lnTo>
                <a:lnTo>
                  <a:pt x="5" y="22"/>
                </a:lnTo>
                <a:lnTo>
                  <a:pt x="2" y="28"/>
                </a:lnTo>
                <a:lnTo>
                  <a:pt x="0" y="33"/>
                </a:lnTo>
                <a:lnTo>
                  <a:pt x="0" y="33"/>
                </a:lnTo>
                <a:lnTo>
                  <a:pt x="2" y="39"/>
                </a:lnTo>
                <a:lnTo>
                  <a:pt x="5" y="44"/>
                </a:lnTo>
                <a:lnTo>
                  <a:pt x="8" y="47"/>
                </a:lnTo>
                <a:lnTo>
                  <a:pt x="16" y="47"/>
                </a:lnTo>
                <a:lnTo>
                  <a:pt x="16" y="47"/>
                </a:lnTo>
                <a:lnTo>
                  <a:pt x="22" y="44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8" y="47"/>
                </a:lnTo>
                <a:lnTo>
                  <a:pt x="36" y="47"/>
                </a:lnTo>
                <a:lnTo>
                  <a:pt x="36" y="44"/>
                </a:lnTo>
                <a:lnTo>
                  <a:pt x="36" y="44"/>
                </a:lnTo>
                <a:lnTo>
                  <a:pt x="33" y="39"/>
                </a:lnTo>
                <a:lnTo>
                  <a:pt x="33" y="17"/>
                </a:lnTo>
                <a:lnTo>
                  <a:pt x="33" y="17"/>
                </a:lnTo>
                <a:lnTo>
                  <a:pt x="33" y="8"/>
                </a:lnTo>
                <a:lnTo>
                  <a:pt x="30" y="3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8" y="3"/>
                </a:lnTo>
                <a:lnTo>
                  <a:pt x="5" y="8"/>
                </a:lnTo>
                <a:lnTo>
                  <a:pt x="2" y="11"/>
                </a:lnTo>
                <a:lnTo>
                  <a:pt x="11" y="11"/>
                </a:lnTo>
                <a:lnTo>
                  <a:pt x="11" y="11"/>
                </a:lnTo>
                <a:lnTo>
                  <a:pt x="14" y="5"/>
                </a:lnTo>
                <a:lnTo>
                  <a:pt x="14" y="5"/>
                </a:lnTo>
                <a:lnTo>
                  <a:pt x="19" y="3"/>
                </a:lnTo>
                <a:lnTo>
                  <a:pt x="19" y="3"/>
                </a:lnTo>
                <a:lnTo>
                  <a:pt x="22" y="5"/>
                </a:lnTo>
                <a:lnTo>
                  <a:pt x="25" y="5"/>
                </a:lnTo>
                <a:lnTo>
                  <a:pt x="28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8" name="Freeform 792"/>
          <p:cNvSpPr>
            <a:spLocks/>
          </p:cNvSpPr>
          <p:nvPr/>
        </p:nvSpPr>
        <p:spPr bwMode="auto">
          <a:xfrm>
            <a:off x="4949715" y="3887141"/>
            <a:ext cx="52418" cy="68202"/>
          </a:xfrm>
          <a:custGeom>
            <a:avLst/>
            <a:gdLst/>
            <a:ahLst/>
            <a:cxnLst>
              <a:cxn ang="0">
                <a:pos x="25" y="14"/>
              </a:cxn>
              <a:cxn ang="0">
                <a:pos x="25" y="17"/>
              </a:cxn>
              <a:cxn ang="0">
                <a:pos x="25" y="17"/>
              </a:cxn>
              <a:cxn ang="0">
                <a:pos x="14" y="19"/>
              </a:cxn>
              <a:cxn ang="0">
                <a:pos x="6" y="22"/>
              </a:cxn>
              <a:cxn ang="0">
                <a:pos x="0" y="28"/>
              </a:cxn>
              <a:cxn ang="0">
                <a:pos x="0" y="33"/>
              </a:cxn>
              <a:cxn ang="0">
                <a:pos x="0" y="33"/>
              </a:cxn>
              <a:cxn ang="0">
                <a:pos x="0" y="39"/>
              </a:cxn>
              <a:cxn ang="0">
                <a:pos x="3" y="44"/>
              </a:cxn>
              <a:cxn ang="0">
                <a:pos x="8" y="47"/>
              </a:cxn>
              <a:cxn ang="0">
                <a:pos x="14" y="47"/>
              </a:cxn>
              <a:cxn ang="0">
                <a:pos x="14" y="47"/>
              </a:cxn>
              <a:cxn ang="0">
                <a:pos x="20" y="44"/>
              </a:cxn>
              <a:cxn ang="0">
                <a:pos x="25" y="42"/>
              </a:cxn>
              <a:cxn ang="0">
                <a:pos x="25" y="42"/>
              </a:cxn>
              <a:cxn ang="0">
                <a:pos x="25" y="42"/>
              </a:cxn>
              <a:cxn ang="0">
                <a:pos x="28" y="47"/>
              </a:cxn>
              <a:cxn ang="0">
                <a:pos x="34" y="47"/>
              </a:cxn>
              <a:cxn ang="0">
                <a:pos x="34" y="44"/>
              </a:cxn>
              <a:cxn ang="0">
                <a:pos x="34" y="44"/>
              </a:cxn>
              <a:cxn ang="0">
                <a:pos x="34" y="39"/>
              </a:cxn>
              <a:cxn ang="0">
                <a:pos x="34" y="17"/>
              </a:cxn>
              <a:cxn ang="0">
                <a:pos x="34" y="17"/>
              </a:cxn>
              <a:cxn ang="0">
                <a:pos x="31" y="8"/>
              </a:cxn>
              <a:cxn ang="0">
                <a:pos x="28" y="3"/>
              </a:cxn>
              <a:cxn ang="0">
                <a:pos x="25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3"/>
              </a:cxn>
              <a:cxn ang="0">
                <a:pos x="3" y="8"/>
              </a:cxn>
              <a:cxn ang="0">
                <a:pos x="0" y="11"/>
              </a:cxn>
              <a:cxn ang="0">
                <a:pos x="8" y="11"/>
              </a:cxn>
              <a:cxn ang="0">
                <a:pos x="8" y="11"/>
              </a:cxn>
              <a:cxn ang="0">
                <a:pos x="11" y="5"/>
              </a:cxn>
              <a:cxn ang="0">
                <a:pos x="14" y="5"/>
              </a:cxn>
              <a:cxn ang="0">
                <a:pos x="17" y="3"/>
              </a:cxn>
              <a:cxn ang="0">
                <a:pos x="17" y="3"/>
              </a:cxn>
              <a:cxn ang="0">
                <a:pos x="22" y="5"/>
              </a:cxn>
              <a:cxn ang="0">
                <a:pos x="25" y="5"/>
              </a:cxn>
              <a:cxn ang="0">
                <a:pos x="25" y="14"/>
              </a:cxn>
            </a:cxnLst>
            <a:rect l="0" t="0" r="r" b="b"/>
            <a:pathLst>
              <a:path w="34" h="47">
                <a:moveTo>
                  <a:pt x="25" y="14"/>
                </a:moveTo>
                <a:lnTo>
                  <a:pt x="25" y="17"/>
                </a:lnTo>
                <a:lnTo>
                  <a:pt x="25" y="17"/>
                </a:lnTo>
                <a:lnTo>
                  <a:pt x="14" y="19"/>
                </a:lnTo>
                <a:lnTo>
                  <a:pt x="6" y="22"/>
                </a:lnTo>
                <a:lnTo>
                  <a:pt x="0" y="28"/>
                </a:lnTo>
                <a:lnTo>
                  <a:pt x="0" y="33"/>
                </a:lnTo>
                <a:lnTo>
                  <a:pt x="0" y="33"/>
                </a:lnTo>
                <a:lnTo>
                  <a:pt x="0" y="39"/>
                </a:lnTo>
                <a:lnTo>
                  <a:pt x="3" y="44"/>
                </a:lnTo>
                <a:lnTo>
                  <a:pt x="8" y="47"/>
                </a:lnTo>
                <a:lnTo>
                  <a:pt x="14" y="47"/>
                </a:lnTo>
                <a:lnTo>
                  <a:pt x="14" y="47"/>
                </a:lnTo>
                <a:lnTo>
                  <a:pt x="20" y="44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8" y="47"/>
                </a:lnTo>
                <a:lnTo>
                  <a:pt x="34" y="47"/>
                </a:lnTo>
                <a:lnTo>
                  <a:pt x="34" y="44"/>
                </a:lnTo>
                <a:lnTo>
                  <a:pt x="34" y="44"/>
                </a:lnTo>
                <a:lnTo>
                  <a:pt x="34" y="39"/>
                </a:lnTo>
                <a:lnTo>
                  <a:pt x="34" y="17"/>
                </a:lnTo>
                <a:lnTo>
                  <a:pt x="34" y="17"/>
                </a:lnTo>
                <a:lnTo>
                  <a:pt x="31" y="8"/>
                </a:lnTo>
                <a:lnTo>
                  <a:pt x="28" y="3"/>
                </a:lnTo>
                <a:lnTo>
                  <a:pt x="25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3"/>
                </a:lnTo>
                <a:lnTo>
                  <a:pt x="3" y="8"/>
                </a:lnTo>
                <a:lnTo>
                  <a:pt x="0" y="11"/>
                </a:lnTo>
                <a:lnTo>
                  <a:pt x="8" y="11"/>
                </a:lnTo>
                <a:lnTo>
                  <a:pt x="8" y="11"/>
                </a:lnTo>
                <a:lnTo>
                  <a:pt x="11" y="5"/>
                </a:lnTo>
                <a:lnTo>
                  <a:pt x="14" y="5"/>
                </a:lnTo>
                <a:lnTo>
                  <a:pt x="17" y="3"/>
                </a:lnTo>
                <a:lnTo>
                  <a:pt x="17" y="3"/>
                </a:lnTo>
                <a:lnTo>
                  <a:pt x="22" y="5"/>
                </a:lnTo>
                <a:lnTo>
                  <a:pt x="25" y="5"/>
                </a:lnTo>
                <a:lnTo>
                  <a:pt x="25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9" name="Freeform 793"/>
          <p:cNvSpPr>
            <a:spLocks/>
          </p:cNvSpPr>
          <p:nvPr/>
        </p:nvSpPr>
        <p:spPr bwMode="auto">
          <a:xfrm>
            <a:off x="4716918" y="3887141"/>
            <a:ext cx="60126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1" y="44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9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2"/>
              </a:cxn>
              <a:cxn ang="0">
                <a:pos x="19" y="44"/>
              </a:cxn>
              <a:cxn ang="0">
                <a:pos x="19" y="44"/>
              </a:cxn>
              <a:cxn ang="0">
                <a:pos x="14" y="42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3" y="5"/>
              </a:cxn>
              <a:cxn ang="0">
                <a:pos x="33" y="5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5"/>
              </a:cxn>
            </a:cxnLst>
            <a:rect l="0" t="0" r="r" b="b"/>
            <a:pathLst>
              <a:path w="39" h="47">
                <a:moveTo>
                  <a:pt x="5" y="5"/>
                </a:moveTo>
                <a:lnTo>
                  <a:pt x="5" y="5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1" y="44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9" y="36"/>
                </a:lnTo>
                <a:lnTo>
                  <a:pt x="33" y="36"/>
                </a:lnTo>
                <a:lnTo>
                  <a:pt x="33" y="36"/>
                </a:lnTo>
                <a:lnTo>
                  <a:pt x="28" y="42"/>
                </a:lnTo>
                <a:lnTo>
                  <a:pt x="19" y="44"/>
                </a:lnTo>
                <a:lnTo>
                  <a:pt x="19" y="44"/>
                </a:lnTo>
                <a:lnTo>
                  <a:pt x="14" y="42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3" y="5"/>
                </a:lnTo>
                <a:lnTo>
                  <a:pt x="33" y="5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0" name="Freeform 794"/>
          <p:cNvSpPr>
            <a:spLocks/>
          </p:cNvSpPr>
          <p:nvPr/>
        </p:nvSpPr>
        <p:spPr bwMode="auto">
          <a:xfrm>
            <a:off x="4573540" y="3862473"/>
            <a:ext cx="61668" cy="9287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50"/>
              </a:cxn>
              <a:cxn ang="0">
                <a:pos x="3" y="59"/>
              </a:cxn>
              <a:cxn ang="0">
                <a:pos x="12" y="61"/>
              </a:cxn>
              <a:cxn ang="0">
                <a:pos x="20" y="64"/>
              </a:cxn>
              <a:cxn ang="0">
                <a:pos x="20" y="64"/>
              </a:cxn>
              <a:cxn ang="0">
                <a:pos x="28" y="61"/>
              </a:cxn>
              <a:cxn ang="0">
                <a:pos x="34" y="59"/>
              </a:cxn>
              <a:cxn ang="0">
                <a:pos x="34" y="59"/>
              </a:cxn>
              <a:cxn ang="0">
                <a:pos x="34" y="64"/>
              </a:cxn>
              <a:cxn ang="0">
                <a:pos x="40" y="64"/>
              </a:cxn>
              <a:cxn ang="0">
                <a:pos x="40" y="0"/>
              </a:cxn>
              <a:cxn ang="0">
                <a:pos x="34" y="0"/>
              </a:cxn>
              <a:cxn ang="0">
                <a:pos x="34" y="22"/>
              </a:cxn>
              <a:cxn ang="0">
                <a:pos x="34" y="22"/>
              </a:cxn>
              <a:cxn ang="0">
                <a:pos x="34" y="22"/>
              </a:cxn>
              <a:cxn ang="0">
                <a:pos x="26" y="20"/>
              </a:cxn>
              <a:cxn ang="0">
                <a:pos x="20" y="17"/>
              </a:cxn>
              <a:cxn ang="0">
                <a:pos x="20" y="17"/>
              </a:cxn>
              <a:cxn ang="0">
                <a:pos x="12" y="20"/>
              </a:cxn>
              <a:cxn ang="0">
                <a:pos x="6" y="22"/>
              </a:cxn>
              <a:cxn ang="0">
                <a:pos x="0" y="31"/>
              </a:cxn>
              <a:cxn ang="0">
                <a:pos x="0" y="39"/>
              </a:cxn>
            </a:cxnLst>
            <a:rect l="0" t="0" r="r" b="b"/>
            <a:pathLst>
              <a:path w="40" h="64">
                <a:moveTo>
                  <a:pt x="0" y="39"/>
                </a:moveTo>
                <a:lnTo>
                  <a:pt x="0" y="39"/>
                </a:lnTo>
                <a:lnTo>
                  <a:pt x="0" y="50"/>
                </a:lnTo>
                <a:lnTo>
                  <a:pt x="3" y="59"/>
                </a:lnTo>
                <a:lnTo>
                  <a:pt x="12" y="61"/>
                </a:lnTo>
                <a:lnTo>
                  <a:pt x="20" y="64"/>
                </a:lnTo>
                <a:lnTo>
                  <a:pt x="20" y="64"/>
                </a:lnTo>
                <a:lnTo>
                  <a:pt x="28" y="61"/>
                </a:lnTo>
                <a:lnTo>
                  <a:pt x="34" y="59"/>
                </a:lnTo>
                <a:lnTo>
                  <a:pt x="34" y="59"/>
                </a:lnTo>
                <a:lnTo>
                  <a:pt x="34" y="64"/>
                </a:lnTo>
                <a:lnTo>
                  <a:pt x="40" y="64"/>
                </a:lnTo>
                <a:lnTo>
                  <a:pt x="40" y="0"/>
                </a:lnTo>
                <a:lnTo>
                  <a:pt x="34" y="0"/>
                </a:lnTo>
                <a:lnTo>
                  <a:pt x="34" y="22"/>
                </a:lnTo>
                <a:lnTo>
                  <a:pt x="34" y="22"/>
                </a:lnTo>
                <a:lnTo>
                  <a:pt x="34" y="22"/>
                </a:lnTo>
                <a:lnTo>
                  <a:pt x="26" y="20"/>
                </a:lnTo>
                <a:lnTo>
                  <a:pt x="20" y="17"/>
                </a:lnTo>
                <a:lnTo>
                  <a:pt x="20" y="17"/>
                </a:lnTo>
                <a:lnTo>
                  <a:pt x="12" y="20"/>
                </a:lnTo>
                <a:lnTo>
                  <a:pt x="6" y="22"/>
                </a:lnTo>
                <a:lnTo>
                  <a:pt x="0" y="31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1" name="Freeform 795"/>
          <p:cNvSpPr>
            <a:spLocks/>
          </p:cNvSpPr>
          <p:nvPr/>
        </p:nvSpPr>
        <p:spPr bwMode="auto">
          <a:xfrm>
            <a:off x="4501080" y="3887141"/>
            <a:ext cx="60126" cy="68202"/>
          </a:xfrm>
          <a:custGeom>
            <a:avLst/>
            <a:gdLst/>
            <a:ahLst/>
            <a:cxnLst>
              <a:cxn ang="0">
                <a:pos x="5" y="5"/>
              </a:cxn>
              <a:cxn ang="0">
                <a:pos x="5" y="5"/>
              </a:cxn>
              <a:cxn ang="0">
                <a:pos x="0" y="11"/>
              </a:cxn>
              <a:cxn ang="0">
                <a:pos x="0" y="22"/>
              </a:cxn>
              <a:cxn ang="0">
                <a:pos x="0" y="22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1" y="44"/>
              </a:cxn>
              <a:cxn ang="0">
                <a:pos x="19" y="47"/>
              </a:cxn>
              <a:cxn ang="0">
                <a:pos x="19" y="47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9" y="36"/>
              </a:cxn>
              <a:cxn ang="0">
                <a:pos x="33" y="36"/>
              </a:cxn>
              <a:cxn ang="0">
                <a:pos x="33" y="36"/>
              </a:cxn>
              <a:cxn ang="0">
                <a:pos x="28" y="42"/>
              </a:cxn>
              <a:cxn ang="0">
                <a:pos x="19" y="44"/>
              </a:cxn>
              <a:cxn ang="0">
                <a:pos x="19" y="44"/>
              </a:cxn>
              <a:cxn ang="0">
                <a:pos x="17" y="42"/>
              </a:cxn>
              <a:cxn ang="0">
                <a:pos x="11" y="39"/>
              </a:cxn>
              <a:cxn ang="0">
                <a:pos x="8" y="33"/>
              </a:cxn>
              <a:cxn ang="0">
                <a:pos x="5" y="25"/>
              </a:cxn>
              <a:cxn ang="0">
                <a:pos x="39" y="25"/>
              </a:cxn>
              <a:cxn ang="0">
                <a:pos x="39" y="25"/>
              </a:cxn>
              <a:cxn ang="0">
                <a:pos x="39" y="14"/>
              </a:cxn>
              <a:cxn ang="0">
                <a:pos x="33" y="5"/>
              </a:cxn>
              <a:cxn ang="0">
                <a:pos x="33" y="5"/>
              </a:cxn>
              <a:cxn ang="0">
                <a:pos x="28" y="0"/>
              </a:cxn>
              <a:cxn ang="0">
                <a:pos x="19" y="0"/>
              </a:cxn>
              <a:cxn ang="0">
                <a:pos x="19" y="0"/>
              </a:cxn>
              <a:cxn ang="0">
                <a:pos x="11" y="0"/>
              </a:cxn>
              <a:cxn ang="0">
                <a:pos x="5" y="5"/>
              </a:cxn>
            </a:cxnLst>
            <a:rect l="0" t="0" r="r" b="b"/>
            <a:pathLst>
              <a:path w="39" h="47">
                <a:moveTo>
                  <a:pt x="5" y="5"/>
                </a:moveTo>
                <a:lnTo>
                  <a:pt x="5" y="5"/>
                </a:lnTo>
                <a:lnTo>
                  <a:pt x="0" y="11"/>
                </a:lnTo>
                <a:lnTo>
                  <a:pt x="0" y="22"/>
                </a:lnTo>
                <a:lnTo>
                  <a:pt x="0" y="22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1" y="44"/>
                </a:lnTo>
                <a:lnTo>
                  <a:pt x="19" y="47"/>
                </a:lnTo>
                <a:lnTo>
                  <a:pt x="19" y="47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9" y="36"/>
                </a:lnTo>
                <a:lnTo>
                  <a:pt x="33" y="36"/>
                </a:lnTo>
                <a:lnTo>
                  <a:pt x="33" y="36"/>
                </a:lnTo>
                <a:lnTo>
                  <a:pt x="28" y="42"/>
                </a:lnTo>
                <a:lnTo>
                  <a:pt x="19" y="44"/>
                </a:lnTo>
                <a:lnTo>
                  <a:pt x="19" y="44"/>
                </a:lnTo>
                <a:lnTo>
                  <a:pt x="17" y="42"/>
                </a:lnTo>
                <a:lnTo>
                  <a:pt x="11" y="39"/>
                </a:lnTo>
                <a:lnTo>
                  <a:pt x="8" y="33"/>
                </a:lnTo>
                <a:lnTo>
                  <a:pt x="5" y="25"/>
                </a:lnTo>
                <a:lnTo>
                  <a:pt x="39" y="25"/>
                </a:lnTo>
                <a:lnTo>
                  <a:pt x="39" y="25"/>
                </a:lnTo>
                <a:lnTo>
                  <a:pt x="39" y="14"/>
                </a:lnTo>
                <a:lnTo>
                  <a:pt x="33" y="5"/>
                </a:lnTo>
                <a:lnTo>
                  <a:pt x="33" y="5"/>
                </a:lnTo>
                <a:lnTo>
                  <a:pt x="28" y="0"/>
                </a:lnTo>
                <a:lnTo>
                  <a:pt x="19" y="0"/>
                </a:lnTo>
                <a:lnTo>
                  <a:pt x="19" y="0"/>
                </a:lnTo>
                <a:lnTo>
                  <a:pt x="11" y="0"/>
                </a:lnTo>
                <a:lnTo>
                  <a:pt x="5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2" name="Freeform 796"/>
          <p:cNvSpPr>
            <a:spLocks/>
          </p:cNvSpPr>
          <p:nvPr/>
        </p:nvSpPr>
        <p:spPr bwMode="auto">
          <a:xfrm>
            <a:off x="5019092" y="3887141"/>
            <a:ext cx="55501" cy="68202"/>
          </a:xfrm>
          <a:custGeom>
            <a:avLst/>
            <a:gdLst/>
            <a:ahLst/>
            <a:cxnLst>
              <a:cxn ang="0">
                <a:pos x="28" y="8"/>
              </a:cxn>
              <a:cxn ang="0">
                <a:pos x="28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6" y="47"/>
              </a:cxn>
              <a:cxn ang="0">
                <a:pos x="36" y="14"/>
              </a:cxn>
              <a:cxn ang="0">
                <a:pos x="36" y="14"/>
              </a:cxn>
              <a:cxn ang="0">
                <a:pos x="36" y="8"/>
              </a:cxn>
              <a:cxn ang="0">
                <a:pos x="33" y="3"/>
              </a:cxn>
              <a:cxn ang="0">
                <a:pos x="33" y="3"/>
              </a:cxn>
              <a:cxn ang="0">
                <a:pos x="31" y="0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  <a:cxn ang="0">
                <a:pos x="14" y="3"/>
              </a:cxn>
              <a:cxn ang="0">
                <a:pos x="5" y="5"/>
              </a:cxn>
              <a:cxn ang="0">
                <a:pos x="5" y="5"/>
              </a:cxn>
              <a:cxn ang="0">
                <a:pos x="5" y="0"/>
              </a:cxn>
              <a:cxn ang="0">
                <a:pos x="0" y="0"/>
              </a:cxn>
              <a:cxn ang="0">
                <a:pos x="0" y="47"/>
              </a:cxn>
              <a:cxn ang="0">
                <a:pos x="5" y="47"/>
              </a:cxn>
              <a:cxn ang="0">
                <a:pos x="5" y="11"/>
              </a:cxn>
              <a:cxn ang="0">
                <a:pos x="5" y="11"/>
              </a:cxn>
              <a:cxn ang="0">
                <a:pos x="14" y="5"/>
              </a:cxn>
              <a:cxn ang="0">
                <a:pos x="14" y="5"/>
              </a:cxn>
              <a:cxn ang="0">
                <a:pos x="22" y="5"/>
              </a:cxn>
              <a:cxn ang="0">
                <a:pos x="22" y="5"/>
              </a:cxn>
              <a:cxn ang="0">
                <a:pos x="25" y="5"/>
              </a:cxn>
              <a:cxn ang="0">
                <a:pos x="28" y="8"/>
              </a:cxn>
            </a:cxnLst>
            <a:rect l="0" t="0" r="r" b="b"/>
            <a:pathLst>
              <a:path w="36" h="47">
                <a:moveTo>
                  <a:pt x="28" y="8"/>
                </a:moveTo>
                <a:lnTo>
                  <a:pt x="28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6" y="47"/>
                </a:lnTo>
                <a:lnTo>
                  <a:pt x="36" y="14"/>
                </a:lnTo>
                <a:lnTo>
                  <a:pt x="36" y="14"/>
                </a:lnTo>
                <a:lnTo>
                  <a:pt x="36" y="8"/>
                </a:lnTo>
                <a:lnTo>
                  <a:pt x="33" y="3"/>
                </a:lnTo>
                <a:lnTo>
                  <a:pt x="33" y="3"/>
                </a:lnTo>
                <a:lnTo>
                  <a:pt x="31" y="0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  <a:lnTo>
                  <a:pt x="14" y="3"/>
                </a:lnTo>
                <a:lnTo>
                  <a:pt x="5" y="5"/>
                </a:ln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lnTo>
                  <a:pt x="0" y="47"/>
                </a:lnTo>
                <a:lnTo>
                  <a:pt x="5" y="47"/>
                </a:lnTo>
                <a:lnTo>
                  <a:pt x="5" y="11"/>
                </a:lnTo>
                <a:lnTo>
                  <a:pt x="5" y="11"/>
                </a:lnTo>
                <a:lnTo>
                  <a:pt x="14" y="5"/>
                </a:lnTo>
                <a:lnTo>
                  <a:pt x="14" y="5"/>
                </a:lnTo>
                <a:lnTo>
                  <a:pt x="22" y="5"/>
                </a:lnTo>
                <a:lnTo>
                  <a:pt x="22" y="5"/>
                </a:lnTo>
                <a:lnTo>
                  <a:pt x="25" y="5"/>
                </a:lnTo>
                <a:lnTo>
                  <a:pt x="2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3" name="Freeform 797"/>
          <p:cNvSpPr>
            <a:spLocks/>
          </p:cNvSpPr>
          <p:nvPr/>
        </p:nvSpPr>
        <p:spPr bwMode="auto">
          <a:xfrm>
            <a:off x="4832546" y="3855217"/>
            <a:ext cx="100211" cy="100126"/>
          </a:xfrm>
          <a:custGeom>
            <a:avLst/>
            <a:gdLst/>
            <a:ahLst/>
            <a:cxnLst>
              <a:cxn ang="0">
                <a:pos x="59" y="5"/>
              </a:cxn>
              <a:cxn ang="0">
                <a:pos x="59" y="5"/>
              </a:cxn>
              <a:cxn ang="0">
                <a:pos x="59" y="69"/>
              </a:cxn>
              <a:cxn ang="0">
                <a:pos x="65" y="69"/>
              </a:cxn>
              <a:cxn ang="0">
                <a:pos x="65" y="0"/>
              </a:cxn>
              <a:cxn ang="0">
                <a:pos x="54" y="0"/>
              </a:cxn>
              <a:cxn ang="0">
                <a:pos x="54" y="0"/>
              </a:cxn>
              <a:cxn ang="0">
                <a:pos x="34" y="61"/>
              </a:cxn>
              <a:cxn ang="0">
                <a:pos x="34" y="61"/>
              </a:cxn>
              <a:cxn ang="0">
                <a:pos x="34" y="61"/>
              </a:cxn>
              <a:cxn ang="0">
                <a:pos x="12" y="0"/>
              </a:cxn>
              <a:cxn ang="0">
                <a:pos x="0" y="0"/>
              </a:cxn>
              <a:cxn ang="0">
                <a:pos x="0" y="69"/>
              </a:cxn>
              <a:cxn ang="0">
                <a:pos x="9" y="69"/>
              </a:cxn>
              <a:cxn ang="0">
                <a:pos x="9" y="69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28" y="69"/>
              </a:cxn>
              <a:cxn ang="0">
                <a:pos x="37" y="69"/>
              </a:cxn>
              <a:cxn ang="0">
                <a:pos x="37" y="69"/>
              </a:cxn>
              <a:cxn ang="0">
                <a:pos x="59" y="5"/>
              </a:cxn>
              <a:cxn ang="0">
                <a:pos x="59" y="5"/>
              </a:cxn>
            </a:cxnLst>
            <a:rect l="0" t="0" r="r" b="b"/>
            <a:pathLst>
              <a:path w="65" h="69">
                <a:moveTo>
                  <a:pt x="59" y="5"/>
                </a:moveTo>
                <a:lnTo>
                  <a:pt x="59" y="5"/>
                </a:lnTo>
                <a:lnTo>
                  <a:pt x="59" y="69"/>
                </a:lnTo>
                <a:lnTo>
                  <a:pt x="65" y="69"/>
                </a:lnTo>
                <a:lnTo>
                  <a:pt x="65" y="0"/>
                </a:lnTo>
                <a:lnTo>
                  <a:pt x="54" y="0"/>
                </a:lnTo>
                <a:lnTo>
                  <a:pt x="54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12" y="0"/>
                </a:lnTo>
                <a:lnTo>
                  <a:pt x="0" y="0"/>
                </a:lnTo>
                <a:lnTo>
                  <a:pt x="0" y="69"/>
                </a:lnTo>
                <a:lnTo>
                  <a:pt x="9" y="69"/>
                </a:lnTo>
                <a:lnTo>
                  <a:pt x="9" y="69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28" y="69"/>
                </a:lnTo>
                <a:lnTo>
                  <a:pt x="37" y="69"/>
                </a:lnTo>
                <a:lnTo>
                  <a:pt x="37" y="69"/>
                </a:lnTo>
                <a:lnTo>
                  <a:pt x="59" y="5"/>
                </a:lnTo>
                <a:lnTo>
                  <a:pt x="59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" name="Rectangle 798"/>
          <p:cNvSpPr>
            <a:spLocks noChangeArrowheads="1"/>
          </p:cNvSpPr>
          <p:nvPr/>
        </p:nvSpPr>
        <p:spPr bwMode="auto">
          <a:xfrm>
            <a:off x="4470246" y="3862473"/>
            <a:ext cx="13875" cy="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" name="Freeform 799"/>
          <p:cNvSpPr>
            <a:spLocks/>
          </p:cNvSpPr>
          <p:nvPr/>
        </p:nvSpPr>
        <p:spPr bwMode="auto">
          <a:xfrm>
            <a:off x="4397786" y="3894397"/>
            <a:ext cx="24667" cy="53691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5" y="0"/>
              </a:cxn>
              <a:cxn ang="0">
                <a:pos x="5" y="0"/>
              </a:cxn>
              <a:cxn ang="0">
                <a:pos x="5" y="0"/>
              </a:cxn>
              <a:cxn ang="0">
                <a:pos x="11" y="20"/>
              </a:cxn>
              <a:cxn ang="0">
                <a:pos x="16" y="37"/>
              </a:cxn>
              <a:cxn ang="0">
                <a:pos x="16" y="37"/>
              </a:cxn>
              <a:cxn ang="0">
                <a:pos x="0" y="20"/>
              </a:cxn>
            </a:cxnLst>
            <a:rect l="0" t="0" r="r" b="b"/>
            <a:pathLst>
              <a:path w="16" h="37">
                <a:moveTo>
                  <a:pt x="0" y="20"/>
                </a:moveTo>
                <a:lnTo>
                  <a:pt x="0" y="20"/>
                </a:lnTo>
                <a:lnTo>
                  <a:pt x="5" y="0"/>
                </a:lnTo>
                <a:lnTo>
                  <a:pt x="5" y="0"/>
                </a:lnTo>
                <a:lnTo>
                  <a:pt x="5" y="0"/>
                </a:lnTo>
                <a:lnTo>
                  <a:pt x="11" y="20"/>
                </a:lnTo>
                <a:lnTo>
                  <a:pt x="16" y="37"/>
                </a:lnTo>
                <a:lnTo>
                  <a:pt x="16" y="37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" name="Freeform 800"/>
          <p:cNvSpPr>
            <a:spLocks/>
          </p:cNvSpPr>
          <p:nvPr/>
        </p:nvSpPr>
        <p:spPr bwMode="auto">
          <a:xfrm>
            <a:off x="4357702" y="3364745"/>
            <a:ext cx="954313" cy="390346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224" y="0"/>
              </a:cxn>
              <a:cxn ang="0">
                <a:pos x="224" y="0"/>
              </a:cxn>
              <a:cxn ang="0">
                <a:pos x="222" y="5"/>
              </a:cxn>
              <a:cxn ang="0">
                <a:pos x="222" y="5"/>
              </a:cxn>
              <a:cxn ang="0">
                <a:pos x="216" y="11"/>
              </a:cxn>
              <a:cxn ang="0">
                <a:pos x="216" y="11"/>
              </a:cxn>
              <a:cxn ang="0">
                <a:pos x="210" y="8"/>
              </a:cxn>
              <a:cxn ang="0">
                <a:pos x="210" y="8"/>
              </a:cxn>
              <a:cxn ang="0">
                <a:pos x="208" y="8"/>
              </a:cxn>
              <a:cxn ang="0">
                <a:pos x="208" y="11"/>
              </a:cxn>
              <a:cxn ang="0">
                <a:pos x="208" y="11"/>
              </a:cxn>
              <a:cxn ang="0">
                <a:pos x="210" y="14"/>
              </a:cxn>
              <a:cxn ang="0">
                <a:pos x="210" y="14"/>
              </a:cxn>
              <a:cxn ang="0">
                <a:pos x="216" y="14"/>
              </a:cxn>
              <a:cxn ang="0">
                <a:pos x="216" y="14"/>
              </a:cxn>
              <a:cxn ang="0">
                <a:pos x="222" y="14"/>
              </a:cxn>
              <a:cxn ang="0">
                <a:pos x="227" y="11"/>
              </a:cxn>
              <a:cxn ang="0">
                <a:pos x="227" y="11"/>
              </a:cxn>
              <a:cxn ang="0">
                <a:pos x="233" y="0"/>
              </a:cxn>
              <a:cxn ang="0">
                <a:pos x="580" y="0"/>
              </a:cxn>
              <a:cxn ang="0">
                <a:pos x="619" y="269"/>
              </a:cxn>
              <a:cxn ang="0">
                <a:pos x="0" y="269"/>
              </a:cxn>
              <a:cxn ang="0">
                <a:pos x="40" y="0"/>
              </a:cxn>
            </a:cxnLst>
            <a:rect l="0" t="0" r="r" b="b"/>
            <a:pathLst>
              <a:path w="619" h="269">
                <a:moveTo>
                  <a:pt x="40" y="0"/>
                </a:moveTo>
                <a:lnTo>
                  <a:pt x="224" y="0"/>
                </a:lnTo>
                <a:lnTo>
                  <a:pt x="224" y="0"/>
                </a:lnTo>
                <a:lnTo>
                  <a:pt x="222" y="5"/>
                </a:lnTo>
                <a:lnTo>
                  <a:pt x="222" y="5"/>
                </a:lnTo>
                <a:lnTo>
                  <a:pt x="216" y="11"/>
                </a:lnTo>
                <a:lnTo>
                  <a:pt x="216" y="11"/>
                </a:lnTo>
                <a:lnTo>
                  <a:pt x="210" y="8"/>
                </a:lnTo>
                <a:lnTo>
                  <a:pt x="210" y="8"/>
                </a:lnTo>
                <a:lnTo>
                  <a:pt x="208" y="8"/>
                </a:lnTo>
                <a:lnTo>
                  <a:pt x="208" y="11"/>
                </a:lnTo>
                <a:lnTo>
                  <a:pt x="208" y="11"/>
                </a:lnTo>
                <a:lnTo>
                  <a:pt x="210" y="14"/>
                </a:lnTo>
                <a:lnTo>
                  <a:pt x="210" y="14"/>
                </a:lnTo>
                <a:lnTo>
                  <a:pt x="216" y="14"/>
                </a:lnTo>
                <a:lnTo>
                  <a:pt x="216" y="14"/>
                </a:lnTo>
                <a:lnTo>
                  <a:pt x="222" y="14"/>
                </a:lnTo>
                <a:lnTo>
                  <a:pt x="227" y="11"/>
                </a:lnTo>
                <a:lnTo>
                  <a:pt x="227" y="11"/>
                </a:lnTo>
                <a:lnTo>
                  <a:pt x="233" y="0"/>
                </a:lnTo>
                <a:lnTo>
                  <a:pt x="580" y="0"/>
                </a:lnTo>
                <a:lnTo>
                  <a:pt x="619" y="269"/>
                </a:lnTo>
                <a:lnTo>
                  <a:pt x="0" y="269"/>
                </a:lnTo>
                <a:lnTo>
                  <a:pt x="4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Freeform 801"/>
          <p:cNvSpPr>
            <a:spLocks/>
          </p:cNvSpPr>
          <p:nvPr/>
        </p:nvSpPr>
        <p:spPr bwMode="auto">
          <a:xfrm>
            <a:off x="5127011" y="3585312"/>
            <a:ext cx="60126" cy="7255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5" y="44"/>
              </a:cxn>
              <a:cxn ang="0">
                <a:pos x="5" y="44"/>
              </a:cxn>
              <a:cxn ang="0">
                <a:pos x="11" y="47"/>
              </a:cxn>
              <a:cxn ang="0">
                <a:pos x="19" y="50"/>
              </a:cxn>
              <a:cxn ang="0">
                <a:pos x="19" y="50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6" y="39"/>
              </a:cxn>
              <a:cxn ang="0">
                <a:pos x="39" y="33"/>
              </a:cxn>
              <a:cxn ang="0">
                <a:pos x="39" y="33"/>
              </a:cxn>
              <a:cxn ang="0">
                <a:pos x="36" y="28"/>
              </a:cxn>
              <a:cxn ang="0">
                <a:pos x="33" y="25"/>
              </a:cxn>
              <a:cxn ang="0">
                <a:pos x="33" y="25"/>
              </a:cxn>
              <a:cxn ang="0">
                <a:pos x="22" y="20"/>
              </a:cxn>
              <a:cxn ang="0">
                <a:pos x="22" y="20"/>
              </a:cxn>
              <a:cxn ang="0">
                <a:pos x="14" y="17"/>
              </a:cxn>
              <a:cxn ang="0">
                <a:pos x="11" y="14"/>
              </a:cxn>
              <a:cxn ang="0">
                <a:pos x="11" y="14"/>
              </a:cxn>
              <a:cxn ang="0">
                <a:pos x="14" y="11"/>
              </a:cxn>
              <a:cxn ang="0">
                <a:pos x="14" y="11"/>
              </a:cxn>
              <a:cxn ang="0">
                <a:pos x="19" y="8"/>
              </a:cxn>
              <a:cxn ang="0">
                <a:pos x="19" y="8"/>
              </a:cxn>
              <a:cxn ang="0">
                <a:pos x="25" y="11"/>
              </a:cxn>
              <a:cxn ang="0">
                <a:pos x="25" y="11"/>
              </a:cxn>
              <a:cxn ang="0">
                <a:pos x="25" y="14"/>
              </a:cxn>
              <a:cxn ang="0">
                <a:pos x="36" y="14"/>
              </a:cxn>
              <a:cxn ang="0">
                <a:pos x="36" y="14"/>
              </a:cxn>
              <a:cxn ang="0">
                <a:pos x="33" y="8"/>
              </a:cxn>
              <a:cxn ang="0">
                <a:pos x="31" y="3"/>
              </a:cxn>
              <a:cxn ang="0">
                <a:pos x="31" y="3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  <a:cxn ang="0">
                <a:pos x="5" y="6"/>
              </a:cxn>
              <a:cxn ang="0">
                <a:pos x="3" y="8"/>
              </a:cxn>
              <a:cxn ang="0">
                <a:pos x="3" y="14"/>
              </a:cxn>
              <a:cxn ang="0">
                <a:pos x="3" y="14"/>
              </a:cxn>
              <a:cxn ang="0">
                <a:pos x="3" y="22"/>
              </a:cxn>
              <a:cxn ang="0">
                <a:pos x="5" y="25"/>
              </a:cxn>
              <a:cxn ang="0">
                <a:pos x="5" y="25"/>
              </a:cxn>
              <a:cxn ang="0">
                <a:pos x="22" y="31"/>
              </a:cxn>
              <a:cxn ang="0">
                <a:pos x="22" y="31"/>
              </a:cxn>
              <a:cxn ang="0">
                <a:pos x="25" y="33"/>
              </a:cxn>
              <a:cxn ang="0">
                <a:pos x="28" y="36"/>
              </a:cxn>
              <a:cxn ang="0">
                <a:pos x="28" y="36"/>
              </a:cxn>
              <a:cxn ang="0">
                <a:pos x="25" y="39"/>
              </a:cxn>
              <a:cxn ang="0">
                <a:pos x="25" y="39"/>
              </a:cxn>
              <a:cxn ang="0">
                <a:pos x="19" y="39"/>
              </a:cxn>
              <a:cxn ang="0">
                <a:pos x="19" y="39"/>
              </a:cxn>
              <a:cxn ang="0">
                <a:pos x="14" y="39"/>
              </a:cxn>
              <a:cxn ang="0">
                <a:pos x="14" y="39"/>
              </a:cxn>
              <a:cxn ang="0">
                <a:pos x="11" y="33"/>
              </a:cxn>
              <a:cxn ang="0">
                <a:pos x="0" y="36"/>
              </a:cxn>
            </a:cxnLst>
            <a:rect l="0" t="0" r="r" b="b"/>
            <a:pathLst>
              <a:path w="39" h="50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5" y="44"/>
                </a:lnTo>
                <a:lnTo>
                  <a:pt x="5" y="44"/>
                </a:lnTo>
                <a:lnTo>
                  <a:pt x="11" y="47"/>
                </a:lnTo>
                <a:lnTo>
                  <a:pt x="19" y="50"/>
                </a:lnTo>
                <a:lnTo>
                  <a:pt x="19" y="50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6" y="39"/>
                </a:lnTo>
                <a:lnTo>
                  <a:pt x="39" y="33"/>
                </a:lnTo>
                <a:lnTo>
                  <a:pt x="39" y="33"/>
                </a:lnTo>
                <a:lnTo>
                  <a:pt x="36" y="28"/>
                </a:lnTo>
                <a:lnTo>
                  <a:pt x="33" y="25"/>
                </a:lnTo>
                <a:lnTo>
                  <a:pt x="33" y="25"/>
                </a:lnTo>
                <a:lnTo>
                  <a:pt x="22" y="20"/>
                </a:lnTo>
                <a:lnTo>
                  <a:pt x="22" y="20"/>
                </a:lnTo>
                <a:lnTo>
                  <a:pt x="14" y="17"/>
                </a:lnTo>
                <a:lnTo>
                  <a:pt x="11" y="14"/>
                </a:lnTo>
                <a:lnTo>
                  <a:pt x="11" y="14"/>
                </a:lnTo>
                <a:lnTo>
                  <a:pt x="14" y="11"/>
                </a:lnTo>
                <a:lnTo>
                  <a:pt x="14" y="11"/>
                </a:lnTo>
                <a:lnTo>
                  <a:pt x="19" y="8"/>
                </a:lnTo>
                <a:lnTo>
                  <a:pt x="19" y="8"/>
                </a:lnTo>
                <a:lnTo>
                  <a:pt x="25" y="11"/>
                </a:lnTo>
                <a:lnTo>
                  <a:pt x="25" y="11"/>
                </a:lnTo>
                <a:lnTo>
                  <a:pt x="25" y="14"/>
                </a:lnTo>
                <a:lnTo>
                  <a:pt x="36" y="14"/>
                </a:lnTo>
                <a:lnTo>
                  <a:pt x="36" y="14"/>
                </a:lnTo>
                <a:lnTo>
                  <a:pt x="33" y="8"/>
                </a:lnTo>
                <a:lnTo>
                  <a:pt x="31" y="3"/>
                </a:lnTo>
                <a:lnTo>
                  <a:pt x="31" y="3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  <a:lnTo>
                  <a:pt x="5" y="6"/>
                </a:lnTo>
                <a:lnTo>
                  <a:pt x="3" y="8"/>
                </a:lnTo>
                <a:lnTo>
                  <a:pt x="3" y="14"/>
                </a:lnTo>
                <a:lnTo>
                  <a:pt x="3" y="14"/>
                </a:lnTo>
                <a:lnTo>
                  <a:pt x="3" y="22"/>
                </a:lnTo>
                <a:lnTo>
                  <a:pt x="5" y="25"/>
                </a:lnTo>
                <a:lnTo>
                  <a:pt x="5" y="25"/>
                </a:lnTo>
                <a:lnTo>
                  <a:pt x="22" y="31"/>
                </a:lnTo>
                <a:lnTo>
                  <a:pt x="22" y="31"/>
                </a:lnTo>
                <a:lnTo>
                  <a:pt x="25" y="33"/>
                </a:lnTo>
                <a:lnTo>
                  <a:pt x="28" y="36"/>
                </a:lnTo>
                <a:lnTo>
                  <a:pt x="28" y="36"/>
                </a:lnTo>
                <a:lnTo>
                  <a:pt x="25" y="39"/>
                </a:lnTo>
                <a:lnTo>
                  <a:pt x="25" y="39"/>
                </a:lnTo>
                <a:lnTo>
                  <a:pt x="19" y="39"/>
                </a:lnTo>
                <a:lnTo>
                  <a:pt x="19" y="39"/>
                </a:lnTo>
                <a:lnTo>
                  <a:pt x="14" y="39"/>
                </a:lnTo>
                <a:lnTo>
                  <a:pt x="14" y="39"/>
                </a:lnTo>
                <a:lnTo>
                  <a:pt x="11" y="3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802"/>
          <p:cNvSpPr>
            <a:spLocks/>
          </p:cNvSpPr>
          <p:nvPr/>
        </p:nvSpPr>
        <p:spPr bwMode="auto">
          <a:xfrm>
            <a:off x="5045301" y="3585312"/>
            <a:ext cx="72460" cy="72555"/>
          </a:xfrm>
          <a:custGeom>
            <a:avLst/>
            <a:gdLst/>
            <a:ahLst/>
            <a:cxnLst>
              <a:cxn ang="0">
                <a:pos x="5" y="8"/>
              </a:cxn>
              <a:cxn ang="0">
                <a:pos x="5" y="8"/>
              </a:cxn>
              <a:cxn ang="0">
                <a:pos x="0" y="14"/>
              </a:cxn>
              <a:cxn ang="0">
                <a:pos x="0" y="25"/>
              </a:cxn>
              <a:cxn ang="0">
                <a:pos x="0" y="25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4" y="47"/>
              </a:cxn>
              <a:cxn ang="0">
                <a:pos x="25" y="50"/>
              </a:cxn>
              <a:cxn ang="0">
                <a:pos x="25" y="50"/>
              </a:cxn>
              <a:cxn ang="0">
                <a:pos x="33" y="47"/>
              </a:cxn>
              <a:cxn ang="0">
                <a:pos x="39" y="44"/>
              </a:cxn>
              <a:cxn ang="0">
                <a:pos x="39" y="44"/>
              </a:cxn>
              <a:cxn ang="0">
                <a:pos x="44" y="42"/>
              </a:cxn>
              <a:cxn ang="0">
                <a:pos x="47" y="36"/>
              </a:cxn>
              <a:cxn ang="0">
                <a:pos x="33" y="33"/>
              </a:cxn>
              <a:cxn ang="0">
                <a:pos x="33" y="33"/>
              </a:cxn>
              <a:cxn ang="0">
                <a:pos x="30" y="39"/>
              </a:cxn>
              <a:cxn ang="0">
                <a:pos x="30" y="39"/>
              </a:cxn>
              <a:cxn ang="0">
                <a:pos x="25" y="39"/>
              </a:cxn>
              <a:cxn ang="0">
                <a:pos x="25" y="39"/>
              </a:cxn>
              <a:cxn ang="0">
                <a:pos x="19" y="39"/>
              </a:cxn>
              <a:cxn ang="0">
                <a:pos x="16" y="36"/>
              </a:cxn>
              <a:cxn ang="0">
                <a:pos x="16" y="36"/>
              </a:cxn>
              <a:cxn ang="0">
                <a:pos x="14" y="33"/>
              </a:cxn>
              <a:cxn ang="0">
                <a:pos x="14" y="28"/>
              </a:cxn>
              <a:cxn ang="0">
                <a:pos x="47" y="28"/>
              </a:cxn>
              <a:cxn ang="0">
                <a:pos x="47" y="28"/>
              </a:cxn>
              <a:cxn ang="0">
                <a:pos x="47" y="17"/>
              </a:cxn>
              <a:cxn ang="0">
                <a:pos x="42" y="8"/>
              </a:cxn>
              <a:cxn ang="0">
                <a:pos x="42" y="8"/>
              </a:cxn>
              <a:cxn ang="0">
                <a:pos x="33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8"/>
              </a:cxn>
            </a:cxnLst>
            <a:rect l="0" t="0" r="r" b="b"/>
            <a:pathLst>
              <a:path w="47" h="50">
                <a:moveTo>
                  <a:pt x="5" y="8"/>
                </a:moveTo>
                <a:lnTo>
                  <a:pt x="5" y="8"/>
                </a:lnTo>
                <a:lnTo>
                  <a:pt x="0" y="14"/>
                </a:lnTo>
                <a:lnTo>
                  <a:pt x="0" y="25"/>
                </a:lnTo>
                <a:lnTo>
                  <a:pt x="0" y="25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4" y="47"/>
                </a:lnTo>
                <a:lnTo>
                  <a:pt x="25" y="50"/>
                </a:lnTo>
                <a:lnTo>
                  <a:pt x="25" y="50"/>
                </a:lnTo>
                <a:lnTo>
                  <a:pt x="33" y="47"/>
                </a:lnTo>
                <a:lnTo>
                  <a:pt x="39" y="44"/>
                </a:lnTo>
                <a:lnTo>
                  <a:pt x="39" y="44"/>
                </a:lnTo>
                <a:lnTo>
                  <a:pt x="44" y="42"/>
                </a:lnTo>
                <a:lnTo>
                  <a:pt x="47" y="36"/>
                </a:lnTo>
                <a:lnTo>
                  <a:pt x="33" y="33"/>
                </a:lnTo>
                <a:lnTo>
                  <a:pt x="33" y="33"/>
                </a:lnTo>
                <a:lnTo>
                  <a:pt x="30" y="39"/>
                </a:lnTo>
                <a:lnTo>
                  <a:pt x="30" y="39"/>
                </a:lnTo>
                <a:lnTo>
                  <a:pt x="25" y="39"/>
                </a:lnTo>
                <a:lnTo>
                  <a:pt x="25" y="39"/>
                </a:lnTo>
                <a:lnTo>
                  <a:pt x="19" y="39"/>
                </a:lnTo>
                <a:lnTo>
                  <a:pt x="16" y="36"/>
                </a:lnTo>
                <a:lnTo>
                  <a:pt x="16" y="36"/>
                </a:lnTo>
                <a:lnTo>
                  <a:pt x="14" y="33"/>
                </a:lnTo>
                <a:lnTo>
                  <a:pt x="14" y="28"/>
                </a:lnTo>
                <a:lnTo>
                  <a:pt x="47" y="28"/>
                </a:lnTo>
                <a:lnTo>
                  <a:pt x="47" y="28"/>
                </a:lnTo>
                <a:lnTo>
                  <a:pt x="47" y="17"/>
                </a:lnTo>
                <a:lnTo>
                  <a:pt x="42" y="8"/>
                </a:lnTo>
                <a:lnTo>
                  <a:pt x="42" y="8"/>
                </a:lnTo>
                <a:lnTo>
                  <a:pt x="33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Freeform 803"/>
          <p:cNvSpPr>
            <a:spLocks/>
          </p:cNvSpPr>
          <p:nvPr/>
        </p:nvSpPr>
        <p:spPr bwMode="auto">
          <a:xfrm>
            <a:off x="4975924" y="3585312"/>
            <a:ext cx="55501" cy="7255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5" y="44"/>
              </a:cxn>
              <a:cxn ang="0">
                <a:pos x="5" y="44"/>
              </a:cxn>
              <a:cxn ang="0">
                <a:pos x="11" y="47"/>
              </a:cxn>
              <a:cxn ang="0">
                <a:pos x="19" y="50"/>
              </a:cxn>
              <a:cxn ang="0">
                <a:pos x="19" y="50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6" y="39"/>
              </a:cxn>
              <a:cxn ang="0">
                <a:pos x="36" y="33"/>
              </a:cxn>
              <a:cxn ang="0">
                <a:pos x="36" y="33"/>
              </a:cxn>
              <a:cxn ang="0">
                <a:pos x="36" y="28"/>
              </a:cxn>
              <a:cxn ang="0">
                <a:pos x="33" y="25"/>
              </a:cxn>
              <a:cxn ang="0">
                <a:pos x="33" y="25"/>
              </a:cxn>
              <a:cxn ang="0">
                <a:pos x="22" y="20"/>
              </a:cxn>
              <a:cxn ang="0">
                <a:pos x="22" y="20"/>
              </a:cxn>
              <a:cxn ang="0">
                <a:pos x="11" y="17"/>
              </a:cxn>
              <a:cxn ang="0">
                <a:pos x="11" y="14"/>
              </a:cxn>
              <a:cxn ang="0">
                <a:pos x="11" y="14"/>
              </a:cxn>
              <a:cxn ang="0">
                <a:pos x="11" y="11"/>
              </a:cxn>
              <a:cxn ang="0">
                <a:pos x="11" y="11"/>
              </a:cxn>
              <a:cxn ang="0">
                <a:pos x="19" y="8"/>
              </a:cxn>
              <a:cxn ang="0">
                <a:pos x="19" y="8"/>
              </a:cxn>
              <a:cxn ang="0">
                <a:pos x="22" y="11"/>
              </a:cxn>
              <a:cxn ang="0">
                <a:pos x="22" y="11"/>
              </a:cxn>
              <a:cxn ang="0">
                <a:pos x="25" y="14"/>
              </a:cxn>
              <a:cxn ang="0">
                <a:pos x="36" y="14"/>
              </a:cxn>
              <a:cxn ang="0">
                <a:pos x="36" y="14"/>
              </a:cxn>
              <a:cxn ang="0">
                <a:pos x="33" y="8"/>
              </a:cxn>
              <a:cxn ang="0">
                <a:pos x="31" y="3"/>
              </a:cxn>
              <a:cxn ang="0">
                <a:pos x="31" y="3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5" y="6"/>
              </a:cxn>
              <a:cxn ang="0">
                <a:pos x="5" y="6"/>
              </a:cxn>
              <a:cxn ang="0">
                <a:pos x="3" y="8"/>
              </a:cxn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5" y="25"/>
              </a:cxn>
              <a:cxn ang="0">
                <a:pos x="5" y="25"/>
              </a:cxn>
              <a:cxn ang="0">
                <a:pos x="22" y="31"/>
              </a:cxn>
              <a:cxn ang="0">
                <a:pos x="22" y="31"/>
              </a:cxn>
              <a:cxn ang="0">
                <a:pos x="25" y="33"/>
              </a:cxn>
              <a:cxn ang="0">
                <a:pos x="28" y="36"/>
              </a:cxn>
              <a:cxn ang="0">
                <a:pos x="28" y="36"/>
              </a:cxn>
              <a:cxn ang="0">
                <a:pos x="25" y="39"/>
              </a:cxn>
              <a:cxn ang="0">
                <a:pos x="25" y="39"/>
              </a:cxn>
              <a:cxn ang="0">
                <a:pos x="19" y="39"/>
              </a:cxn>
              <a:cxn ang="0">
                <a:pos x="19" y="39"/>
              </a:cxn>
              <a:cxn ang="0">
                <a:pos x="14" y="39"/>
              </a:cxn>
              <a:cxn ang="0">
                <a:pos x="14" y="39"/>
              </a:cxn>
              <a:cxn ang="0">
                <a:pos x="11" y="33"/>
              </a:cxn>
              <a:cxn ang="0">
                <a:pos x="0" y="36"/>
              </a:cxn>
            </a:cxnLst>
            <a:rect l="0" t="0" r="r" b="b"/>
            <a:pathLst>
              <a:path w="36" h="50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5" y="44"/>
                </a:lnTo>
                <a:lnTo>
                  <a:pt x="5" y="44"/>
                </a:lnTo>
                <a:lnTo>
                  <a:pt x="11" y="47"/>
                </a:lnTo>
                <a:lnTo>
                  <a:pt x="19" y="50"/>
                </a:lnTo>
                <a:lnTo>
                  <a:pt x="19" y="50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6" y="39"/>
                </a:lnTo>
                <a:lnTo>
                  <a:pt x="36" y="33"/>
                </a:lnTo>
                <a:lnTo>
                  <a:pt x="36" y="33"/>
                </a:lnTo>
                <a:lnTo>
                  <a:pt x="36" y="28"/>
                </a:lnTo>
                <a:lnTo>
                  <a:pt x="33" y="25"/>
                </a:lnTo>
                <a:lnTo>
                  <a:pt x="33" y="25"/>
                </a:lnTo>
                <a:lnTo>
                  <a:pt x="22" y="20"/>
                </a:lnTo>
                <a:lnTo>
                  <a:pt x="22" y="20"/>
                </a:lnTo>
                <a:lnTo>
                  <a:pt x="11" y="17"/>
                </a:lnTo>
                <a:lnTo>
                  <a:pt x="11" y="14"/>
                </a:lnTo>
                <a:lnTo>
                  <a:pt x="11" y="14"/>
                </a:lnTo>
                <a:lnTo>
                  <a:pt x="11" y="11"/>
                </a:lnTo>
                <a:lnTo>
                  <a:pt x="11" y="11"/>
                </a:lnTo>
                <a:lnTo>
                  <a:pt x="19" y="8"/>
                </a:lnTo>
                <a:lnTo>
                  <a:pt x="19" y="8"/>
                </a:lnTo>
                <a:lnTo>
                  <a:pt x="22" y="11"/>
                </a:lnTo>
                <a:lnTo>
                  <a:pt x="22" y="11"/>
                </a:lnTo>
                <a:lnTo>
                  <a:pt x="25" y="14"/>
                </a:lnTo>
                <a:lnTo>
                  <a:pt x="36" y="14"/>
                </a:lnTo>
                <a:lnTo>
                  <a:pt x="36" y="14"/>
                </a:lnTo>
                <a:lnTo>
                  <a:pt x="33" y="8"/>
                </a:lnTo>
                <a:lnTo>
                  <a:pt x="31" y="3"/>
                </a:lnTo>
                <a:lnTo>
                  <a:pt x="31" y="3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5" y="6"/>
                </a:lnTo>
                <a:lnTo>
                  <a:pt x="5" y="6"/>
                </a:lnTo>
                <a:lnTo>
                  <a:pt x="3" y="8"/>
                </a:lnTo>
                <a:lnTo>
                  <a:pt x="0" y="14"/>
                </a:lnTo>
                <a:lnTo>
                  <a:pt x="0" y="14"/>
                </a:lnTo>
                <a:lnTo>
                  <a:pt x="3" y="22"/>
                </a:lnTo>
                <a:lnTo>
                  <a:pt x="5" y="25"/>
                </a:lnTo>
                <a:lnTo>
                  <a:pt x="5" y="25"/>
                </a:lnTo>
                <a:lnTo>
                  <a:pt x="22" y="31"/>
                </a:lnTo>
                <a:lnTo>
                  <a:pt x="22" y="31"/>
                </a:lnTo>
                <a:lnTo>
                  <a:pt x="25" y="33"/>
                </a:lnTo>
                <a:lnTo>
                  <a:pt x="28" y="36"/>
                </a:lnTo>
                <a:lnTo>
                  <a:pt x="28" y="36"/>
                </a:lnTo>
                <a:lnTo>
                  <a:pt x="25" y="39"/>
                </a:lnTo>
                <a:lnTo>
                  <a:pt x="25" y="39"/>
                </a:lnTo>
                <a:lnTo>
                  <a:pt x="19" y="39"/>
                </a:lnTo>
                <a:lnTo>
                  <a:pt x="19" y="39"/>
                </a:lnTo>
                <a:lnTo>
                  <a:pt x="14" y="39"/>
                </a:lnTo>
                <a:lnTo>
                  <a:pt x="14" y="39"/>
                </a:lnTo>
                <a:lnTo>
                  <a:pt x="11" y="3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Freeform 804"/>
          <p:cNvSpPr>
            <a:spLocks/>
          </p:cNvSpPr>
          <p:nvPr/>
        </p:nvSpPr>
        <p:spPr bwMode="auto">
          <a:xfrm>
            <a:off x="4911173" y="3585312"/>
            <a:ext cx="55501" cy="7255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42"/>
              </a:cxn>
              <a:cxn ang="0">
                <a:pos x="5" y="44"/>
              </a:cxn>
              <a:cxn ang="0">
                <a:pos x="5" y="44"/>
              </a:cxn>
              <a:cxn ang="0">
                <a:pos x="11" y="47"/>
              </a:cxn>
              <a:cxn ang="0">
                <a:pos x="17" y="50"/>
              </a:cxn>
              <a:cxn ang="0">
                <a:pos x="17" y="50"/>
              </a:cxn>
              <a:cxn ang="0">
                <a:pos x="25" y="47"/>
              </a:cxn>
              <a:cxn ang="0">
                <a:pos x="31" y="44"/>
              </a:cxn>
              <a:cxn ang="0">
                <a:pos x="31" y="44"/>
              </a:cxn>
              <a:cxn ang="0">
                <a:pos x="36" y="39"/>
              </a:cxn>
              <a:cxn ang="0">
                <a:pos x="36" y="33"/>
              </a:cxn>
              <a:cxn ang="0">
                <a:pos x="36" y="33"/>
              </a:cxn>
              <a:cxn ang="0">
                <a:pos x="36" y="28"/>
              </a:cxn>
              <a:cxn ang="0">
                <a:pos x="33" y="25"/>
              </a:cxn>
              <a:cxn ang="0">
                <a:pos x="33" y="25"/>
              </a:cxn>
              <a:cxn ang="0">
                <a:pos x="22" y="20"/>
              </a:cxn>
              <a:cxn ang="0">
                <a:pos x="22" y="20"/>
              </a:cxn>
              <a:cxn ang="0">
                <a:pos x="11" y="17"/>
              </a:cxn>
              <a:cxn ang="0">
                <a:pos x="11" y="14"/>
              </a:cxn>
              <a:cxn ang="0">
                <a:pos x="11" y="14"/>
              </a:cxn>
              <a:cxn ang="0">
                <a:pos x="11" y="11"/>
              </a:cxn>
              <a:cxn ang="0">
                <a:pos x="11" y="11"/>
              </a:cxn>
              <a:cxn ang="0">
                <a:pos x="17" y="8"/>
              </a:cxn>
              <a:cxn ang="0">
                <a:pos x="17" y="8"/>
              </a:cxn>
              <a:cxn ang="0">
                <a:pos x="22" y="11"/>
              </a:cxn>
              <a:cxn ang="0">
                <a:pos x="22" y="11"/>
              </a:cxn>
              <a:cxn ang="0">
                <a:pos x="25" y="14"/>
              </a:cxn>
              <a:cxn ang="0">
                <a:pos x="33" y="14"/>
              </a:cxn>
              <a:cxn ang="0">
                <a:pos x="33" y="14"/>
              </a:cxn>
              <a:cxn ang="0">
                <a:pos x="33" y="8"/>
              </a:cxn>
              <a:cxn ang="0">
                <a:pos x="28" y="3"/>
              </a:cxn>
              <a:cxn ang="0">
                <a:pos x="28" y="3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8" y="3"/>
              </a:cxn>
              <a:cxn ang="0">
                <a:pos x="5" y="6"/>
              </a:cxn>
              <a:cxn ang="0">
                <a:pos x="5" y="6"/>
              </a:cxn>
              <a:cxn ang="0">
                <a:pos x="0" y="8"/>
              </a:cxn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5" y="25"/>
              </a:cxn>
              <a:cxn ang="0">
                <a:pos x="5" y="25"/>
              </a:cxn>
              <a:cxn ang="0">
                <a:pos x="22" y="31"/>
              </a:cxn>
              <a:cxn ang="0">
                <a:pos x="22" y="31"/>
              </a:cxn>
              <a:cxn ang="0">
                <a:pos x="25" y="33"/>
              </a:cxn>
              <a:cxn ang="0">
                <a:pos x="25" y="36"/>
              </a:cxn>
              <a:cxn ang="0">
                <a:pos x="25" y="36"/>
              </a:cxn>
              <a:cxn ang="0">
                <a:pos x="25" y="39"/>
              </a:cxn>
              <a:cxn ang="0">
                <a:pos x="25" y="39"/>
              </a:cxn>
              <a:cxn ang="0">
                <a:pos x="17" y="39"/>
              </a:cxn>
              <a:cxn ang="0">
                <a:pos x="17" y="39"/>
              </a:cxn>
              <a:cxn ang="0">
                <a:pos x="11" y="39"/>
              </a:cxn>
              <a:cxn ang="0">
                <a:pos x="11" y="39"/>
              </a:cxn>
              <a:cxn ang="0">
                <a:pos x="8" y="33"/>
              </a:cxn>
              <a:cxn ang="0">
                <a:pos x="0" y="36"/>
              </a:cxn>
            </a:cxnLst>
            <a:rect l="0" t="0" r="r" b="b"/>
            <a:pathLst>
              <a:path w="36" h="50">
                <a:moveTo>
                  <a:pt x="0" y="36"/>
                </a:moveTo>
                <a:lnTo>
                  <a:pt x="0" y="36"/>
                </a:lnTo>
                <a:lnTo>
                  <a:pt x="0" y="42"/>
                </a:lnTo>
                <a:lnTo>
                  <a:pt x="5" y="44"/>
                </a:lnTo>
                <a:lnTo>
                  <a:pt x="5" y="44"/>
                </a:lnTo>
                <a:lnTo>
                  <a:pt x="11" y="47"/>
                </a:lnTo>
                <a:lnTo>
                  <a:pt x="17" y="50"/>
                </a:lnTo>
                <a:lnTo>
                  <a:pt x="17" y="50"/>
                </a:lnTo>
                <a:lnTo>
                  <a:pt x="25" y="47"/>
                </a:lnTo>
                <a:lnTo>
                  <a:pt x="31" y="44"/>
                </a:lnTo>
                <a:lnTo>
                  <a:pt x="31" y="44"/>
                </a:lnTo>
                <a:lnTo>
                  <a:pt x="36" y="39"/>
                </a:lnTo>
                <a:lnTo>
                  <a:pt x="36" y="33"/>
                </a:lnTo>
                <a:lnTo>
                  <a:pt x="36" y="33"/>
                </a:lnTo>
                <a:lnTo>
                  <a:pt x="36" y="28"/>
                </a:lnTo>
                <a:lnTo>
                  <a:pt x="33" y="25"/>
                </a:lnTo>
                <a:lnTo>
                  <a:pt x="33" y="25"/>
                </a:lnTo>
                <a:lnTo>
                  <a:pt x="22" y="20"/>
                </a:lnTo>
                <a:lnTo>
                  <a:pt x="22" y="20"/>
                </a:lnTo>
                <a:lnTo>
                  <a:pt x="11" y="17"/>
                </a:lnTo>
                <a:lnTo>
                  <a:pt x="11" y="14"/>
                </a:lnTo>
                <a:lnTo>
                  <a:pt x="11" y="14"/>
                </a:lnTo>
                <a:lnTo>
                  <a:pt x="11" y="11"/>
                </a:lnTo>
                <a:lnTo>
                  <a:pt x="11" y="11"/>
                </a:lnTo>
                <a:lnTo>
                  <a:pt x="17" y="8"/>
                </a:lnTo>
                <a:lnTo>
                  <a:pt x="17" y="8"/>
                </a:lnTo>
                <a:lnTo>
                  <a:pt x="22" y="11"/>
                </a:lnTo>
                <a:lnTo>
                  <a:pt x="22" y="11"/>
                </a:lnTo>
                <a:lnTo>
                  <a:pt x="25" y="14"/>
                </a:lnTo>
                <a:lnTo>
                  <a:pt x="33" y="14"/>
                </a:lnTo>
                <a:lnTo>
                  <a:pt x="33" y="14"/>
                </a:lnTo>
                <a:lnTo>
                  <a:pt x="33" y="8"/>
                </a:lnTo>
                <a:lnTo>
                  <a:pt x="28" y="3"/>
                </a:lnTo>
                <a:lnTo>
                  <a:pt x="28" y="3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8" y="3"/>
                </a:lnTo>
                <a:lnTo>
                  <a:pt x="5" y="6"/>
                </a:lnTo>
                <a:lnTo>
                  <a:pt x="5" y="6"/>
                </a:lnTo>
                <a:lnTo>
                  <a:pt x="0" y="8"/>
                </a:lnTo>
                <a:lnTo>
                  <a:pt x="0" y="14"/>
                </a:lnTo>
                <a:lnTo>
                  <a:pt x="0" y="14"/>
                </a:lnTo>
                <a:lnTo>
                  <a:pt x="0" y="22"/>
                </a:lnTo>
                <a:lnTo>
                  <a:pt x="5" y="25"/>
                </a:lnTo>
                <a:lnTo>
                  <a:pt x="5" y="25"/>
                </a:lnTo>
                <a:lnTo>
                  <a:pt x="22" y="31"/>
                </a:lnTo>
                <a:lnTo>
                  <a:pt x="22" y="31"/>
                </a:lnTo>
                <a:lnTo>
                  <a:pt x="25" y="33"/>
                </a:lnTo>
                <a:lnTo>
                  <a:pt x="25" y="36"/>
                </a:lnTo>
                <a:lnTo>
                  <a:pt x="25" y="36"/>
                </a:lnTo>
                <a:lnTo>
                  <a:pt x="25" y="39"/>
                </a:lnTo>
                <a:lnTo>
                  <a:pt x="25" y="39"/>
                </a:lnTo>
                <a:lnTo>
                  <a:pt x="17" y="39"/>
                </a:lnTo>
                <a:lnTo>
                  <a:pt x="17" y="39"/>
                </a:lnTo>
                <a:lnTo>
                  <a:pt x="11" y="39"/>
                </a:lnTo>
                <a:lnTo>
                  <a:pt x="11" y="39"/>
                </a:lnTo>
                <a:lnTo>
                  <a:pt x="8" y="3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Freeform 805"/>
          <p:cNvSpPr>
            <a:spLocks/>
          </p:cNvSpPr>
          <p:nvPr/>
        </p:nvSpPr>
        <p:spPr bwMode="auto">
          <a:xfrm>
            <a:off x="4824838" y="3585312"/>
            <a:ext cx="72460" cy="72555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3"/>
              </a:cxn>
              <a:cxn ang="0">
                <a:pos x="5" y="42"/>
              </a:cxn>
              <a:cxn ang="0">
                <a:pos x="5" y="42"/>
              </a:cxn>
              <a:cxn ang="0">
                <a:pos x="14" y="47"/>
              </a:cxn>
              <a:cxn ang="0">
                <a:pos x="25" y="50"/>
              </a:cxn>
              <a:cxn ang="0">
                <a:pos x="25" y="50"/>
              </a:cxn>
              <a:cxn ang="0">
                <a:pos x="33" y="47"/>
              </a:cxn>
              <a:cxn ang="0">
                <a:pos x="39" y="44"/>
              </a:cxn>
              <a:cxn ang="0">
                <a:pos x="39" y="44"/>
              </a:cxn>
              <a:cxn ang="0">
                <a:pos x="45" y="42"/>
              </a:cxn>
              <a:cxn ang="0">
                <a:pos x="47" y="36"/>
              </a:cxn>
              <a:cxn ang="0">
                <a:pos x="33" y="33"/>
              </a:cxn>
              <a:cxn ang="0">
                <a:pos x="33" y="33"/>
              </a:cxn>
              <a:cxn ang="0">
                <a:pos x="31" y="39"/>
              </a:cxn>
              <a:cxn ang="0">
                <a:pos x="31" y="39"/>
              </a:cxn>
              <a:cxn ang="0">
                <a:pos x="25" y="39"/>
              </a:cxn>
              <a:cxn ang="0">
                <a:pos x="25" y="39"/>
              </a:cxn>
              <a:cxn ang="0">
                <a:pos x="22" y="39"/>
              </a:cxn>
              <a:cxn ang="0">
                <a:pos x="17" y="36"/>
              </a:cxn>
              <a:cxn ang="0">
                <a:pos x="17" y="36"/>
              </a:cxn>
              <a:cxn ang="0">
                <a:pos x="17" y="33"/>
              </a:cxn>
              <a:cxn ang="0">
                <a:pos x="14" y="28"/>
              </a:cxn>
              <a:cxn ang="0">
                <a:pos x="47" y="28"/>
              </a:cxn>
              <a:cxn ang="0">
                <a:pos x="47" y="28"/>
              </a:cxn>
              <a:cxn ang="0">
                <a:pos x="47" y="17"/>
              </a:cxn>
              <a:cxn ang="0">
                <a:pos x="42" y="8"/>
              </a:cxn>
              <a:cxn ang="0">
                <a:pos x="42" y="8"/>
              </a:cxn>
              <a:cxn ang="0">
                <a:pos x="33" y="3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  <a:cxn ang="0">
                <a:pos x="8" y="8"/>
              </a:cxn>
            </a:cxnLst>
            <a:rect l="0" t="0" r="r" b="b"/>
            <a:pathLst>
              <a:path w="47" h="50">
                <a:moveTo>
                  <a:pt x="8" y="8"/>
                </a:moveTo>
                <a:lnTo>
                  <a:pt x="8" y="8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3"/>
                </a:lnTo>
                <a:lnTo>
                  <a:pt x="5" y="42"/>
                </a:lnTo>
                <a:lnTo>
                  <a:pt x="5" y="42"/>
                </a:lnTo>
                <a:lnTo>
                  <a:pt x="14" y="47"/>
                </a:lnTo>
                <a:lnTo>
                  <a:pt x="25" y="50"/>
                </a:lnTo>
                <a:lnTo>
                  <a:pt x="25" y="50"/>
                </a:lnTo>
                <a:lnTo>
                  <a:pt x="33" y="47"/>
                </a:lnTo>
                <a:lnTo>
                  <a:pt x="39" y="44"/>
                </a:lnTo>
                <a:lnTo>
                  <a:pt x="39" y="44"/>
                </a:lnTo>
                <a:lnTo>
                  <a:pt x="45" y="42"/>
                </a:lnTo>
                <a:lnTo>
                  <a:pt x="47" y="36"/>
                </a:lnTo>
                <a:lnTo>
                  <a:pt x="33" y="33"/>
                </a:lnTo>
                <a:lnTo>
                  <a:pt x="33" y="33"/>
                </a:lnTo>
                <a:lnTo>
                  <a:pt x="31" y="39"/>
                </a:lnTo>
                <a:lnTo>
                  <a:pt x="31" y="39"/>
                </a:lnTo>
                <a:lnTo>
                  <a:pt x="25" y="39"/>
                </a:lnTo>
                <a:lnTo>
                  <a:pt x="25" y="39"/>
                </a:lnTo>
                <a:lnTo>
                  <a:pt x="22" y="39"/>
                </a:lnTo>
                <a:lnTo>
                  <a:pt x="17" y="36"/>
                </a:lnTo>
                <a:lnTo>
                  <a:pt x="17" y="36"/>
                </a:lnTo>
                <a:lnTo>
                  <a:pt x="17" y="33"/>
                </a:lnTo>
                <a:lnTo>
                  <a:pt x="14" y="28"/>
                </a:lnTo>
                <a:lnTo>
                  <a:pt x="47" y="28"/>
                </a:lnTo>
                <a:lnTo>
                  <a:pt x="47" y="28"/>
                </a:lnTo>
                <a:lnTo>
                  <a:pt x="47" y="17"/>
                </a:lnTo>
                <a:lnTo>
                  <a:pt x="42" y="8"/>
                </a:lnTo>
                <a:lnTo>
                  <a:pt x="42" y="8"/>
                </a:lnTo>
                <a:lnTo>
                  <a:pt x="33" y="3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  <a:lnTo>
                  <a:pt x="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Freeform 806"/>
          <p:cNvSpPr>
            <a:spLocks/>
          </p:cNvSpPr>
          <p:nvPr/>
        </p:nvSpPr>
        <p:spPr bwMode="auto">
          <a:xfrm>
            <a:off x="4746211" y="3585312"/>
            <a:ext cx="69377" cy="72555"/>
          </a:xfrm>
          <a:custGeom>
            <a:avLst/>
            <a:gdLst/>
            <a:ahLst/>
            <a:cxnLst>
              <a:cxn ang="0">
                <a:pos x="9" y="8"/>
              </a:cxn>
              <a:cxn ang="0">
                <a:pos x="9" y="8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9" y="42"/>
              </a:cxn>
              <a:cxn ang="0">
                <a:pos x="9" y="42"/>
              </a:cxn>
              <a:cxn ang="0">
                <a:pos x="14" y="47"/>
              </a:cxn>
              <a:cxn ang="0">
                <a:pos x="23" y="50"/>
              </a:cxn>
              <a:cxn ang="0">
                <a:pos x="23" y="50"/>
              </a:cxn>
              <a:cxn ang="0">
                <a:pos x="31" y="47"/>
              </a:cxn>
              <a:cxn ang="0">
                <a:pos x="40" y="44"/>
              </a:cxn>
              <a:cxn ang="0">
                <a:pos x="40" y="44"/>
              </a:cxn>
              <a:cxn ang="0">
                <a:pos x="42" y="39"/>
              </a:cxn>
              <a:cxn ang="0">
                <a:pos x="45" y="33"/>
              </a:cxn>
              <a:cxn ang="0">
                <a:pos x="34" y="31"/>
              </a:cxn>
              <a:cxn ang="0">
                <a:pos x="34" y="31"/>
              </a:cxn>
              <a:cxn ang="0">
                <a:pos x="31" y="36"/>
              </a:cxn>
              <a:cxn ang="0">
                <a:pos x="31" y="36"/>
              </a:cxn>
              <a:cxn ang="0">
                <a:pos x="26" y="39"/>
              </a:cxn>
              <a:cxn ang="0">
                <a:pos x="26" y="39"/>
              </a:cxn>
              <a:cxn ang="0">
                <a:pos x="20" y="39"/>
              </a:cxn>
              <a:cxn ang="0">
                <a:pos x="17" y="36"/>
              </a:cxn>
              <a:cxn ang="0">
                <a:pos x="17" y="36"/>
              </a:cxn>
              <a:cxn ang="0">
                <a:pos x="14" y="31"/>
              </a:cxn>
              <a:cxn ang="0">
                <a:pos x="14" y="25"/>
              </a:cxn>
              <a:cxn ang="0">
                <a:pos x="14" y="25"/>
              </a:cxn>
              <a:cxn ang="0">
                <a:pos x="14" y="17"/>
              </a:cxn>
              <a:cxn ang="0">
                <a:pos x="17" y="14"/>
              </a:cxn>
              <a:cxn ang="0">
                <a:pos x="17" y="14"/>
              </a:cxn>
              <a:cxn ang="0">
                <a:pos x="20" y="11"/>
              </a:cxn>
              <a:cxn ang="0">
                <a:pos x="26" y="11"/>
              </a:cxn>
              <a:cxn ang="0">
                <a:pos x="26" y="11"/>
              </a:cxn>
              <a:cxn ang="0">
                <a:pos x="31" y="11"/>
              </a:cxn>
              <a:cxn ang="0">
                <a:pos x="31" y="11"/>
              </a:cxn>
              <a:cxn ang="0">
                <a:pos x="34" y="17"/>
              </a:cxn>
              <a:cxn ang="0">
                <a:pos x="45" y="17"/>
              </a:cxn>
              <a:cxn ang="0">
                <a:pos x="45" y="17"/>
              </a:cxn>
              <a:cxn ang="0">
                <a:pos x="42" y="8"/>
              </a:cxn>
              <a:cxn ang="0">
                <a:pos x="37" y="6"/>
              </a:cxn>
              <a:cxn ang="0">
                <a:pos x="37" y="6"/>
              </a:cxn>
              <a:cxn ang="0">
                <a:pos x="31" y="3"/>
              </a:cxn>
              <a:cxn ang="0">
                <a:pos x="26" y="0"/>
              </a:cxn>
              <a:cxn ang="0">
                <a:pos x="26" y="0"/>
              </a:cxn>
              <a:cxn ang="0">
                <a:pos x="14" y="3"/>
              </a:cxn>
              <a:cxn ang="0">
                <a:pos x="9" y="8"/>
              </a:cxn>
            </a:cxnLst>
            <a:rect l="0" t="0" r="r" b="b"/>
            <a:pathLst>
              <a:path w="45" h="50">
                <a:moveTo>
                  <a:pt x="9" y="8"/>
                </a:moveTo>
                <a:lnTo>
                  <a:pt x="9" y="8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6"/>
                </a:lnTo>
                <a:lnTo>
                  <a:pt x="9" y="42"/>
                </a:lnTo>
                <a:lnTo>
                  <a:pt x="9" y="42"/>
                </a:lnTo>
                <a:lnTo>
                  <a:pt x="14" y="47"/>
                </a:lnTo>
                <a:lnTo>
                  <a:pt x="23" y="50"/>
                </a:lnTo>
                <a:lnTo>
                  <a:pt x="23" y="50"/>
                </a:lnTo>
                <a:lnTo>
                  <a:pt x="31" y="47"/>
                </a:lnTo>
                <a:lnTo>
                  <a:pt x="40" y="44"/>
                </a:lnTo>
                <a:lnTo>
                  <a:pt x="40" y="44"/>
                </a:lnTo>
                <a:lnTo>
                  <a:pt x="42" y="39"/>
                </a:lnTo>
                <a:lnTo>
                  <a:pt x="45" y="33"/>
                </a:lnTo>
                <a:lnTo>
                  <a:pt x="34" y="31"/>
                </a:lnTo>
                <a:lnTo>
                  <a:pt x="34" y="31"/>
                </a:lnTo>
                <a:lnTo>
                  <a:pt x="31" y="36"/>
                </a:lnTo>
                <a:lnTo>
                  <a:pt x="31" y="36"/>
                </a:lnTo>
                <a:lnTo>
                  <a:pt x="26" y="39"/>
                </a:lnTo>
                <a:lnTo>
                  <a:pt x="26" y="39"/>
                </a:lnTo>
                <a:lnTo>
                  <a:pt x="20" y="39"/>
                </a:lnTo>
                <a:lnTo>
                  <a:pt x="17" y="36"/>
                </a:lnTo>
                <a:lnTo>
                  <a:pt x="17" y="36"/>
                </a:lnTo>
                <a:lnTo>
                  <a:pt x="14" y="31"/>
                </a:lnTo>
                <a:lnTo>
                  <a:pt x="14" y="25"/>
                </a:lnTo>
                <a:lnTo>
                  <a:pt x="14" y="25"/>
                </a:lnTo>
                <a:lnTo>
                  <a:pt x="14" y="17"/>
                </a:lnTo>
                <a:lnTo>
                  <a:pt x="17" y="14"/>
                </a:lnTo>
                <a:lnTo>
                  <a:pt x="17" y="14"/>
                </a:lnTo>
                <a:lnTo>
                  <a:pt x="20" y="11"/>
                </a:lnTo>
                <a:lnTo>
                  <a:pt x="26" y="11"/>
                </a:lnTo>
                <a:lnTo>
                  <a:pt x="26" y="11"/>
                </a:lnTo>
                <a:lnTo>
                  <a:pt x="31" y="11"/>
                </a:lnTo>
                <a:lnTo>
                  <a:pt x="31" y="11"/>
                </a:lnTo>
                <a:lnTo>
                  <a:pt x="34" y="17"/>
                </a:lnTo>
                <a:lnTo>
                  <a:pt x="45" y="17"/>
                </a:lnTo>
                <a:lnTo>
                  <a:pt x="45" y="17"/>
                </a:lnTo>
                <a:lnTo>
                  <a:pt x="42" y="8"/>
                </a:lnTo>
                <a:lnTo>
                  <a:pt x="37" y="6"/>
                </a:lnTo>
                <a:lnTo>
                  <a:pt x="37" y="6"/>
                </a:lnTo>
                <a:lnTo>
                  <a:pt x="31" y="3"/>
                </a:lnTo>
                <a:lnTo>
                  <a:pt x="26" y="0"/>
                </a:lnTo>
                <a:lnTo>
                  <a:pt x="26" y="0"/>
                </a:lnTo>
                <a:lnTo>
                  <a:pt x="14" y="3"/>
                </a:lnTo>
                <a:lnTo>
                  <a:pt x="9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807"/>
          <p:cNvSpPr>
            <a:spLocks/>
          </p:cNvSpPr>
          <p:nvPr/>
        </p:nvSpPr>
        <p:spPr bwMode="auto">
          <a:xfrm>
            <a:off x="4656792" y="3585312"/>
            <a:ext cx="81710" cy="72555"/>
          </a:xfrm>
          <a:custGeom>
            <a:avLst/>
            <a:gdLst/>
            <a:ahLst/>
            <a:cxnLst>
              <a:cxn ang="0">
                <a:pos x="14" y="3"/>
              </a:cxn>
              <a:cxn ang="0">
                <a:pos x="14" y="3"/>
              </a:cxn>
              <a:cxn ang="0">
                <a:pos x="8" y="8"/>
              </a:cxn>
              <a:cxn ang="0">
                <a:pos x="2" y="14"/>
              </a:cxn>
              <a:cxn ang="0">
                <a:pos x="2" y="14"/>
              </a:cxn>
              <a:cxn ang="0">
                <a:pos x="0" y="25"/>
              </a:cxn>
              <a:cxn ang="0">
                <a:pos x="0" y="25"/>
              </a:cxn>
              <a:cxn ang="0">
                <a:pos x="0" y="31"/>
              </a:cxn>
              <a:cxn ang="0">
                <a:pos x="2" y="39"/>
              </a:cxn>
              <a:cxn ang="0">
                <a:pos x="2" y="39"/>
              </a:cxn>
              <a:cxn ang="0">
                <a:pos x="8" y="42"/>
              </a:cxn>
              <a:cxn ang="0">
                <a:pos x="14" y="47"/>
              </a:cxn>
              <a:cxn ang="0">
                <a:pos x="14" y="47"/>
              </a:cxn>
              <a:cxn ang="0">
                <a:pos x="25" y="50"/>
              </a:cxn>
              <a:cxn ang="0">
                <a:pos x="25" y="50"/>
              </a:cxn>
              <a:cxn ang="0">
                <a:pos x="36" y="47"/>
              </a:cxn>
              <a:cxn ang="0">
                <a:pos x="44" y="42"/>
              </a:cxn>
              <a:cxn ang="0">
                <a:pos x="44" y="42"/>
              </a:cxn>
              <a:cxn ang="0">
                <a:pos x="50" y="33"/>
              </a:cxn>
              <a:cxn ang="0">
                <a:pos x="53" y="25"/>
              </a:cxn>
              <a:cxn ang="0">
                <a:pos x="53" y="25"/>
              </a:cxn>
              <a:cxn ang="0">
                <a:pos x="50" y="17"/>
              </a:cxn>
              <a:cxn ang="0">
                <a:pos x="44" y="8"/>
              </a:cxn>
              <a:cxn ang="0">
                <a:pos x="44" y="8"/>
              </a:cxn>
              <a:cxn ang="0">
                <a:pos x="36" y="3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</a:cxnLst>
            <a:rect l="0" t="0" r="r" b="b"/>
            <a:pathLst>
              <a:path w="53" h="50">
                <a:moveTo>
                  <a:pt x="14" y="3"/>
                </a:moveTo>
                <a:lnTo>
                  <a:pt x="14" y="3"/>
                </a:lnTo>
                <a:lnTo>
                  <a:pt x="8" y="8"/>
                </a:lnTo>
                <a:lnTo>
                  <a:pt x="2" y="14"/>
                </a:lnTo>
                <a:lnTo>
                  <a:pt x="2" y="14"/>
                </a:lnTo>
                <a:lnTo>
                  <a:pt x="0" y="25"/>
                </a:lnTo>
                <a:lnTo>
                  <a:pt x="0" y="25"/>
                </a:lnTo>
                <a:lnTo>
                  <a:pt x="0" y="31"/>
                </a:lnTo>
                <a:lnTo>
                  <a:pt x="2" y="39"/>
                </a:lnTo>
                <a:lnTo>
                  <a:pt x="2" y="39"/>
                </a:lnTo>
                <a:lnTo>
                  <a:pt x="8" y="42"/>
                </a:lnTo>
                <a:lnTo>
                  <a:pt x="14" y="47"/>
                </a:lnTo>
                <a:lnTo>
                  <a:pt x="14" y="47"/>
                </a:lnTo>
                <a:lnTo>
                  <a:pt x="25" y="50"/>
                </a:lnTo>
                <a:lnTo>
                  <a:pt x="25" y="50"/>
                </a:lnTo>
                <a:lnTo>
                  <a:pt x="36" y="47"/>
                </a:lnTo>
                <a:lnTo>
                  <a:pt x="44" y="42"/>
                </a:lnTo>
                <a:lnTo>
                  <a:pt x="44" y="42"/>
                </a:lnTo>
                <a:lnTo>
                  <a:pt x="50" y="33"/>
                </a:lnTo>
                <a:lnTo>
                  <a:pt x="53" y="25"/>
                </a:lnTo>
                <a:lnTo>
                  <a:pt x="53" y="25"/>
                </a:lnTo>
                <a:lnTo>
                  <a:pt x="50" y="17"/>
                </a:lnTo>
                <a:lnTo>
                  <a:pt x="44" y="8"/>
                </a:lnTo>
                <a:lnTo>
                  <a:pt x="44" y="8"/>
                </a:lnTo>
                <a:lnTo>
                  <a:pt x="36" y="3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Freeform 808"/>
          <p:cNvSpPr>
            <a:spLocks/>
          </p:cNvSpPr>
          <p:nvPr/>
        </p:nvSpPr>
        <p:spPr bwMode="auto">
          <a:xfrm>
            <a:off x="4595124" y="3585312"/>
            <a:ext cx="5241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4" y="47"/>
              </a:cxn>
              <a:cxn ang="0">
                <a:pos x="14" y="33"/>
              </a:cxn>
              <a:cxn ang="0">
                <a:pos x="14" y="33"/>
              </a:cxn>
              <a:cxn ang="0">
                <a:pos x="14" y="20"/>
              </a:cxn>
              <a:cxn ang="0">
                <a:pos x="14" y="20"/>
              </a:cxn>
              <a:cxn ang="0">
                <a:pos x="17" y="14"/>
              </a:cxn>
              <a:cxn ang="0">
                <a:pos x="17" y="14"/>
              </a:cxn>
              <a:cxn ang="0">
                <a:pos x="23" y="11"/>
              </a:cxn>
              <a:cxn ang="0">
                <a:pos x="23" y="11"/>
              </a:cxn>
              <a:cxn ang="0">
                <a:pos x="31" y="14"/>
              </a:cxn>
              <a:cxn ang="0">
                <a:pos x="34" y="3"/>
              </a:cxn>
              <a:cxn ang="0">
                <a:pos x="34" y="3"/>
              </a:cxn>
              <a:cxn ang="0">
                <a:pos x="26" y="0"/>
              </a:cxn>
              <a:cxn ang="0">
                <a:pos x="26" y="0"/>
              </a:cxn>
              <a:cxn ang="0">
                <a:pos x="20" y="3"/>
              </a:cxn>
              <a:cxn ang="0">
                <a:pos x="20" y="3"/>
              </a:cxn>
              <a:cxn ang="0">
                <a:pos x="14" y="8"/>
              </a:cxn>
              <a:cxn ang="0">
                <a:pos x="14" y="3"/>
              </a:cxn>
              <a:cxn ang="0">
                <a:pos x="0" y="3"/>
              </a:cxn>
              <a:cxn ang="0">
                <a:pos x="0" y="47"/>
              </a:cxn>
            </a:cxnLst>
            <a:rect l="0" t="0" r="r" b="b"/>
            <a:pathLst>
              <a:path w="34" h="47">
                <a:moveTo>
                  <a:pt x="0" y="47"/>
                </a:moveTo>
                <a:lnTo>
                  <a:pt x="14" y="47"/>
                </a:lnTo>
                <a:lnTo>
                  <a:pt x="14" y="33"/>
                </a:lnTo>
                <a:lnTo>
                  <a:pt x="14" y="33"/>
                </a:lnTo>
                <a:lnTo>
                  <a:pt x="14" y="20"/>
                </a:lnTo>
                <a:lnTo>
                  <a:pt x="14" y="20"/>
                </a:lnTo>
                <a:lnTo>
                  <a:pt x="17" y="14"/>
                </a:lnTo>
                <a:lnTo>
                  <a:pt x="17" y="14"/>
                </a:lnTo>
                <a:lnTo>
                  <a:pt x="23" y="11"/>
                </a:lnTo>
                <a:lnTo>
                  <a:pt x="23" y="11"/>
                </a:lnTo>
                <a:lnTo>
                  <a:pt x="31" y="14"/>
                </a:lnTo>
                <a:lnTo>
                  <a:pt x="34" y="3"/>
                </a:lnTo>
                <a:lnTo>
                  <a:pt x="34" y="3"/>
                </a:lnTo>
                <a:lnTo>
                  <a:pt x="26" y="0"/>
                </a:lnTo>
                <a:lnTo>
                  <a:pt x="26" y="0"/>
                </a:lnTo>
                <a:lnTo>
                  <a:pt x="20" y="3"/>
                </a:lnTo>
                <a:lnTo>
                  <a:pt x="20" y="3"/>
                </a:lnTo>
                <a:lnTo>
                  <a:pt x="14" y="8"/>
                </a:lnTo>
                <a:lnTo>
                  <a:pt x="14" y="3"/>
                </a:lnTo>
                <a:lnTo>
                  <a:pt x="0" y="3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Freeform 809"/>
          <p:cNvSpPr>
            <a:spLocks/>
          </p:cNvSpPr>
          <p:nvPr/>
        </p:nvSpPr>
        <p:spPr bwMode="auto">
          <a:xfrm>
            <a:off x="4487205" y="3557741"/>
            <a:ext cx="86335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7" y="66"/>
              </a:cxn>
              <a:cxn ang="0">
                <a:pos x="17" y="41"/>
              </a:cxn>
              <a:cxn ang="0">
                <a:pos x="26" y="41"/>
              </a:cxn>
              <a:cxn ang="0">
                <a:pos x="26" y="41"/>
              </a:cxn>
              <a:cxn ang="0">
                <a:pos x="40" y="41"/>
              </a:cxn>
              <a:cxn ang="0">
                <a:pos x="40" y="41"/>
              </a:cxn>
              <a:cxn ang="0">
                <a:pos x="48" y="36"/>
              </a:cxn>
              <a:cxn ang="0">
                <a:pos x="48" y="36"/>
              </a:cxn>
              <a:cxn ang="0">
                <a:pos x="54" y="30"/>
              </a:cxn>
              <a:cxn ang="0">
                <a:pos x="54" y="30"/>
              </a:cxn>
              <a:cxn ang="0">
                <a:pos x="56" y="19"/>
              </a:cxn>
              <a:cxn ang="0">
                <a:pos x="56" y="19"/>
              </a:cxn>
              <a:cxn ang="0">
                <a:pos x="56" y="14"/>
              </a:cxn>
              <a:cxn ang="0">
                <a:pos x="51" y="5"/>
              </a:cxn>
              <a:cxn ang="0">
                <a:pos x="51" y="5"/>
              </a:cxn>
              <a:cxn ang="0">
                <a:pos x="48" y="3"/>
              </a:cxn>
              <a:cxn ang="0">
                <a:pos x="42" y="0"/>
              </a:cxn>
              <a:cxn ang="0">
                <a:pos x="42" y="0"/>
              </a:cxn>
              <a:cxn ang="0">
                <a:pos x="26" y="0"/>
              </a:cxn>
              <a:cxn ang="0">
                <a:pos x="0" y="0"/>
              </a:cxn>
              <a:cxn ang="0">
                <a:pos x="0" y="66"/>
              </a:cxn>
            </a:cxnLst>
            <a:rect l="0" t="0" r="r" b="b"/>
            <a:pathLst>
              <a:path w="56" h="66">
                <a:moveTo>
                  <a:pt x="0" y="66"/>
                </a:moveTo>
                <a:lnTo>
                  <a:pt x="17" y="66"/>
                </a:lnTo>
                <a:lnTo>
                  <a:pt x="17" y="41"/>
                </a:lnTo>
                <a:lnTo>
                  <a:pt x="26" y="41"/>
                </a:lnTo>
                <a:lnTo>
                  <a:pt x="26" y="41"/>
                </a:lnTo>
                <a:lnTo>
                  <a:pt x="40" y="41"/>
                </a:lnTo>
                <a:lnTo>
                  <a:pt x="40" y="41"/>
                </a:lnTo>
                <a:lnTo>
                  <a:pt x="48" y="36"/>
                </a:lnTo>
                <a:lnTo>
                  <a:pt x="48" y="36"/>
                </a:lnTo>
                <a:lnTo>
                  <a:pt x="54" y="30"/>
                </a:lnTo>
                <a:lnTo>
                  <a:pt x="54" y="30"/>
                </a:lnTo>
                <a:lnTo>
                  <a:pt x="56" y="19"/>
                </a:lnTo>
                <a:lnTo>
                  <a:pt x="56" y="19"/>
                </a:lnTo>
                <a:lnTo>
                  <a:pt x="56" y="14"/>
                </a:lnTo>
                <a:lnTo>
                  <a:pt x="51" y="5"/>
                </a:lnTo>
                <a:lnTo>
                  <a:pt x="51" y="5"/>
                </a:lnTo>
                <a:lnTo>
                  <a:pt x="48" y="3"/>
                </a:lnTo>
                <a:lnTo>
                  <a:pt x="42" y="0"/>
                </a:lnTo>
                <a:lnTo>
                  <a:pt x="42" y="0"/>
                </a:lnTo>
                <a:lnTo>
                  <a:pt x="26" y="0"/>
                </a:lnTo>
                <a:lnTo>
                  <a:pt x="0" y="0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Freeform 810"/>
          <p:cNvSpPr>
            <a:spLocks/>
          </p:cNvSpPr>
          <p:nvPr/>
        </p:nvSpPr>
        <p:spPr bwMode="auto">
          <a:xfrm>
            <a:off x="4678376" y="3601274"/>
            <a:ext cx="38543" cy="40631"/>
          </a:xfrm>
          <a:custGeom>
            <a:avLst/>
            <a:gdLst/>
            <a:ahLst/>
            <a:cxnLst>
              <a:cxn ang="0">
                <a:pos x="2" y="25"/>
              </a:cxn>
              <a:cxn ang="0">
                <a:pos x="2" y="25"/>
              </a:cxn>
              <a:cxn ang="0">
                <a:pos x="0" y="20"/>
              </a:cxn>
              <a:cxn ang="0">
                <a:pos x="0" y="14"/>
              </a:cxn>
              <a:cxn ang="0">
                <a:pos x="0" y="14"/>
              </a:cxn>
              <a:cxn ang="0">
                <a:pos x="0" y="9"/>
              </a:cxn>
              <a:cxn ang="0">
                <a:pos x="2" y="3"/>
              </a:cxn>
              <a:cxn ang="0">
                <a:pos x="2" y="3"/>
              </a:cxn>
              <a:cxn ang="0">
                <a:pos x="8" y="0"/>
              </a:cxn>
              <a:cxn ang="0">
                <a:pos x="11" y="0"/>
              </a:cxn>
              <a:cxn ang="0">
                <a:pos x="11" y="0"/>
              </a:cxn>
              <a:cxn ang="0">
                <a:pos x="16" y="0"/>
              </a:cxn>
              <a:cxn ang="0">
                <a:pos x="22" y="3"/>
              </a:cxn>
              <a:cxn ang="0">
                <a:pos x="22" y="3"/>
              </a:cxn>
              <a:cxn ang="0">
                <a:pos x="22" y="9"/>
              </a:cxn>
              <a:cxn ang="0">
                <a:pos x="25" y="14"/>
              </a:cxn>
              <a:cxn ang="0">
                <a:pos x="25" y="14"/>
              </a:cxn>
              <a:cxn ang="0">
                <a:pos x="22" y="20"/>
              </a:cxn>
              <a:cxn ang="0">
                <a:pos x="22" y="25"/>
              </a:cxn>
              <a:cxn ang="0">
                <a:pos x="22" y="25"/>
              </a:cxn>
              <a:cxn ang="0">
                <a:pos x="16" y="28"/>
              </a:cxn>
              <a:cxn ang="0">
                <a:pos x="11" y="28"/>
              </a:cxn>
              <a:cxn ang="0">
                <a:pos x="11" y="28"/>
              </a:cxn>
              <a:cxn ang="0">
                <a:pos x="8" y="28"/>
              </a:cxn>
              <a:cxn ang="0">
                <a:pos x="2" y="25"/>
              </a:cxn>
            </a:cxnLst>
            <a:rect l="0" t="0" r="r" b="b"/>
            <a:pathLst>
              <a:path w="25" h="28">
                <a:moveTo>
                  <a:pt x="2" y="25"/>
                </a:moveTo>
                <a:lnTo>
                  <a:pt x="2" y="25"/>
                </a:lnTo>
                <a:lnTo>
                  <a:pt x="0" y="20"/>
                </a:lnTo>
                <a:lnTo>
                  <a:pt x="0" y="14"/>
                </a:lnTo>
                <a:lnTo>
                  <a:pt x="0" y="14"/>
                </a:lnTo>
                <a:lnTo>
                  <a:pt x="0" y="9"/>
                </a:lnTo>
                <a:lnTo>
                  <a:pt x="2" y="3"/>
                </a:lnTo>
                <a:lnTo>
                  <a:pt x="2" y="3"/>
                </a:lnTo>
                <a:lnTo>
                  <a:pt x="8" y="0"/>
                </a:lnTo>
                <a:lnTo>
                  <a:pt x="11" y="0"/>
                </a:lnTo>
                <a:lnTo>
                  <a:pt x="11" y="0"/>
                </a:lnTo>
                <a:lnTo>
                  <a:pt x="16" y="0"/>
                </a:lnTo>
                <a:lnTo>
                  <a:pt x="22" y="3"/>
                </a:lnTo>
                <a:lnTo>
                  <a:pt x="22" y="3"/>
                </a:lnTo>
                <a:lnTo>
                  <a:pt x="22" y="9"/>
                </a:lnTo>
                <a:lnTo>
                  <a:pt x="25" y="14"/>
                </a:lnTo>
                <a:lnTo>
                  <a:pt x="25" y="14"/>
                </a:lnTo>
                <a:lnTo>
                  <a:pt x="22" y="20"/>
                </a:lnTo>
                <a:lnTo>
                  <a:pt x="22" y="25"/>
                </a:lnTo>
                <a:lnTo>
                  <a:pt x="22" y="25"/>
                </a:lnTo>
                <a:lnTo>
                  <a:pt x="16" y="28"/>
                </a:lnTo>
                <a:lnTo>
                  <a:pt x="11" y="28"/>
                </a:lnTo>
                <a:lnTo>
                  <a:pt x="11" y="28"/>
                </a:lnTo>
                <a:lnTo>
                  <a:pt x="8" y="28"/>
                </a:lnTo>
                <a:lnTo>
                  <a:pt x="2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Freeform 811"/>
          <p:cNvSpPr>
            <a:spLocks/>
          </p:cNvSpPr>
          <p:nvPr/>
        </p:nvSpPr>
        <p:spPr bwMode="auto">
          <a:xfrm>
            <a:off x="5066885" y="3601274"/>
            <a:ext cx="29292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1"/>
              </a:cxn>
              <a:cxn ang="0">
                <a:pos x="0" y="6"/>
              </a:cxn>
              <a:cxn ang="0">
                <a:pos x="2" y="3"/>
              </a:cxn>
              <a:cxn ang="0">
                <a:pos x="2" y="3"/>
              </a:cxn>
              <a:cxn ang="0">
                <a:pos x="11" y="0"/>
              </a:cxn>
              <a:cxn ang="0">
                <a:pos x="11" y="0"/>
              </a:cxn>
              <a:cxn ang="0">
                <a:pos x="16" y="3"/>
              </a:cxn>
              <a:cxn ang="0">
                <a:pos x="16" y="3"/>
              </a:cxn>
              <a:cxn ang="0">
                <a:pos x="19" y="6"/>
              </a:cxn>
              <a:cxn ang="0">
                <a:pos x="19" y="11"/>
              </a:cxn>
              <a:cxn ang="0">
                <a:pos x="0" y="11"/>
              </a:cxn>
            </a:cxnLst>
            <a:rect l="0" t="0" r="r" b="b"/>
            <a:pathLst>
              <a:path w="19" h="11">
                <a:moveTo>
                  <a:pt x="0" y="11"/>
                </a:moveTo>
                <a:lnTo>
                  <a:pt x="0" y="11"/>
                </a:lnTo>
                <a:lnTo>
                  <a:pt x="0" y="6"/>
                </a:lnTo>
                <a:lnTo>
                  <a:pt x="2" y="3"/>
                </a:lnTo>
                <a:lnTo>
                  <a:pt x="2" y="3"/>
                </a:lnTo>
                <a:lnTo>
                  <a:pt x="11" y="0"/>
                </a:lnTo>
                <a:lnTo>
                  <a:pt x="11" y="0"/>
                </a:lnTo>
                <a:lnTo>
                  <a:pt x="16" y="3"/>
                </a:lnTo>
                <a:lnTo>
                  <a:pt x="16" y="3"/>
                </a:lnTo>
                <a:lnTo>
                  <a:pt x="19" y="6"/>
                </a:lnTo>
                <a:lnTo>
                  <a:pt x="19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Freeform 812"/>
          <p:cNvSpPr>
            <a:spLocks/>
          </p:cNvSpPr>
          <p:nvPr/>
        </p:nvSpPr>
        <p:spPr bwMode="auto">
          <a:xfrm>
            <a:off x="4846421" y="3601274"/>
            <a:ext cx="33917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1"/>
              </a:cxn>
              <a:cxn ang="0">
                <a:pos x="3" y="6"/>
              </a:cxn>
              <a:cxn ang="0">
                <a:pos x="3" y="3"/>
              </a:cxn>
              <a:cxn ang="0">
                <a:pos x="3" y="3"/>
              </a:cxn>
              <a:cxn ang="0">
                <a:pos x="11" y="0"/>
              </a:cxn>
              <a:cxn ang="0">
                <a:pos x="11" y="0"/>
              </a:cxn>
              <a:cxn ang="0">
                <a:pos x="17" y="3"/>
              </a:cxn>
              <a:cxn ang="0">
                <a:pos x="17" y="3"/>
              </a:cxn>
              <a:cxn ang="0">
                <a:pos x="19" y="6"/>
              </a:cxn>
              <a:cxn ang="0">
                <a:pos x="22" y="11"/>
              </a:cxn>
              <a:cxn ang="0">
                <a:pos x="0" y="11"/>
              </a:cxn>
            </a:cxnLst>
            <a:rect l="0" t="0" r="r" b="b"/>
            <a:pathLst>
              <a:path w="22" h="11">
                <a:moveTo>
                  <a:pt x="0" y="11"/>
                </a:moveTo>
                <a:lnTo>
                  <a:pt x="0" y="11"/>
                </a:lnTo>
                <a:lnTo>
                  <a:pt x="3" y="6"/>
                </a:lnTo>
                <a:lnTo>
                  <a:pt x="3" y="3"/>
                </a:lnTo>
                <a:lnTo>
                  <a:pt x="3" y="3"/>
                </a:lnTo>
                <a:lnTo>
                  <a:pt x="11" y="0"/>
                </a:lnTo>
                <a:lnTo>
                  <a:pt x="11" y="0"/>
                </a:lnTo>
                <a:lnTo>
                  <a:pt x="17" y="3"/>
                </a:lnTo>
                <a:lnTo>
                  <a:pt x="17" y="3"/>
                </a:lnTo>
                <a:lnTo>
                  <a:pt x="19" y="6"/>
                </a:lnTo>
                <a:lnTo>
                  <a:pt x="22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Freeform 813"/>
          <p:cNvSpPr>
            <a:spLocks/>
          </p:cNvSpPr>
          <p:nvPr/>
        </p:nvSpPr>
        <p:spPr bwMode="auto">
          <a:xfrm>
            <a:off x="4513414" y="3573703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17" y="0"/>
              </a:cxn>
              <a:cxn ang="0">
                <a:pos x="17" y="0"/>
              </a:cxn>
              <a:cxn ang="0">
                <a:pos x="23" y="3"/>
              </a:cxn>
              <a:cxn ang="0">
                <a:pos x="23" y="3"/>
              </a:cxn>
              <a:cxn ang="0">
                <a:pos x="25" y="8"/>
              </a:cxn>
              <a:cxn ang="0">
                <a:pos x="25" y="8"/>
              </a:cxn>
              <a:cxn ang="0">
                <a:pos x="23" y="14"/>
              </a:cxn>
              <a:cxn ang="0">
                <a:pos x="23" y="14"/>
              </a:cxn>
              <a:cxn ang="0">
                <a:pos x="17" y="16"/>
              </a:cxn>
              <a:cxn ang="0">
                <a:pos x="17" y="16"/>
              </a:cxn>
              <a:cxn ang="0">
                <a:pos x="6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17" y="0"/>
                </a:lnTo>
                <a:lnTo>
                  <a:pt x="17" y="0"/>
                </a:lnTo>
                <a:lnTo>
                  <a:pt x="23" y="3"/>
                </a:lnTo>
                <a:lnTo>
                  <a:pt x="23" y="3"/>
                </a:lnTo>
                <a:lnTo>
                  <a:pt x="25" y="8"/>
                </a:lnTo>
                <a:lnTo>
                  <a:pt x="25" y="8"/>
                </a:lnTo>
                <a:lnTo>
                  <a:pt x="23" y="14"/>
                </a:lnTo>
                <a:lnTo>
                  <a:pt x="23" y="14"/>
                </a:lnTo>
                <a:lnTo>
                  <a:pt x="17" y="16"/>
                </a:lnTo>
                <a:lnTo>
                  <a:pt x="17" y="16"/>
                </a:lnTo>
                <a:lnTo>
                  <a:pt x="6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Freeform 814"/>
          <p:cNvSpPr>
            <a:spLocks noEditPoints="1"/>
          </p:cNvSpPr>
          <p:nvPr/>
        </p:nvSpPr>
        <p:spPr bwMode="auto">
          <a:xfrm>
            <a:off x="4232824" y="4143986"/>
            <a:ext cx="1213319" cy="663153"/>
          </a:xfrm>
          <a:custGeom>
            <a:avLst/>
            <a:gdLst/>
            <a:ahLst/>
            <a:cxnLst>
              <a:cxn ang="0">
                <a:pos x="3" y="269"/>
              </a:cxn>
              <a:cxn ang="0">
                <a:pos x="81" y="457"/>
              </a:cxn>
              <a:cxn ang="0">
                <a:pos x="135" y="36"/>
              </a:cxn>
              <a:cxn ang="0">
                <a:pos x="291" y="9"/>
              </a:cxn>
              <a:cxn ang="0">
                <a:pos x="289" y="11"/>
              </a:cxn>
              <a:cxn ang="0">
                <a:pos x="636" y="0"/>
              </a:cxn>
              <a:cxn ang="0">
                <a:pos x="779" y="263"/>
              </a:cxn>
              <a:cxn ang="0">
                <a:pos x="591" y="194"/>
              </a:cxn>
              <a:cxn ang="0">
                <a:pos x="619" y="180"/>
              </a:cxn>
              <a:cxn ang="0">
                <a:pos x="591" y="161"/>
              </a:cxn>
              <a:cxn ang="0">
                <a:pos x="616" y="161"/>
              </a:cxn>
              <a:cxn ang="0">
                <a:pos x="591" y="150"/>
              </a:cxn>
              <a:cxn ang="0">
                <a:pos x="585" y="172"/>
              </a:cxn>
              <a:cxn ang="0">
                <a:pos x="599" y="186"/>
              </a:cxn>
              <a:cxn ang="0">
                <a:pos x="527" y="161"/>
              </a:cxn>
              <a:cxn ang="0">
                <a:pos x="552" y="197"/>
              </a:cxn>
              <a:cxn ang="0">
                <a:pos x="557" y="186"/>
              </a:cxn>
              <a:cxn ang="0">
                <a:pos x="541" y="175"/>
              </a:cxn>
              <a:cxn ang="0">
                <a:pos x="549" y="147"/>
              </a:cxn>
              <a:cxn ang="0">
                <a:pos x="493" y="194"/>
              </a:cxn>
              <a:cxn ang="0">
                <a:pos x="518" y="180"/>
              </a:cxn>
              <a:cxn ang="0">
                <a:pos x="493" y="161"/>
              </a:cxn>
              <a:cxn ang="0">
                <a:pos x="518" y="161"/>
              </a:cxn>
              <a:cxn ang="0">
                <a:pos x="493" y="150"/>
              </a:cxn>
              <a:cxn ang="0">
                <a:pos x="487" y="172"/>
              </a:cxn>
              <a:cxn ang="0">
                <a:pos x="501" y="186"/>
              </a:cxn>
              <a:cxn ang="0">
                <a:pos x="440" y="189"/>
              </a:cxn>
              <a:cxn ang="0">
                <a:pos x="471" y="191"/>
              </a:cxn>
              <a:cxn ang="0">
                <a:pos x="462" y="166"/>
              </a:cxn>
              <a:cxn ang="0">
                <a:pos x="462" y="158"/>
              </a:cxn>
              <a:cxn ang="0">
                <a:pos x="465" y="150"/>
              </a:cxn>
              <a:cxn ang="0">
                <a:pos x="440" y="161"/>
              </a:cxn>
              <a:cxn ang="0">
                <a:pos x="465" y="183"/>
              </a:cxn>
              <a:cxn ang="0">
                <a:pos x="440" y="183"/>
              </a:cxn>
              <a:cxn ang="0">
                <a:pos x="389" y="189"/>
              </a:cxn>
              <a:cxn ang="0">
                <a:pos x="431" y="183"/>
              </a:cxn>
              <a:cxn ang="0">
                <a:pos x="401" y="183"/>
              </a:cxn>
              <a:cxn ang="0">
                <a:pos x="426" y="155"/>
              </a:cxn>
              <a:cxn ang="0">
                <a:pos x="336" y="161"/>
              </a:cxn>
              <a:cxn ang="0">
                <a:pos x="356" y="197"/>
              </a:cxn>
              <a:cxn ang="0">
                <a:pos x="364" y="183"/>
              </a:cxn>
              <a:cxn ang="0">
                <a:pos x="347" y="172"/>
              </a:cxn>
              <a:cxn ang="0">
                <a:pos x="364" y="158"/>
              </a:cxn>
              <a:cxn ang="0">
                <a:pos x="364" y="150"/>
              </a:cxn>
              <a:cxn ang="0">
                <a:pos x="277" y="161"/>
              </a:cxn>
              <a:cxn ang="0">
                <a:pos x="289" y="194"/>
              </a:cxn>
              <a:cxn ang="0">
                <a:pos x="328" y="172"/>
              </a:cxn>
              <a:cxn ang="0">
                <a:pos x="289" y="150"/>
              </a:cxn>
              <a:cxn ang="0">
                <a:pos x="252" y="161"/>
              </a:cxn>
              <a:cxn ang="0">
                <a:pos x="255" y="150"/>
              </a:cxn>
              <a:cxn ang="0">
                <a:pos x="182" y="169"/>
              </a:cxn>
              <a:cxn ang="0">
                <a:pos x="219" y="158"/>
              </a:cxn>
              <a:cxn ang="0">
                <a:pos x="207" y="128"/>
              </a:cxn>
              <a:cxn ang="0">
                <a:pos x="289" y="172"/>
              </a:cxn>
              <a:cxn ang="0">
                <a:pos x="311" y="161"/>
              </a:cxn>
              <a:cxn ang="0">
                <a:pos x="305" y="186"/>
              </a:cxn>
              <a:cxn ang="0">
                <a:pos x="543" y="161"/>
              </a:cxn>
              <a:cxn ang="0">
                <a:pos x="541" y="169"/>
              </a:cxn>
              <a:cxn ang="0">
                <a:pos x="415" y="161"/>
              </a:cxn>
              <a:cxn ang="0">
                <a:pos x="188" y="139"/>
              </a:cxn>
              <a:cxn ang="0">
                <a:pos x="205" y="153"/>
              </a:cxn>
            </a:cxnLst>
            <a:rect l="0" t="0" r="r" b="b"/>
            <a:pathLst>
              <a:path w="787" h="457">
                <a:moveTo>
                  <a:pt x="81" y="457"/>
                </a:moveTo>
                <a:lnTo>
                  <a:pt x="81" y="457"/>
                </a:lnTo>
                <a:lnTo>
                  <a:pt x="62" y="424"/>
                </a:lnTo>
                <a:lnTo>
                  <a:pt x="42" y="391"/>
                </a:lnTo>
                <a:lnTo>
                  <a:pt x="42" y="391"/>
                </a:lnTo>
                <a:lnTo>
                  <a:pt x="20" y="347"/>
                </a:lnTo>
                <a:lnTo>
                  <a:pt x="0" y="299"/>
                </a:lnTo>
                <a:lnTo>
                  <a:pt x="3" y="269"/>
                </a:lnTo>
                <a:lnTo>
                  <a:pt x="779" y="269"/>
                </a:lnTo>
                <a:lnTo>
                  <a:pt x="787" y="327"/>
                </a:lnTo>
                <a:lnTo>
                  <a:pt x="787" y="327"/>
                </a:lnTo>
                <a:lnTo>
                  <a:pt x="756" y="391"/>
                </a:lnTo>
                <a:lnTo>
                  <a:pt x="756" y="391"/>
                </a:lnTo>
                <a:lnTo>
                  <a:pt x="737" y="424"/>
                </a:lnTo>
                <a:lnTo>
                  <a:pt x="717" y="457"/>
                </a:lnTo>
                <a:lnTo>
                  <a:pt x="81" y="457"/>
                </a:lnTo>
                <a:close/>
                <a:moveTo>
                  <a:pt x="23" y="136"/>
                </a:moveTo>
                <a:lnTo>
                  <a:pt x="23" y="136"/>
                </a:lnTo>
                <a:lnTo>
                  <a:pt x="48" y="119"/>
                </a:lnTo>
                <a:lnTo>
                  <a:pt x="70" y="106"/>
                </a:lnTo>
                <a:lnTo>
                  <a:pt x="90" y="89"/>
                </a:lnTo>
                <a:lnTo>
                  <a:pt x="107" y="72"/>
                </a:lnTo>
                <a:lnTo>
                  <a:pt x="123" y="56"/>
                </a:lnTo>
                <a:lnTo>
                  <a:pt x="135" y="36"/>
                </a:lnTo>
                <a:lnTo>
                  <a:pt x="146" y="20"/>
                </a:lnTo>
                <a:lnTo>
                  <a:pt x="154" y="0"/>
                </a:lnTo>
                <a:lnTo>
                  <a:pt x="303" y="0"/>
                </a:lnTo>
                <a:lnTo>
                  <a:pt x="303" y="0"/>
                </a:lnTo>
                <a:lnTo>
                  <a:pt x="300" y="6"/>
                </a:lnTo>
                <a:lnTo>
                  <a:pt x="300" y="6"/>
                </a:lnTo>
                <a:lnTo>
                  <a:pt x="297" y="9"/>
                </a:lnTo>
                <a:lnTo>
                  <a:pt x="291" y="9"/>
                </a:lnTo>
                <a:lnTo>
                  <a:pt x="291" y="9"/>
                </a:lnTo>
                <a:lnTo>
                  <a:pt x="289" y="9"/>
                </a:lnTo>
                <a:lnTo>
                  <a:pt x="289" y="9"/>
                </a:lnTo>
                <a:lnTo>
                  <a:pt x="286" y="6"/>
                </a:lnTo>
                <a:lnTo>
                  <a:pt x="283" y="11"/>
                </a:lnTo>
                <a:lnTo>
                  <a:pt x="283" y="11"/>
                </a:lnTo>
                <a:lnTo>
                  <a:pt x="289" y="11"/>
                </a:lnTo>
                <a:lnTo>
                  <a:pt x="289" y="11"/>
                </a:lnTo>
                <a:lnTo>
                  <a:pt x="294" y="11"/>
                </a:lnTo>
                <a:lnTo>
                  <a:pt x="294" y="11"/>
                </a:lnTo>
                <a:lnTo>
                  <a:pt x="300" y="11"/>
                </a:lnTo>
                <a:lnTo>
                  <a:pt x="303" y="9"/>
                </a:lnTo>
                <a:lnTo>
                  <a:pt x="303" y="9"/>
                </a:lnTo>
                <a:lnTo>
                  <a:pt x="308" y="0"/>
                </a:lnTo>
                <a:lnTo>
                  <a:pt x="636" y="0"/>
                </a:lnTo>
                <a:lnTo>
                  <a:pt x="636" y="0"/>
                </a:lnTo>
                <a:lnTo>
                  <a:pt x="644" y="17"/>
                </a:lnTo>
                <a:lnTo>
                  <a:pt x="653" y="36"/>
                </a:lnTo>
                <a:lnTo>
                  <a:pt x="664" y="53"/>
                </a:lnTo>
                <a:lnTo>
                  <a:pt x="681" y="70"/>
                </a:lnTo>
                <a:lnTo>
                  <a:pt x="695" y="86"/>
                </a:lnTo>
                <a:lnTo>
                  <a:pt x="714" y="100"/>
                </a:lnTo>
                <a:lnTo>
                  <a:pt x="759" y="130"/>
                </a:lnTo>
                <a:lnTo>
                  <a:pt x="779" y="263"/>
                </a:lnTo>
                <a:lnTo>
                  <a:pt x="3" y="263"/>
                </a:lnTo>
                <a:lnTo>
                  <a:pt x="23" y="136"/>
                </a:lnTo>
                <a:close/>
                <a:moveTo>
                  <a:pt x="580" y="183"/>
                </a:moveTo>
                <a:lnTo>
                  <a:pt x="580" y="183"/>
                </a:lnTo>
                <a:lnTo>
                  <a:pt x="583" y="189"/>
                </a:lnTo>
                <a:lnTo>
                  <a:pt x="585" y="191"/>
                </a:lnTo>
                <a:lnTo>
                  <a:pt x="585" y="191"/>
                </a:lnTo>
                <a:lnTo>
                  <a:pt x="591" y="194"/>
                </a:lnTo>
                <a:lnTo>
                  <a:pt x="599" y="197"/>
                </a:lnTo>
                <a:lnTo>
                  <a:pt x="599" y="197"/>
                </a:lnTo>
                <a:lnTo>
                  <a:pt x="608" y="194"/>
                </a:lnTo>
                <a:lnTo>
                  <a:pt x="613" y="191"/>
                </a:lnTo>
                <a:lnTo>
                  <a:pt x="613" y="191"/>
                </a:lnTo>
                <a:lnTo>
                  <a:pt x="616" y="186"/>
                </a:lnTo>
                <a:lnTo>
                  <a:pt x="619" y="180"/>
                </a:lnTo>
                <a:lnTo>
                  <a:pt x="619" y="180"/>
                </a:lnTo>
                <a:lnTo>
                  <a:pt x="616" y="175"/>
                </a:lnTo>
                <a:lnTo>
                  <a:pt x="613" y="172"/>
                </a:lnTo>
                <a:lnTo>
                  <a:pt x="613" y="172"/>
                </a:lnTo>
                <a:lnTo>
                  <a:pt x="602" y="166"/>
                </a:lnTo>
                <a:lnTo>
                  <a:pt x="602" y="166"/>
                </a:lnTo>
                <a:lnTo>
                  <a:pt x="594" y="164"/>
                </a:lnTo>
                <a:lnTo>
                  <a:pt x="591" y="161"/>
                </a:lnTo>
                <a:lnTo>
                  <a:pt x="591" y="161"/>
                </a:lnTo>
                <a:lnTo>
                  <a:pt x="594" y="158"/>
                </a:lnTo>
                <a:lnTo>
                  <a:pt x="594" y="158"/>
                </a:lnTo>
                <a:lnTo>
                  <a:pt x="599" y="155"/>
                </a:lnTo>
                <a:lnTo>
                  <a:pt x="599" y="155"/>
                </a:lnTo>
                <a:lnTo>
                  <a:pt x="605" y="158"/>
                </a:lnTo>
                <a:lnTo>
                  <a:pt x="605" y="158"/>
                </a:lnTo>
                <a:lnTo>
                  <a:pt x="605" y="161"/>
                </a:lnTo>
                <a:lnTo>
                  <a:pt x="616" y="161"/>
                </a:lnTo>
                <a:lnTo>
                  <a:pt x="616" y="161"/>
                </a:lnTo>
                <a:lnTo>
                  <a:pt x="613" y="155"/>
                </a:lnTo>
                <a:lnTo>
                  <a:pt x="611" y="150"/>
                </a:lnTo>
                <a:lnTo>
                  <a:pt x="611" y="150"/>
                </a:lnTo>
                <a:lnTo>
                  <a:pt x="605" y="150"/>
                </a:lnTo>
                <a:lnTo>
                  <a:pt x="599" y="147"/>
                </a:lnTo>
                <a:lnTo>
                  <a:pt x="599" y="147"/>
                </a:lnTo>
                <a:lnTo>
                  <a:pt x="591" y="150"/>
                </a:lnTo>
                <a:lnTo>
                  <a:pt x="585" y="153"/>
                </a:lnTo>
                <a:lnTo>
                  <a:pt x="585" y="153"/>
                </a:lnTo>
                <a:lnTo>
                  <a:pt x="583" y="155"/>
                </a:lnTo>
                <a:lnTo>
                  <a:pt x="583" y="161"/>
                </a:lnTo>
                <a:lnTo>
                  <a:pt x="583" y="161"/>
                </a:lnTo>
                <a:lnTo>
                  <a:pt x="583" y="169"/>
                </a:lnTo>
                <a:lnTo>
                  <a:pt x="585" y="172"/>
                </a:lnTo>
                <a:lnTo>
                  <a:pt x="585" y="172"/>
                </a:lnTo>
                <a:lnTo>
                  <a:pt x="602" y="178"/>
                </a:lnTo>
                <a:lnTo>
                  <a:pt x="602" y="178"/>
                </a:lnTo>
                <a:lnTo>
                  <a:pt x="605" y="180"/>
                </a:lnTo>
                <a:lnTo>
                  <a:pt x="608" y="183"/>
                </a:lnTo>
                <a:lnTo>
                  <a:pt x="608" y="183"/>
                </a:lnTo>
                <a:lnTo>
                  <a:pt x="605" y="186"/>
                </a:lnTo>
                <a:lnTo>
                  <a:pt x="605" y="186"/>
                </a:lnTo>
                <a:lnTo>
                  <a:pt x="599" y="186"/>
                </a:lnTo>
                <a:lnTo>
                  <a:pt x="599" y="186"/>
                </a:lnTo>
                <a:lnTo>
                  <a:pt x="594" y="186"/>
                </a:lnTo>
                <a:lnTo>
                  <a:pt x="594" y="186"/>
                </a:lnTo>
                <a:lnTo>
                  <a:pt x="591" y="180"/>
                </a:lnTo>
                <a:lnTo>
                  <a:pt x="580" y="183"/>
                </a:lnTo>
                <a:close/>
                <a:moveTo>
                  <a:pt x="532" y="155"/>
                </a:moveTo>
                <a:lnTo>
                  <a:pt x="532" y="155"/>
                </a:lnTo>
                <a:lnTo>
                  <a:pt x="527" y="161"/>
                </a:lnTo>
                <a:lnTo>
                  <a:pt x="527" y="172"/>
                </a:lnTo>
                <a:lnTo>
                  <a:pt x="527" y="172"/>
                </a:lnTo>
                <a:lnTo>
                  <a:pt x="527" y="180"/>
                </a:lnTo>
                <a:lnTo>
                  <a:pt x="532" y="189"/>
                </a:lnTo>
                <a:lnTo>
                  <a:pt x="532" y="189"/>
                </a:lnTo>
                <a:lnTo>
                  <a:pt x="541" y="194"/>
                </a:lnTo>
                <a:lnTo>
                  <a:pt x="552" y="197"/>
                </a:lnTo>
                <a:lnTo>
                  <a:pt x="552" y="197"/>
                </a:lnTo>
                <a:lnTo>
                  <a:pt x="560" y="194"/>
                </a:lnTo>
                <a:lnTo>
                  <a:pt x="566" y="191"/>
                </a:lnTo>
                <a:lnTo>
                  <a:pt x="566" y="191"/>
                </a:lnTo>
                <a:lnTo>
                  <a:pt x="571" y="189"/>
                </a:lnTo>
                <a:lnTo>
                  <a:pt x="574" y="183"/>
                </a:lnTo>
                <a:lnTo>
                  <a:pt x="560" y="180"/>
                </a:lnTo>
                <a:lnTo>
                  <a:pt x="560" y="180"/>
                </a:lnTo>
                <a:lnTo>
                  <a:pt x="557" y="186"/>
                </a:lnTo>
                <a:lnTo>
                  <a:pt x="557" y="186"/>
                </a:lnTo>
                <a:lnTo>
                  <a:pt x="552" y="186"/>
                </a:lnTo>
                <a:lnTo>
                  <a:pt x="552" y="186"/>
                </a:lnTo>
                <a:lnTo>
                  <a:pt x="546" y="186"/>
                </a:lnTo>
                <a:lnTo>
                  <a:pt x="543" y="183"/>
                </a:lnTo>
                <a:lnTo>
                  <a:pt x="543" y="183"/>
                </a:lnTo>
                <a:lnTo>
                  <a:pt x="541" y="180"/>
                </a:lnTo>
                <a:lnTo>
                  <a:pt x="541" y="175"/>
                </a:lnTo>
                <a:lnTo>
                  <a:pt x="574" y="175"/>
                </a:lnTo>
                <a:lnTo>
                  <a:pt x="574" y="175"/>
                </a:lnTo>
                <a:lnTo>
                  <a:pt x="574" y="164"/>
                </a:lnTo>
                <a:lnTo>
                  <a:pt x="569" y="155"/>
                </a:lnTo>
                <a:lnTo>
                  <a:pt x="569" y="155"/>
                </a:lnTo>
                <a:lnTo>
                  <a:pt x="560" y="150"/>
                </a:lnTo>
                <a:lnTo>
                  <a:pt x="549" y="147"/>
                </a:lnTo>
                <a:lnTo>
                  <a:pt x="549" y="147"/>
                </a:lnTo>
                <a:lnTo>
                  <a:pt x="541" y="150"/>
                </a:lnTo>
                <a:lnTo>
                  <a:pt x="532" y="155"/>
                </a:lnTo>
                <a:close/>
                <a:moveTo>
                  <a:pt x="482" y="183"/>
                </a:moveTo>
                <a:lnTo>
                  <a:pt x="482" y="183"/>
                </a:lnTo>
                <a:lnTo>
                  <a:pt x="485" y="189"/>
                </a:lnTo>
                <a:lnTo>
                  <a:pt x="487" y="191"/>
                </a:lnTo>
                <a:lnTo>
                  <a:pt x="487" y="191"/>
                </a:lnTo>
                <a:lnTo>
                  <a:pt x="493" y="194"/>
                </a:lnTo>
                <a:lnTo>
                  <a:pt x="501" y="197"/>
                </a:lnTo>
                <a:lnTo>
                  <a:pt x="501" y="197"/>
                </a:lnTo>
                <a:lnTo>
                  <a:pt x="510" y="194"/>
                </a:lnTo>
                <a:lnTo>
                  <a:pt x="515" y="191"/>
                </a:lnTo>
                <a:lnTo>
                  <a:pt x="515" y="191"/>
                </a:lnTo>
                <a:lnTo>
                  <a:pt x="518" y="186"/>
                </a:lnTo>
                <a:lnTo>
                  <a:pt x="518" y="180"/>
                </a:lnTo>
                <a:lnTo>
                  <a:pt x="518" y="180"/>
                </a:lnTo>
                <a:lnTo>
                  <a:pt x="518" y="175"/>
                </a:lnTo>
                <a:lnTo>
                  <a:pt x="515" y="172"/>
                </a:lnTo>
                <a:lnTo>
                  <a:pt x="515" y="172"/>
                </a:lnTo>
                <a:lnTo>
                  <a:pt x="504" y="166"/>
                </a:lnTo>
                <a:lnTo>
                  <a:pt x="504" y="166"/>
                </a:lnTo>
                <a:lnTo>
                  <a:pt x="493" y="164"/>
                </a:lnTo>
                <a:lnTo>
                  <a:pt x="493" y="161"/>
                </a:lnTo>
                <a:lnTo>
                  <a:pt x="493" y="161"/>
                </a:lnTo>
                <a:lnTo>
                  <a:pt x="493" y="158"/>
                </a:lnTo>
                <a:lnTo>
                  <a:pt x="493" y="158"/>
                </a:lnTo>
                <a:lnTo>
                  <a:pt x="501" y="155"/>
                </a:lnTo>
                <a:lnTo>
                  <a:pt x="501" y="155"/>
                </a:lnTo>
                <a:lnTo>
                  <a:pt x="504" y="158"/>
                </a:lnTo>
                <a:lnTo>
                  <a:pt x="504" y="158"/>
                </a:lnTo>
                <a:lnTo>
                  <a:pt x="507" y="161"/>
                </a:lnTo>
                <a:lnTo>
                  <a:pt x="518" y="161"/>
                </a:lnTo>
                <a:lnTo>
                  <a:pt x="518" y="161"/>
                </a:lnTo>
                <a:lnTo>
                  <a:pt x="515" y="155"/>
                </a:lnTo>
                <a:lnTo>
                  <a:pt x="513" y="150"/>
                </a:lnTo>
                <a:lnTo>
                  <a:pt x="513" y="150"/>
                </a:lnTo>
                <a:lnTo>
                  <a:pt x="507" y="150"/>
                </a:lnTo>
                <a:lnTo>
                  <a:pt x="499" y="147"/>
                </a:lnTo>
                <a:lnTo>
                  <a:pt x="499" y="147"/>
                </a:lnTo>
                <a:lnTo>
                  <a:pt x="493" y="150"/>
                </a:lnTo>
                <a:lnTo>
                  <a:pt x="487" y="153"/>
                </a:lnTo>
                <a:lnTo>
                  <a:pt x="487" y="153"/>
                </a:lnTo>
                <a:lnTo>
                  <a:pt x="485" y="155"/>
                </a:lnTo>
                <a:lnTo>
                  <a:pt x="482" y="161"/>
                </a:lnTo>
                <a:lnTo>
                  <a:pt x="482" y="161"/>
                </a:lnTo>
                <a:lnTo>
                  <a:pt x="485" y="169"/>
                </a:lnTo>
                <a:lnTo>
                  <a:pt x="487" y="172"/>
                </a:lnTo>
                <a:lnTo>
                  <a:pt x="487" y="172"/>
                </a:lnTo>
                <a:lnTo>
                  <a:pt x="504" y="178"/>
                </a:lnTo>
                <a:lnTo>
                  <a:pt x="504" y="178"/>
                </a:lnTo>
                <a:lnTo>
                  <a:pt x="507" y="180"/>
                </a:lnTo>
                <a:lnTo>
                  <a:pt x="510" y="183"/>
                </a:lnTo>
                <a:lnTo>
                  <a:pt x="510" y="183"/>
                </a:lnTo>
                <a:lnTo>
                  <a:pt x="507" y="186"/>
                </a:lnTo>
                <a:lnTo>
                  <a:pt x="507" y="186"/>
                </a:lnTo>
                <a:lnTo>
                  <a:pt x="501" y="186"/>
                </a:lnTo>
                <a:lnTo>
                  <a:pt x="501" y="186"/>
                </a:lnTo>
                <a:lnTo>
                  <a:pt x="496" y="186"/>
                </a:lnTo>
                <a:lnTo>
                  <a:pt x="496" y="186"/>
                </a:lnTo>
                <a:lnTo>
                  <a:pt x="493" y="180"/>
                </a:lnTo>
                <a:lnTo>
                  <a:pt x="482" y="183"/>
                </a:lnTo>
                <a:close/>
                <a:moveTo>
                  <a:pt x="440" y="183"/>
                </a:moveTo>
                <a:lnTo>
                  <a:pt x="440" y="183"/>
                </a:lnTo>
                <a:lnTo>
                  <a:pt x="440" y="189"/>
                </a:lnTo>
                <a:lnTo>
                  <a:pt x="445" y="191"/>
                </a:lnTo>
                <a:lnTo>
                  <a:pt x="445" y="191"/>
                </a:lnTo>
                <a:lnTo>
                  <a:pt x="451" y="194"/>
                </a:lnTo>
                <a:lnTo>
                  <a:pt x="457" y="197"/>
                </a:lnTo>
                <a:lnTo>
                  <a:pt x="457" y="197"/>
                </a:lnTo>
                <a:lnTo>
                  <a:pt x="465" y="194"/>
                </a:lnTo>
                <a:lnTo>
                  <a:pt x="471" y="191"/>
                </a:lnTo>
                <a:lnTo>
                  <a:pt x="471" y="191"/>
                </a:lnTo>
                <a:lnTo>
                  <a:pt x="476" y="186"/>
                </a:lnTo>
                <a:lnTo>
                  <a:pt x="476" y="180"/>
                </a:lnTo>
                <a:lnTo>
                  <a:pt x="476" y="180"/>
                </a:lnTo>
                <a:lnTo>
                  <a:pt x="476" y="175"/>
                </a:lnTo>
                <a:lnTo>
                  <a:pt x="473" y="172"/>
                </a:lnTo>
                <a:lnTo>
                  <a:pt x="473" y="172"/>
                </a:lnTo>
                <a:lnTo>
                  <a:pt x="462" y="166"/>
                </a:lnTo>
                <a:lnTo>
                  <a:pt x="462" y="166"/>
                </a:lnTo>
                <a:lnTo>
                  <a:pt x="451" y="164"/>
                </a:lnTo>
                <a:lnTo>
                  <a:pt x="451" y="161"/>
                </a:lnTo>
                <a:lnTo>
                  <a:pt x="451" y="161"/>
                </a:lnTo>
                <a:lnTo>
                  <a:pt x="451" y="158"/>
                </a:lnTo>
                <a:lnTo>
                  <a:pt x="451" y="158"/>
                </a:lnTo>
                <a:lnTo>
                  <a:pt x="457" y="155"/>
                </a:lnTo>
                <a:lnTo>
                  <a:pt x="457" y="155"/>
                </a:lnTo>
                <a:lnTo>
                  <a:pt x="462" y="158"/>
                </a:lnTo>
                <a:lnTo>
                  <a:pt x="462" y="158"/>
                </a:lnTo>
                <a:lnTo>
                  <a:pt x="465" y="161"/>
                </a:lnTo>
                <a:lnTo>
                  <a:pt x="473" y="161"/>
                </a:lnTo>
                <a:lnTo>
                  <a:pt x="473" y="161"/>
                </a:lnTo>
                <a:lnTo>
                  <a:pt x="473" y="155"/>
                </a:lnTo>
                <a:lnTo>
                  <a:pt x="468" y="150"/>
                </a:lnTo>
                <a:lnTo>
                  <a:pt x="468" y="150"/>
                </a:lnTo>
                <a:lnTo>
                  <a:pt x="465" y="150"/>
                </a:lnTo>
                <a:lnTo>
                  <a:pt x="457" y="147"/>
                </a:lnTo>
                <a:lnTo>
                  <a:pt x="457" y="147"/>
                </a:lnTo>
                <a:lnTo>
                  <a:pt x="448" y="150"/>
                </a:lnTo>
                <a:lnTo>
                  <a:pt x="445" y="153"/>
                </a:lnTo>
                <a:lnTo>
                  <a:pt x="445" y="153"/>
                </a:lnTo>
                <a:lnTo>
                  <a:pt x="440" y="155"/>
                </a:lnTo>
                <a:lnTo>
                  <a:pt x="440" y="161"/>
                </a:lnTo>
                <a:lnTo>
                  <a:pt x="440" y="161"/>
                </a:lnTo>
                <a:lnTo>
                  <a:pt x="440" y="169"/>
                </a:lnTo>
                <a:lnTo>
                  <a:pt x="445" y="172"/>
                </a:lnTo>
                <a:lnTo>
                  <a:pt x="445" y="172"/>
                </a:lnTo>
                <a:lnTo>
                  <a:pt x="462" y="178"/>
                </a:lnTo>
                <a:lnTo>
                  <a:pt x="462" y="178"/>
                </a:lnTo>
                <a:lnTo>
                  <a:pt x="465" y="180"/>
                </a:lnTo>
                <a:lnTo>
                  <a:pt x="465" y="183"/>
                </a:lnTo>
                <a:lnTo>
                  <a:pt x="465" y="183"/>
                </a:lnTo>
                <a:lnTo>
                  <a:pt x="465" y="186"/>
                </a:lnTo>
                <a:lnTo>
                  <a:pt x="465" y="186"/>
                </a:lnTo>
                <a:lnTo>
                  <a:pt x="457" y="186"/>
                </a:lnTo>
                <a:lnTo>
                  <a:pt x="457" y="186"/>
                </a:lnTo>
                <a:lnTo>
                  <a:pt x="451" y="186"/>
                </a:lnTo>
                <a:lnTo>
                  <a:pt x="451" y="186"/>
                </a:lnTo>
                <a:lnTo>
                  <a:pt x="448" y="180"/>
                </a:lnTo>
                <a:lnTo>
                  <a:pt x="440" y="183"/>
                </a:lnTo>
                <a:close/>
                <a:moveTo>
                  <a:pt x="392" y="155"/>
                </a:moveTo>
                <a:lnTo>
                  <a:pt x="392" y="155"/>
                </a:lnTo>
                <a:lnTo>
                  <a:pt x="387" y="161"/>
                </a:lnTo>
                <a:lnTo>
                  <a:pt x="384" y="172"/>
                </a:lnTo>
                <a:lnTo>
                  <a:pt x="384" y="172"/>
                </a:lnTo>
                <a:lnTo>
                  <a:pt x="387" y="180"/>
                </a:lnTo>
                <a:lnTo>
                  <a:pt x="389" y="189"/>
                </a:lnTo>
                <a:lnTo>
                  <a:pt x="389" y="189"/>
                </a:lnTo>
                <a:lnTo>
                  <a:pt x="398" y="194"/>
                </a:lnTo>
                <a:lnTo>
                  <a:pt x="409" y="197"/>
                </a:lnTo>
                <a:lnTo>
                  <a:pt x="409" y="197"/>
                </a:lnTo>
                <a:lnTo>
                  <a:pt x="417" y="194"/>
                </a:lnTo>
                <a:lnTo>
                  <a:pt x="423" y="191"/>
                </a:lnTo>
                <a:lnTo>
                  <a:pt x="423" y="191"/>
                </a:lnTo>
                <a:lnTo>
                  <a:pt x="429" y="189"/>
                </a:lnTo>
                <a:lnTo>
                  <a:pt x="431" y="183"/>
                </a:lnTo>
                <a:lnTo>
                  <a:pt x="417" y="180"/>
                </a:lnTo>
                <a:lnTo>
                  <a:pt x="417" y="180"/>
                </a:lnTo>
                <a:lnTo>
                  <a:pt x="415" y="186"/>
                </a:lnTo>
                <a:lnTo>
                  <a:pt x="415" y="186"/>
                </a:lnTo>
                <a:lnTo>
                  <a:pt x="409" y="186"/>
                </a:lnTo>
                <a:lnTo>
                  <a:pt x="409" y="186"/>
                </a:lnTo>
                <a:lnTo>
                  <a:pt x="406" y="186"/>
                </a:lnTo>
                <a:lnTo>
                  <a:pt x="401" y="183"/>
                </a:lnTo>
                <a:lnTo>
                  <a:pt x="401" y="183"/>
                </a:lnTo>
                <a:lnTo>
                  <a:pt x="401" y="180"/>
                </a:lnTo>
                <a:lnTo>
                  <a:pt x="398" y="175"/>
                </a:lnTo>
                <a:lnTo>
                  <a:pt x="431" y="175"/>
                </a:lnTo>
                <a:lnTo>
                  <a:pt x="431" y="175"/>
                </a:lnTo>
                <a:lnTo>
                  <a:pt x="431" y="164"/>
                </a:lnTo>
                <a:lnTo>
                  <a:pt x="426" y="155"/>
                </a:lnTo>
                <a:lnTo>
                  <a:pt x="426" y="155"/>
                </a:lnTo>
                <a:lnTo>
                  <a:pt x="417" y="150"/>
                </a:lnTo>
                <a:lnTo>
                  <a:pt x="409" y="147"/>
                </a:lnTo>
                <a:lnTo>
                  <a:pt x="409" y="147"/>
                </a:lnTo>
                <a:lnTo>
                  <a:pt x="398" y="150"/>
                </a:lnTo>
                <a:lnTo>
                  <a:pt x="392" y="155"/>
                </a:lnTo>
                <a:close/>
                <a:moveTo>
                  <a:pt x="342" y="155"/>
                </a:moveTo>
                <a:lnTo>
                  <a:pt x="342" y="155"/>
                </a:lnTo>
                <a:lnTo>
                  <a:pt x="336" y="161"/>
                </a:lnTo>
                <a:lnTo>
                  <a:pt x="333" y="172"/>
                </a:lnTo>
                <a:lnTo>
                  <a:pt x="333" y="172"/>
                </a:lnTo>
                <a:lnTo>
                  <a:pt x="336" y="183"/>
                </a:lnTo>
                <a:lnTo>
                  <a:pt x="342" y="189"/>
                </a:lnTo>
                <a:lnTo>
                  <a:pt x="342" y="189"/>
                </a:lnTo>
                <a:lnTo>
                  <a:pt x="347" y="194"/>
                </a:lnTo>
                <a:lnTo>
                  <a:pt x="356" y="197"/>
                </a:lnTo>
                <a:lnTo>
                  <a:pt x="356" y="197"/>
                </a:lnTo>
                <a:lnTo>
                  <a:pt x="364" y="194"/>
                </a:lnTo>
                <a:lnTo>
                  <a:pt x="373" y="191"/>
                </a:lnTo>
                <a:lnTo>
                  <a:pt x="373" y="191"/>
                </a:lnTo>
                <a:lnTo>
                  <a:pt x="375" y="186"/>
                </a:lnTo>
                <a:lnTo>
                  <a:pt x="378" y="180"/>
                </a:lnTo>
                <a:lnTo>
                  <a:pt x="367" y="178"/>
                </a:lnTo>
                <a:lnTo>
                  <a:pt x="367" y="178"/>
                </a:lnTo>
                <a:lnTo>
                  <a:pt x="364" y="183"/>
                </a:lnTo>
                <a:lnTo>
                  <a:pt x="364" y="183"/>
                </a:lnTo>
                <a:lnTo>
                  <a:pt x="359" y="186"/>
                </a:lnTo>
                <a:lnTo>
                  <a:pt x="359" y="186"/>
                </a:lnTo>
                <a:lnTo>
                  <a:pt x="353" y="186"/>
                </a:lnTo>
                <a:lnTo>
                  <a:pt x="350" y="183"/>
                </a:lnTo>
                <a:lnTo>
                  <a:pt x="350" y="183"/>
                </a:lnTo>
                <a:lnTo>
                  <a:pt x="347" y="178"/>
                </a:lnTo>
                <a:lnTo>
                  <a:pt x="347" y="172"/>
                </a:lnTo>
                <a:lnTo>
                  <a:pt x="347" y="172"/>
                </a:lnTo>
                <a:lnTo>
                  <a:pt x="347" y="164"/>
                </a:lnTo>
                <a:lnTo>
                  <a:pt x="350" y="161"/>
                </a:lnTo>
                <a:lnTo>
                  <a:pt x="350" y="161"/>
                </a:lnTo>
                <a:lnTo>
                  <a:pt x="353" y="158"/>
                </a:lnTo>
                <a:lnTo>
                  <a:pt x="359" y="158"/>
                </a:lnTo>
                <a:lnTo>
                  <a:pt x="359" y="158"/>
                </a:lnTo>
                <a:lnTo>
                  <a:pt x="364" y="158"/>
                </a:lnTo>
                <a:lnTo>
                  <a:pt x="364" y="158"/>
                </a:lnTo>
                <a:lnTo>
                  <a:pt x="367" y="164"/>
                </a:lnTo>
                <a:lnTo>
                  <a:pt x="378" y="164"/>
                </a:lnTo>
                <a:lnTo>
                  <a:pt x="378" y="164"/>
                </a:lnTo>
                <a:lnTo>
                  <a:pt x="375" y="155"/>
                </a:lnTo>
                <a:lnTo>
                  <a:pt x="370" y="153"/>
                </a:lnTo>
                <a:lnTo>
                  <a:pt x="370" y="153"/>
                </a:lnTo>
                <a:lnTo>
                  <a:pt x="364" y="150"/>
                </a:lnTo>
                <a:lnTo>
                  <a:pt x="359" y="147"/>
                </a:lnTo>
                <a:lnTo>
                  <a:pt x="359" y="147"/>
                </a:lnTo>
                <a:lnTo>
                  <a:pt x="347" y="150"/>
                </a:lnTo>
                <a:lnTo>
                  <a:pt x="342" y="155"/>
                </a:lnTo>
                <a:close/>
                <a:moveTo>
                  <a:pt x="289" y="150"/>
                </a:moveTo>
                <a:lnTo>
                  <a:pt x="289" y="150"/>
                </a:lnTo>
                <a:lnTo>
                  <a:pt x="283" y="155"/>
                </a:lnTo>
                <a:lnTo>
                  <a:pt x="277" y="161"/>
                </a:lnTo>
                <a:lnTo>
                  <a:pt x="277" y="161"/>
                </a:lnTo>
                <a:lnTo>
                  <a:pt x="275" y="172"/>
                </a:lnTo>
                <a:lnTo>
                  <a:pt x="275" y="172"/>
                </a:lnTo>
                <a:lnTo>
                  <a:pt x="275" y="178"/>
                </a:lnTo>
                <a:lnTo>
                  <a:pt x="277" y="186"/>
                </a:lnTo>
                <a:lnTo>
                  <a:pt x="277" y="186"/>
                </a:lnTo>
                <a:lnTo>
                  <a:pt x="283" y="189"/>
                </a:lnTo>
                <a:lnTo>
                  <a:pt x="289" y="194"/>
                </a:lnTo>
                <a:lnTo>
                  <a:pt x="289" y="194"/>
                </a:lnTo>
                <a:lnTo>
                  <a:pt x="300" y="197"/>
                </a:lnTo>
                <a:lnTo>
                  <a:pt x="300" y="197"/>
                </a:lnTo>
                <a:lnTo>
                  <a:pt x="311" y="194"/>
                </a:lnTo>
                <a:lnTo>
                  <a:pt x="319" y="189"/>
                </a:lnTo>
                <a:lnTo>
                  <a:pt x="319" y="189"/>
                </a:lnTo>
                <a:lnTo>
                  <a:pt x="325" y="180"/>
                </a:lnTo>
                <a:lnTo>
                  <a:pt x="328" y="172"/>
                </a:lnTo>
                <a:lnTo>
                  <a:pt x="328" y="172"/>
                </a:lnTo>
                <a:lnTo>
                  <a:pt x="325" y="164"/>
                </a:lnTo>
                <a:lnTo>
                  <a:pt x="319" y="155"/>
                </a:lnTo>
                <a:lnTo>
                  <a:pt x="319" y="155"/>
                </a:lnTo>
                <a:lnTo>
                  <a:pt x="311" y="150"/>
                </a:lnTo>
                <a:lnTo>
                  <a:pt x="300" y="147"/>
                </a:lnTo>
                <a:lnTo>
                  <a:pt x="300" y="147"/>
                </a:lnTo>
                <a:lnTo>
                  <a:pt x="289" y="150"/>
                </a:lnTo>
                <a:close/>
                <a:moveTo>
                  <a:pt x="235" y="194"/>
                </a:moveTo>
                <a:lnTo>
                  <a:pt x="249" y="194"/>
                </a:lnTo>
                <a:lnTo>
                  <a:pt x="249" y="180"/>
                </a:lnTo>
                <a:lnTo>
                  <a:pt x="249" y="180"/>
                </a:lnTo>
                <a:lnTo>
                  <a:pt x="249" y="166"/>
                </a:lnTo>
                <a:lnTo>
                  <a:pt x="249" y="166"/>
                </a:lnTo>
                <a:lnTo>
                  <a:pt x="252" y="161"/>
                </a:lnTo>
                <a:lnTo>
                  <a:pt x="252" y="161"/>
                </a:lnTo>
                <a:lnTo>
                  <a:pt x="258" y="158"/>
                </a:lnTo>
                <a:lnTo>
                  <a:pt x="258" y="158"/>
                </a:lnTo>
                <a:lnTo>
                  <a:pt x="266" y="161"/>
                </a:lnTo>
                <a:lnTo>
                  <a:pt x="269" y="150"/>
                </a:lnTo>
                <a:lnTo>
                  <a:pt x="269" y="150"/>
                </a:lnTo>
                <a:lnTo>
                  <a:pt x="261" y="147"/>
                </a:lnTo>
                <a:lnTo>
                  <a:pt x="261" y="147"/>
                </a:lnTo>
                <a:lnTo>
                  <a:pt x="255" y="150"/>
                </a:lnTo>
                <a:lnTo>
                  <a:pt x="255" y="150"/>
                </a:lnTo>
                <a:lnTo>
                  <a:pt x="249" y="155"/>
                </a:lnTo>
                <a:lnTo>
                  <a:pt x="249" y="150"/>
                </a:lnTo>
                <a:lnTo>
                  <a:pt x="235" y="150"/>
                </a:lnTo>
                <a:lnTo>
                  <a:pt x="235" y="194"/>
                </a:lnTo>
                <a:close/>
                <a:moveTo>
                  <a:pt x="165" y="194"/>
                </a:moveTo>
                <a:lnTo>
                  <a:pt x="182" y="194"/>
                </a:lnTo>
                <a:lnTo>
                  <a:pt x="182" y="169"/>
                </a:lnTo>
                <a:lnTo>
                  <a:pt x="191" y="169"/>
                </a:lnTo>
                <a:lnTo>
                  <a:pt x="191" y="169"/>
                </a:lnTo>
                <a:lnTo>
                  <a:pt x="205" y="169"/>
                </a:lnTo>
                <a:lnTo>
                  <a:pt x="205" y="169"/>
                </a:lnTo>
                <a:lnTo>
                  <a:pt x="213" y="164"/>
                </a:lnTo>
                <a:lnTo>
                  <a:pt x="213" y="164"/>
                </a:lnTo>
                <a:lnTo>
                  <a:pt x="219" y="158"/>
                </a:lnTo>
                <a:lnTo>
                  <a:pt x="219" y="158"/>
                </a:lnTo>
                <a:lnTo>
                  <a:pt x="221" y="147"/>
                </a:lnTo>
                <a:lnTo>
                  <a:pt x="221" y="147"/>
                </a:lnTo>
                <a:lnTo>
                  <a:pt x="221" y="142"/>
                </a:lnTo>
                <a:lnTo>
                  <a:pt x="216" y="133"/>
                </a:lnTo>
                <a:lnTo>
                  <a:pt x="216" y="133"/>
                </a:lnTo>
                <a:lnTo>
                  <a:pt x="213" y="130"/>
                </a:lnTo>
                <a:lnTo>
                  <a:pt x="207" y="128"/>
                </a:lnTo>
                <a:lnTo>
                  <a:pt x="207" y="128"/>
                </a:lnTo>
                <a:lnTo>
                  <a:pt x="191" y="128"/>
                </a:lnTo>
                <a:lnTo>
                  <a:pt x="165" y="128"/>
                </a:lnTo>
                <a:lnTo>
                  <a:pt x="165" y="194"/>
                </a:lnTo>
                <a:close/>
                <a:moveTo>
                  <a:pt x="291" y="183"/>
                </a:moveTo>
                <a:lnTo>
                  <a:pt x="291" y="183"/>
                </a:lnTo>
                <a:lnTo>
                  <a:pt x="289" y="178"/>
                </a:lnTo>
                <a:lnTo>
                  <a:pt x="289" y="172"/>
                </a:lnTo>
                <a:lnTo>
                  <a:pt x="289" y="172"/>
                </a:lnTo>
                <a:lnTo>
                  <a:pt x="289" y="166"/>
                </a:lnTo>
                <a:lnTo>
                  <a:pt x="291" y="161"/>
                </a:lnTo>
                <a:lnTo>
                  <a:pt x="291" y="161"/>
                </a:lnTo>
                <a:lnTo>
                  <a:pt x="297" y="158"/>
                </a:lnTo>
                <a:lnTo>
                  <a:pt x="300" y="158"/>
                </a:lnTo>
                <a:lnTo>
                  <a:pt x="300" y="158"/>
                </a:lnTo>
                <a:lnTo>
                  <a:pt x="305" y="158"/>
                </a:lnTo>
                <a:lnTo>
                  <a:pt x="311" y="161"/>
                </a:lnTo>
                <a:lnTo>
                  <a:pt x="311" y="161"/>
                </a:lnTo>
                <a:lnTo>
                  <a:pt x="311" y="166"/>
                </a:lnTo>
                <a:lnTo>
                  <a:pt x="314" y="172"/>
                </a:lnTo>
                <a:lnTo>
                  <a:pt x="314" y="172"/>
                </a:lnTo>
                <a:lnTo>
                  <a:pt x="311" y="178"/>
                </a:lnTo>
                <a:lnTo>
                  <a:pt x="311" y="183"/>
                </a:lnTo>
                <a:lnTo>
                  <a:pt x="311" y="183"/>
                </a:lnTo>
                <a:lnTo>
                  <a:pt x="305" y="186"/>
                </a:lnTo>
                <a:lnTo>
                  <a:pt x="300" y="186"/>
                </a:lnTo>
                <a:lnTo>
                  <a:pt x="300" y="186"/>
                </a:lnTo>
                <a:lnTo>
                  <a:pt x="297" y="186"/>
                </a:lnTo>
                <a:lnTo>
                  <a:pt x="291" y="183"/>
                </a:lnTo>
                <a:close/>
                <a:moveTo>
                  <a:pt x="541" y="169"/>
                </a:moveTo>
                <a:lnTo>
                  <a:pt x="541" y="169"/>
                </a:lnTo>
                <a:lnTo>
                  <a:pt x="541" y="164"/>
                </a:lnTo>
                <a:lnTo>
                  <a:pt x="543" y="161"/>
                </a:lnTo>
                <a:lnTo>
                  <a:pt x="543" y="161"/>
                </a:lnTo>
                <a:lnTo>
                  <a:pt x="552" y="158"/>
                </a:lnTo>
                <a:lnTo>
                  <a:pt x="552" y="158"/>
                </a:lnTo>
                <a:lnTo>
                  <a:pt x="557" y="161"/>
                </a:lnTo>
                <a:lnTo>
                  <a:pt x="557" y="161"/>
                </a:lnTo>
                <a:lnTo>
                  <a:pt x="560" y="164"/>
                </a:lnTo>
                <a:lnTo>
                  <a:pt x="560" y="169"/>
                </a:lnTo>
                <a:lnTo>
                  <a:pt x="541" y="169"/>
                </a:lnTo>
                <a:close/>
                <a:moveTo>
                  <a:pt x="398" y="169"/>
                </a:moveTo>
                <a:lnTo>
                  <a:pt x="398" y="169"/>
                </a:lnTo>
                <a:lnTo>
                  <a:pt x="401" y="164"/>
                </a:lnTo>
                <a:lnTo>
                  <a:pt x="401" y="161"/>
                </a:lnTo>
                <a:lnTo>
                  <a:pt x="401" y="161"/>
                </a:lnTo>
                <a:lnTo>
                  <a:pt x="409" y="158"/>
                </a:lnTo>
                <a:lnTo>
                  <a:pt x="409" y="158"/>
                </a:lnTo>
                <a:lnTo>
                  <a:pt x="415" y="161"/>
                </a:lnTo>
                <a:lnTo>
                  <a:pt x="415" y="161"/>
                </a:lnTo>
                <a:lnTo>
                  <a:pt x="417" y="164"/>
                </a:lnTo>
                <a:lnTo>
                  <a:pt x="420" y="169"/>
                </a:lnTo>
                <a:lnTo>
                  <a:pt x="398" y="169"/>
                </a:lnTo>
                <a:close/>
                <a:moveTo>
                  <a:pt x="182" y="158"/>
                </a:moveTo>
                <a:lnTo>
                  <a:pt x="182" y="139"/>
                </a:lnTo>
                <a:lnTo>
                  <a:pt x="188" y="139"/>
                </a:lnTo>
                <a:lnTo>
                  <a:pt x="188" y="139"/>
                </a:lnTo>
                <a:lnTo>
                  <a:pt x="199" y="139"/>
                </a:lnTo>
                <a:lnTo>
                  <a:pt x="199" y="139"/>
                </a:lnTo>
                <a:lnTo>
                  <a:pt x="205" y="142"/>
                </a:lnTo>
                <a:lnTo>
                  <a:pt x="205" y="142"/>
                </a:lnTo>
                <a:lnTo>
                  <a:pt x="207" y="147"/>
                </a:lnTo>
                <a:lnTo>
                  <a:pt x="207" y="147"/>
                </a:lnTo>
                <a:lnTo>
                  <a:pt x="205" y="153"/>
                </a:lnTo>
                <a:lnTo>
                  <a:pt x="205" y="153"/>
                </a:lnTo>
                <a:lnTo>
                  <a:pt x="199" y="155"/>
                </a:lnTo>
                <a:lnTo>
                  <a:pt x="199" y="155"/>
                </a:lnTo>
                <a:lnTo>
                  <a:pt x="188" y="158"/>
                </a:lnTo>
                <a:lnTo>
                  <a:pt x="182" y="158"/>
                </a:lnTo>
                <a:close/>
              </a:path>
            </a:pathLst>
          </a:custGeom>
          <a:solidFill>
            <a:srgbClr val="FB987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Freeform 815"/>
          <p:cNvSpPr>
            <a:spLocks/>
          </p:cNvSpPr>
          <p:nvPr/>
        </p:nvSpPr>
        <p:spPr bwMode="auto">
          <a:xfrm>
            <a:off x="4232824" y="4534332"/>
            <a:ext cx="1213319" cy="272807"/>
          </a:xfrm>
          <a:custGeom>
            <a:avLst/>
            <a:gdLst/>
            <a:ahLst/>
            <a:cxnLst>
              <a:cxn ang="0">
                <a:pos x="81" y="188"/>
              </a:cxn>
              <a:cxn ang="0">
                <a:pos x="81" y="188"/>
              </a:cxn>
              <a:cxn ang="0">
                <a:pos x="62" y="155"/>
              </a:cxn>
              <a:cxn ang="0">
                <a:pos x="42" y="122"/>
              </a:cxn>
              <a:cxn ang="0">
                <a:pos x="42" y="122"/>
              </a:cxn>
              <a:cxn ang="0">
                <a:pos x="20" y="78"/>
              </a:cxn>
              <a:cxn ang="0">
                <a:pos x="0" y="30"/>
              </a:cxn>
              <a:cxn ang="0">
                <a:pos x="3" y="0"/>
              </a:cxn>
              <a:cxn ang="0">
                <a:pos x="779" y="0"/>
              </a:cxn>
              <a:cxn ang="0">
                <a:pos x="787" y="58"/>
              </a:cxn>
              <a:cxn ang="0">
                <a:pos x="787" y="58"/>
              </a:cxn>
              <a:cxn ang="0">
                <a:pos x="756" y="122"/>
              </a:cxn>
              <a:cxn ang="0">
                <a:pos x="756" y="122"/>
              </a:cxn>
              <a:cxn ang="0">
                <a:pos x="737" y="155"/>
              </a:cxn>
              <a:cxn ang="0">
                <a:pos x="717" y="188"/>
              </a:cxn>
              <a:cxn ang="0">
                <a:pos x="81" y="188"/>
              </a:cxn>
            </a:cxnLst>
            <a:rect l="0" t="0" r="r" b="b"/>
            <a:pathLst>
              <a:path w="787" h="188">
                <a:moveTo>
                  <a:pt x="81" y="188"/>
                </a:moveTo>
                <a:lnTo>
                  <a:pt x="81" y="188"/>
                </a:lnTo>
                <a:lnTo>
                  <a:pt x="62" y="155"/>
                </a:lnTo>
                <a:lnTo>
                  <a:pt x="42" y="122"/>
                </a:lnTo>
                <a:lnTo>
                  <a:pt x="42" y="122"/>
                </a:lnTo>
                <a:lnTo>
                  <a:pt x="20" y="78"/>
                </a:lnTo>
                <a:lnTo>
                  <a:pt x="0" y="30"/>
                </a:lnTo>
                <a:lnTo>
                  <a:pt x="3" y="0"/>
                </a:lnTo>
                <a:lnTo>
                  <a:pt x="779" y="0"/>
                </a:lnTo>
                <a:lnTo>
                  <a:pt x="787" y="58"/>
                </a:lnTo>
                <a:lnTo>
                  <a:pt x="787" y="58"/>
                </a:lnTo>
                <a:lnTo>
                  <a:pt x="756" y="122"/>
                </a:lnTo>
                <a:lnTo>
                  <a:pt x="756" y="122"/>
                </a:lnTo>
                <a:lnTo>
                  <a:pt x="737" y="155"/>
                </a:lnTo>
                <a:lnTo>
                  <a:pt x="717" y="188"/>
                </a:lnTo>
                <a:lnTo>
                  <a:pt x="81" y="18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816"/>
          <p:cNvSpPr>
            <a:spLocks/>
          </p:cNvSpPr>
          <p:nvPr/>
        </p:nvSpPr>
        <p:spPr bwMode="auto">
          <a:xfrm>
            <a:off x="4237449" y="4143986"/>
            <a:ext cx="1196360" cy="381640"/>
          </a:xfrm>
          <a:custGeom>
            <a:avLst/>
            <a:gdLst/>
            <a:ahLst/>
            <a:cxnLst>
              <a:cxn ang="0">
                <a:pos x="20" y="136"/>
              </a:cxn>
              <a:cxn ang="0">
                <a:pos x="20" y="136"/>
              </a:cxn>
              <a:cxn ang="0">
                <a:pos x="45" y="119"/>
              </a:cxn>
              <a:cxn ang="0">
                <a:pos x="67" y="106"/>
              </a:cxn>
              <a:cxn ang="0">
                <a:pos x="87" y="89"/>
              </a:cxn>
              <a:cxn ang="0">
                <a:pos x="104" y="72"/>
              </a:cxn>
              <a:cxn ang="0">
                <a:pos x="120" y="56"/>
              </a:cxn>
              <a:cxn ang="0">
                <a:pos x="132" y="36"/>
              </a:cxn>
              <a:cxn ang="0">
                <a:pos x="143" y="20"/>
              </a:cxn>
              <a:cxn ang="0">
                <a:pos x="151" y="0"/>
              </a:cxn>
              <a:cxn ang="0">
                <a:pos x="300" y="0"/>
              </a:cxn>
              <a:cxn ang="0">
                <a:pos x="300" y="0"/>
              </a:cxn>
              <a:cxn ang="0">
                <a:pos x="297" y="6"/>
              </a:cxn>
              <a:cxn ang="0">
                <a:pos x="297" y="6"/>
              </a:cxn>
              <a:cxn ang="0">
                <a:pos x="294" y="9"/>
              </a:cxn>
              <a:cxn ang="0">
                <a:pos x="288" y="9"/>
              </a:cxn>
              <a:cxn ang="0">
                <a:pos x="288" y="9"/>
              </a:cxn>
              <a:cxn ang="0">
                <a:pos x="286" y="9"/>
              </a:cxn>
              <a:cxn ang="0">
                <a:pos x="286" y="9"/>
              </a:cxn>
              <a:cxn ang="0">
                <a:pos x="283" y="6"/>
              </a:cxn>
              <a:cxn ang="0">
                <a:pos x="280" y="11"/>
              </a:cxn>
              <a:cxn ang="0">
                <a:pos x="280" y="11"/>
              </a:cxn>
              <a:cxn ang="0">
                <a:pos x="286" y="11"/>
              </a:cxn>
              <a:cxn ang="0">
                <a:pos x="286" y="11"/>
              </a:cxn>
              <a:cxn ang="0">
                <a:pos x="291" y="11"/>
              </a:cxn>
              <a:cxn ang="0">
                <a:pos x="291" y="11"/>
              </a:cxn>
              <a:cxn ang="0">
                <a:pos x="297" y="11"/>
              </a:cxn>
              <a:cxn ang="0">
                <a:pos x="300" y="9"/>
              </a:cxn>
              <a:cxn ang="0">
                <a:pos x="300" y="9"/>
              </a:cxn>
              <a:cxn ang="0">
                <a:pos x="305" y="0"/>
              </a:cxn>
              <a:cxn ang="0">
                <a:pos x="633" y="0"/>
              </a:cxn>
              <a:cxn ang="0">
                <a:pos x="633" y="0"/>
              </a:cxn>
              <a:cxn ang="0">
                <a:pos x="641" y="17"/>
              </a:cxn>
              <a:cxn ang="0">
                <a:pos x="650" y="36"/>
              </a:cxn>
              <a:cxn ang="0">
                <a:pos x="661" y="53"/>
              </a:cxn>
              <a:cxn ang="0">
                <a:pos x="678" y="70"/>
              </a:cxn>
              <a:cxn ang="0">
                <a:pos x="692" y="86"/>
              </a:cxn>
              <a:cxn ang="0">
                <a:pos x="711" y="100"/>
              </a:cxn>
              <a:cxn ang="0">
                <a:pos x="756" y="130"/>
              </a:cxn>
              <a:cxn ang="0">
                <a:pos x="776" y="263"/>
              </a:cxn>
              <a:cxn ang="0">
                <a:pos x="0" y="263"/>
              </a:cxn>
              <a:cxn ang="0">
                <a:pos x="20" y="136"/>
              </a:cxn>
            </a:cxnLst>
            <a:rect l="0" t="0" r="r" b="b"/>
            <a:pathLst>
              <a:path w="776" h="263">
                <a:moveTo>
                  <a:pt x="20" y="136"/>
                </a:moveTo>
                <a:lnTo>
                  <a:pt x="20" y="136"/>
                </a:lnTo>
                <a:lnTo>
                  <a:pt x="45" y="119"/>
                </a:lnTo>
                <a:lnTo>
                  <a:pt x="67" y="106"/>
                </a:lnTo>
                <a:lnTo>
                  <a:pt x="87" y="89"/>
                </a:lnTo>
                <a:lnTo>
                  <a:pt x="104" y="72"/>
                </a:lnTo>
                <a:lnTo>
                  <a:pt x="120" y="56"/>
                </a:lnTo>
                <a:lnTo>
                  <a:pt x="132" y="36"/>
                </a:lnTo>
                <a:lnTo>
                  <a:pt x="143" y="20"/>
                </a:lnTo>
                <a:lnTo>
                  <a:pt x="151" y="0"/>
                </a:lnTo>
                <a:lnTo>
                  <a:pt x="300" y="0"/>
                </a:lnTo>
                <a:lnTo>
                  <a:pt x="300" y="0"/>
                </a:lnTo>
                <a:lnTo>
                  <a:pt x="297" y="6"/>
                </a:lnTo>
                <a:lnTo>
                  <a:pt x="297" y="6"/>
                </a:lnTo>
                <a:lnTo>
                  <a:pt x="294" y="9"/>
                </a:lnTo>
                <a:lnTo>
                  <a:pt x="288" y="9"/>
                </a:lnTo>
                <a:lnTo>
                  <a:pt x="288" y="9"/>
                </a:lnTo>
                <a:lnTo>
                  <a:pt x="286" y="9"/>
                </a:lnTo>
                <a:lnTo>
                  <a:pt x="286" y="9"/>
                </a:lnTo>
                <a:lnTo>
                  <a:pt x="283" y="6"/>
                </a:lnTo>
                <a:lnTo>
                  <a:pt x="280" y="11"/>
                </a:lnTo>
                <a:lnTo>
                  <a:pt x="280" y="11"/>
                </a:lnTo>
                <a:lnTo>
                  <a:pt x="286" y="11"/>
                </a:lnTo>
                <a:lnTo>
                  <a:pt x="286" y="11"/>
                </a:lnTo>
                <a:lnTo>
                  <a:pt x="291" y="11"/>
                </a:lnTo>
                <a:lnTo>
                  <a:pt x="291" y="11"/>
                </a:lnTo>
                <a:lnTo>
                  <a:pt x="297" y="11"/>
                </a:lnTo>
                <a:lnTo>
                  <a:pt x="300" y="9"/>
                </a:lnTo>
                <a:lnTo>
                  <a:pt x="300" y="9"/>
                </a:lnTo>
                <a:lnTo>
                  <a:pt x="305" y="0"/>
                </a:lnTo>
                <a:lnTo>
                  <a:pt x="633" y="0"/>
                </a:lnTo>
                <a:lnTo>
                  <a:pt x="633" y="0"/>
                </a:lnTo>
                <a:lnTo>
                  <a:pt x="641" y="17"/>
                </a:lnTo>
                <a:lnTo>
                  <a:pt x="650" y="36"/>
                </a:lnTo>
                <a:lnTo>
                  <a:pt x="661" y="53"/>
                </a:lnTo>
                <a:lnTo>
                  <a:pt x="678" y="70"/>
                </a:lnTo>
                <a:lnTo>
                  <a:pt x="692" y="86"/>
                </a:lnTo>
                <a:lnTo>
                  <a:pt x="711" y="100"/>
                </a:lnTo>
                <a:lnTo>
                  <a:pt x="756" y="130"/>
                </a:lnTo>
                <a:lnTo>
                  <a:pt x="776" y="263"/>
                </a:lnTo>
                <a:lnTo>
                  <a:pt x="0" y="263"/>
                </a:lnTo>
                <a:lnTo>
                  <a:pt x="20" y="1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817"/>
          <p:cNvSpPr>
            <a:spLocks/>
          </p:cNvSpPr>
          <p:nvPr/>
        </p:nvSpPr>
        <p:spPr bwMode="auto">
          <a:xfrm>
            <a:off x="5127011" y="4357298"/>
            <a:ext cx="60126" cy="7255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5" y="44"/>
              </a:cxn>
              <a:cxn ang="0">
                <a:pos x="5" y="44"/>
              </a:cxn>
              <a:cxn ang="0">
                <a:pos x="11" y="47"/>
              </a:cxn>
              <a:cxn ang="0">
                <a:pos x="19" y="50"/>
              </a:cxn>
              <a:cxn ang="0">
                <a:pos x="19" y="50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6" y="39"/>
              </a:cxn>
              <a:cxn ang="0">
                <a:pos x="39" y="33"/>
              </a:cxn>
              <a:cxn ang="0">
                <a:pos x="39" y="33"/>
              </a:cxn>
              <a:cxn ang="0">
                <a:pos x="36" y="28"/>
              </a:cxn>
              <a:cxn ang="0">
                <a:pos x="33" y="25"/>
              </a:cxn>
              <a:cxn ang="0">
                <a:pos x="33" y="25"/>
              </a:cxn>
              <a:cxn ang="0">
                <a:pos x="22" y="19"/>
              </a:cxn>
              <a:cxn ang="0">
                <a:pos x="22" y="19"/>
              </a:cxn>
              <a:cxn ang="0">
                <a:pos x="14" y="17"/>
              </a:cxn>
              <a:cxn ang="0">
                <a:pos x="11" y="14"/>
              </a:cxn>
              <a:cxn ang="0">
                <a:pos x="11" y="14"/>
              </a:cxn>
              <a:cxn ang="0">
                <a:pos x="14" y="11"/>
              </a:cxn>
              <a:cxn ang="0">
                <a:pos x="14" y="11"/>
              </a:cxn>
              <a:cxn ang="0">
                <a:pos x="19" y="8"/>
              </a:cxn>
              <a:cxn ang="0">
                <a:pos x="19" y="8"/>
              </a:cxn>
              <a:cxn ang="0">
                <a:pos x="25" y="11"/>
              </a:cxn>
              <a:cxn ang="0">
                <a:pos x="25" y="11"/>
              </a:cxn>
              <a:cxn ang="0">
                <a:pos x="25" y="14"/>
              </a:cxn>
              <a:cxn ang="0">
                <a:pos x="36" y="14"/>
              </a:cxn>
              <a:cxn ang="0">
                <a:pos x="36" y="14"/>
              </a:cxn>
              <a:cxn ang="0">
                <a:pos x="33" y="8"/>
              </a:cxn>
              <a:cxn ang="0">
                <a:pos x="31" y="3"/>
              </a:cxn>
              <a:cxn ang="0">
                <a:pos x="31" y="3"/>
              </a:cxn>
              <a:cxn ang="0">
                <a:pos x="25" y="3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  <a:cxn ang="0">
                <a:pos x="5" y="6"/>
              </a:cxn>
              <a:cxn ang="0">
                <a:pos x="3" y="8"/>
              </a:cxn>
              <a:cxn ang="0">
                <a:pos x="3" y="14"/>
              </a:cxn>
              <a:cxn ang="0">
                <a:pos x="3" y="14"/>
              </a:cxn>
              <a:cxn ang="0">
                <a:pos x="3" y="22"/>
              </a:cxn>
              <a:cxn ang="0">
                <a:pos x="5" y="25"/>
              </a:cxn>
              <a:cxn ang="0">
                <a:pos x="5" y="25"/>
              </a:cxn>
              <a:cxn ang="0">
                <a:pos x="22" y="31"/>
              </a:cxn>
              <a:cxn ang="0">
                <a:pos x="22" y="31"/>
              </a:cxn>
              <a:cxn ang="0">
                <a:pos x="25" y="33"/>
              </a:cxn>
              <a:cxn ang="0">
                <a:pos x="28" y="36"/>
              </a:cxn>
              <a:cxn ang="0">
                <a:pos x="28" y="36"/>
              </a:cxn>
              <a:cxn ang="0">
                <a:pos x="25" y="39"/>
              </a:cxn>
              <a:cxn ang="0">
                <a:pos x="25" y="39"/>
              </a:cxn>
              <a:cxn ang="0">
                <a:pos x="19" y="39"/>
              </a:cxn>
              <a:cxn ang="0">
                <a:pos x="19" y="39"/>
              </a:cxn>
              <a:cxn ang="0">
                <a:pos x="14" y="39"/>
              </a:cxn>
              <a:cxn ang="0">
                <a:pos x="14" y="39"/>
              </a:cxn>
              <a:cxn ang="0">
                <a:pos x="11" y="33"/>
              </a:cxn>
              <a:cxn ang="0">
                <a:pos x="0" y="36"/>
              </a:cxn>
            </a:cxnLst>
            <a:rect l="0" t="0" r="r" b="b"/>
            <a:pathLst>
              <a:path w="39" h="50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5" y="44"/>
                </a:lnTo>
                <a:lnTo>
                  <a:pt x="5" y="44"/>
                </a:lnTo>
                <a:lnTo>
                  <a:pt x="11" y="47"/>
                </a:lnTo>
                <a:lnTo>
                  <a:pt x="19" y="50"/>
                </a:lnTo>
                <a:lnTo>
                  <a:pt x="19" y="50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6" y="39"/>
                </a:lnTo>
                <a:lnTo>
                  <a:pt x="39" y="33"/>
                </a:lnTo>
                <a:lnTo>
                  <a:pt x="39" y="33"/>
                </a:lnTo>
                <a:lnTo>
                  <a:pt x="36" y="28"/>
                </a:lnTo>
                <a:lnTo>
                  <a:pt x="33" y="25"/>
                </a:lnTo>
                <a:lnTo>
                  <a:pt x="33" y="25"/>
                </a:lnTo>
                <a:lnTo>
                  <a:pt x="22" y="19"/>
                </a:lnTo>
                <a:lnTo>
                  <a:pt x="22" y="19"/>
                </a:lnTo>
                <a:lnTo>
                  <a:pt x="14" y="17"/>
                </a:lnTo>
                <a:lnTo>
                  <a:pt x="11" y="14"/>
                </a:lnTo>
                <a:lnTo>
                  <a:pt x="11" y="14"/>
                </a:lnTo>
                <a:lnTo>
                  <a:pt x="14" y="11"/>
                </a:lnTo>
                <a:lnTo>
                  <a:pt x="14" y="11"/>
                </a:lnTo>
                <a:lnTo>
                  <a:pt x="19" y="8"/>
                </a:lnTo>
                <a:lnTo>
                  <a:pt x="19" y="8"/>
                </a:lnTo>
                <a:lnTo>
                  <a:pt x="25" y="11"/>
                </a:lnTo>
                <a:lnTo>
                  <a:pt x="25" y="11"/>
                </a:lnTo>
                <a:lnTo>
                  <a:pt x="25" y="14"/>
                </a:lnTo>
                <a:lnTo>
                  <a:pt x="36" y="14"/>
                </a:lnTo>
                <a:lnTo>
                  <a:pt x="36" y="14"/>
                </a:lnTo>
                <a:lnTo>
                  <a:pt x="33" y="8"/>
                </a:lnTo>
                <a:lnTo>
                  <a:pt x="31" y="3"/>
                </a:lnTo>
                <a:lnTo>
                  <a:pt x="31" y="3"/>
                </a:lnTo>
                <a:lnTo>
                  <a:pt x="25" y="3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  <a:lnTo>
                  <a:pt x="5" y="6"/>
                </a:lnTo>
                <a:lnTo>
                  <a:pt x="3" y="8"/>
                </a:lnTo>
                <a:lnTo>
                  <a:pt x="3" y="14"/>
                </a:lnTo>
                <a:lnTo>
                  <a:pt x="3" y="14"/>
                </a:lnTo>
                <a:lnTo>
                  <a:pt x="3" y="22"/>
                </a:lnTo>
                <a:lnTo>
                  <a:pt x="5" y="25"/>
                </a:lnTo>
                <a:lnTo>
                  <a:pt x="5" y="25"/>
                </a:lnTo>
                <a:lnTo>
                  <a:pt x="22" y="31"/>
                </a:lnTo>
                <a:lnTo>
                  <a:pt x="22" y="31"/>
                </a:lnTo>
                <a:lnTo>
                  <a:pt x="25" y="33"/>
                </a:lnTo>
                <a:lnTo>
                  <a:pt x="28" y="36"/>
                </a:lnTo>
                <a:lnTo>
                  <a:pt x="28" y="36"/>
                </a:lnTo>
                <a:lnTo>
                  <a:pt x="25" y="39"/>
                </a:lnTo>
                <a:lnTo>
                  <a:pt x="25" y="39"/>
                </a:lnTo>
                <a:lnTo>
                  <a:pt x="19" y="39"/>
                </a:lnTo>
                <a:lnTo>
                  <a:pt x="19" y="39"/>
                </a:lnTo>
                <a:lnTo>
                  <a:pt x="14" y="39"/>
                </a:lnTo>
                <a:lnTo>
                  <a:pt x="14" y="39"/>
                </a:lnTo>
                <a:lnTo>
                  <a:pt x="11" y="3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818"/>
          <p:cNvSpPr>
            <a:spLocks/>
          </p:cNvSpPr>
          <p:nvPr/>
        </p:nvSpPr>
        <p:spPr bwMode="auto">
          <a:xfrm>
            <a:off x="5045301" y="4357298"/>
            <a:ext cx="72460" cy="72555"/>
          </a:xfrm>
          <a:custGeom>
            <a:avLst/>
            <a:gdLst/>
            <a:ahLst/>
            <a:cxnLst>
              <a:cxn ang="0">
                <a:pos x="5" y="8"/>
              </a:cxn>
              <a:cxn ang="0">
                <a:pos x="5" y="8"/>
              </a:cxn>
              <a:cxn ang="0">
                <a:pos x="0" y="14"/>
              </a:cxn>
              <a:cxn ang="0">
                <a:pos x="0" y="25"/>
              </a:cxn>
              <a:cxn ang="0">
                <a:pos x="0" y="25"/>
              </a:cxn>
              <a:cxn ang="0">
                <a:pos x="0" y="33"/>
              </a:cxn>
              <a:cxn ang="0">
                <a:pos x="5" y="42"/>
              </a:cxn>
              <a:cxn ang="0">
                <a:pos x="5" y="42"/>
              </a:cxn>
              <a:cxn ang="0">
                <a:pos x="14" y="47"/>
              </a:cxn>
              <a:cxn ang="0">
                <a:pos x="25" y="50"/>
              </a:cxn>
              <a:cxn ang="0">
                <a:pos x="25" y="50"/>
              </a:cxn>
              <a:cxn ang="0">
                <a:pos x="33" y="47"/>
              </a:cxn>
              <a:cxn ang="0">
                <a:pos x="39" y="44"/>
              </a:cxn>
              <a:cxn ang="0">
                <a:pos x="39" y="44"/>
              </a:cxn>
              <a:cxn ang="0">
                <a:pos x="44" y="42"/>
              </a:cxn>
              <a:cxn ang="0">
                <a:pos x="47" y="36"/>
              </a:cxn>
              <a:cxn ang="0">
                <a:pos x="33" y="33"/>
              </a:cxn>
              <a:cxn ang="0">
                <a:pos x="33" y="33"/>
              </a:cxn>
              <a:cxn ang="0">
                <a:pos x="30" y="39"/>
              </a:cxn>
              <a:cxn ang="0">
                <a:pos x="30" y="39"/>
              </a:cxn>
              <a:cxn ang="0">
                <a:pos x="25" y="39"/>
              </a:cxn>
              <a:cxn ang="0">
                <a:pos x="25" y="39"/>
              </a:cxn>
              <a:cxn ang="0">
                <a:pos x="19" y="39"/>
              </a:cxn>
              <a:cxn ang="0">
                <a:pos x="16" y="36"/>
              </a:cxn>
              <a:cxn ang="0">
                <a:pos x="16" y="36"/>
              </a:cxn>
              <a:cxn ang="0">
                <a:pos x="14" y="33"/>
              </a:cxn>
              <a:cxn ang="0">
                <a:pos x="14" y="28"/>
              </a:cxn>
              <a:cxn ang="0">
                <a:pos x="47" y="28"/>
              </a:cxn>
              <a:cxn ang="0">
                <a:pos x="47" y="28"/>
              </a:cxn>
              <a:cxn ang="0">
                <a:pos x="47" y="17"/>
              </a:cxn>
              <a:cxn ang="0">
                <a:pos x="42" y="8"/>
              </a:cxn>
              <a:cxn ang="0">
                <a:pos x="42" y="8"/>
              </a:cxn>
              <a:cxn ang="0">
                <a:pos x="33" y="3"/>
              </a:cxn>
              <a:cxn ang="0">
                <a:pos x="22" y="0"/>
              </a:cxn>
              <a:cxn ang="0">
                <a:pos x="22" y="0"/>
              </a:cxn>
              <a:cxn ang="0">
                <a:pos x="14" y="3"/>
              </a:cxn>
              <a:cxn ang="0">
                <a:pos x="5" y="8"/>
              </a:cxn>
            </a:cxnLst>
            <a:rect l="0" t="0" r="r" b="b"/>
            <a:pathLst>
              <a:path w="47" h="50">
                <a:moveTo>
                  <a:pt x="5" y="8"/>
                </a:moveTo>
                <a:lnTo>
                  <a:pt x="5" y="8"/>
                </a:lnTo>
                <a:lnTo>
                  <a:pt x="0" y="14"/>
                </a:lnTo>
                <a:lnTo>
                  <a:pt x="0" y="25"/>
                </a:lnTo>
                <a:lnTo>
                  <a:pt x="0" y="25"/>
                </a:lnTo>
                <a:lnTo>
                  <a:pt x="0" y="33"/>
                </a:lnTo>
                <a:lnTo>
                  <a:pt x="5" y="42"/>
                </a:lnTo>
                <a:lnTo>
                  <a:pt x="5" y="42"/>
                </a:lnTo>
                <a:lnTo>
                  <a:pt x="14" y="47"/>
                </a:lnTo>
                <a:lnTo>
                  <a:pt x="25" y="50"/>
                </a:lnTo>
                <a:lnTo>
                  <a:pt x="25" y="50"/>
                </a:lnTo>
                <a:lnTo>
                  <a:pt x="33" y="47"/>
                </a:lnTo>
                <a:lnTo>
                  <a:pt x="39" y="44"/>
                </a:lnTo>
                <a:lnTo>
                  <a:pt x="39" y="44"/>
                </a:lnTo>
                <a:lnTo>
                  <a:pt x="44" y="42"/>
                </a:lnTo>
                <a:lnTo>
                  <a:pt x="47" y="36"/>
                </a:lnTo>
                <a:lnTo>
                  <a:pt x="33" y="33"/>
                </a:lnTo>
                <a:lnTo>
                  <a:pt x="33" y="33"/>
                </a:lnTo>
                <a:lnTo>
                  <a:pt x="30" y="39"/>
                </a:lnTo>
                <a:lnTo>
                  <a:pt x="30" y="39"/>
                </a:lnTo>
                <a:lnTo>
                  <a:pt x="25" y="39"/>
                </a:lnTo>
                <a:lnTo>
                  <a:pt x="25" y="39"/>
                </a:lnTo>
                <a:lnTo>
                  <a:pt x="19" y="39"/>
                </a:lnTo>
                <a:lnTo>
                  <a:pt x="16" y="36"/>
                </a:lnTo>
                <a:lnTo>
                  <a:pt x="16" y="36"/>
                </a:lnTo>
                <a:lnTo>
                  <a:pt x="14" y="33"/>
                </a:lnTo>
                <a:lnTo>
                  <a:pt x="14" y="28"/>
                </a:lnTo>
                <a:lnTo>
                  <a:pt x="47" y="28"/>
                </a:lnTo>
                <a:lnTo>
                  <a:pt x="47" y="28"/>
                </a:lnTo>
                <a:lnTo>
                  <a:pt x="47" y="17"/>
                </a:lnTo>
                <a:lnTo>
                  <a:pt x="42" y="8"/>
                </a:lnTo>
                <a:lnTo>
                  <a:pt x="42" y="8"/>
                </a:lnTo>
                <a:lnTo>
                  <a:pt x="33" y="3"/>
                </a:lnTo>
                <a:lnTo>
                  <a:pt x="22" y="0"/>
                </a:lnTo>
                <a:lnTo>
                  <a:pt x="22" y="0"/>
                </a:lnTo>
                <a:lnTo>
                  <a:pt x="14" y="3"/>
                </a:lnTo>
                <a:lnTo>
                  <a:pt x="5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819"/>
          <p:cNvSpPr>
            <a:spLocks/>
          </p:cNvSpPr>
          <p:nvPr/>
        </p:nvSpPr>
        <p:spPr bwMode="auto">
          <a:xfrm>
            <a:off x="4975924" y="4357298"/>
            <a:ext cx="55501" cy="7255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3" y="42"/>
              </a:cxn>
              <a:cxn ang="0">
                <a:pos x="5" y="44"/>
              </a:cxn>
              <a:cxn ang="0">
                <a:pos x="5" y="44"/>
              </a:cxn>
              <a:cxn ang="0">
                <a:pos x="11" y="47"/>
              </a:cxn>
              <a:cxn ang="0">
                <a:pos x="19" y="50"/>
              </a:cxn>
              <a:cxn ang="0">
                <a:pos x="19" y="50"/>
              </a:cxn>
              <a:cxn ang="0">
                <a:pos x="28" y="47"/>
              </a:cxn>
              <a:cxn ang="0">
                <a:pos x="33" y="44"/>
              </a:cxn>
              <a:cxn ang="0">
                <a:pos x="33" y="44"/>
              </a:cxn>
              <a:cxn ang="0">
                <a:pos x="36" y="39"/>
              </a:cxn>
              <a:cxn ang="0">
                <a:pos x="36" y="33"/>
              </a:cxn>
              <a:cxn ang="0">
                <a:pos x="36" y="33"/>
              </a:cxn>
              <a:cxn ang="0">
                <a:pos x="36" y="28"/>
              </a:cxn>
              <a:cxn ang="0">
                <a:pos x="33" y="25"/>
              </a:cxn>
              <a:cxn ang="0">
                <a:pos x="33" y="25"/>
              </a:cxn>
              <a:cxn ang="0">
                <a:pos x="22" y="19"/>
              </a:cxn>
              <a:cxn ang="0">
                <a:pos x="22" y="19"/>
              </a:cxn>
              <a:cxn ang="0">
                <a:pos x="11" y="17"/>
              </a:cxn>
              <a:cxn ang="0">
                <a:pos x="11" y="14"/>
              </a:cxn>
              <a:cxn ang="0">
                <a:pos x="11" y="14"/>
              </a:cxn>
              <a:cxn ang="0">
                <a:pos x="11" y="11"/>
              </a:cxn>
              <a:cxn ang="0">
                <a:pos x="11" y="11"/>
              </a:cxn>
              <a:cxn ang="0">
                <a:pos x="19" y="8"/>
              </a:cxn>
              <a:cxn ang="0">
                <a:pos x="19" y="8"/>
              </a:cxn>
              <a:cxn ang="0">
                <a:pos x="22" y="11"/>
              </a:cxn>
              <a:cxn ang="0">
                <a:pos x="22" y="11"/>
              </a:cxn>
              <a:cxn ang="0">
                <a:pos x="25" y="14"/>
              </a:cxn>
              <a:cxn ang="0">
                <a:pos x="36" y="14"/>
              </a:cxn>
              <a:cxn ang="0">
                <a:pos x="36" y="14"/>
              </a:cxn>
              <a:cxn ang="0">
                <a:pos x="33" y="8"/>
              </a:cxn>
              <a:cxn ang="0">
                <a:pos x="31" y="3"/>
              </a:cxn>
              <a:cxn ang="0">
                <a:pos x="31" y="3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11" y="3"/>
              </a:cxn>
              <a:cxn ang="0">
                <a:pos x="5" y="6"/>
              </a:cxn>
              <a:cxn ang="0">
                <a:pos x="5" y="6"/>
              </a:cxn>
              <a:cxn ang="0">
                <a:pos x="3" y="8"/>
              </a:cxn>
              <a:cxn ang="0">
                <a:pos x="0" y="14"/>
              </a:cxn>
              <a:cxn ang="0">
                <a:pos x="0" y="14"/>
              </a:cxn>
              <a:cxn ang="0">
                <a:pos x="3" y="22"/>
              </a:cxn>
              <a:cxn ang="0">
                <a:pos x="5" y="25"/>
              </a:cxn>
              <a:cxn ang="0">
                <a:pos x="5" y="25"/>
              </a:cxn>
              <a:cxn ang="0">
                <a:pos x="22" y="31"/>
              </a:cxn>
              <a:cxn ang="0">
                <a:pos x="22" y="31"/>
              </a:cxn>
              <a:cxn ang="0">
                <a:pos x="25" y="33"/>
              </a:cxn>
              <a:cxn ang="0">
                <a:pos x="28" y="36"/>
              </a:cxn>
              <a:cxn ang="0">
                <a:pos x="28" y="36"/>
              </a:cxn>
              <a:cxn ang="0">
                <a:pos x="25" y="39"/>
              </a:cxn>
              <a:cxn ang="0">
                <a:pos x="25" y="39"/>
              </a:cxn>
              <a:cxn ang="0">
                <a:pos x="19" y="39"/>
              </a:cxn>
              <a:cxn ang="0">
                <a:pos x="19" y="39"/>
              </a:cxn>
              <a:cxn ang="0">
                <a:pos x="14" y="39"/>
              </a:cxn>
              <a:cxn ang="0">
                <a:pos x="14" y="39"/>
              </a:cxn>
              <a:cxn ang="0">
                <a:pos x="11" y="33"/>
              </a:cxn>
              <a:cxn ang="0">
                <a:pos x="0" y="36"/>
              </a:cxn>
            </a:cxnLst>
            <a:rect l="0" t="0" r="r" b="b"/>
            <a:pathLst>
              <a:path w="36" h="50">
                <a:moveTo>
                  <a:pt x="0" y="36"/>
                </a:moveTo>
                <a:lnTo>
                  <a:pt x="0" y="36"/>
                </a:lnTo>
                <a:lnTo>
                  <a:pt x="3" y="42"/>
                </a:lnTo>
                <a:lnTo>
                  <a:pt x="5" y="44"/>
                </a:lnTo>
                <a:lnTo>
                  <a:pt x="5" y="44"/>
                </a:lnTo>
                <a:lnTo>
                  <a:pt x="11" y="47"/>
                </a:lnTo>
                <a:lnTo>
                  <a:pt x="19" y="50"/>
                </a:lnTo>
                <a:lnTo>
                  <a:pt x="19" y="50"/>
                </a:lnTo>
                <a:lnTo>
                  <a:pt x="28" y="47"/>
                </a:lnTo>
                <a:lnTo>
                  <a:pt x="33" y="44"/>
                </a:lnTo>
                <a:lnTo>
                  <a:pt x="33" y="44"/>
                </a:lnTo>
                <a:lnTo>
                  <a:pt x="36" y="39"/>
                </a:lnTo>
                <a:lnTo>
                  <a:pt x="36" y="33"/>
                </a:lnTo>
                <a:lnTo>
                  <a:pt x="36" y="33"/>
                </a:lnTo>
                <a:lnTo>
                  <a:pt x="36" y="28"/>
                </a:lnTo>
                <a:lnTo>
                  <a:pt x="33" y="25"/>
                </a:lnTo>
                <a:lnTo>
                  <a:pt x="33" y="25"/>
                </a:lnTo>
                <a:lnTo>
                  <a:pt x="22" y="19"/>
                </a:lnTo>
                <a:lnTo>
                  <a:pt x="22" y="19"/>
                </a:lnTo>
                <a:lnTo>
                  <a:pt x="11" y="17"/>
                </a:lnTo>
                <a:lnTo>
                  <a:pt x="11" y="14"/>
                </a:lnTo>
                <a:lnTo>
                  <a:pt x="11" y="14"/>
                </a:lnTo>
                <a:lnTo>
                  <a:pt x="11" y="11"/>
                </a:lnTo>
                <a:lnTo>
                  <a:pt x="11" y="11"/>
                </a:lnTo>
                <a:lnTo>
                  <a:pt x="19" y="8"/>
                </a:lnTo>
                <a:lnTo>
                  <a:pt x="19" y="8"/>
                </a:lnTo>
                <a:lnTo>
                  <a:pt x="22" y="11"/>
                </a:lnTo>
                <a:lnTo>
                  <a:pt x="22" y="11"/>
                </a:lnTo>
                <a:lnTo>
                  <a:pt x="25" y="14"/>
                </a:lnTo>
                <a:lnTo>
                  <a:pt x="36" y="14"/>
                </a:lnTo>
                <a:lnTo>
                  <a:pt x="36" y="14"/>
                </a:lnTo>
                <a:lnTo>
                  <a:pt x="33" y="8"/>
                </a:lnTo>
                <a:lnTo>
                  <a:pt x="31" y="3"/>
                </a:lnTo>
                <a:lnTo>
                  <a:pt x="31" y="3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11" y="3"/>
                </a:lnTo>
                <a:lnTo>
                  <a:pt x="5" y="6"/>
                </a:lnTo>
                <a:lnTo>
                  <a:pt x="5" y="6"/>
                </a:lnTo>
                <a:lnTo>
                  <a:pt x="3" y="8"/>
                </a:lnTo>
                <a:lnTo>
                  <a:pt x="0" y="14"/>
                </a:lnTo>
                <a:lnTo>
                  <a:pt x="0" y="14"/>
                </a:lnTo>
                <a:lnTo>
                  <a:pt x="3" y="22"/>
                </a:lnTo>
                <a:lnTo>
                  <a:pt x="5" y="25"/>
                </a:lnTo>
                <a:lnTo>
                  <a:pt x="5" y="25"/>
                </a:lnTo>
                <a:lnTo>
                  <a:pt x="22" y="31"/>
                </a:lnTo>
                <a:lnTo>
                  <a:pt x="22" y="31"/>
                </a:lnTo>
                <a:lnTo>
                  <a:pt x="25" y="33"/>
                </a:lnTo>
                <a:lnTo>
                  <a:pt x="28" y="36"/>
                </a:lnTo>
                <a:lnTo>
                  <a:pt x="28" y="36"/>
                </a:lnTo>
                <a:lnTo>
                  <a:pt x="25" y="39"/>
                </a:lnTo>
                <a:lnTo>
                  <a:pt x="25" y="39"/>
                </a:lnTo>
                <a:lnTo>
                  <a:pt x="19" y="39"/>
                </a:lnTo>
                <a:lnTo>
                  <a:pt x="19" y="39"/>
                </a:lnTo>
                <a:lnTo>
                  <a:pt x="14" y="39"/>
                </a:lnTo>
                <a:lnTo>
                  <a:pt x="14" y="39"/>
                </a:lnTo>
                <a:lnTo>
                  <a:pt x="11" y="3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820"/>
          <p:cNvSpPr>
            <a:spLocks/>
          </p:cNvSpPr>
          <p:nvPr/>
        </p:nvSpPr>
        <p:spPr bwMode="auto">
          <a:xfrm>
            <a:off x="4911173" y="4357298"/>
            <a:ext cx="55501" cy="72555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42"/>
              </a:cxn>
              <a:cxn ang="0">
                <a:pos x="5" y="44"/>
              </a:cxn>
              <a:cxn ang="0">
                <a:pos x="5" y="44"/>
              </a:cxn>
              <a:cxn ang="0">
                <a:pos x="11" y="47"/>
              </a:cxn>
              <a:cxn ang="0">
                <a:pos x="17" y="50"/>
              </a:cxn>
              <a:cxn ang="0">
                <a:pos x="17" y="50"/>
              </a:cxn>
              <a:cxn ang="0">
                <a:pos x="25" y="47"/>
              </a:cxn>
              <a:cxn ang="0">
                <a:pos x="31" y="44"/>
              </a:cxn>
              <a:cxn ang="0">
                <a:pos x="31" y="44"/>
              </a:cxn>
              <a:cxn ang="0">
                <a:pos x="36" y="39"/>
              </a:cxn>
              <a:cxn ang="0">
                <a:pos x="36" y="33"/>
              </a:cxn>
              <a:cxn ang="0">
                <a:pos x="36" y="33"/>
              </a:cxn>
              <a:cxn ang="0">
                <a:pos x="36" y="28"/>
              </a:cxn>
              <a:cxn ang="0">
                <a:pos x="33" y="25"/>
              </a:cxn>
              <a:cxn ang="0">
                <a:pos x="33" y="25"/>
              </a:cxn>
              <a:cxn ang="0">
                <a:pos x="22" y="19"/>
              </a:cxn>
              <a:cxn ang="0">
                <a:pos x="22" y="19"/>
              </a:cxn>
              <a:cxn ang="0">
                <a:pos x="11" y="17"/>
              </a:cxn>
              <a:cxn ang="0">
                <a:pos x="11" y="14"/>
              </a:cxn>
              <a:cxn ang="0">
                <a:pos x="11" y="14"/>
              </a:cxn>
              <a:cxn ang="0">
                <a:pos x="11" y="11"/>
              </a:cxn>
              <a:cxn ang="0">
                <a:pos x="11" y="11"/>
              </a:cxn>
              <a:cxn ang="0">
                <a:pos x="17" y="8"/>
              </a:cxn>
              <a:cxn ang="0">
                <a:pos x="17" y="8"/>
              </a:cxn>
              <a:cxn ang="0">
                <a:pos x="22" y="11"/>
              </a:cxn>
              <a:cxn ang="0">
                <a:pos x="22" y="11"/>
              </a:cxn>
              <a:cxn ang="0">
                <a:pos x="25" y="14"/>
              </a:cxn>
              <a:cxn ang="0">
                <a:pos x="33" y="14"/>
              </a:cxn>
              <a:cxn ang="0">
                <a:pos x="33" y="14"/>
              </a:cxn>
              <a:cxn ang="0">
                <a:pos x="33" y="8"/>
              </a:cxn>
              <a:cxn ang="0">
                <a:pos x="28" y="3"/>
              </a:cxn>
              <a:cxn ang="0">
                <a:pos x="28" y="3"/>
              </a:cxn>
              <a:cxn ang="0">
                <a:pos x="25" y="3"/>
              </a:cxn>
              <a:cxn ang="0">
                <a:pos x="17" y="0"/>
              </a:cxn>
              <a:cxn ang="0">
                <a:pos x="17" y="0"/>
              </a:cxn>
              <a:cxn ang="0">
                <a:pos x="8" y="3"/>
              </a:cxn>
              <a:cxn ang="0">
                <a:pos x="5" y="6"/>
              </a:cxn>
              <a:cxn ang="0">
                <a:pos x="5" y="6"/>
              </a:cxn>
              <a:cxn ang="0">
                <a:pos x="0" y="8"/>
              </a:cxn>
              <a:cxn ang="0">
                <a:pos x="0" y="14"/>
              </a:cxn>
              <a:cxn ang="0">
                <a:pos x="0" y="14"/>
              </a:cxn>
              <a:cxn ang="0">
                <a:pos x="0" y="22"/>
              </a:cxn>
              <a:cxn ang="0">
                <a:pos x="5" y="25"/>
              </a:cxn>
              <a:cxn ang="0">
                <a:pos x="5" y="25"/>
              </a:cxn>
              <a:cxn ang="0">
                <a:pos x="22" y="31"/>
              </a:cxn>
              <a:cxn ang="0">
                <a:pos x="22" y="31"/>
              </a:cxn>
              <a:cxn ang="0">
                <a:pos x="25" y="33"/>
              </a:cxn>
              <a:cxn ang="0">
                <a:pos x="25" y="36"/>
              </a:cxn>
              <a:cxn ang="0">
                <a:pos x="25" y="36"/>
              </a:cxn>
              <a:cxn ang="0">
                <a:pos x="25" y="39"/>
              </a:cxn>
              <a:cxn ang="0">
                <a:pos x="25" y="39"/>
              </a:cxn>
              <a:cxn ang="0">
                <a:pos x="17" y="39"/>
              </a:cxn>
              <a:cxn ang="0">
                <a:pos x="17" y="39"/>
              </a:cxn>
              <a:cxn ang="0">
                <a:pos x="11" y="39"/>
              </a:cxn>
              <a:cxn ang="0">
                <a:pos x="11" y="39"/>
              </a:cxn>
              <a:cxn ang="0">
                <a:pos x="8" y="33"/>
              </a:cxn>
              <a:cxn ang="0">
                <a:pos x="0" y="36"/>
              </a:cxn>
            </a:cxnLst>
            <a:rect l="0" t="0" r="r" b="b"/>
            <a:pathLst>
              <a:path w="36" h="50">
                <a:moveTo>
                  <a:pt x="0" y="36"/>
                </a:moveTo>
                <a:lnTo>
                  <a:pt x="0" y="36"/>
                </a:lnTo>
                <a:lnTo>
                  <a:pt x="0" y="42"/>
                </a:lnTo>
                <a:lnTo>
                  <a:pt x="5" y="44"/>
                </a:lnTo>
                <a:lnTo>
                  <a:pt x="5" y="44"/>
                </a:lnTo>
                <a:lnTo>
                  <a:pt x="11" y="47"/>
                </a:lnTo>
                <a:lnTo>
                  <a:pt x="17" y="50"/>
                </a:lnTo>
                <a:lnTo>
                  <a:pt x="17" y="50"/>
                </a:lnTo>
                <a:lnTo>
                  <a:pt x="25" y="47"/>
                </a:lnTo>
                <a:lnTo>
                  <a:pt x="31" y="44"/>
                </a:lnTo>
                <a:lnTo>
                  <a:pt x="31" y="44"/>
                </a:lnTo>
                <a:lnTo>
                  <a:pt x="36" y="39"/>
                </a:lnTo>
                <a:lnTo>
                  <a:pt x="36" y="33"/>
                </a:lnTo>
                <a:lnTo>
                  <a:pt x="36" y="33"/>
                </a:lnTo>
                <a:lnTo>
                  <a:pt x="36" y="28"/>
                </a:lnTo>
                <a:lnTo>
                  <a:pt x="33" y="25"/>
                </a:lnTo>
                <a:lnTo>
                  <a:pt x="33" y="25"/>
                </a:lnTo>
                <a:lnTo>
                  <a:pt x="22" y="19"/>
                </a:lnTo>
                <a:lnTo>
                  <a:pt x="22" y="19"/>
                </a:lnTo>
                <a:lnTo>
                  <a:pt x="11" y="17"/>
                </a:lnTo>
                <a:lnTo>
                  <a:pt x="11" y="14"/>
                </a:lnTo>
                <a:lnTo>
                  <a:pt x="11" y="14"/>
                </a:lnTo>
                <a:lnTo>
                  <a:pt x="11" y="11"/>
                </a:lnTo>
                <a:lnTo>
                  <a:pt x="11" y="11"/>
                </a:lnTo>
                <a:lnTo>
                  <a:pt x="17" y="8"/>
                </a:lnTo>
                <a:lnTo>
                  <a:pt x="17" y="8"/>
                </a:lnTo>
                <a:lnTo>
                  <a:pt x="22" y="11"/>
                </a:lnTo>
                <a:lnTo>
                  <a:pt x="22" y="11"/>
                </a:lnTo>
                <a:lnTo>
                  <a:pt x="25" y="14"/>
                </a:lnTo>
                <a:lnTo>
                  <a:pt x="33" y="14"/>
                </a:lnTo>
                <a:lnTo>
                  <a:pt x="33" y="14"/>
                </a:lnTo>
                <a:lnTo>
                  <a:pt x="33" y="8"/>
                </a:lnTo>
                <a:lnTo>
                  <a:pt x="28" y="3"/>
                </a:lnTo>
                <a:lnTo>
                  <a:pt x="28" y="3"/>
                </a:lnTo>
                <a:lnTo>
                  <a:pt x="25" y="3"/>
                </a:lnTo>
                <a:lnTo>
                  <a:pt x="17" y="0"/>
                </a:lnTo>
                <a:lnTo>
                  <a:pt x="17" y="0"/>
                </a:lnTo>
                <a:lnTo>
                  <a:pt x="8" y="3"/>
                </a:lnTo>
                <a:lnTo>
                  <a:pt x="5" y="6"/>
                </a:lnTo>
                <a:lnTo>
                  <a:pt x="5" y="6"/>
                </a:lnTo>
                <a:lnTo>
                  <a:pt x="0" y="8"/>
                </a:lnTo>
                <a:lnTo>
                  <a:pt x="0" y="14"/>
                </a:lnTo>
                <a:lnTo>
                  <a:pt x="0" y="14"/>
                </a:lnTo>
                <a:lnTo>
                  <a:pt x="0" y="22"/>
                </a:lnTo>
                <a:lnTo>
                  <a:pt x="5" y="25"/>
                </a:lnTo>
                <a:lnTo>
                  <a:pt x="5" y="25"/>
                </a:lnTo>
                <a:lnTo>
                  <a:pt x="22" y="31"/>
                </a:lnTo>
                <a:lnTo>
                  <a:pt x="22" y="31"/>
                </a:lnTo>
                <a:lnTo>
                  <a:pt x="25" y="33"/>
                </a:lnTo>
                <a:lnTo>
                  <a:pt x="25" y="36"/>
                </a:lnTo>
                <a:lnTo>
                  <a:pt x="25" y="36"/>
                </a:lnTo>
                <a:lnTo>
                  <a:pt x="25" y="39"/>
                </a:lnTo>
                <a:lnTo>
                  <a:pt x="25" y="39"/>
                </a:lnTo>
                <a:lnTo>
                  <a:pt x="17" y="39"/>
                </a:lnTo>
                <a:lnTo>
                  <a:pt x="17" y="39"/>
                </a:lnTo>
                <a:lnTo>
                  <a:pt x="11" y="39"/>
                </a:lnTo>
                <a:lnTo>
                  <a:pt x="11" y="39"/>
                </a:lnTo>
                <a:lnTo>
                  <a:pt x="8" y="33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821"/>
          <p:cNvSpPr>
            <a:spLocks/>
          </p:cNvSpPr>
          <p:nvPr/>
        </p:nvSpPr>
        <p:spPr bwMode="auto">
          <a:xfrm>
            <a:off x="4824838" y="4357298"/>
            <a:ext cx="72460" cy="72555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3"/>
              </a:cxn>
              <a:cxn ang="0">
                <a:pos x="5" y="42"/>
              </a:cxn>
              <a:cxn ang="0">
                <a:pos x="5" y="42"/>
              </a:cxn>
              <a:cxn ang="0">
                <a:pos x="14" y="47"/>
              </a:cxn>
              <a:cxn ang="0">
                <a:pos x="25" y="50"/>
              </a:cxn>
              <a:cxn ang="0">
                <a:pos x="25" y="50"/>
              </a:cxn>
              <a:cxn ang="0">
                <a:pos x="33" y="47"/>
              </a:cxn>
              <a:cxn ang="0">
                <a:pos x="39" y="44"/>
              </a:cxn>
              <a:cxn ang="0">
                <a:pos x="39" y="44"/>
              </a:cxn>
              <a:cxn ang="0">
                <a:pos x="45" y="42"/>
              </a:cxn>
              <a:cxn ang="0">
                <a:pos x="47" y="36"/>
              </a:cxn>
              <a:cxn ang="0">
                <a:pos x="33" y="33"/>
              </a:cxn>
              <a:cxn ang="0">
                <a:pos x="33" y="33"/>
              </a:cxn>
              <a:cxn ang="0">
                <a:pos x="31" y="39"/>
              </a:cxn>
              <a:cxn ang="0">
                <a:pos x="31" y="39"/>
              </a:cxn>
              <a:cxn ang="0">
                <a:pos x="25" y="39"/>
              </a:cxn>
              <a:cxn ang="0">
                <a:pos x="25" y="39"/>
              </a:cxn>
              <a:cxn ang="0">
                <a:pos x="22" y="39"/>
              </a:cxn>
              <a:cxn ang="0">
                <a:pos x="17" y="36"/>
              </a:cxn>
              <a:cxn ang="0">
                <a:pos x="17" y="36"/>
              </a:cxn>
              <a:cxn ang="0">
                <a:pos x="17" y="33"/>
              </a:cxn>
              <a:cxn ang="0">
                <a:pos x="14" y="28"/>
              </a:cxn>
              <a:cxn ang="0">
                <a:pos x="47" y="28"/>
              </a:cxn>
              <a:cxn ang="0">
                <a:pos x="47" y="28"/>
              </a:cxn>
              <a:cxn ang="0">
                <a:pos x="47" y="17"/>
              </a:cxn>
              <a:cxn ang="0">
                <a:pos x="42" y="8"/>
              </a:cxn>
              <a:cxn ang="0">
                <a:pos x="42" y="8"/>
              </a:cxn>
              <a:cxn ang="0">
                <a:pos x="33" y="3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  <a:cxn ang="0">
                <a:pos x="8" y="8"/>
              </a:cxn>
            </a:cxnLst>
            <a:rect l="0" t="0" r="r" b="b"/>
            <a:pathLst>
              <a:path w="47" h="50">
                <a:moveTo>
                  <a:pt x="8" y="8"/>
                </a:moveTo>
                <a:lnTo>
                  <a:pt x="8" y="8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3"/>
                </a:lnTo>
                <a:lnTo>
                  <a:pt x="5" y="42"/>
                </a:lnTo>
                <a:lnTo>
                  <a:pt x="5" y="42"/>
                </a:lnTo>
                <a:lnTo>
                  <a:pt x="14" y="47"/>
                </a:lnTo>
                <a:lnTo>
                  <a:pt x="25" y="50"/>
                </a:lnTo>
                <a:lnTo>
                  <a:pt x="25" y="50"/>
                </a:lnTo>
                <a:lnTo>
                  <a:pt x="33" y="47"/>
                </a:lnTo>
                <a:lnTo>
                  <a:pt x="39" y="44"/>
                </a:lnTo>
                <a:lnTo>
                  <a:pt x="39" y="44"/>
                </a:lnTo>
                <a:lnTo>
                  <a:pt x="45" y="42"/>
                </a:lnTo>
                <a:lnTo>
                  <a:pt x="47" y="36"/>
                </a:lnTo>
                <a:lnTo>
                  <a:pt x="33" y="33"/>
                </a:lnTo>
                <a:lnTo>
                  <a:pt x="33" y="33"/>
                </a:lnTo>
                <a:lnTo>
                  <a:pt x="31" y="39"/>
                </a:lnTo>
                <a:lnTo>
                  <a:pt x="31" y="39"/>
                </a:lnTo>
                <a:lnTo>
                  <a:pt x="25" y="39"/>
                </a:lnTo>
                <a:lnTo>
                  <a:pt x="25" y="39"/>
                </a:lnTo>
                <a:lnTo>
                  <a:pt x="22" y="39"/>
                </a:lnTo>
                <a:lnTo>
                  <a:pt x="17" y="36"/>
                </a:lnTo>
                <a:lnTo>
                  <a:pt x="17" y="36"/>
                </a:lnTo>
                <a:lnTo>
                  <a:pt x="17" y="33"/>
                </a:lnTo>
                <a:lnTo>
                  <a:pt x="14" y="28"/>
                </a:lnTo>
                <a:lnTo>
                  <a:pt x="47" y="28"/>
                </a:lnTo>
                <a:lnTo>
                  <a:pt x="47" y="28"/>
                </a:lnTo>
                <a:lnTo>
                  <a:pt x="47" y="17"/>
                </a:lnTo>
                <a:lnTo>
                  <a:pt x="42" y="8"/>
                </a:lnTo>
                <a:lnTo>
                  <a:pt x="42" y="8"/>
                </a:lnTo>
                <a:lnTo>
                  <a:pt x="33" y="3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  <a:lnTo>
                  <a:pt x="8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Freeform 822"/>
          <p:cNvSpPr>
            <a:spLocks/>
          </p:cNvSpPr>
          <p:nvPr/>
        </p:nvSpPr>
        <p:spPr bwMode="auto">
          <a:xfrm>
            <a:off x="4746211" y="4357298"/>
            <a:ext cx="69377" cy="72555"/>
          </a:xfrm>
          <a:custGeom>
            <a:avLst/>
            <a:gdLst/>
            <a:ahLst/>
            <a:cxnLst>
              <a:cxn ang="0">
                <a:pos x="9" y="8"/>
              </a:cxn>
              <a:cxn ang="0">
                <a:pos x="9" y="8"/>
              </a:cxn>
              <a:cxn ang="0">
                <a:pos x="3" y="14"/>
              </a:cxn>
              <a:cxn ang="0">
                <a:pos x="0" y="25"/>
              </a:cxn>
              <a:cxn ang="0">
                <a:pos x="0" y="25"/>
              </a:cxn>
              <a:cxn ang="0">
                <a:pos x="3" y="36"/>
              </a:cxn>
              <a:cxn ang="0">
                <a:pos x="9" y="42"/>
              </a:cxn>
              <a:cxn ang="0">
                <a:pos x="9" y="42"/>
              </a:cxn>
              <a:cxn ang="0">
                <a:pos x="14" y="47"/>
              </a:cxn>
              <a:cxn ang="0">
                <a:pos x="23" y="50"/>
              </a:cxn>
              <a:cxn ang="0">
                <a:pos x="23" y="50"/>
              </a:cxn>
              <a:cxn ang="0">
                <a:pos x="31" y="47"/>
              </a:cxn>
              <a:cxn ang="0">
                <a:pos x="40" y="44"/>
              </a:cxn>
              <a:cxn ang="0">
                <a:pos x="40" y="44"/>
              </a:cxn>
              <a:cxn ang="0">
                <a:pos x="42" y="39"/>
              </a:cxn>
              <a:cxn ang="0">
                <a:pos x="45" y="33"/>
              </a:cxn>
              <a:cxn ang="0">
                <a:pos x="34" y="31"/>
              </a:cxn>
              <a:cxn ang="0">
                <a:pos x="34" y="31"/>
              </a:cxn>
              <a:cxn ang="0">
                <a:pos x="31" y="36"/>
              </a:cxn>
              <a:cxn ang="0">
                <a:pos x="31" y="36"/>
              </a:cxn>
              <a:cxn ang="0">
                <a:pos x="26" y="39"/>
              </a:cxn>
              <a:cxn ang="0">
                <a:pos x="26" y="39"/>
              </a:cxn>
              <a:cxn ang="0">
                <a:pos x="20" y="39"/>
              </a:cxn>
              <a:cxn ang="0">
                <a:pos x="17" y="36"/>
              </a:cxn>
              <a:cxn ang="0">
                <a:pos x="17" y="36"/>
              </a:cxn>
              <a:cxn ang="0">
                <a:pos x="14" y="31"/>
              </a:cxn>
              <a:cxn ang="0">
                <a:pos x="14" y="25"/>
              </a:cxn>
              <a:cxn ang="0">
                <a:pos x="14" y="25"/>
              </a:cxn>
              <a:cxn ang="0">
                <a:pos x="14" y="17"/>
              </a:cxn>
              <a:cxn ang="0">
                <a:pos x="17" y="14"/>
              </a:cxn>
              <a:cxn ang="0">
                <a:pos x="17" y="14"/>
              </a:cxn>
              <a:cxn ang="0">
                <a:pos x="20" y="11"/>
              </a:cxn>
              <a:cxn ang="0">
                <a:pos x="26" y="11"/>
              </a:cxn>
              <a:cxn ang="0">
                <a:pos x="26" y="11"/>
              </a:cxn>
              <a:cxn ang="0">
                <a:pos x="31" y="11"/>
              </a:cxn>
              <a:cxn ang="0">
                <a:pos x="31" y="11"/>
              </a:cxn>
              <a:cxn ang="0">
                <a:pos x="34" y="17"/>
              </a:cxn>
              <a:cxn ang="0">
                <a:pos x="45" y="17"/>
              </a:cxn>
              <a:cxn ang="0">
                <a:pos x="45" y="17"/>
              </a:cxn>
              <a:cxn ang="0">
                <a:pos x="42" y="8"/>
              </a:cxn>
              <a:cxn ang="0">
                <a:pos x="37" y="6"/>
              </a:cxn>
              <a:cxn ang="0">
                <a:pos x="37" y="6"/>
              </a:cxn>
              <a:cxn ang="0">
                <a:pos x="31" y="3"/>
              </a:cxn>
              <a:cxn ang="0">
                <a:pos x="26" y="0"/>
              </a:cxn>
              <a:cxn ang="0">
                <a:pos x="26" y="0"/>
              </a:cxn>
              <a:cxn ang="0">
                <a:pos x="14" y="3"/>
              </a:cxn>
              <a:cxn ang="0">
                <a:pos x="9" y="8"/>
              </a:cxn>
            </a:cxnLst>
            <a:rect l="0" t="0" r="r" b="b"/>
            <a:pathLst>
              <a:path w="45" h="50">
                <a:moveTo>
                  <a:pt x="9" y="8"/>
                </a:moveTo>
                <a:lnTo>
                  <a:pt x="9" y="8"/>
                </a:lnTo>
                <a:lnTo>
                  <a:pt x="3" y="14"/>
                </a:lnTo>
                <a:lnTo>
                  <a:pt x="0" y="25"/>
                </a:lnTo>
                <a:lnTo>
                  <a:pt x="0" y="25"/>
                </a:lnTo>
                <a:lnTo>
                  <a:pt x="3" y="36"/>
                </a:lnTo>
                <a:lnTo>
                  <a:pt x="9" y="42"/>
                </a:lnTo>
                <a:lnTo>
                  <a:pt x="9" y="42"/>
                </a:lnTo>
                <a:lnTo>
                  <a:pt x="14" y="47"/>
                </a:lnTo>
                <a:lnTo>
                  <a:pt x="23" y="50"/>
                </a:lnTo>
                <a:lnTo>
                  <a:pt x="23" y="50"/>
                </a:lnTo>
                <a:lnTo>
                  <a:pt x="31" y="47"/>
                </a:lnTo>
                <a:lnTo>
                  <a:pt x="40" y="44"/>
                </a:lnTo>
                <a:lnTo>
                  <a:pt x="40" y="44"/>
                </a:lnTo>
                <a:lnTo>
                  <a:pt x="42" y="39"/>
                </a:lnTo>
                <a:lnTo>
                  <a:pt x="45" y="33"/>
                </a:lnTo>
                <a:lnTo>
                  <a:pt x="34" y="31"/>
                </a:lnTo>
                <a:lnTo>
                  <a:pt x="34" y="31"/>
                </a:lnTo>
                <a:lnTo>
                  <a:pt x="31" y="36"/>
                </a:lnTo>
                <a:lnTo>
                  <a:pt x="31" y="36"/>
                </a:lnTo>
                <a:lnTo>
                  <a:pt x="26" y="39"/>
                </a:lnTo>
                <a:lnTo>
                  <a:pt x="26" y="39"/>
                </a:lnTo>
                <a:lnTo>
                  <a:pt x="20" y="39"/>
                </a:lnTo>
                <a:lnTo>
                  <a:pt x="17" y="36"/>
                </a:lnTo>
                <a:lnTo>
                  <a:pt x="17" y="36"/>
                </a:lnTo>
                <a:lnTo>
                  <a:pt x="14" y="31"/>
                </a:lnTo>
                <a:lnTo>
                  <a:pt x="14" y="25"/>
                </a:lnTo>
                <a:lnTo>
                  <a:pt x="14" y="25"/>
                </a:lnTo>
                <a:lnTo>
                  <a:pt x="14" y="17"/>
                </a:lnTo>
                <a:lnTo>
                  <a:pt x="17" y="14"/>
                </a:lnTo>
                <a:lnTo>
                  <a:pt x="17" y="14"/>
                </a:lnTo>
                <a:lnTo>
                  <a:pt x="20" y="11"/>
                </a:lnTo>
                <a:lnTo>
                  <a:pt x="26" y="11"/>
                </a:lnTo>
                <a:lnTo>
                  <a:pt x="26" y="11"/>
                </a:lnTo>
                <a:lnTo>
                  <a:pt x="31" y="11"/>
                </a:lnTo>
                <a:lnTo>
                  <a:pt x="31" y="11"/>
                </a:lnTo>
                <a:lnTo>
                  <a:pt x="34" y="17"/>
                </a:lnTo>
                <a:lnTo>
                  <a:pt x="45" y="17"/>
                </a:lnTo>
                <a:lnTo>
                  <a:pt x="45" y="17"/>
                </a:lnTo>
                <a:lnTo>
                  <a:pt x="42" y="8"/>
                </a:lnTo>
                <a:lnTo>
                  <a:pt x="37" y="6"/>
                </a:lnTo>
                <a:lnTo>
                  <a:pt x="37" y="6"/>
                </a:lnTo>
                <a:lnTo>
                  <a:pt x="31" y="3"/>
                </a:lnTo>
                <a:lnTo>
                  <a:pt x="26" y="0"/>
                </a:lnTo>
                <a:lnTo>
                  <a:pt x="26" y="0"/>
                </a:lnTo>
                <a:lnTo>
                  <a:pt x="14" y="3"/>
                </a:lnTo>
                <a:lnTo>
                  <a:pt x="9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Freeform 823"/>
          <p:cNvSpPr>
            <a:spLocks/>
          </p:cNvSpPr>
          <p:nvPr/>
        </p:nvSpPr>
        <p:spPr bwMode="auto">
          <a:xfrm>
            <a:off x="4656792" y="4357298"/>
            <a:ext cx="81710" cy="72555"/>
          </a:xfrm>
          <a:custGeom>
            <a:avLst/>
            <a:gdLst/>
            <a:ahLst/>
            <a:cxnLst>
              <a:cxn ang="0">
                <a:pos x="14" y="3"/>
              </a:cxn>
              <a:cxn ang="0">
                <a:pos x="14" y="3"/>
              </a:cxn>
              <a:cxn ang="0">
                <a:pos x="8" y="8"/>
              </a:cxn>
              <a:cxn ang="0">
                <a:pos x="2" y="14"/>
              </a:cxn>
              <a:cxn ang="0">
                <a:pos x="2" y="14"/>
              </a:cxn>
              <a:cxn ang="0">
                <a:pos x="0" y="25"/>
              </a:cxn>
              <a:cxn ang="0">
                <a:pos x="0" y="25"/>
              </a:cxn>
              <a:cxn ang="0">
                <a:pos x="0" y="31"/>
              </a:cxn>
              <a:cxn ang="0">
                <a:pos x="2" y="39"/>
              </a:cxn>
              <a:cxn ang="0">
                <a:pos x="2" y="39"/>
              </a:cxn>
              <a:cxn ang="0">
                <a:pos x="8" y="42"/>
              </a:cxn>
              <a:cxn ang="0">
                <a:pos x="14" y="47"/>
              </a:cxn>
              <a:cxn ang="0">
                <a:pos x="14" y="47"/>
              </a:cxn>
              <a:cxn ang="0">
                <a:pos x="25" y="50"/>
              </a:cxn>
              <a:cxn ang="0">
                <a:pos x="25" y="50"/>
              </a:cxn>
              <a:cxn ang="0">
                <a:pos x="36" y="47"/>
              </a:cxn>
              <a:cxn ang="0">
                <a:pos x="44" y="42"/>
              </a:cxn>
              <a:cxn ang="0">
                <a:pos x="44" y="42"/>
              </a:cxn>
              <a:cxn ang="0">
                <a:pos x="50" y="33"/>
              </a:cxn>
              <a:cxn ang="0">
                <a:pos x="53" y="25"/>
              </a:cxn>
              <a:cxn ang="0">
                <a:pos x="53" y="25"/>
              </a:cxn>
              <a:cxn ang="0">
                <a:pos x="50" y="17"/>
              </a:cxn>
              <a:cxn ang="0">
                <a:pos x="44" y="8"/>
              </a:cxn>
              <a:cxn ang="0">
                <a:pos x="44" y="8"/>
              </a:cxn>
              <a:cxn ang="0">
                <a:pos x="36" y="3"/>
              </a:cxn>
              <a:cxn ang="0">
                <a:pos x="25" y="0"/>
              </a:cxn>
              <a:cxn ang="0">
                <a:pos x="25" y="0"/>
              </a:cxn>
              <a:cxn ang="0">
                <a:pos x="14" y="3"/>
              </a:cxn>
            </a:cxnLst>
            <a:rect l="0" t="0" r="r" b="b"/>
            <a:pathLst>
              <a:path w="53" h="50">
                <a:moveTo>
                  <a:pt x="14" y="3"/>
                </a:moveTo>
                <a:lnTo>
                  <a:pt x="14" y="3"/>
                </a:lnTo>
                <a:lnTo>
                  <a:pt x="8" y="8"/>
                </a:lnTo>
                <a:lnTo>
                  <a:pt x="2" y="14"/>
                </a:lnTo>
                <a:lnTo>
                  <a:pt x="2" y="14"/>
                </a:lnTo>
                <a:lnTo>
                  <a:pt x="0" y="25"/>
                </a:lnTo>
                <a:lnTo>
                  <a:pt x="0" y="25"/>
                </a:lnTo>
                <a:lnTo>
                  <a:pt x="0" y="31"/>
                </a:lnTo>
                <a:lnTo>
                  <a:pt x="2" y="39"/>
                </a:lnTo>
                <a:lnTo>
                  <a:pt x="2" y="39"/>
                </a:lnTo>
                <a:lnTo>
                  <a:pt x="8" y="42"/>
                </a:lnTo>
                <a:lnTo>
                  <a:pt x="14" y="47"/>
                </a:lnTo>
                <a:lnTo>
                  <a:pt x="14" y="47"/>
                </a:lnTo>
                <a:lnTo>
                  <a:pt x="25" y="50"/>
                </a:lnTo>
                <a:lnTo>
                  <a:pt x="25" y="50"/>
                </a:lnTo>
                <a:lnTo>
                  <a:pt x="36" y="47"/>
                </a:lnTo>
                <a:lnTo>
                  <a:pt x="44" y="42"/>
                </a:lnTo>
                <a:lnTo>
                  <a:pt x="44" y="42"/>
                </a:lnTo>
                <a:lnTo>
                  <a:pt x="50" y="33"/>
                </a:lnTo>
                <a:lnTo>
                  <a:pt x="53" y="25"/>
                </a:lnTo>
                <a:lnTo>
                  <a:pt x="53" y="25"/>
                </a:lnTo>
                <a:lnTo>
                  <a:pt x="50" y="17"/>
                </a:lnTo>
                <a:lnTo>
                  <a:pt x="44" y="8"/>
                </a:lnTo>
                <a:lnTo>
                  <a:pt x="44" y="8"/>
                </a:lnTo>
                <a:lnTo>
                  <a:pt x="36" y="3"/>
                </a:lnTo>
                <a:lnTo>
                  <a:pt x="25" y="0"/>
                </a:lnTo>
                <a:lnTo>
                  <a:pt x="25" y="0"/>
                </a:lnTo>
                <a:lnTo>
                  <a:pt x="14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Freeform 824"/>
          <p:cNvSpPr>
            <a:spLocks/>
          </p:cNvSpPr>
          <p:nvPr/>
        </p:nvSpPr>
        <p:spPr bwMode="auto">
          <a:xfrm>
            <a:off x="4595124" y="4357298"/>
            <a:ext cx="5241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14" y="47"/>
              </a:cxn>
              <a:cxn ang="0">
                <a:pos x="14" y="33"/>
              </a:cxn>
              <a:cxn ang="0">
                <a:pos x="14" y="33"/>
              </a:cxn>
              <a:cxn ang="0">
                <a:pos x="14" y="19"/>
              </a:cxn>
              <a:cxn ang="0">
                <a:pos x="14" y="19"/>
              </a:cxn>
              <a:cxn ang="0">
                <a:pos x="17" y="14"/>
              </a:cxn>
              <a:cxn ang="0">
                <a:pos x="17" y="14"/>
              </a:cxn>
              <a:cxn ang="0">
                <a:pos x="23" y="11"/>
              </a:cxn>
              <a:cxn ang="0">
                <a:pos x="23" y="11"/>
              </a:cxn>
              <a:cxn ang="0">
                <a:pos x="31" y="14"/>
              </a:cxn>
              <a:cxn ang="0">
                <a:pos x="34" y="3"/>
              </a:cxn>
              <a:cxn ang="0">
                <a:pos x="34" y="3"/>
              </a:cxn>
              <a:cxn ang="0">
                <a:pos x="26" y="0"/>
              </a:cxn>
              <a:cxn ang="0">
                <a:pos x="26" y="0"/>
              </a:cxn>
              <a:cxn ang="0">
                <a:pos x="20" y="3"/>
              </a:cxn>
              <a:cxn ang="0">
                <a:pos x="20" y="3"/>
              </a:cxn>
              <a:cxn ang="0">
                <a:pos x="14" y="8"/>
              </a:cxn>
              <a:cxn ang="0">
                <a:pos x="14" y="3"/>
              </a:cxn>
              <a:cxn ang="0">
                <a:pos x="0" y="3"/>
              </a:cxn>
              <a:cxn ang="0">
                <a:pos x="0" y="47"/>
              </a:cxn>
            </a:cxnLst>
            <a:rect l="0" t="0" r="r" b="b"/>
            <a:pathLst>
              <a:path w="34" h="47">
                <a:moveTo>
                  <a:pt x="0" y="47"/>
                </a:moveTo>
                <a:lnTo>
                  <a:pt x="14" y="47"/>
                </a:lnTo>
                <a:lnTo>
                  <a:pt x="14" y="33"/>
                </a:lnTo>
                <a:lnTo>
                  <a:pt x="14" y="33"/>
                </a:lnTo>
                <a:lnTo>
                  <a:pt x="14" y="19"/>
                </a:lnTo>
                <a:lnTo>
                  <a:pt x="14" y="19"/>
                </a:lnTo>
                <a:lnTo>
                  <a:pt x="17" y="14"/>
                </a:lnTo>
                <a:lnTo>
                  <a:pt x="17" y="14"/>
                </a:lnTo>
                <a:lnTo>
                  <a:pt x="23" y="11"/>
                </a:lnTo>
                <a:lnTo>
                  <a:pt x="23" y="11"/>
                </a:lnTo>
                <a:lnTo>
                  <a:pt x="31" y="14"/>
                </a:lnTo>
                <a:lnTo>
                  <a:pt x="34" y="3"/>
                </a:lnTo>
                <a:lnTo>
                  <a:pt x="34" y="3"/>
                </a:lnTo>
                <a:lnTo>
                  <a:pt x="26" y="0"/>
                </a:lnTo>
                <a:lnTo>
                  <a:pt x="26" y="0"/>
                </a:lnTo>
                <a:lnTo>
                  <a:pt x="20" y="3"/>
                </a:lnTo>
                <a:lnTo>
                  <a:pt x="20" y="3"/>
                </a:lnTo>
                <a:lnTo>
                  <a:pt x="14" y="8"/>
                </a:lnTo>
                <a:lnTo>
                  <a:pt x="14" y="3"/>
                </a:lnTo>
                <a:lnTo>
                  <a:pt x="0" y="3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Freeform 825"/>
          <p:cNvSpPr>
            <a:spLocks/>
          </p:cNvSpPr>
          <p:nvPr/>
        </p:nvSpPr>
        <p:spPr bwMode="auto">
          <a:xfrm>
            <a:off x="4487205" y="4329727"/>
            <a:ext cx="86335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7" y="66"/>
              </a:cxn>
              <a:cxn ang="0">
                <a:pos x="17" y="41"/>
              </a:cxn>
              <a:cxn ang="0">
                <a:pos x="26" y="41"/>
              </a:cxn>
              <a:cxn ang="0">
                <a:pos x="26" y="41"/>
              </a:cxn>
              <a:cxn ang="0">
                <a:pos x="40" y="41"/>
              </a:cxn>
              <a:cxn ang="0">
                <a:pos x="40" y="41"/>
              </a:cxn>
              <a:cxn ang="0">
                <a:pos x="48" y="36"/>
              </a:cxn>
              <a:cxn ang="0">
                <a:pos x="48" y="36"/>
              </a:cxn>
              <a:cxn ang="0">
                <a:pos x="54" y="30"/>
              </a:cxn>
              <a:cxn ang="0">
                <a:pos x="54" y="30"/>
              </a:cxn>
              <a:cxn ang="0">
                <a:pos x="56" y="19"/>
              </a:cxn>
              <a:cxn ang="0">
                <a:pos x="56" y="19"/>
              </a:cxn>
              <a:cxn ang="0">
                <a:pos x="56" y="14"/>
              </a:cxn>
              <a:cxn ang="0">
                <a:pos x="51" y="5"/>
              </a:cxn>
              <a:cxn ang="0">
                <a:pos x="51" y="5"/>
              </a:cxn>
              <a:cxn ang="0">
                <a:pos x="48" y="2"/>
              </a:cxn>
              <a:cxn ang="0">
                <a:pos x="42" y="0"/>
              </a:cxn>
              <a:cxn ang="0">
                <a:pos x="42" y="0"/>
              </a:cxn>
              <a:cxn ang="0">
                <a:pos x="26" y="0"/>
              </a:cxn>
              <a:cxn ang="0">
                <a:pos x="0" y="0"/>
              </a:cxn>
              <a:cxn ang="0">
                <a:pos x="0" y="66"/>
              </a:cxn>
            </a:cxnLst>
            <a:rect l="0" t="0" r="r" b="b"/>
            <a:pathLst>
              <a:path w="56" h="66">
                <a:moveTo>
                  <a:pt x="0" y="66"/>
                </a:moveTo>
                <a:lnTo>
                  <a:pt x="17" y="66"/>
                </a:lnTo>
                <a:lnTo>
                  <a:pt x="17" y="41"/>
                </a:lnTo>
                <a:lnTo>
                  <a:pt x="26" y="41"/>
                </a:lnTo>
                <a:lnTo>
                  <a:pt x="26" y="41"/>
                </a:lnTo>
                <a:lnTo>
                  <a:pt x="40" y="41"/>
                </a:lnTo>
                <a:lnTo>
                  <a:pt x="40" y="41"/>
                </a:lnTo>
                <a:lnTo>
                  <a:pt x="48" y="36"/>
                </a:lnTo>
                <a:lnTo>
                  <a:pt x="48" y="36"/>
                </a:lnTo>
                <a:lnTo>
                  <a:pt x="54" y="30"/>
                </a:lnTo>
                <a:lnTo>
                  <a:pt x="54" y="30"/>
                </a:lnTo>
                <a:lnTo>
                  <a:pt x="56" y="19"/>
                </a:lnTo>
                <a:lnTo>
                  <a:pt x="56" y="19"/>
                </a:lnTo>
                <a:lnTo>
                  <a:pt x="56" y="14"/>
                </a:lnTo>
                <a:lnTo>
                  <a:pt x="51" y="5"/>
                </a:lnTo>
                <a:lnTo>
                  <a:pt x="51" y="5"/>
                </a:lnTo>
                <a:lnTo>
                  <a:pt x="48" y="2"/>
                </a:lnTo>
                <a:lnTo>
                  <a:pt x="42" y="0"/>
                </a:lnTo>
                <a:lnTo>
                  <a:pt x="42" y="0"/>
                </a:lnTo>
                <a:lnTo>
                  <a:pt x="26" y="0"/>
                </a:lnTo>
                <a:lnTo>
                  <a:pt x="0" y="0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Freeform 826"/>
          <p:cNvSpPr>
            <a:spLocks/>
          </p:cNvSpPr>
          <p:nvPr/>
        </p:nvSpPr>
        <p:spPr bwMode="auto">
          <a:xfrm>
            <a:off x="4678376" y="4373260"/>
            <a:ext cx="38543" cy="40631"/>
          </a:xfrm>
          <a:custGeom>
            <a:avLst/>
            <a:gdLst/>
            <a:ahLst/>
            <a:cxnLst>
              <a:cxn ang="0">
                <a:pos x="2" y="25"/>
              </a:cxn>
              <a:cxn ang="0">
                <a:pos x="2" y="25"/>
              </a:cxn>
              <a:cxn ang="0">
                <a:pos x="0" y="20"/>
              </a:cxn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2" y="3"/>
              </a:cxn>
              <a:cxn ang="0">
                <a:pos x="2" y="3"/>
              </a:cxn>
              <a:cxn ang="0">
                <a:pos x="8" y="0"/>
              </a:cxn>
              <a:cxn ang="0">
                <a:pos x="11" y="0"/>
              </a:cxn>
              <a:cxn ang="0">
                <a:pos x="11" y="0"/>
              </a:cxn>
              <a:cxn ang="0">
                <a:pos x="16" y="0"/>
              </a:cxn>
              <a:cxn ang="0">
                <a:pos x="22" y="3"/>
              </a:cxn>
              <a:cxn ang="0">
                <a:pos x="22" y="3"/>
              </a:cxn>
              <a:cxn ang="0">
                <a:pos x="22" y="8"/>
              </a:cxn>
              <a:cxn ang="0">
                <a:pos x="25" y="14"/>
              </a:cxn>
              <a:cxn ang="0">
                <a:pos x="25" y="14"/>
              </a:cxn>
              <a:cxn ang="0">
                <a:pos x="22" y="20"/>
              </a:cxn>
              <a:cxn ang="0">
                <a:pos x="22" y="25"/>
              </a:cxn>
              <a:cxn ang="0">
                <a:pos x="22" y="25"/>
              </a:cxn>
              <a:cxn ang="0">
                <a:pos x="16" y="28"/>
              </a:cxn>
              <a:cxn ang="0">
                <a:pos x="11" y="28"/>
              </a:cxn>
              <a:cxn ang="0">
                <a:pos x="11" y="28"/>
              </a:cxn>
              <a:cxn ang="0">
                <a:pos x="8" y="28"/>
              </a:cxn>
              <a:cxn ang="0">
                <a:pos x="2" y="25"/>
              </a:cxn>
            </a:cxnLst>
            <a:rect l="0" t="0" r="r" b="b"/>
            <a:pathLst>
              <a:path w="25" h="28">
                <a:moveTo>
                  <a:pt x="2" y="25"/>
                </a:moveTo>
                <a:lnTo>
                  <a:pt x="2" y="25"/>
                </a:lnTo>
                <a:lnTo>
                  <a:pt x="0" y="20"/>
                </a:lnTo>
                <a:lnTo>
                  <a:pt x="0" y="14"/>
                </a:lnTo>
                <a:lnTo>
                  <a:pt x="0" y="14"/>
                </a:lnTo>
                <a:lnTo>
                  <a:pt x="0" y="8"/>
                </a:lnTo>
                <a:lnTo>
                  <a:pt x="2" y="3"/>
                </a:lnTo>
                <a:lnTo>
                  <a:pt x="2" y="3"/>
                </a:lnTo>
                <a:lnTo>
                  <a:pt x="8" y="0"/>
                </a:lnTo>
                <a:lnTo>
                  <a:pt x="11" y="0"/>
                </a:lnTo>
                <a:lnTo>
                  <a:pt x="11" y="0"/>
                </a:lnTo>
                <a:lnTo>
                  <a:pt x="16" y="0"/>
                </a:lnTo>
                <a:lnTo>
                  <a:pt x="22" y="3"/>
                </a:lnTo>
                <a:lnTo>
                  <a:pt x="22" y="3"/>
                </a:lnTo>
                <a:lnTo>
                  <a:pt x="22" y="8"/>
                </a:lnTo>
                <a:lnTo>
                  <a:pt x="25" y="14"/>
                </a:lnTo>
                <a:lnTo>
                  <a:pt x="25" y="14"/>
                </a:lnTo>
                <a:lnTo>
                  <a:pt x="22" y="20"/>
                </a:lnTo>
                <a:lnTo>
                  <a:pt x="22" y="25"/>
                </a:lnTo>
                <a:lnTo>
                  <a:pt x="22" y="25"/>
                </a:lnTo>
                <a:lnTo>
                  <a:pt x="16" y="28"/>
                </a:lnTo>
                <a:lnTo>
                  <a:pt x="11" y="28"/>
                </a:lnTo>
                <a:lnTo>
                  <a:pt x="11" y="28"/>
                </a:lnTo>
                <a:lnTo>
                  <a:pt x="8" y="28"/>
                </a:lnTo>
                <a:lnTo>
                  <a:pt x="2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827"/>
          <p:cNvSpPr>
            <a:spLocks/>
          </p:cNvSpPr>
          <p:nvPr/>
        </p:nvSpPr>
        <p:spPr bwMode="auto">
          <a:xfrm>
            <a:off x="5066885" y="4373260"/>
            <a:ext cx="29292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1"/>
              </a:cxn>
              <a:cxn ang="0">
                <a:pos x="0" y="6"/>
              </a:cxn>
              <a:cxn ang="0">
                <a:pos x="2" y="3"/>
              </a:cxn>
              <a:cxn ang="0">
                <a:pos x="2" y="3"/>
              </a:cxn>
              <a:cxn ang="0">
                <a:pos x="11" y="0"/>
              </a:cxn>
              <a:cxn ang="0">
                <a:pos x="11" y="0"/>
              </a:cxn>
              <a:cxn ang="0">
                <a:pos x="16" y="3"/>
              </a:cxn>
              <a:cxn ang="0">
                <a:pos x="16" y="3"/>
              </a:cxn>
              <a:cxn ang="0">
                <a:pos x="19" y="6"/>
              </a:cxn>
              <a:cxn ang="0">
                <a:pos x="19" y="11"/>
              </a:cxn>
              <a:cxn ang="0">
                <a:pos x="0" y="11"/>
              </a:cxn>
            </a:cxnLst>
            <a:rect l="0" t="0" r="r" b="b"/>
            <a:pathLst>
              <a:path w="19" h="11">
                <a:moveTo>
                  <a:pt x="0" y="11"/>
                </a:moveTo>
                <a:lnTo>
                  <a:pt x="0" y="11"/>
                </a:lnTo>
                <a:lnTo>
                  <a:pt x="0" y="6"/>
                </a:lnTo>
                <a:lnTo>
                  <a:pt x="2" y="3"/>
                </a:lnTo>
                <a:lnTo>
                  <a:pt x="2" y="3"/>
                </a:lnTo>
                <a:lnTo>
                  <a:pt x="11" y="0"/>
                </a:lnTo>
                <a:lnTo>
                  <a:pt x="11" y="0"/>
                </a:lnTo>
                <a:lnTo>
                  <a:pt x="16" y="3"/>
                </a:lnTo>
                <a:lnTo>
                  <a:pt x="16" y="3"/>
                </a:lnTo>
                <a:lnTo>
                  <a:pt x="19" y="6"/>
                </a:lnTo>
                <a:lnTo>
                  <a:pt x="19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Freeform 828"/>
          <p:cNvSpPr>
            <a:spLocks/>
          </p:cNvSpPr>
          <p:nvPr/>
        </p:nvSpPr>
        <p:spPr bwMode="auto">
          <a:xfrm>
            <a:off x="4846421" y="4373260"/>
            <a:ext cx="33917" cy="15962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1"/>
              </a:cxn>
              <a:cxn ang="0">
                <a:pos x="3" y="6"/>
              </a:cxn>
              <a:cxn ang="0">
                <a:pos x="3" y="3"/>
              </a:cxn>
              <a:cxn ang="0">
                <a:pos x="3" y="3"/>
              </a:cxn>
              <a:cxn ang="0">
                <a:pos x="11" y="0"/>
              </a:cxn>
              <a:cxn ang="0">
                <a:pos x="11" y="0"/>
              </a:cxn>
              <a:cxn ang="0">
                <a:pos x="17" y="3"/>
              </a:cxn>
              <a:cxn ang="0">
                <a:pos x="17" y="3"/>
              </a:cxn>
              <a:cxn ang="0">
                <a:pos x="19" y="6"/>
              </a:cxn>
              <a:cxn ang="0">
                <a:pos x="22" y="11"/>
              </a:cxn>
              <a:cxn ang="0">
                <a:pos x="0" y="11"/>
              </a:cxn>
            </a:cxnLst>
            <a:rect l="0" t="0" r="r" b="b"/>
            <a:pathLst>
              <a:path w="22" h="11">
                <a:moveTo>
                  <a:pt x="0" y="11"/>
                </a:moveTo>
                <a:lnTo>
                  <a:pt x="0" y="11"/>
                </a:lnTo>
                <a:lnTo>
                  <a:pt x="3" y="6"/>
                </a:lnTo>
                <a:lnTo>
                  <a:pt x="3" y="3"/>
                </a:lnTo>
                <a:lnTo>
                  <a:pt x="3" y="3"/>
                </a:lnTo>
                <a:lnTo>
                  <a:pt x="11" y="0"/>
                </a:lnTo>
                <a:lnTo>
                  <a:pt x="11" y="0"/>
                </a:lnTo>
                <a:lnTo>
                  <a:pt x="17" y="3"/>
                </a:lnTo>
                <a:lnTo>
                  <a:pt x="17" y="3"/>
                </a:lnTo>
                <a:lnTo>
                  <a:pt x="19" y="6"/>
                </a:lnTo>
                <a:lnTo>
                  <a:pt x="22" y="11"/>
                </a:lnTo>
                <a:lnTo>
                  <a:pt x="0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Freeform 829"/>
          <p:cNvSpPr>
            <a:spLocks/>
          </p:cNvSpPr>
          <p:nvPr/>
        </p:nvSpPr>
        <p:spPr bwMode="auto">
          <a:xfrm>
            <a:off x="4513414" y="4345689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17" y="0"/>
              </a:cxn>
              <a:cxn ang="0">
                <a:pos x="17" y="0"/>
              </a:cxn>
              <a:cxn ang="0">
                <a:pos x="23" y="3"/>
              </a:cxn>
              <a:cxn ang="0">
                <a:pos x="23" y="3"/>
              </a:cxn>
              <a:cxn ang="0">
                <a:pos x="25" y="8"/>
              </a:cxn>
              <a:cxn ang="0">
                <a:pos x="25" y="8"/>
              </a:cxn>
              <a:cxn ang="0">
                <a:pos x="23" y="14"/>
              </a:cxn>
              <a:cxn ang="0">
                <a:pos x="23" y="14"/>
              </a:cxn>
              <a:cxn ang="0">
                <a:pos x="17" y="16"/>
              </a:cxn>
              <a:cxn ang="0">
                <a:pos x="17" y="16"/>
              </a:cxn>
              <a:cxn ang="0">
                <a:pos x="6" y="19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17" y="0"/>
                </a:lnTo>
                <a:lnTo>
                  <a:pt x="17" y="0"/>
                </a:lnTo>
                <a:lnTo>
                  <a:pt x="23" y="3"/>
                </a:lnTo>
                <a:lnTo>
                  <a:pt x="23" y="3"/>
                </a:lnTo>
                <a:lnTo>
                  <a:pt x="25" y="8"/>
                </a:lnTo>
                <a:lnTo>
                  <a:pt x="25" y="8"/>
                </a:lnTo>
                <a:lnTo>
                  <a:pt x="23" y="14"/>
                </a:lnTo>
                <a:lnTo>
                  <a:pt x="23" y="14"/>
                </a:lnTo>
                <a:lnTo>
                  <a:pt x="17" y="16"/>
                </a:lnTo>
                <a:lnTo>
                  <a:pt x="17" y="16"/>
                </a:lnTo>
                <a:lnTo>
                  <a:pt x="6" y="19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" name="Freeform 830"/>
          <p:cNvSpPr>
            <a:spLocks noEditPoints="1"/>
          </p:cNvSpPr>
          <p:nvPr/>
        </p:nvSpPr>
        <p:spPr bwMode="auto">
          <a:xfrm>
            <a:off x="5134719" y="2588406"/>
            <a:ext cx="450177" cy="663153"/>
          </a:xfrm>
          <a:custGeom>
            <a:avLst/>
            <a:gdLst/>
            <a:ahLst/>
            <a:cxnLst>
              <a:cxn ang="0">
                <a:pos x="68" y="457"/>
              </a:cxn>
              <a:cxn ang="0">
                <a:pos x="42" y="274"/>
              </a:cxn>
              <a:cxn ang="0">
                <a:pos x="244" y="274"/>
              </a:cxn>
              <a:cxn ang="0">
                <a:pos x="244" y="274"/>
              </a:cxn>
              <a:cxn ang="0">
                <a:pos x="269" y="363"/>
              </a:cxn>
              <a:cxn ang="0">
                <a:pos x="292" y="457"/>
              </a:cxn>
              <a:cxn ang="0">
                <a:pos x="68" y="457"/>
              </a:cxn>
              <a:cxn ang="0">
                <a:pos x="31" y="194"/>
              </a:cxn>
              <a:cxn ang="0">
                <a:pos x="31" y="194"/>
              </a:cxn>
              <a:cxn ang="0">
                <a:pos x="34" y="186"/>
              </a:cxn>
              <a:cxn ang="0">
                <a:pos x="34" y="186"/>
              </a:cxn>
              <a:cxn ang="0">
                <a:pos x="31" y="183"/>
              </a:cxn>
              <a:cxn ang="0">
                <a:pos x="28" y="177"/>
              </a:cxn>
              <a:cxn ang="0">
                <a:pos x="28" y="177"/>
              </a:cxn>
              <a:cxn ang="0">
                <a:pos x="28" y="177"/>
              </a:cxn>
              <a:cxn ang="0">
                <a:pos x="26" y="166"/>
              </a:cxn>
              <a:cxn ang="0">
                <a:pos x="31" y="166"/>
              </a:cxn>
              <a:cxn ang="0">
                <a:pos x="31" y="166"/>
              </a:cxn>
              <a:cxn ang="0">
                <a:pos x="28" y="161"/>
              </a:cxn>
              <a:cxn ang="0">
                <a:pos x="26" y="158"/>
              </a:cxn>
              <a:cxn ang="0">
                <a:pos x="26" y="158"/>
              </a:cxn>
              <a:cxn ang="0">
                <a:pos x="26" y="158"/>
              </a:cxn>
              <a:cxn ang="0">
                <a:pos x="0" y="0"/>
              </a:cxn>
              <a:cxn ang="0">
                <a:pos x="107" y="0"/>
              </a:cxn>
              <a:cxn ang="0">
                <a:pos x="107" y="0"/>
              </a:cxn>
              <a:cxn ang="0">
                <a:pos x="140" y="47"/>
              </a:cxn>
              <a:cxn ang="0">
                <a:pos x="171" y="103"/>
              </a:cxn>
              <a:cxn ang="0">
                <a:pos x="171" y="103"/>
              </a:cxn>
              <a:cxn ang="0">
                <a:pos x="191" y="141"/>
              </a:cxn>
              <a:cxn ang="0">
                <a:pos x="208" y="183"/>
              </a:cxn>
              <a:cxn ang="0">
                <a:pos x="224" y="224"/>
              </a:cxn>
              <a:cxn ang="0">
                <a:pos x="241" y="269"/>
              </a:cxn>
              <a:cxn ang="0">
                <a:pos x="42" y="269"/>
              </a:cxn>
              <a:cxn ang="0">
                <a:pos x="31" y="194"/>
              </a:cxn>
            </a:cxnLst>
            <a:rect l="0" t="0" r="r" b="b"/>
            <a:pathLst>
              <a:path w="292" h="457">
                <a:moveTo>
                  <a:pt x="68" y="457"/>
                </a:moveTo>
                <a:lnTo>
                  <a:pt x="42" y="274"/>
                </a:lnTo>
                <a:lnTo>
                  <a:pt x="244" y="274"/>
                </a:lnTo>
                <a:lnTo>
                  <a:pt x="244" y="274"/>
                </a:lnTo>
                <a:lnTo>
                  <a:pt x="269" y="363"/>
                </a:lnTo>
                <a:lnTo>
                  <a:pt x="292" y="457"/>
                </a:lnTo>
                <a:lnTo>
                  <a:pt x="68" y="457"/>
                </a:lnTo>
                <a:close/>
                <a:moveTo>
                  <a:pt x="31" y="194"/>
                </a:moveTo>
                <a:lnTo>
                  <a:pt x="31" y="194"/>
                </a:lnTo>
                <a:lnTo>
                  <a:pt x="34" y="186"/>
                </a:lnTo>
                <a:lnTo>
                  <a:pt x="34" y="186"/>
                </a:lnTo>
                <a:lnTo>
                  <a:pt x="31" y="183"/>
                </a:lnTo>
                <a:lnTo>
                  <a:pt x="28" y="177"/>
                </a:lnTo>
                <a:lnTo>
                  <a:pt x="28" y="177"/>
                </a:lnTo>
                <a:lnTo>
                  <a:pt x="28" y="177"/>
                </a:lnTo>
                <a:lnTo>
                  <a:pt x="26" y="166"/>
                </a:lnTo>
                <a:lnTo>
                  <a:pt x="31" y="166"/>
                </a:lnTo>
                <a:lnTo>
                  <a:pt x="31" y="166"/>
                </a:lnTo>
                <a:lnTo>
                  <a:pt x="28" y="161"/>
                </a:lnTo>
                <a:lnTo>
                  <a:pt x="26" y="158"/>
                </a:lnTo>
                <a:lnTo>
                  <a:pt x="26" y="158"/>
                </a:lnTo>
                <a:lnTo>
                  <a:pt x="26" y="158"/>
                </a:lnTo>
                <a:lnTo>
                  <a:pt x="0" y="0"/>
                </a:lnTo>
                <a:lnTo>
                  <a:pt x="107" y="0"/>
                </a:lnTo>
                <a:lnTo>
                  <a:pt x="107" y="0"/>
                </a:lnTo>
                <a:lnTo>
                  <a:pt x="140" y="47"/>
                </a:lnTo>
                <a:lnTo>
                  <a:pt x="171" y="103"/>
                </a:lnTo>
                <a:lnTo>
                  <a:pt x="171" y="103"/>
                </a:lnTo>
                <a:lnTo>
                  <a:pt x="191" y="141"/>
                </a:lnTo>
                <a:lnTo>
                  <a:pt x="208" y="183"/>
                </a:lnTo>
                <a:lnTo>
                  <a:pt x="224" y="224"/>
                </a:lnTo>
                <a:lnTo>
                  <a:pt x="241" y="269"/>
                </a:lnTo>
                <a:lnTo>
                  <a:pt x="42" y="269"/>
                </a:lnTo>
                <a:lnTo>
                  <a:pt x="31" y="194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7" name="Freeform 831"/>
          <p:cNvSpPr>
            <a:spLocks/>
          </p:cNvSpPr>
          <p:nvPr/>
        </p:nvSpPr>
        <p:spPr bwMode="auto">
          <a:xfrm>
            <a:off x="5199471" y="2986007"/>
            <a:ext cx="385425" cy="265552"/>
          </a:xfrm>
          <a:custGeom>
            <a:avLst/>
            <a:gdLst/>
            <a:ahLst/>
            <a:cxnLst>
              <a:cxn ang="0">
                <a:pos x="26" y="183"/>
              </a:cxn>
              <a:cxn ang="0">
                <a:pos x="0" y="0"/>
              </a:cxn>
              <a:cxn ang="0">
                <a:pos x="202" y="0"/>
              </a:cxn>
              <a:cxn ang="0">
                <a:pos x="202" y="0"/>
              </a:cxn>
              <a:cxn ang="0">
                <a:pos x="227" y="89"/>
              </a:cxn>
              <a:cxn ang="0">
                <a:pos x="250" y="183"/>
              </a:cxn>
              <a:cxn ang="0">
                <a:pos x="26" y="183"/>
              </a:cxn>
            </a:cxnLst>
            <a:rect l="0" t="0" r="r" b="b"/>
            <a:pathLst>
              <a:path w="250" h="183">
                <a:moveTo>
                  <a:pt x="26" y="183"/>
                </a:moveTo>
                <a:lnTo>
                  <a:pt x="0" y="0"/>
                </a:lnTo>
                <a:lnTo>
                  <a:pt x="202" y="0"/>
                </a:lnTo>
                <a:lnTo>
                  <a:pt x="202" y="0"/>
                </a:lnTo>
                <a:lnTo>
                  <a:pt x="227" y="89"/>
                </a:lnTo>
                <a:lnTo>
                  <a:pt x="250" y="183"/>
                </a:lnTo>
                <a:lnTo>
                  <a:pt x="26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" name="Freeform 832"/>
          <p:cNvSpPr>
            <a:spLocks/>
          </p:cNvSpPr>
          <p:nvPr/>
        </p:nvSpPr>
        <p:spPr bwMode="auto">
          <a:xfrm>
            <a:off x="5134719" y="2588406"/>
            <a:ext cx="371550" cy="390346"/>
          </a:xfrm>
          <a:custGeom>
            <a:avLst/>
            <a:gdLst/>
            <a:ahLst/>
            <a:cxnLst>
              <a:cxn ang="0">
                <a:pos x="31" y="194"/>
              </a:cxn>
              <a:cxn ang="0">
                <a:pos x="31" y="194"/>
              </a:cxn>
              <a:cxn ang="0">
                <a:pos x="34" y="186"/>
              </a:cxn>
              <a:cxn ang="0">
                <a:pos x="34" y="186"/>
              </a:cxn>
              <a:cxn ang="0">
                <a:pos x="31" y="183"/>
              </a:cxn>
              <a:cxn ang="0">
                <a:pos x="28" y="177"/>
              </a:cxn>
              <a:cxn ang="0">
                <a:pos x="28" y="177"/>
              </a:cxn>
              <a:cxn ang="0">
                <a:pos x="28" y="177"/>
              </a:cxn>
              <a:cxn ang="0">
                <a:pos x="26" y="166"/>
              </a:cxn>
              <a:cxn ang="0">
                <a:pos x="31" y="166"/>
              </a:cxn>
              <a:cxn ang="0">
                <a:pos x="31" y="166"/>
              </a:cxn>
              <a:cxn ang="0">
                <a:pos x="28" y="161"/>
              </a:cxn>
              <a:cxn ang="0">
                <a:pos x="26" y="158"/>
              </a:cxn>
              <a:cxn ang="0">
                <a:pos x="26" y="158"/>
              </a:cxn>
              <a:cxn ang="0">
                <a:pos x="26" y="158"/>
              </a:cxn>
              <a:cxn ang="0">
                <a:pos x="0" y="0"/>
              </a:cxn>
              <a:cxn ang="0">
                <a:pos x="107" y="0"/>
              </a:cxn>
              <a:cxn ang="0">
                <a:pos x="107" y="0"/>
              </a:cxn>
              <a:cxn ang="0">
                <a:pos x="140" y="47"/>
              </a:cxn>
              <a:cxn ang="0">
                <a:pos x="171" y="103"/>
              </a:cxn>
              <a:cxn ang="0">
                <a:pos x="171" y="103"/>
              </a:cxn>
              <a:cxn ang="0">
                <a:pos x="191" y="141"/>
              </a:cxn>
              <a:cxn ang="0">
                <a:pos x="208" y="183"/>
              </a:cxn>
              <a:cxn ang="0">
                <a:pos x="224" y="224"/>
              </a:cxn>
              <a:cxn ang="0">
                <a:pos x="241" y="269"/>
              </a:cxn>
              <a:cxn ang="0">
                <a:pos x="42" y="269"/>
              </a:cxn>
              <a:cxn ang="0">
                <a:pos x="31" y="194"/>
              </a:cxn>
            </a:cxnLst>
            <a:rect l="0" t="0" r="r" b="b"/>
            <a:pathLst>
              <a:path w="241" h="269">
                <a:moveTo>
                  <a:pt x="31" y="194"/>
                </a:moveTo>
                <a:lnTo>
                  <a:pt x="31" y="194"/>
                </a:lnTo>
                <a:lnTo>
                  <a:pt x="34" y="186"/>
                </a:lnTo>
                <a:lnTo>
                  <a:pt x="34" y="186"/>
                </a:lnTo>
                <a:lnTo>
                  <a:pt x="31" y="183"/>
                </a:lnTo>
                <a:lnTo>
                  <a:pt x="28" y="177"/>
                </a:lnTo>
                <a:lnTo>
                  <a:pt x="28" y="177"/>
                </a:lnTo>
                <a:lnTo>
                  <a:pt x="28" y="177"/>
                </a:lnTo>
                <a:lnTo>
                  <a:pt x="26" y="166"/>
                </a:lnTo>
                <a:lnTo>
                  <a:pt x="31" y="166"/>
                </a:lnTo>
                <a:lnTo>
                  <a:pt x="31" y="166"/>
                </a:lnTo>
                <a:lnTo>
                  <a:pt x="28" y="161"/>
                </a:lnTo>
                <a:lnTo>
                  <a:pt x="26" y="158"/>
                </a:lnTo>
                <a:lnTo>
                  <a:pt x="26" y="158"/>
                </a:lnTo>
                <a:lnTo>
                  <a:pt x="26" y="158"/>
                </a:lnTo>
                <a:lnTo>
                  <a:pt x="0" y="0"/>
                </a:lnTo>
                <a:lnTo>
                  <a:pt x="107" y="0"/>
                </a:lnTo>
                <a:lnTo>
                  <a:pt x="107" y="0"/>
                </a:lnTo>
                <a:lnTo>
                  <a:pt x="140" y="47"/>
                </a:lnTo>
                <a:lnTo>
                  <a:pt x="171" y="103"/>
                </a:lnTo>
                <a:lnTo>
                  <a:pt x="171" y="103"/>
                </a:lnTo>
                <a:lnTo>
                  <a:pt x="191" y="141"/>
                </a:lnTo>
                <a:lnTo>
                  <a:pt x="208" y="183"/>
                </a:lnTo>
                <a:lnTo>
                  <a:pt x="224" y="224"/>
                </a:lnTo>
                <a:lnTo>
                  <a:pt x="241" y="269"/>
                </a:lnTo>
                <a:lnTo>
                  <a:pt x="42" y="269"/>
                </a:lnTo>
                <a:lnTo>
                  <a:pt x="31" y="19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" name="Freeform 833"/>
          <p:cNvSpPr>
            <a:spLocks noEditPoints="1"/>
          </p:cNvSpPr>
          <p:nvPr/>
        </p:nvSpPr>
        <p:spPr bwMode="auto">
          <a:xfrm>
            <a:off x="5127011" y="2588406"/>
            <a:ext cx="107919" cy="663153"/>
          </a:xfrm>
          <a:custGeom>
            <a:avLst/>
            <a:gdLst/>
            <a:ahLst/>
            <a:cxnLst>
              <a:cxn ang="0">
                <a:pos x="67" y="457"/>
              </a:cxn>
              <a:cxn ang="0">
                <a:pos x="42" y="274"/>
              </a:cxn>
              <a:cxn ang="0">
                <a:pos x="45" y="274"/>
              </a:cxn>
              <a:cxn ang="0">
                <a:pos x="70" y="457"/>
              </a:cxn>
              <a:cxn ang="0">
                <a:pos x="67" y="457"/>
              </a:cxn>
              <a:cxn ang="0">
                <a:pos x="31" y="200"/>
              </a:cxn>
              <a:cxn ang="0">
                <a:pos x="31" y="200"/>
              </a:cxn>
              <a:cxn ang="0">
                <a:pos x="33" y="197"/>
              </a:cxn>
              <a:cxn ang="0">
                <a:pos x="45" y="269"/>
              </a:cxn>
              <a:cxn ang="0">
                <a:pos x="42" y="269"/>
              </a:cxn>
              <a:cxn ang="0">
                <a:pos x="31" y="200"/>
              </a:cxn>
              <a:cxn ang="0">
                <a:pos x="28" y="175"/>
              </a:cxn>
              <a:cxn ang="0">
                <a:pos x="25" y="166"/>
              </a:cxn>
              <a:cxn ang="0">
                <a:pos x="25" y="166"/>
              </a:cxn>
              <a:cxn ang="0">
                <a:pos x="25" y="169"/>
              </a:cxn>
              <a:cxn ang="0">
                <a:pos x="28" y="169"/>
              </a:cxn>
              <a:cxn ang="0">
                <a:pos x="31" y="175"/>
              </a:cxn>
              <a:cxn ang="0">
                <a:pos x="31" y="175"/>
              </a:cxn>
              <a:cxn ang="0">
                <a:pos x="28" y="175"/>
              </a:cxn>
              <a:cxn ang="0">
                <a:pos x="25" y="155"/>
              </a:cxn>
              <a:cxn ang="0">
                <a:pos x="0" y="0"/>
              </a:cxn>
              <a:cxn ang="0">
                <a:pos x="3" y="0"/>
              </a:cxn>
              <a:cxn ang="0">
                <a:pos x="28" y="155"/>
              </a:cxn>
              <a:cxn ang="0">
                <a:pos x="28" y="155"/>
              </a:cxn>
              <a:cxn ang="0">
                <a:pos x="25" y="155"/>
              </a:cxn>
            </a:cxnLst>
            <a:rect l="0" t="0" r="r" b="b"/>
            <a:pathLst>
              <a:path w="70" h="457">
                <a:moveTo>
                  <a:pt x="67" y="457"/>
                </a:moveTo>
                <a:lnTo>
                  <a:pt x="42" y="274"/>
                </a:lnTo>
                <a:lnTo>
                  <a:pt x="45" y="274"/>
                </a:lnTo>
                <a:lnTo>
                  <a:pt x="70" y="457"/>
                </a:lnTo>
                <a:lnTo>
                  <a:pt x="67" y="457"/>
                </a:lnTo>
                <a:close/>
                <a:moveTo>
                  <a:pt x="31" y="200"/>
                </a:moveTo>
                <a:lnTo>
                  <a:pt x="31" y="200"/>
                </a:lnTo>
                <a:lnTo>
                  <a:pt x="33" y="197"/>
                </a:lnTo>
                <a:lnTo>
                  <a:pt x="45" y="269"/>
                </a:lnTo>
                <a:lnTo>
                  <a:pt x="42" y="269"/>
                </a:lnTo>
                <a:lnTo>
                  <a:pt x="31" y="200"/>
                </a:lnTo>
                <a:close/>
                <a:moveTo>
                  <a:pt x="28" y="175"/>
                </a:moveTo>
                <a:lnTo>
                  <a:pt x="25" y="166"/>
                </a:lnTo>
                <a:lnTo>
                  <a:pt x="25" y="166"/>
                </a:lnTo>
                <a:lnTo>
                  <a:pt x="25" y="169"/>
                </a:lnTo>
                <a:lnTo>
                  <a:pt x="28" y="169"/>
                </a:lnTo>
                <a:lnTo>
                  <a:pt x="31" y="175"/>
                </a:lnTo>
                <a:lnTo>
                  <a:pt x="31" y="175"/>
                </a:lnTo>
                <a:lnTo>
                  <a:pt x="28" y="175"/>
                </a:lnTo>
                <a:close/>
                <a:moveTo>
                  <a:pt x="25" y="155"/>
                </a:moveTo>
                <a:lnTo>
                  <a:pt x="0" y="0"/>
                </a:lnTo>
                <a:lnTo>
                  <a:pt x="3" y="0"/>
                </a:lnTo>
                <a:lnTo>
                  <a:pt x="28" y="155"/>
                </a:lnTo>
                <a:lnTo>
                  <a:pt x="28" y="155"/>
                </a:lnTo>
                <a:lnTo>
                  <a:pt x="25" y="155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834"/>
          <p:cNvSpPr>
            <a:spLocks/>
          </p:cNvSpPr>
          <p:nvPr/>
        </p:nvSpPr>
        <p:spPr bwMode="auto">
          <a:xfrm>
            <a:off x="5191762" y="2986007"/>
            <a:ext cx="43168" cy="265552"/>
          </a:xfrm>
          <a:custGeom>
            <a:avLst/>
            <a:gdLst/>
            <a:ahLst/>
            <a:cxnLst>
              <a:cxn ang="0">
                <a:pos x="25" y="183"/>
              </a:cxn>
              <a:cxn ang="0">
                <a:pos x="0" y="0"/>
              </a:cxn>
              <a:cxn ang="0">
                <a:pos x="3" y="0"/>
              </a:cxn>
              <a:cxn ang="0">
                <a:pos x="28" y="183"/>
              </a:cxn>
              <a:cxn ang="0">
                <a:pos x="25" y="183"/>
              </a:cxn>
            </a:cxnLst>
            <a:rect l="0" t="0" r="r" b="b"/>
            <a:pathLst>
              <a:path w="28" h="183">
                <a:moveTo>
                  <a:pt x="25" y="183"/>
                </a:moveTo>
                <a:lnTo>
                  <a:pt x="0" y="0"/>
                </a:lnTo>
                <a:lnTo>
                  <a:pt x="3" y="0"/>
                </a:lnTo>
                <a:lnTo>
                  <a:pt x="28" y="183"/>
                </a:lnTo>
                <a:lnTo>
                  <a:pt x="25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Freeform 835"/>
          <p:cNvSpPr>
            <a:spLocks/>
          </p:cNvSpPr>
          <p:nvPr/>
        </p:nvSpPr>
        <p:spPr bwMode="auto">
          <a:xfrm>
            <a:off x="5174804" y="2874273"/>
            <a:ext cx="21584" cy="104479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14" y="72"/>
              </a:cxn>
              <a:cxn ang="0">
                <a:pos x="11" y="72"/>
              </a:cxn>
              <a:cxn ang="0">
                <a:pos x="0" y="3"/>
              </a:cxn>
            </a:cxnLst>
            <a:rect l="0" t="0" r="r" b="b"/>
            <a:pathLst>
              <a:path w="14" h="72">
                <a:moveTo>
                  <a:pt x="0" y="3"/>
                </a:moveTo>
                <a:lnTo>
                  <a:pt x="0" y="3"/>
                </a:lnTo>
                <a:lnTo>
                  <a:pt x="2" y="0"/>
                </a:lnTo>
                <a:lnTo>
                  <a:pt x="14" y="72"/>
                </a:lnTo>
                <a:lnTo>
                  <a:pt x="11" y="72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" name="Freeform 836"/>
          <p:cNvSpPr>
            <a:spLocks/>
          </p:cNvSpPr>
          <p:nvPr/>
        </p:nvSpPr>
        <p:spPr bwMode="auto">
          <a:xfrm>
            <a:off x="5165553" y="2829288"/>
            <a:ext cx="9250" cy="13060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3" y="3"/>
              </a:cxn>
              <a:cxn ang="0">
                <a:pos x="6" y="9"/>
              </a:cxn>
              <a:cxn ang="0">
                <a:pos x="6" y="9"/>
              </a:cxn>
              <a:cxn ang="0">
                <a:pos x="3" y="9"/>
              </a:cxn>
            </a:cxnLst>
            <a:rect l="0" t="0" r="r" b="b"/>
            <a:pathLst>
              <a:path w="6" h="9">
                <a:moveTo>
                  <a:pt x="3" y="9"/>
                </a:move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3" y="3"/>
                </a:lnTo>
                <a:lnTo>
                  <a:pt x="6" y="9"/>
                </a:lnTo>
                <a:lnTo>
                  <a:pt x="6" y="9"/>
                </a:lnTo>
                <a:lnTo>
                  <a:pt x="3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Freeform 837"/>
          <p:cNvSpPr>
            <a:spLocks/>
          </p:cNvSpPr>
          <p:nvPr/>
        </p:nvSpPr>
        <p:spPr bwMode="auto">
          <a:xfrm>
            <a:off x="5127011" y="2588406"/>
            <a:ext cx="43168" cy="224921"/>
          </a:xfrm>
          <a:custGeom>
            <a:avLst/>
            <a:gdLst/>
            <a:ahLst/>
            <a:cxnLst>
              <a:cxn ang="0">
                <a:pos x="25" y="155"/>
              </a:cxn>
              <a:cxn ang="0">
                <a:pos x="0" y="0"/>
              </a:cxn>
              <a:cxn ang="0">
                <a:pos x="3" y="0"/>
              </a:cxn>
              <a:cxn ang="0">
                <a:pos x="28" y="155"/>
              </a:cxn>
              <a:cxn ang="0">
                <a:pos x="28" y="155"/>
              </a:cxn>
              <a:cxn ang="0">
                <a:pos x="25" y="155"/>
              </a:cxn>
            </a:cxnLst>
            <a:rect l="0" t="0" r="r" b="b"/>
            <a:pathLst>
              <a:path w="28" h="155">
                <a:moveTo>
                  <a:pt x="25" y="155"/>
                </a:moveTo>
                <a:lnTo>
                  <a:pt x="0" y="0"/>
                </a:lnTo>
                <a:lnTo>
                  <a:pt x="3" y="0"/>
                </a:lnTo>
                <a:lnTo>
                  <a:pt x="28" y="155"/>
                </a:lnTo>
                <a:lnTo>
                  <a:pt x="28" y="155"/>
                </a:lnTo>
                <a:lnTo>
                  <a:pt x="25" y="1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Freeform 838"/>
          <p:cNvSpPr>
            <a:spLocks noEditPoints="1"/>
          </p:cNvSpPr>
          <p:nvPr/>
        </p:nvSpPr>
        <p:spPr bwMode="auto">
          <a:xfrm>
            <a:off x="5131636" y="2588406"/>
            <a:ext cx="107919" cy="663153"/>
          </a:xfrm>
          <a:custGeom>
            <a:avLst/>
            <a:gdLst/>
            <a:ahLst/>
            <a:cxnLst>
              <a:cxn ang="0">
                <a:pos x="67" y="457"/>
              </a:cxn>
              <a:cxn ang="0">
                <a:pos x="42" y="274"/>
              </a:cxn>
              <a:cxn ang="0">
                <a:pos x="44" y="274"/>
              </a:cxn>
              <a:cxn ang="0">
                <a:pos x="70" y="457"/>
              </a:cxn>
              <a:cxn ang="0">
                <a:pos x="67" y="457"/>
              </a:cxn>
              <a:cxn ang="0">
                <a:pos x="30" y="197"/>
              </a:cxn>
              <a:cxn ang="0">
                <a:pos x="30" y="197"/>
              </a:cxn>
              <a:cxn ang="0">
                <a:pos x="30" y="197"/>
              </a:cxn>
              <a:cxn ang="0">
                <a:pos x="30" y="197"/>
              </a:cxn>
              <a:cxn ang="0">
                <a:pos x="33" y="194"/>
              </a:cxn>
              <a:cxn ang="0">
                <a:pos x="44" y="269"/>
              </a:cxn>
              <a:cxn ang="0">
                <a:pos x="42" y="269"/>
              </a:cxn>
              <a:cxn ang="0">
                <a:pos x="30" y="197"/>
              </a:cxn>
              <a:cxn ang="0">
                <a:pos x="28" y="175"/>
              </a:cxn>
              <a:cxn ang="0">
                <a:pos x="25" y="169"/>
              </a:cxn>
              <a:cxn ang="0">
                <a:pos x="28" y="166"/>
              </a:cxn>
              <a:cxn ang="0">
                <a:pos x="30" y="177"/>
              </a:cxn>
              <a:cxn ang="0">
                <a:pos x="30" y="177"/>
              </a:cxn>
              <a:cxn ang="0">
                <a:pos x="28" y="175"/>
              </a:cxn>
              <a:cxn ang="0">
                <a:pos x="25" y="155"/>
              </a:cxn>
              <a:cxn ang="0">
                <a:pos x="0" y="0"/>
              </a:cxn>
              <a:cxn ang="0">
                <a:pos x="2" y="0"/>
              </a:cxn>
              <a:cxn ang="0">
                <a:pos x="28" y="158"/>
              </a:cxn>
              <a:cxn ang="0">
                <a:pos x="28" y="158"/>
              </a:cxn>
              <a:cxn ang="0">
                <a:pos x="25" y="155"/>
              </a:cxn>
            </a:cxnLst>
            <a:rect l="0" t="0" r="r" b="b"/>
            <a:pathLst>
              <a:path w="70" h="457">
                <a:moveTo>
                  <a:pt x="67" y="457"/>
                </a:moveTo>
                <a:lnTo>
                  <a:pt x="42" y="274"/>
                </a:lnTo>
                <a:lnTo>
                  <a:pt x="44" y="274"/>
                </a:lnTo>
                <a:lnTo>
                  <a:pt x="70" y="457"/>
                </a:lnTo>
                <a:lnTo>
                  <a:pt x="67" y="457"/>
                </a:lnTo>
                <a:close/>
                <a:moveTo>
                  <a:pt x="30" y="197"/>
                </a:moveTo>
                <a:lnTo>
                  <a:pt x="30" y="197"/>
                </a:lnTo>
                <a:lnTo>
                  <a:pt x="30" y="197"/>
                </a:lnTo>
                <a:lnTo>
                  <a:pt x="30" y="197"/>
                </a:lnTo>
                <a:lnTo>
                  <a:pt x="33" y="194"/>
                </a:lnTo>
                <a:lnTo>
                  <a:pt x="44" y="269"/>
                </a:lnTo>
                <a:lnTo>
                  <a:pt x="42" y="269"/>
                </a:lnTo>
                <a:lnTo>
                  <a:pt x="30" y="197"/>
                </a:lnTo>
                <a:close/>
                <a:moveTo>
                  <a:pt x="28" y="175"/>
                </a:moveTo>
                <a:lnTo>
                  <a:pt x="25" y="169"/>
                </a:lnTo>
                <a:lnTo>
                  <a:pt x="28" y="166"/>
                </a:lnTo>
                <a:lnTo>
                  <a:pt x="30" y="177"/>
                </a:lnTo>
                <a:lnTo>
                  <a:pt x="30" y="177"/>
                </a:lnTo>
                <a:lnTo>
                  <a:pt x="28" y="175"/>
                </a:lnTo>
                <a:close/>
                <a:moveTo>
                  <a:pt x="25" y="155"/>
                </a:moveTo>
                <a:lnTo>
                  <a:pt x="0" y="0"/>
                </a:lnTo>
                <a:lnTo>
                  <a:pt x="2" y="0"/>
                </a:lnTo>
                <a:lnTo>
                  <a:pt x="28" y="158"/>
                </a:lnTo>
                <a:lnTo>
                  <a:pt x="28" y="158"/>
                </a:lnTo>
                <a:lnTo>
                  <a:pt x="25" y="155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" name="Freeform 839"/>
          <p:cNvSpPr>
            <a:spLocks/>
          </p:cNvSpPr>
          <p:nvPr/>
        </p:nvSpPr>
        <p:spPr bwMode="auto">
          <a:xfrm>
            <a:off x="5196387" y="2986007"/>
            <a:ext cx="43168" cy="265552"/>
          </a:xfrm>
          <a:custGeom>
            <a:avLst/>
            <a:gdLst/>
            <a:ahLst/>
            <a:cxnLst>
              <a:cxn ang="0">
                <a:pos x="25" y="183"/>
              </a:cxn>
              <a:cxn ang="0">
                <a:pos x="0" y="0"/>
              </a:cxn>
              <a:cxn ang="0">
                <a:pos x="2" y="0"/>
              </a:cxn>
              <a:cxn ang="0">
                <a:pos x="28" y="183"/>
              </a:cxn>
              <a:cxn ang="0">
                <a:pos x="25" y="183"/>
              </a:cxn>
            </a:cxnLst>
            <a:rect l="0" t="0" r="r" b="b"/>
            <a:pathLst>
              <a:path w="28" h="183">
                <a:moveTo>
                  <a:pt x="25" y="183"/>
                </a:moveTo>
                <a:lnTo>
                  <a:pt x="0" y="0"/>
                </a:lnTo>
                <a:lnTo>
                  <a:pt x="2" y="0"/>
                </a:lnTo>
                <a:lnTo>
                  <a:pt x="28" y="183"/>
                </a:lnTo>
                <a:lnTo>
                  <a:pt x="25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6" name="Freeform 840"/>
          <p:cNvSpPr>
            <a:spLocks/>
          </p:cNvSpPr>
          <p:nvPr/>
        </p:nvSpPr>
        <p:spPr bwMode="auto">
          <a:xfrm>
            <a:off x="5177887" y="2869919"/>
            <a:ext cx="21584" cy="10883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14" y="75"/>
              </a:cxn>
              <a:cxn ang="0">
                <a:pos x="12" y="75"/>
              </a:cxn>
              <a:cxn ang="0">
                <a:pos x="0" y="3"/>
              </a:cxn>
            </a:cxnLst>
            <a:rect l="0" t="0" r="r" b="b"/>
            <a:pathLst>
              <a:path w="14" h="75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14" y="75"/>
                </a:lnTo>
                <a:lnTo>
                  <a:pt x="12" y="75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7" name="Freeform 841"/>
          <p:cNvSpPr>
            <a:spLocks/>
          </p:cNvSpPr>
          <p:nvPr/>
        </p:nvSpPr>
        <p:spPr bwMode="auto">
          <a:xfrm>
            <a:off x="5170179" y="2829288"/>
            <a:ext cx="7709" cy="15962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0" y="3"/>
              </a:cxn>
              <a:cxn ang="0">
                <a:pos x="3" y="0"/>
              </a:cxn>
              <a:cxn ang="0">
                <a:pos x="5" y="11"/>
              </a:cxn>
              <a:cxn ang="0">
                <a:pos x="5" y="11"/>
              </a:cxn>
              <a:cxn ang="0">
                <a:pos x="3" y="9"/>
              </a:cxn>
            </a:cxnLst>
            <a:rect l="0" t="0" r="r" b="b"/>
            <a:pathLst>
              <a:path w="5" h="11">
                <a:moveTo>
                  <a:pt x="3" y="9"/>
                </a:moveTo>
                <a:lnTo>
                  <a:pt x="0" y="3"/>
                </a:lnTo>
                <a:lnTo>
                  <a:pt x="3" y="0"/>
                </a:lnTo>
                <a:lnTo>
                  <a:pt x="5" y="11"/>
                </a:lnTo>
                <a:lnTo>
                  <a:pt x="5" y="11"/>
                </a:lnTo>
                <a:lnTo>
                  <a:pt x="3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Freeform 842"/>
          <p:cNvSpPr>
            <a:spLocks/>
          </p:cNvSpPr>
          <p:nvPr/>
        </p:nvSpPr>
        <p:spPr bwMode="auto">
          <a:xfrm>
            <a:off x="5131636" y="2588406"/>
            <a:ext cx="43168" cy="229274"/>
          </a:xfrm>
          <a:custGeom>
            <a:avLst/>
            <a:gdLst/>
            <a:ahLst/>
            <a:cxnLst>
              <a:cxn ang="0">
                <a:pos x="25" y="155"/>
              </a:cxn>
              <a:cxn ang="0">
                <a:pos x="0" y="0"/>
              </a:cxn>
              <a:cxn ang="0">
                <a:pos x="2" y="0"/>
              </a:cxn>
              <a:cxn ang="0">
                <a:pos x="28" y="158"/>
              </a:cxn>
              <a:cxn ang="0">
                <a:pos x="28" y="158"/>
              </a:cxn>
              <a:cxn ang="0">
                <a:pos x="25" y="155"/>
              </a:cxn>
            </a:cxnLst>
            <a:rect l="0" t="0" r="r" b="b"/>
            <a:pathLst>
              <a:path w="28" h="158">
                <a:moveTo>
                  <a:pt x="25" y="155"/>
                </a:moveTo>
                <a:lnTo>
                  <a:pt x="0" y="0"/>
                </a:lnTo>
                <a:lnTo>
                  <a:pt x="2" y="0"/>
                </a:lnTo>
                <a:lnTo>
                  <a:pt x="28" y="158"/>
                </a:lnTo>
                <a:lnTo>
                  <a:pt x="28" y="158"/>
                </a:lnTo>
                <a:lnTo>
                  <a:pt x="25" y="15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Freeform 843"/>
          <p:cNvSpPr>
            <a:spLocks/>
          </p:cNvSpPr>
          <p:nvPr/>
        </p:nvSpPr>
        <p:spPr bwMode="auto">
          <a:xfrm>
            <a:off x="5110052" y="2411371"/>
            <a:ext cx="77085" cy="60946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0" y="0"/>
              </a:cxn>
              <a:cxn ang="0">
                <a:pos x="0" y="0"/>
              </a:cxn>
              <a:cxn ang="0">
                <a:pos x="25" y="20"/>
              </a:cxn>
              <a:cxn ang="0">
                <a:pos x="50" y="42"/>
              </a:cxn>
              <a:cxn ang="0">
                <a:pos x="5" y="42"/>
              </a:cxn>
            </a:cxnLst>
            <a:rect l="0" t="0" r="r" b="b"/>
            <a:pathLst>
              <a:path w="50" h="42">
                <a:moveTo>
                  <a:pt x="5" y="42"/>
                </a:moveTo>
                <a:lnTo>
                  <a:pt x="0" y="0"/>
                </a:lnTo>
                <a:lnTo>
                  <a:pt x="0" y="0"/>
                </a:lnTo>
                <a:lnTo>
                  <a:pt x="25" y="20"/>
                </a:lnTo>
                <a:lnTo>
                  <a:pt x="50" y="42"/>
                </a:lnTo>
                <a:lnTo>
                  <a:pt x="5" y="42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Freeform 844"/>
          <p:cNvSpPr>
            <a:spLocks/>
          </p:cNvSpPr>
          <p:nvPr/>
        </p:nvSpPr>
        <p:spPr bwMode="auto">
          <a:xfrm>
            <a:off x="5110052" y="2411371"/>
            <a:ext cx="77085" cy="60946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0" y="0"/>
              </a:cxn>
              <a:cxn ang="0">
                <a:pos x="0" y="0"/>
              </a:cxn>
              <a:cxn ang="0">
                <a:pos x="25" y="20"/>
              </a:cxn>
              <a:cxn ang="0">
                <a:pos x="50" y="42"/>
              </a:cxn>
              <a:cxn ang="0">
                <a:pos x="5" y="42"/>
              </a:cxn>
            </a:cxnLst>
            <a:rect l="0" t="0" r="r" b="b"/>
            <a:pathLst>
              <a:path w="50" h="42">
                <a:moveTo>
                  <a:pt x="5" y="42"/>
                </a:moveTo>
                <a:lnTo>
                  <a:pt x="0" y="0"/>
                </a:lnTo>
                <a:lnTo>
                  <a:pt x="0" y="0"/>
                </a:lnTo>
                <a:lnTo>
                  <a:pt x="25" y="20"/>
                </a:lnTo>
                <a:lnTo>
                  <a:pt x="50" y="42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845"/>
          <p:cNvSpPr>
            <a:spLocks/>
          </p:cNvSpPr>
          <p:nvPr/>
        </p:nvSpPr>
        <p:spPr bwMode="auto">
          <a:xfrm>
            <a:off x="5100802" y="2407018"/>
            <a:ext cx="12334" cy="65300"/>
          </a:xfrm>
          <a:custGeom>
            <a:avLst/>
            <a:gdLst/>
            <a:ahLst/>
            <a:cxnLst>
              <a:cxn ang="0">
                <a:pos x="6" y="45"/>
              </a:cxn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8" y="45"/>
              </a:cxn>
              <a:cxn ang="0">
                <a:pos x="6" y="45"/>
              </a:cxn>
            </a:cxnLst>
            <a:rect l="0" t="0" r="r" b="b"/>
            <a:pathLst>
              <a:path w="8" h="45">
                <a:moveTo>
                  <a:pt x="6" y="45"/>
                </a:moveTo>
                <a:lnTo>
                  <a:pt x="0" y="0"/>
                </a:lnTo>
                <a:lnTo>
                  <a:pt x="0" y="0"/>
                </a:lnTo>
                <a:lnTo>
                  <a:pt x="3" y="3"/>
                </a:lnTo>
                <a:lnTo>
                  <a:pt x="8" y="45"/>
                </a:lnTo>
                <a:lnTo>
                  <a:pt x="6" y="45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Freeform 846"/>
          <p:cNvSpPr>
            <a:spLocks/>
          </p:cNvSpPr>
          <p:nvPr/>
        </p:nvSpPr>
        <p:spPr bwMode="auto">
          <a:xfrm>
            <a:off x="5100802" y="2407018"/>
            <a:ext cx="12334" cy="65300"/>
          </a:xfrm>
          <a:custGeom>
            <a:avLst/>
            <a:gdLst/>
            <a:ahLst/>
            <a:cxnLst>
              <a:cxn ang="0">
                <a:pos x="6" y="45"/>
              </a:cxn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8" y="45"/>
              </a:cxn>
              <a:cxn ang="0">
                <a:pos x="6" y="45"/>
              </a:cxn>
            </a:cxnLst>
            <a:rect l="0" t="0" r="r" b="b"/>
            <a:pathLst>
              <a:path w="8" h="45">
                <a:moveTo>
                  <a:pt x="6" y="45"/>
                </a:moveTo>
                <a:lnTo>
                  <a:pt x="0" y="0"/>
                </a:lnTo>
                <a:lnTo>
                  <a:pt x="0" y="0"/>
                </a:lnTo>
                <a:lnTo>
                  <a:pt x="3" y="3"/>
                </a:lnTo>
                <a:lnTo>
                  <a:pt x="8" y="45"/>
                </a:lnTo>
                <a:lnTo>
                  <a:pt x="6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Freeform 847"/>
          <p:cNvSpPr>
            <a:spLocks/>
          </p:cNvSpPr>
          <p:nvPr/>
        </p:nvSpPr>
        <p:spPr bwMode="auto">
          <a:xfrm>
            <a:off x="5105427" y="2411371"/>
            <a:ext cx="12334" cy="60946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8" y="42"/>
              </a:cxn>
              <a:cxn ang="0">
                <a:pos x="5" y="42"/>
              </a:cxn>
            </a:cxnLst>
            <a:rect l="0" t="0" r="r" b="b"/>
            <a:pathLst>
              <a:path w="8" h="42">
                <a:moveTo>
                  <a:pt x="5" y="42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8" y="42"/>
                </a:lnTo>
                <a:lnTo>
                  <a:pt x="5" y="42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Freeform 848"/>
          <p:cNvSpPr>
            <a:spLocks/>
          </p:cNvSpPr>
          <p:nvPr/>
        </p:nvSpPr>
        <p:spPr bwMode="auto">
          <a:xfrm>
            <a:off x="5105427" y="2411371"/>
            <a:ext cx="12334" cy="60946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8" y="42"/>
              </a:cxn>
              <a:cxn ang="0">
                <a:pos x="5" y="42"/>
              </a:cxn>
            </a:cxnLst>
            <a:rect l="0" t="0" r="r" b="b"/>
            <a:pathLst>
              <a:path w="8" h="42">
                <a:moveTo>
                  <a:pt x="5" y="42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8" y="42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Freeform 849"/>
          <p:cNvSpPr>
            <a:spLocks noEditPoints="1"/>
          </p:cNvSpPr>
          <p:nvPr/>
        </p:nvSpPr>
        <p:spPr bwMode="auto">
          <a:xfrm>
            <a:off x="5261139" y="3364745"/>
            <a:ext cx="365383" cy="510788"/>
          </a:xfrm>
          <a:custGeom>
            <a:avLst/>
            <a:gdLst/>
            <a:ahLst/>
            <a:cxnLst>
              <a:cxn ang="0">
                <a:pos x="39" y="274"/>
              </a:cxn>
              <a:cxn ang="0">
                <a:pos x="201" y="274"/>
              </a:cxn>
              <a:cxn ang="0">
                <a:pos x="201" y="274"/>
              </a:cxn>
              <a:cxn ang="0">
                <a:pos x="156" y="291"/>
              </a:cxn>
              <a:cxn ang="0">
                <a:pos x="117" y="310"/>
              </a:cxn>
              <a:cxn ang="0">
                <a:pos x="81" y="332"/>
              </a:cxn>
              <a:cxn ang="0">
                <a:pos x="50" y="352"/>
              </a:cxn>
              <a:cxn ang="0">
                <a:pos x="39" y="274"/>
              </a:cxn>
              <a:cxn ang="0">
                <a:pos x="0" y="0"/>
              </a:cxn>
              <a:cxn ang="0">
                <a:pos x="221" y="0"/>
              </a:cxn>
              <a:cxn ang="0">
                <a:pos x="221" y="0"/>
              </a:cxn>
              <a:cxn ang="0">
                <a:pos x="229" y="61"/>
              </a:cxn>
              <a:cxn ang="0">
                <a:pos x="235" y="122"/>
              </a:cxn>
              <a:cxn ang="0">
                <a:pos x="237" y="183"/>
              </a:cxn>
              <a:cxn ang="0">
                <a:pos x="237" y="246"/>
              </a:cxn>
              <a:cxn ang="0">
                <a:pos x="237" y="246"/>
              </a:cxn>
              <a:cxn ang="0">
                <a:pos x="237" y="260"/>
              </a:cxn>
              <a:cxn ang="0">
                <a:pos x="237" y="260"/>
              </a:cxn>
              <a:cxn ang="0">
                <a:pos x="215" y="269"/>
              </a:cxn>
              <a:cxn ang="0">
                <a:pos x="39" y="269"/>
              </a:cxn>
              <a:cxn ang="0">
                <a:pos x="0" y="0"/>
              </a:cxn>
            </a:cxnLst>
            <a:rect l="0" t="0" r="r" b="b"/>
            <a:pathLst>
              <a:path w="237" h="352">
                <a:moveTo>
                  <a:pt x="39" y="274"/>
                </a:moveTo>
                <a:lnTo>
                  <a:pt x="201" y="274"/>
                </a:lnTo>
                <a:lnTo>
                  <a:pt x="201" y="274"/>
                </a:lnTo>
                <a:lnTo>
                  <a:pt x="156" y="291"/>
                </a:lnTo>
                <a:lnTo>
                  <a:pt x="117" y="310"/>
                </a:lnTo>
                <a:lnTo>
                  <a:pt x="81" y="332"/>
                </a:lnTo>
                <a:lnTo>
                  <a:pt x="50" y="352"/>
                </a:lnTo>
                <a:lnTo>
                  <a:pt x="39" y="274"/>
                </a:lnTo>
                <a:close/>
                <a:moveTo>
                  <a:pt x="0" y="0"/>
                </a:moveTo>
                <a:lnTo>
                  <a:pt x="221" y="0"/>
                </a:lnTo>
                <a:lnTo>
                  <a:pt x="221" y="0"/>
                </a:lnTo>
                <a:lnTo>
                  <a:pt x="229" y="61"/>
                </a:lnTo>
                <a:lnTo>
                  <a:pt x="235" y="122"/>
                </a:lnTo>
                <a:lnTo>
                  <a:pt x="237" y="183"/>
                </a:lnTo>
                <a:lnTo>
                  <a:pt x="237" y="246"/>
                </a:lnTo>
                <a:lnTo>
                  <a:pt x="237" y="246"/>
                </a:lnTo>
                <a:lnTo>
                  <a:pt x="237" y="260"/>
                </a:lnTo>
                <a:lnTo>
                  <a:pt x="237" y="260"/>
                </a:lnTo>
                <a:lnTo>
                  <a:pt x="215" y="269"/>
                </a:lnTo>
                <a:lnTo>
                  <a:pt x="39" y="269"/>
                </a:lnTo>
                <a:lnTo>
                  <a:pt x="0" y="0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Freeform 850"/>
          <p:cNvSpPr>
            <a:spLocks/>
          </p:cNvSpPr>
          <p:nvPr/>
        </p:nvSpPr>
        <p:spPr bwMode="auto">
          <a:xfrm>
            <a:off x="5321265" y="3762347"/>
            <a:ext cx="249756" cy="11318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2" y="0"/>
              </a:cxn>
              <a:cxn ang="0">
                <a:pos x="162" y="0"/>
              </a:cxn>
              <a:cxn ang="0">
                <a:pos x="117" y="17"/>
              </a:cxn>
              <a:cxn ang="0">
                <a:pos x="78" y="36"/>
              </a:cxn>
              <a:cxn ang="0">
                <a:pos x="42" y="58"/>
              </a:cxn>
              <a:cxn ang="0">
                <a:pos x="11" y="78"/>
              </a:cxn>
              <a:cxn ang="0">
                <a:pos x="0" y="0"/>
              </a:cxn>
            </a:cxnLst>
            <a:rect l="0" t="0" r="r" b="b"/>
            <a:pathLst>
              <a:path w="162" h="78">
                <a:moveTo>
                  <a:pt x="0" y="0"/>
                </a:moveTo>
                <a:lnTo>
                  <a:pt x="162" y="0"/>
                </a:lnTo>
                <a:lnTo>
                  <a:pt x="162" y="0"/>
                </a:lnTo>
                <a:lnTo>
                  <a:pt x="117" y="17"/>
                </a:lnTo>
                <a:lnTo>
                  <a:pt x="78" y="36"/>
                </a:lnTo>
                <a:lnTo>
                  <a:pt x="42" y="58"/>
                </a:lnTo>
                <a:lnTo>
                  <a:pt x="11" y="7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Freeform 851"/>
          <p:cNvSpPr>
            <a:spLocks/>
          </p:cNvSpPr>
          <p:nvPr/>
        </p:nvSpPr>
        <p:spPr bwMode="auto">
          <a:xfrm>
            <a:off x="5261139" y="3364745"/>
            <a:ext cx="365383" cy="3903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1" y="0"/>
              </a:cxn>
              <a:cxn ang="0">
                <a:pos x="221" y="0"/>
              </a:cxn>
              <a:cxn ang="0">
                <a:pos x="229" y="61"/>
              </a:cxn>
              <a:cxn ang="0">
                <a:pos x="235" y="122"/>
              </a:cxn>
              <a:cxn ang="0">
                <a:pos x="237" y="183"/>
              </a:cxn>
              <a:cxn ang="0">
                <a:pos x="237" y="246"/>
              </a:cxn>
              <a:cxn ang="0">
                <a:pos x="237" y="246"/>
              </a:cxn>
              <a:cxn ang="0">
                <a:pos x="237" y="260"/>
              </a:cxn>
              <a:cxn ang="0">
                <a:pos x="237" y="260"/>
              </a:cxn>
              <a:cxn ang="0">
                <a:pos x="215" y="269"/>
              </a:cxn>
              <a:cxn ang="0">
                <a:pos x="39" y="269"/>
              </a:cxn>
              <a:cxn ang="0">
                <a:pos x="0" y="0"/>
              </a:cxn>
            </a:cxnLst>
            <a:rect l="0" t="0" r="r" b="b"/>
            <a:pathLst>
              <a:path w="237" h="269">
                <a:moveTo>
                  <a:pt x="0" y="0"/>
                </a:moveTo>
                <a:lnTo>
                  <a:pt x="221" y="0"/>
                </a:lnTo>
                <a:lnTo>
                  <a:pt x="221" y="0"/>
                </a:lnTo>
                <a:lnTo>
                  <a:pt x="229" y="61"/>
                </a:lnTo>
                <a:lnTo>
                  <a:pt x="235" y="122"/>
                </a:lnTo>
                <a:lnTo>
                  <a:pt x="237" y="183"/>
                </a:lnTo>
                <a:lnTo>
                  <a:pt x="237" y="246"/>
                </a:lnTo>
                <a:lnTo>
                  <a:pt x="237" y="246"/>
                </a:lnTo>
                <a:lnTo>
                  <a:pt x="237" y="260"/>
                </a:lnTo>
                <a:lnTo>
                  <a:pt x="237" y="260"/>
                </a:lnTo>
                <a:lnTo>
                  <a:pt x="215" y="269"/>
                </a:lnTo>
                <a:lnTo>
                  <a:pt x="39" y="26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Freeform 852"/>
          <p:cNvSpPr>
            <a:spLocks noEditPoints="1"/>
          </p:cNvSpPr>
          <p:nvPr/>
        </p:nvSpPr>
        <p:spPr bwMode="auto">
          <a:xfrm>
            <a:off x="5251889" y="3364745"/>
            <a:ext cx="81710" cy="518043"/>
          </a:xfrm>
          <a:custGeom>
            <a:avLst/>
            <a:gdLst/>
            <a:ahLst/>
            <a:cxnLst>
              <a:cxn ang="0">
                <a:pos x="39" y="274"/>
              </a:cxn>
              <a:cxn ang="0">
                <a:pos x="42" y="274"/>
              </a:cxn>
              <a:cxn ang="0">
                <a:pos x="53" y="354"/>
              </a:cxn>
              <a:cxn ang="0">
                <a:pos x="53" y="354"/>
              </a:cxn>
              <a:cxn ang="0">
                <a:pos x="50" y="357"/>
              </a:cxn>
              <a:cxn ang="0">
                <a:pos x="39" y="274"/>
              </a:cxn>
              <a:cxn ang="0">
                <a:pos x="0" y="0"/>
              </a:cxn>
              <a:cxn ang="0">
                <a:pos x="3" y="0"/>
              </a:cxn>
              <a:cxn ang="0">
                <a:pos x="42" y="269"/>
              </a:cxn>
              <a:cxn ang="0">
                <a:pos x="39" y="269"/>
              </a:cxn>
              <a:cxn ang="0">
                <a:pos x="0" y="0"/>
              </a:cxn>
            </a:cxnLst>
            <a:rect l="0" t="0" r="r" b="b"/>
            <a:pathLst>
              <a:path w="53" h="357">
                <a:moveTo>
                  <a:pt x="39" y="274"/>
                </a:moveTo>
                <a:lnTo>
                  <a:pt x="42" y="274"/>
                </a:lnTo>
                <a:lnTo>
                  <a:pt x="53" y="354"/>
                </a:lnTo>
                <a:lnTo>
                  <a:pt x="53" y="354"/>
                </a:lnTo>
                <a:lnTo>
                  <a:pt x="50" y="357"/>
                </a:lnTo>
                <a:lnTo>
                  <a:pt x="39" y="274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42" y="269"/>
                </a:lnTo>
                <a:lnTo>
                  <a:pt x="39" y="269"/>
                </a:lnTo>
                <a:lnTo>
                  <a:pt x="0" y="0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Freeform 853"/>
          <p:cNvSpPr>
            <a:spLocks/>
          </p:cNvSpPr>
          <p:nvPr/>
        </p:nvSpPr>
        <p:spPr bwMode="auto">
          <a:xfrm>
            <a:off x="5312015" y="3762347"/>
            <a:ext cx="21584" cy="12044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14" y="80"/>
              </a:cxn>
              <a:cxn ang="0">
                <a:pos x="14" y="80"/>
              </a:cxn>
              <a:cxn ang="0">
                <a:pos x="11" y="83"/>
              </a:cxn>
              <a:cxn ang="0">
                <a:pos x="0" y="0"/>
              </a:cxn>
            </a:cxnLst>
            <a:rect l="0" t="0" r="r" b="b"/>
            <a:pathLst>
              <a:path w="14" h="83">
                <a:moveTo>
                  <a:pt x="0" y="0"/>
                </a:moveTo>
                <a:lnTo>
                  <a:pt x="3" y="0"/>
                </a:lnTo>
                <a:lnTo>
                  <a:pt x="14" y="80"/>
                </a:lnTo>
                <a:lnTo>
                  <a:pt x="14" y="80"/>
                </a:lnTo>
                <a:lnTo>
                  <a:pt x="11" y="8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" name="Freeform 854"/>
          <p:cNvSpPr>
            <a:spLocks/>
          </p:cNvSpPr>
          <p:nvPr/>
        </p:nvSpPr>
        <p:spPr bwMode="auto">
          <a:xfrm>
            <a:off x="5251889" y="3364745"/>
            <a:ext cx="64751" cy="3903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42" y="269"/>
              </a:cxn>
              <a:cxn ang="0">
                <a:pos x="39" y="269"/>
              </a:cxn>
              <a:cxn ang="0">
                <a:pos x="0" y="0"/>
              </a:cxn>
            </a:cxnLst>
            <a:rect l="0" t="0" r="r" b="b"/>
            <a:pathLst>
              <a:path w="42" h="269">
                <a:moveTo>
                  <a:pt x="0" y="0"/>
                </a:moveTo>
                <a:lnTo>
                  <a:pt x="3" y="0"/>
                </a:lnTo>
                <a:lnTo>
                  <a:pt x="42" y="269"/>
                </a:lnTo>
                <a:lnTo>
                  <a:pt x="39" y="26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" name="Freeform 855"/>
          <p:cNvSpPr>
            <a:spLocks noEditPoints="1"/>
          </p:cNvSpPr>
          <p:nvPr/>
        </p:nvSpPr>
        <p:spPr bwMode="auto">
          <a:xfrm>
            <a:off x="5256514" y="3364745"/>
            <a:ext cx="81710" cy="513690"/>
          </a:xfrm>
          <a:custGeom>
            <a:avLst/>
            <a:gdLst/>
            <a:ahLst/>
            <a:cxnLst>
              <a:cxn ang="0">
                <a:pos x="39" y="274"/>
              </a:cxn>
              <a:cxn ang="0">
                <a:pos x="42" y="274"/>
              </a:cxn>
              <a:cxn ang="0">
                <a:pos x="53" y="352"/>
              </a:cxn>
              <a:cxn ang="0">
                <a:pos x="53" y="352"/>
              </a:cxn>
              <a:cxn ang="0">
                <a:pos x="50" y="354"/>
              </a:cxn>
              <a:cxn ang="0">
                <a:pos x="39" y="274"/>
              </a:cxn>
              <a:cxn ang="0">
                <a:pos x="0" y="0"/>
              </a:cxn>
              <a:cxn ang="0">
                <a:pos x="3" y="0"/>
              </a:cxn>
              <a:cxn ang="0">
                <a:pos x="42" y="269"/>
              </a:cxn>
              <a:cxn ang="0">
                <a:pos x="39" y="269"/>
              </a:cxn>
              <a:cxn ang="0">
                <a:pos x="0" y="0"/>
              </a:cxn>
            </a:cxnLst>
            <a:rect l="0" t="0" r="r" b="b"/>
            <a:pathLst>
              <a:path w="53" h="354">
                <a:moveTo>
                  <a:pt x="39" y="274"/>
                </a:moveTo>
                <a:lnTo>
                  <a:pt x="42" y="274"/>
                </a:lnTo>
                <a:lnTo>
                  <a:pt x="53" y="352"/>
                </a:lnTo>
                <a:lnTo>
                  <a:pt x="53" y="352"/>
                </a:lnTo>
                <a:lnTo>
                  <a:pt x="50" y="354"/>
                </a:lnTo>
                <a:lnTo>
                  <a:pt x="39" y="274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42" y="269"/>
                </a:lnTo>
                <a:lnTo>
                  <a:pt x="39" y="269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" name="Freeform 856"/>
          <p:cNvSpPr>
            <a:spLocks/>
          </p:cNvSpPr>
          <p:nvPr/>
        </p:nvSpPr>
        <p:spPr bwMode="auto">
          <a:xfrm>
            <a:off x="5316640" y="3762347"/>
            <a:ext cx="21584" cy="116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14" y="78"/>
              </a:cxn>
              <a:cxn ang="0">
                <a:pos x="14" y="78"/>
              </a:cxn>
              <a:cxn ang="0">
                <a:pos x="11" y="80"/>
              </a:cxn>
              <a:cxn ang="0">
                <a:pos x="0" y="0"/>
              </a:cxn>
            </a:cxnLst>
            <a:rect l="0" t="0" r="r" b="b"/>
            <a:pathLst>
              <a:path w="14" h="80">
                <a:moveTo>
                  <a:pt x="0" y="0"/>
                </a:moveTo>
                <a:lnTo>
                  <a:pt x="3" y="0"/>
                </a:lnTo>
                <a:lnTo>
                  <a:pt x="14" y="78"/>
                </a:lnTo>
                <a:lnTo>
                  <a:pt x="14" y="78"/>
                </a:lnTo>
                <a:lnTo>
                  <a:pt x="11" y="8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3" name="Freeform 857"/>
          <p:cNvSpPr>
            <a:spLocks/>
          </p:cNvSpPr>
          <p:nvPr/>
        </p:nvSpPr>
        <p:spPr bwMode="auto">
          <a:xfrm>
            <a:off x="5256514" y="3364745"/>
            <a:ext cx="64751" cy="39034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42" y="269"/>
              </a:cxn>
              <a:cxn ang="0">
                <a:pos x="39" y="269"/>
              </a:cxn>
              <a:cxn ang="0">
                <a:pos x="0" y="0"/>
              </a:cxn>
            </a:cxnLst>
            <a:rect l="0" t="0" r="r" b="b"/>
            <a:pathLst>
              <a:path w="42" h="269">
                <a:moveTo>
                  <a:pt x="0" y="0"/>
                </a:moveTo>
                <a:lnTo>
                  <a:pt x="3" y="0"/>
                </a:lnTo>
                <a:lnTo>
                  <a:pt x="42" y="269"/>
                </a:lnTo>
                <a:lnTo>
                  <a:pt x="39" y="26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4" name="Freeform 858"/>
          <p:cNvSpPr>
            <a:spLocks noEditPoints="1"/>
          </p:cNvSpPr>
          <p:nvPr/>
        </p:nvSpPr>
        <p:spPr bwMode="auto">
          <a:xfrm>
            <a:off x="5412226" y="4336983"/>
            <a:ext cx="120253" cy="265552"/>
          </a:xfrm>
          <a:custGeom>
            <a:avLst/>
            <a:gdLst/>
            <a:ahLst/>
            <a:cxnLst>
              <a:cxn ang="0">
                <a:pos x="19" y="136"/>
              </a:cxn>
              <a:cxn ang="0">
                <a:pos x="47" y="136"/>
              </a:cxn>
              <a:cxn ang="0">
                <a:pos x="47" y="136"/>
              </a:cxn>
              <a:cxn ang="0">
                <a:pos x="25" y="183"/>
              </a:cxn>
              <a:cxn ang="0">
                <a:pos x="19" y="136"/>
              </a:cxn>
              <a:cxn ang="0">
                <a:pos x="0" y="0"/>
              </a:cxn>
              <a:cxn ang="0">
                <a:pos x="0" y="0"/>
              </a:cxn>
              <a:cxn ang="0">
                <a:pos x="36" y="20"/>
              </a:cxn>
              <a:cxn ang="0">
                <a:pos x="78" y="39"/>
              </a:cxn>
              <a:cxn ang="0">
                <a:pos x="78" y="39"/>
              </a:cxn>
              <a:cxn ang="0">
                <a:pos x="64" y="86"/>
              </a:cxn>
              <a:cxn ang="0">
                <a:pos x="47" y="130"/>
              </a:cxn>
              <a:cxn ang="0">
                <a:pos x="19" y="130"/>
              </a:cxn>
              <a:cxn ang="0">
                <a:pos x="0" y="0"/>
              </a:cxn>
            </a:cxnLst>
            <a:rect l="0" t="0" r="r" b="b"/>
            <a:pathLst>
              <a:path w="78" h="183">
                <a:moveTo>
                  <a:pt x="19" y="136"/>
                </a:moveTo>
                <a:lnTo>
                  <a:pt x="47" y="136"/>
                </a:lnTo>
                <a:lnTo>
                  <a:pt x="47" y="136"/>
                </a:lnTo>
                <a:lnTo>
                  <a:pt x="25" y="183"/>
                </a:lnTo>
                <a:lnTo>
                  <a:pt x="19" y="136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36" y="20"/>
                </a:lnTo>
                <a:lnTo>
                  <a:pt x="78" y="39"/>
                </a:lnTo>
                <a:lnTo>
                  <a:pt x="78" y="39"/>
                </a:lnTo>
                <a:lnTo>
                  <a:pt x="64" y="86"/>
                </a:lnTo>
                <a:lnTo>
                  <a:pt x="47" y="130"/>
                </a:lnTo>
                <a:lnTo>
                  <a:pt x="19" y="130"/>
                </a:lnTo>
                <a:lnTo>
                  <a:pt x="0" y="0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" name="Freeform 859"/>
          <p:cNvSpPr>
            <a:spLocks/>
          </p:cNvSpPr>
          <p:nvPr/>
        </p:nvSpPr>
        <p:spPr bwMode="auto">
          <a:xfrm>
            <a:off x="5441518" y="4534332"/>
            <a:ext cx="43168" cy="682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0"/>
              </a:cxn>
              <a:cxn ang="0">
                <a:pos x="28" y="0"/>
              </a:cxn>
              <a:cxn ang="0">
                <a:pos x="6" y="47"/>
              </a:cxn>
              <a:cxn ang="0">
                <a:pos x="0" y="0"/>
              </a:cxn>
            </a:cxnLst>
            <a:rect l="0" t="0" r="r" b="b"/>
            <a:pathLst>
              <a:path w="28" h="47">
                <a:moveTo>
                  <a:pt x="0" y="0"/>
                </a:moveTo>
                <a:lnTo>
                  <a:pt x="28" y="0"/>
                </a:lnTo>
                <a:lnTo>
                  <a:pt x="28" y="0"/>
                </a:lnTo>
                <a:lnTo>
                  <a:pt x="6" y="47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" name="Freeform 860"/>
          <p:cNvSpPr>
            <a:spLocks/>
          </p:cNvSpPr>
          <p:nvPr/>
        </p:nvSpPr>
        <p:spPr bwMode="auto">
          <a:xfrm>
            <a:off x="5412226" y="4336983"/>
            <a:ext cx="120253" cy="18864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6" y="20"/>
              </a:cxn>
              <a:cxn ang="0">
                <a:pos x="78" y="39"/>
              </a:cxn>
              <a:cxn ang="0">
                <a:pos x="78" y="39"/>
              </a:cxn>
              <a:cxn ang="0">
                <a:pos x="64" y="86"/>
              </a:cxn>
              <a:cxn ang="0">
                <a:pos x="47" y="130"/>
              </a:cxn>
              <a:cxn ang="0">
                <a:pos x="19" y="130"/>
              </a:cxn>
              <a:cxn ang="0">
                <a:pos x="0" y="0"/>
              </a:cxn>
            </a:cxnLst>
            <a:rect l="0" t="0" r="r" b="b"/>
            <a:pathLst>
              <a:path w="78" h="130">
                <a:moveTo>
                  <a:pt x="0" y="0"/>
                </a:moveTo>
                <a:lnTo>
                  <a:pt x="0" y="0"/>
                </a:lnTo>
                <a:lnTo>
                  <a:pt x="36" y="20"/>
                </a:lnTo>
                <a:lnTo>
                  <a:pt x="78" y="39"/>
                </a:lnTo>
                <a:lnTo>
                  <a:pt x="78" y="39"/>
                </a:lnTo>
                <a:lnTo>
                  <a:pt x="64" y="86"/>
                </a:lnTo>
                <a:lnTo>
                  <a:pt x="47" y="130"/>
                </a:lnTo>
                <a:lnTo>
                  <a:pt x="19" y="13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" name="Freeform 861"/>
          <p:cNvSpPr>
            <a:spLocks noEditPoints="1"/>
          </p:cNvSpPr>
          <p:nvPr/>
        </p:nvSpPr>
        <p:spPr bwMode="auto">
          <a:xfrm>
            <a:off x="5402975" y="4332629"/>
            <a:ext cx="47793" cy="285867"/>
          </a:xfrm>
          <a:custGeom>
            <a:avLst/>
            <a:gdLst/>
            <a:ahLst/>
            <a:cxnLst>
              <a:cxn ang="0">
                <a:pos x="20" y="139"/>
              </a:cxn>
              <a:cxn ang="0">
                <a:pos x="22" y="139"/>
              </a:cxn>
              <a:cxn ang="0">
                <a:pos x="31" y="192"/>
              </a:cxn>
              <a:cxn ang="0">
                <a:pos x="31" y="192"/>
              </a:cxn>
              <a:cxn ang="0">
                <a:pos x="28" y="197"/>
              </a:cxn>
              <a:cxn ang="0">
                <a:pos x="20" y="139"/>
              </a:cxn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22" y="133"/>
              </a:cxn>
              <a:cxn ang="0">
                <a:pos x="20" y="133"/>
              </a:cxn>
              <a:cxn ang="0">
                <a:pos x="0" y="0"/>
              </a:cxn>
            </a:cxnLst>
            <a:rect l="0" t="0" r="r" b="b"/>
            <a:pathLst>
              <a:path w="31" h="197">
                <a:moveTo>
                  <a:pt x="20" y="139"/>
                </a:moveTo>
                <a:lnTo>
                  <a:pt x="22" y="139"/>
                </a:lnTo>
                <a:lnTo>
                  <a:pt x="31" y="192"/>
                </a:lnTo>
                <a:lnTo>
                  <a:pt x="31" y="192"/>
                </a:lnTo>
                <a:lnTo>
                  <a:pt x="28" y="197"/>
                </a:lnTo>
                <a:lnTo>
                  <a:pt x="20" y="139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3" y="3"/>
                </a:lnTo>
                <a:lnTo>
                  <a:pt x="22" y="133"/>
                </a:lnTo>
                <a:lnTo>
                  <a:pt x="20" y="133"/>
                </a:lnTo>
                <a:lnTo>
                  <a:pt x="0" y="0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8" name="Freeform 862"/>
          <p:cNvSpPr>
            <a:spLocks/>
          </p:cNvSpPr>
          <p:nvPr/>
        </p:nvSpPr>
        <p:spPr bwMode="auto">
          <a:xfrm>
            <a:off x="5433809" y="4534332"/>
            <a:ext cx="16959" cy="8416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11" y="53"/>
              </a:cxn>
              <a:cxn ang="0">
                <a:pos x="11" y="53"/>
              </a:cxn>
              <a:cxn ang="0">
                <a:pos x="8" y="58"/>
              </a:cxn>
              <a:cxn ang="0">
                <a:pos x="0" y="0"/>
              </a:cxn>
            </a:cxnLst>
            <a:rect l="0" t="0" r="r" b="b"/>
            <a:pathLst>
              <a:path w="11" h="58">
                <a:moveTo>
                  <a:pt x="0" y="0"/>
                </a:moveTo>
                <a:lnTo>
                  <a:pt x="2" y="0"/>
                </a:lnTo>
                <a:lnTo>
                  <a:pt x="11" y="53"/>
                </a:lnTo>
                <a:lnTo>
                  <a:pt x="11" y="53"/>
                </a:lnTo>
                <a:lnTo>
                  <a:pt x="8" y="5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9" name="Freeform 863"/>
          <p:cNvSpPr>
            <a:spLocks/>
          </p:cNvSpPr>
          <p:nvPr/>
        </p:nvSpPr>
        <p:spPr bwMode="auto">
          <a:xfrm>
            <a:off x="5402975" y="4332629"/>
            <a:ext cx="33917" cy="19299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22" y="133"/>
              </a:cxn>
              <a:cxn ang="0">
                <a:pos x="20" y="133"/>
              </a:cxn>
              <a:cxn ang="0">
                <a:pos x="0" y="0"/>
              </a:cxn>
            </a:cxnLst>
            <a:rect l="0" t="0" r="r" b="b"/>
            <a:pathLst>
              <a:path w="22" h="133">
                <a:moveTo>
                  <a:pt x="0" y="0"/>
                </a:moveTo>
                <a:lnTo>
                  <a:pt x="0" y="0"/>
                </a:lnTo>
                <a:lnTo>
                  <a:pt x="3" y="3"/>
                </a:lnTo>
                <a:lnTo>
                  <a:pt x="22" y="133"/>
                </a:lnTo>
                <a:lnTo>
                  <a:pt x="20" y="13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0" name="Freeform 864"/>
          <p:cNvSpPr>
            <a:spLocks noEditPoints="1"/>
          </p:cNvSpPr>
          <p:nvPr/>
        </p:nvSpPr>
        <p:spPr bwMode="auto">
          <a:xfrm>
            <a:off x="5407600" y="4336983"/>
            <a:ext cx="43168" cy="274258"/>
          </a:xfrm>
          <a:custGeom>
            <a:avLst/>
            <a:gdLst/>
            <a:ahLst/>
            <a:cxnLst>
              <a:cxn ang="0">
                <a:pos x="19" y="136"/>
              </a:cxn>
              <a:cxn ang="0">
                <a:pos x="22" y="136"/>
              </a:cxn>
              <a:cxn ang="0">
                <a:pos x="28" y="183"/>
              </a:cxn>
              <a:cxn ang="0">
                <a:pos x="28" y="183"/>
              </a:cxn>
              <a:cxn ang="0">
                <a:pos x="28" y="189"/>
              </a:cxn>
              <a:cxn ang="0">
                <a:pos x="19" y="136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22" y="130"/>
              </a:cxn>
              <a:cxn ang="0">
                <a:pos x="19" y="130"/>
              </a:cxn>
              <a:cxn ang="0">
                <a:pos x="0" y="0"/>
              </a:cxn>
            </a:cxnLst>
            <a:rect l="0" t="0" r="r" b="b"/>
            <a:pathLst>
              <a:path w="28" h="189">
                <a:moveTo>
                  <a:pt x="19" y="136"/>
                </a:moveTo>
                <a:lnTo>
                  <a:pt x="22" y="136"/>
                </a:lnTo>
                <a:lnTo>
                  <a:pt x="28" y="183"/>
                </a:lnTo>
                <a:lnTo>
                  <a:pt x="28" y="183"/>
                </a:lnTo>
                <a:lnTo>
                  <a:pt x="28" y="189"/>
                </a:lnTo>
                <a:lnTo>
                  <a:pt x="19" y="136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22" y="130"/>
                </a:lnTo>
                <a:lnTo>
                  <a:pt x="19" y="130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1" name="Freeform 865"/>
          <p:cNvSpPr>
            <a:spLocks/>
          </p:cNvSpPr>
          <p:nvPr/>
        </p:nvSpPr>
        <p:spPr bwMode="auto">
          <a:xfrm>
            <a:off x="5436893" y="4534332"/>
            <a:ext cx="13875" cy="769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9" y="47"/>
              </a:cxn>
              <a:cxn ang="0">
                <a:pos x="9" y="47"/>
              </a:cxn>
              <a:cxn ang="0">
                <a:pos x="9" y="53"/>
              </a:cxn>
              <a:cxn ang="0">
                <a:pos x="0" y="0"/>
              </a:cxn>
            </a:cxnLst>
            <a:rect l="0" t="0" r="r" b="b"/>
            <a:pathLst>
              <a:path w="9" h="53">
                <a:moveTo>
                  <a:pt x="0" y="0"/>
                </a:moveTo>
                <a:lnTo>
                  <a:pt x="3" y="0"/>
                </a:lnTo>
                <a:lnTo>
                  <a:pt x="9" y="47"/>
                </a:lnTo>
                <a:lnTo>
                  <a:pt x="9" y="47"/>
                </a:lnTo>
                <a:lnTo>
                  <a:pt x="9" y="5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2" name="Freeform 866"/>
          <p:cNvSpPr>
            <a:spLocks/>
          </p:cNvSpPr>
          <p:nvPr/>
        </p:nvSpPr>
        <p:spPr bwMode="auto">
          <a:xfrm>
            <a:off x="5407600" y="4336983"/>
            <a:ext cx="33917" cy="18864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22" y="130"/>
              </a:cxn>
              <a:cxn ang="0">
                <a:pos x="19" y="130"/>
              </a:cxn>
              <a:cxn ang="0">
                <a:pos x="0" y="0"/>
              </a:cxn>
            </a:cxnLst>
            <a:rect l="0" t="0" r="r" b="b"/>
            <a:pathLst>
              <a:path w="22" h="130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22" y="130"/>
                </a:lnTo>
                <a:lnTo>
                  <a:pt x="19" y="13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" name="Freeform 867"/>
          <p:cNvSpPr>
            <a:spLocks noEditPoints="1"/>
          </p:cNvSpPr>
          <p:nvPr/>
        </p:nvSpPr>
        <p:spPr bwMode="auto">
          <a:xfrm>
            <a:off x="4112572" y="2588406"/>
            <a:ext cx="422426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0" y="457"/>
              </a:cxn>
              <a:cxn ang="0">
                <a:pos x="22" y="363"/>
              </a:cxn>
              <a:cxn ang="0">
                <a:pos x="47" y="274"/>
              </a:cxn>
              <a:cxn ang="0">
                <a:pos x="232" y="274"/>
              </a:cxn>
              <a:cxn ang="0">
                <a:pos x="207" y="457"/>
              </a:cxn>
              <a:cxn ang="0">
                <a:pos x="0" y="457"/>
              </a:cxn>
              <a:cxn ang="0">
                <a:pos x="120" y="103"/>
              </a:cxn>
              <a:cxn ang="0">
                <a:pos x="120" y="103"/>
              </a:cxn>
              <a:cxn ang="0">
                <a:pos x="151" y="47"/>
              </a:cxn>
              <a:cxn ang="0">
                <a:pos x="185" y="0"/>
              </a:cxn>
              <a:cxn ang="0">
                <a:pos x="274" y="0"/>
              </a:cxn>
              <a:cxn ang="0">
                <a:pos x="255" y="133"/>
              </a:cxn>
              <a:cxn ang="0">
                <a:pos x="243" y="133"/>
              </a:cxn>
              <a:cxn ang="0">
                <a:pos x="243" y="191"/>
              </a:cxn>
              <a:cxn ang="0">
                <a:pos x="232" y="269"/>
              </a:cxn>
              <a:cxn ang="0">
                <a:pos x="50" y="269"/>
              </a:cxn>
              <a:cxn ang="0">
                <a:pos x="50" y="269"/>
              </a:cxn>
              <a:cxn ang="0">
                <a:pos x="64" y="224"/>
              </a:cxn>
              <a:cxn ang="0">
                <a:pos x="81" y="183"/>
              </a:cxn>
              <a:cxn ang="0">
                <a:pos x="101" y="141"/>
              </a:cxn>
              <a:cxn ang="0">
                <a:pos x="120" y="103"/>
              </a:cxn>
            </a:cxnLst>
            <a:rect l="0" t="0" r="r" b="b"/>
            <a:pathLst>
              <a:path w="274" h="457">
                <a:moveTo>
                  <a:pt x="0" y="457"/>
                </a:moveTo>
                <a:lnTo>
                  <a:pt x="0" y="457"/>
                </a:lnTo>
                <a:lnTo>
                  <a:pt x="22" y="363"/>
                </a:lnTo>
                <a:lnTo>
                  <a:pt x="47" y="274"/>
                </a:lnTo>
                <a:lnTo>
                  <a:pt x="232" y="274"/>
                </a:lnTo>
                <a:lnTo>
                  <a:pt x="207" y="457"/>
                </a:lnTo>
                <a:lnTo>
                  <a:pt x="0" y="457"/>
                </a:lnTo>
                <a:close/>
                <a:moveTo>
                  <a:pt x="120" y="103"/>
                </a:moveTo>
                <a:lnTo>
                  <a:pt x="120" y="103"/>
                </a:lnTo>
                <a:lnTo>
                  <a:pt x="151" y="47"/>
                </a:lnTo>
                <a:lnTo>
                  <a:pt x="185" y="0"/>
                </a:lnTo>
                <a:lnTo>
                  <a:pt x="274" y="0"/>
                </a:lnTo>
                <a:lnTo>
                  <a:pt x="255" y="133"/>
                </a:lnTo>
                <a:lnTo>
                  <a:pt x="243" y="133"/>
                </a:lnTo>
                <a:lnTo>
                  <a:pt x="243" y="191"/>
                </a:lnTo>
                <a:lnTo>
                  <a:pt x="232" y="269"/>
                </a:lnTo>
                <a:lnTo>
                  <a:pt x="50" y="269"/>
                </a:lnTo>
                <a:lnTo>
                  <a:pt x="50" y="269"/>
                </a:lnTo>
                <a:lnTo>
                  <a:pt x="64" y="224"/>
                </a:lnTo>
                <a:lnTo>
                  <a:pt x="81" y="183"/>
                </a:lnTo>
                <a:lnTo>
                  <a:pt x="101" y="141"/>
                </a:lnTo>
                <a:lnTo>
                  <a:pt x="120" y="103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4" name="Freeform 868"/>
          <p:cNvSpPr>
            <a:spLocks/>
          </p:cNvSpPr>
          <p:nvPr/>
        </p:nvSpPr>
        <p:spPr bwMode="auto">
          <a:xfrm>
            <a:off x="4112572" y="2986007"/>
            <a:ext cx="357675" cy="265552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0" y="183"/>
              </a:cxn>
              <a:cxn ang="0">
                <a:pos x="22" y="89"/>
              </a:cxn>
              <a:cxn ang="0">
                <a:pos x="47" y="0"/>
              </a:cxn>
              <a:cxn ang="0">
                <a:pos x="232" y="0"/>
              </a:cxn>
              <a:cxn ang="0">
                <a:pos x="207" y="183"/>
              </a:cxn>
              <a:cxn ang="0">
                <a:pos x="0" y="183"/>
              </a:cxn>
            </a:cxnLst>
            <a:rect l="0" t="0" r="r" b="b"/>
            <a:pathLst>
              <a:path w="232" h="183">
                <a:moveTo>
                  <a:pt x="0" y="183"/>
                </a:moveTo>
                <a:lnTo>
                  <a:pt x="0" y="183"/>
                </a:lnTo>
                <a:lnTo>
                  <a:pt x="22" y="89"/>
                </a:lnTo>
                <a:lnTo>
                  <a:pt x="47" y="0"/>
                </a:lnTo>
                <a:lnTo>
                  <a:pt x="232" y="0"/>
                </a:lnTo>
                <a:lnTo>
                  <a:pt x="207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" name="Freeform 869"/>
          <p:cNvSpPr>
            <a:spLocks/>
          </p:cNvSpPr>
          <p:nvPr/>
        </p:nvSpPr>
        <p:spPr bwMode="auto">
          <a:xfrm>
            <a:off x="4189657" y="2588406"/>
            <a:ext cx="345341" cy="390346"/>
          </a:xfrm>
          <a:custGeom>
            <a:avLst/>
            <a:gdLst/>
            <a:ahLst/>
            <a:cxnLst>
              <a:cxn ang="0">
                <a:pos x="70" y="103"/>
              </a:cxn>
              <a:cxn ang="0">
                <a:pos x="70" y="103"/>
              </a:cxn>
              <a:cxn ang="0">
                <a:pos x="101" y="47"/>
              </a:cxn>
              <a:cxn ang="0">
                <a:pos x="135" y="0"/>
              </a:cxn>
              <a:cxn ang="0">
                <a:pos x="224" y="0"/>
              </a:cxn>
              <a:cxn ang="0">
                <a:pos x="205" y="133"/>
              </a:cxn>
              <a:cxn ang="0">
                <a:pos x="193" y="133"/>
              </a:cxn>
              <a:cxn ang="0">
                <a:pos x="193" y="191"/>
              </a:cxn>
              <a:cxn ang="0">
                <a:pos x="182" y="269"/>
              </a:cxn>
              <a:cxn ang="0">
                <a:pos x="0" y="269"/>
              </a:cxn>
              <a:cxn ang="0">
                <a:pos x="0" y="269"/>
              </a:cxn>
              <a:cxn ang="0">
                <a:pos x="14" y="224"/>
              </a:cxn>
              <a:cxn ang="0">
                <a:pos x="31" y="183"/>
              </a:cxn>
              <a:cxn ang="0">
                <a:pos x="51" y="141"/>
              </a:cxn>
              <a:cxn ang="0">
                <a:pos x="70" y="103"/>
              </a:cxn>
            </a:cxnLst>
            <a:rect l="0" t="0" r="r" b="b"/>
            <a:pathLst>
              <a:path w="224" h="269">
                <a:moveTo>
                  <a:pt x="70" y="103"/>
                </a:moveTo>
                <a:lnTo>
                  <a:pt x="70" y="103"/>
                </a:lnTo>
                <a:lnTo>
                  <a:pt x="101" y="47"/>
                </a:lnTo>
                <a:lnTo>
                  <a:pt x="135" y="0"/>
                </a:lnTo>
                <a:lnTo>
                  <a:pt x="224" y="0"/>
                </a:lnTo>
                <a:lnTo>
                  <a:pt x="205" y="133"/>
                </a:lnTo>
                <a:lnTo>
                  <a:pt x="193" y="133"/>
                </a:lnTo>
                <a:lnTo>
                  <a:pt x="193" y="191"/>
                </a:lnTo>
                <a:lnTo>
                  <a:pt x="182" y="269"/>
                </a:lnTo>
                <a:lnTo>
                  <a:pt x="0" y="269"/>
                </a:lnTo>
                <a:lnTo>
                  <a:pt x="0" y="269"/>
                </a:lnTo>
                <a:lnTo>
                  <a:pt x="14" y="224"/>
                </a:lnTo>
                <a:lnTo>
                  <a:pt x="31" y="183"/>
                </a:lnTo>
                <a:lnTo>
                  <a:pt x="51" y="141"/>
                </a:lnTo>
                <a:lnTo>
                  <a:pt x="70" y="10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" name="Freeform 870"/>
          <p:cNvSpPr>
            <a:spLocks noEditPoints="1"/>
          </p:cNvSpPr>
          <p:nvPr/>
        </p:nvSpPr>
        <p:spPr bwMode="auto">
          <a:xfrm>
            <a:off x="4436329" y="2588406"/>
            <a:ext cx="107919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25" y="274"/>
              </a:cxn>
              <a:cxn ang="0">
                <a:pos x="28" y="274"/>
              </a:cxn>
              <a:cxn ang="0">
                <a:pos x="3" y="457"/>
              </a:cxn>
              <a:cxn ang="0">
                <a:pos x="0" y="457"/>
              </a:cxn>
              <a:cxn ang="0">
                <a:pos x="36" y="202"/>
              </a:cxn>
              <a:cxn ang="0">
                <a:pos x="39" y="202"/>
              </a:cxn>
              <a:cxn ang="0">
                <a:pos x="28" y="269"/>
              </a:cxn>
              <a:cxn ang="0">
                <a:pos x="25" y="269"/>
              </a:cxn>
              <a:cxn ang="0">
                <a:pos x="36" y="202"/>
              </a:cxn>
              <a:cxn ang="0">
                <a:pos x="47" y="133"/>
              </a:cxn>
              <a:cxn ang="0">
                <a:pos x="67" y="0"/>
              </a:cxn>
              <a:cxn ang="0">
                <a:pos x="70" y="0"/>
              </a:cxn>
              <a:cxn ang="0">
                <a:pos x="50" y="133"/>
              </a:cxn>
              <a:cxn ang="0">
                <a:pos x="47" y="133"/>
              </a:cxn>
            </a:cxnLst>
            <a:rect l="0" t="0" r="r" b="b"/>
            <a:pathLst>
              <a:path w="70" h="457">
                <a:moveTo>
                  <a:pt x="0" y="457"/>
                </a:moveTo>
                <a:lnTo>
                  <a:pt x="25" y="274"/>
                </a:lnTo>
                <a:lnTo>
                  <a:pt x="28" y="274"/>
                </a:lnTo>
                <a:lnTo>
                  <a:pt x="3" y="457"/>
                </a:lnTo>
                <a:lnTo>
                  <a:pt x="0" y="457"/>
                </a:lnTo>
                <a:close/>
                <a:moveTo>
                  <a:pt x="36" y="202"/>
                </a:moveTo>
                <a:lnTo>
                  <a:pt x="39" y="202"/>
                </a:lnTo>
                <a:lnTo>
                  <a:pt x="28" y="269"/>
                </a:lnTo>
                <a:lnTo>
                  <a:pt x="25" y="269"/>
                </a:lnTo>
                <a:lnTo>
                  <a:pt x="36" y="202"/>
                </a:lnTo>
                <a:close/>
                <a:moveTo>
                  <a:pt x="47" y="133"/>
                </a:moveTo>
                <a:lnTo>
                  <a:pt x="67" y="0"/>
                </a:lnTo>
                <a:lnTo>
                  <a:pt x="70" y="0"/>
                </a:lnTo>
                <a:lnTo>
                  <a:pt x="50" y="133"/>
                </a:lnTo>
                <a:lnTo>
                  <a:pt x="47" y="13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7" name="Freeform 871"/>
          <p:cNvSpPr>
            <a:spLocks/>
          </p:cNvSpPr>
          <p:nvPr/>
        </p:nvSpPr>
        <p:spPr bwMode="auto">
          <a:xfrm>
            <a:off x="4436329" y="2986007"/>
            <a:ext cx="43168" cy="265552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25" y="0"/>
              </a:cxn>
              <a:cxn ang="0">
                <a:pos x="28" y="0"/>
              </a:cxn>
              <a:cxn ang="0">
                <a:pos x="3" y="183"/>
              </a:cxn>
              <a:cxn ang="0">
                <a:pos x="0" y="183"/>
              </a:cxn>
            </a:cxnLst>
            <a:rect l="0" t="0" r="r" b="b"/>
            <a:pathLst>
              <a:path w="28" h="183">
                <a:moveTo>
                  <a:pt x="0" y="183"/>
                </a:moveTo>
                <a:lnTo>
                  <a:pt x="25" y="0"/>
                </a:lnTo>
                <a:lnTo>
                  <a:pt x="28" y="0"/>
                </a:lnTo>
                <a:lnTo>
                  <a:pt x="3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8" name="Freeform 872"/>
          <p:cNvSpPr>
            <a:spLocks/>
          </p:cNvSpPr>
          <p:nvPr/>
        </p:nvSpPr>
        <p:spPr bwMode="auto">
          <a:xfrm>
            <a:off x="4474871" y="2881528"/>
            <a:ext cx="21584" cy="97224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4" y="0"/>
              </a:cxn>
              <a:cxn ang="0">
                <a:pos x="3" y="67"/>
              </a:cxn>
              <a:cxn ang="0">
                <a:pos x="0" y="67"/>
              </a:cxn>
              <a:cxn ang="0">
                <a:pos x="11" y="0"/>
              </a:cxn>
            </a:cxnLst>
            <a:rect l="0" t="0" r="r" b="b"/>
            <a:pathLst>
              <a:path w="14" h="67">
                <a:moveTo>
                  <a:pt x="11" y="0"/>
                </a:moveTo>
                <a:lnTo>
                  <a:pt x="14" y="0"/>
                </a:lnTo>
                <a:lnTo>
                  <a:pt x="3" y="67"/>
                </a:lnTo>
                <a:lnTo>
                  <a:pt x="0" y="67"/>
                </a:lnTo>
                <a:lnTo>
                  <a:pt x="11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9" name="Freeform 873"/>
          <p:cNvSpPr>
            <a:spLocks/>
          </p:cNvSpPr>
          <p:nvPr/>
        </p:nvSpPr>
        <p:spPr bwMode="auto">
          <a:xfrm>
            <a:off x="4508789" y="2588406"/>
            <a:ext cx="35459" cy="192996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20" y="0"/>
              </a:cxn>
              <a:cxn ang="0">
                <a:pos x="23" y="0"/>
              </a:cxn>
              <a:cxn ang="0">
                <a:pos x="3" y="133"/>
              </a:cxn>
              <a:cxn ang="0">
                <a:pos x="0" y="133"/>
              </a:cxn>
            </a:cxnLst>
            <a:rect l="0" t="0" r="r" b="b"/>
            <a:pathLst>
              <a:path w="23" h="133">
                <a:moveTo>
                  <a:pt x="0" y="133"/>
                </a:moveTo>
                <a:lnTo>
                  <a:pt x="20" y="0"/>
                </a:lnTo>
                <a:lnTo>
                  <a:pt x="23" y="0"/>
                </a:lnTo>
                <a:lnTo>
                  <a:pt x="3" y="133"/>
                </a:lnTo>
                <a:lnTo>
                  <a:pt x="0" y="1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0" name="Freeform 874"/>
          <p:cNvSpPr>
            <a:spLocks noEditPoints="1"/>
          </p:cNvSpPr>
          <p:nvPr/>
        </p:nvSpPr>
        <p:spPr bwMode="auto">
          <a:xfrm>
            <a:off x="4431704" y="2588406"/>
            <a:ext cx="107919" cy="663153"/>
          </a:xfrm>
          <a:custGeom>
            <a:avLst/>
            <a:gdLst/>
            <a:ahLst/>
            <a:cxnLst>
              <a:cxn ang="0">
                <a:pos x="0" y="457"/>
              </a:cxn>
              <a:cxn ang="0">
                <a:pos x="25" y="274"/>
              </a:cxn>
              <a:cxn ang="0">
                <a:pos x="28" y="274"/>
              </a:cxn>
              <a:cxn ang="0">
                <a:pos x="3" y="457"/>
              </a:cxn>
              <a:cxn ang="0">
                <a:pos x="0" y="457"/>
              </a:cxn>
              <a:cxn ang="0">
                <a:pos x="36" y="191"/>
              </a:cxn>
              <a:cxn ang="0">
                <a:pos x="36" y="202"/>
              </a:cxn>
              <a:cxn ang="0">
                <a:pos x="39" y="202"/>
              </a:cxn>
              <a:cxn ang="0">
                <a:pos x="28" y="269"/>
              </a:cxn>
              <a:cxn ang="0">
                <a:pos x="25" y="269"/>
              </a:cxn>
              <a:cxn ang="0">
                <a:pos x="36" y="191"/>
              </a:cxn>
              <a:cxn ang="0">
                <a:pos x="48" y="133"/>
              </a:cxn>
              <a:cxn ang="0">
                <a:pos x="67" y="0"/>
              </a:cxn>
              <a:cxn ang="0">
                <a:pos x="70" y="0"/>
              </a:cxn>
              <a:cxn ang="0">
                <a:pos x="50" y="133"/>
              </a:cxn>
              <a:cxn ang="0">
                <a:pos x="48" y="133"/>
              </a:cxn>
            </a:cxnLst>
            <a:rect l="0" t="0" r="r" b="b"/>
            <a:pathLst>
              <a:path w="70" h="457">
                <a:moveTo>
                  <a:pt x="0" y="457"/>
                </a:moveTo>
                <a:lnTo>
                  <a:pt x="25" y="274"/>
                </a:lnTo>
                <a:lnTo>
                  <a:pt x="28" y="274"/>
                </a:lnTo>
                <a:lnTo>
                  <a:pt x="3" y="457"/>
                </a:lnTo>
                <a:lnTo>
                  <a:pt x="0" y="457"/>
                </a:lnTo>
                <a:close/>
                <a:moveTo>
                  <a:pt x="36" y="191"/>
                </a:moveTo>
                <a:lnTo>
                  <a:pt x="36" y="202"/>
                </a:lnTo>
                <a:lnTo>
                  <a:pt x="39" y="202"/>
                </a:lnTo>
                <a:lnTo>
                  <a:pt x="28" y="269"/>
                </a:lnTo>
                <a:lnTo>
                  <a:pt x="25" y="269"/>
                </a:lnTo>
                <a:lnTo>
                  <a:pt x="36" y="191"/>
                </a:lnTo>
                <a:close/>
                <a:moveTo>
                  <a:pt x="48" y="133"/>
                </a:moveTo>
                <a:lnTo>
                  <a:pt x="67" y="0"/>
                </a:lnTo>
                <a:lnTo>
                  <a:pt x="70" y="0"/>
                </a:lnTo>
                <a:lnTo>
                  <a:pt x="50" y="133"/>
                </a:lnTo>
                <a:lnTo>
                  <a:pt x="48" y="13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1" name="Freeform 875"/>
          <p:cNvSpPr>
            <a:spLocks/>
          </p:cNvSpPr>
          <p:nvPr/>
        </p:nvSpPr>
        <p:spPr bwMode="auto">
          <a:xfrm>
            <a:off x="4431704" y="2986007"/>
            <a:ext cx="43168" cy="265552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25" y="0"/>
              </a:cxn>
              <a:cxn ang="0">
                <a:pos x="28" y="0"/>
              </a:cxn>
              <a:cxn ang="0">
                <a:pos x="3" y="183"/>
              </a:cxn>
              <a:cxn ang="0">
                <a:pos x="0" y="183"/>
              </a:cxn>
            </a:cxnLst>
            <a:rect l="0" t="0" r="r" b="b"/>
            <a:pathLst>
              <a:path w="28" h="183">
                <a:moveTo>
                  <a:pt x="0" y="183"/>
                </a:moveTo>
                <a:lnTo>
                  <a:pt x="25" y="0"/>
                </a:lnTo>
                <a:lnTo>
                  <a:pt x="28" y="0"/>
                </a:lnTo>
                <a:lnTo>
                  <a:pt x="3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2" name="Freeform 876"/>
          <p:cNvSpPr>
            <a:spLocks/>
          </p:cNvSpPr>
          <p:nvPr/>
        </p:nvSpPr>
        <p:spPr bwMode="auto">
          <a:xfrm>
            <a:off x="4470246" y="2865566"/>
            <a:ext cx="21584" cy="113186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1" y="11"/>
              </a:cxn>
              <a:cxn ang="0">
                <a:pos x="14" y="11"/>
              </a:cxn>
              <a:cxn ang="0">
                <a:pos x="3" y="78"/>
              </a:cxn>
              <a:cxn ang="0">
                <a:pos x="0" y="78"/>
              </a:cxn>
              <a:cxn ang="0">
                <a:pos x="11" y="0"/>
              </a:cxn>
            </a:cxnLst>
            <a:rect l="0" t="0" r="r" b="b"/>
            <a:pathLst>
              <a:path w="14" h="78">
                <a:moveTo>
                  <a:pt x="11" y="0"/>
                </a:moveTo>
                <a:lnTo>
                  <a:pt x="11" y="11"/>
                </a:lnTo>
                <a:lnTo>
                  <a:pt x="14" y="11"/>
                </a:lnTo>
                <a:lnTo>
                  <a:pt x="3" y="78"/>
                </a:lnTo>
                <a:lnTo>
                  <a:pt x="0" y="78"/>
                </a:lnTo>
                <a:lnTo>
                  <a:pt x="11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3" name="Freeform 877"/>
          <p:cNvSpPr>
            <a:spLocks/>
          </p:cNvSpPr>
          <p:nvPr/>
        </p:nvSpPr>
        <p:spPr bwMode="auto">
          <a:xfrm>
            <a:off x="4505705" y="2588406"/>
            <a:ext cx="33917" cy="192996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19" y="0"/>
              </a:cxn>
              <a:cxn ang="0">
                <a:pos x="22" y="0"/>
              </a:cxn>
              <a:cxn ang="0">
                <a:pos x="2" y="133"/>
              </a:cxn>
              <a:cxn ang="0">
                <a:pos x="0" y="133"/>
              </a:cxn>
            </a:cxnLst>
            <a:rect l="0" t="0" r="r" b="b"/>
            <a:pathLst>
              <a:path w="22" h="133">
                <a:moveTo>
                  <a:pt x="0" y="133"/>
                </a:moveTo>
                <a:lnTo>
                  <a:pt x="19" y="0"/>
                </a:lnTo>
                <a:lnTo>
                  <a:pt x="22" y="0"/>
                </a:lnTo>
                <a:lnTo>
                  <a:pt x="2" y="133"/>
                </a:lnTo>
                <a:lnTo>
                  <a:pt x="0" y="1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4" name="Freeform 878"/>
          <p:cNvSpPr>
            <a:spLocks/>
          </p:cNvSpPr>
          <p:nvPr/>
        </p:nvSpPr>
        <p:spPr bwMode="auto">
          <a:xfrm>
            <a:off x="4505705" y="2431687"/>
            <a:ext cx="50876" cy="40631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0" y="28"/>
              </a:cxn>
              <a:cxn ang="0">
                <a:pos x="33" y="0"/>
              </a:cxn>
              <a:cxn ang="0">
                <a:pos x="30" y="28"/>
              </a:cxn>
              <a:cxn ang="0">
                <a:pos x="0" y="28"/>
              </a:cxn>
            </a:cxnLst>
            <a:rect l="0" t="0" r="r" b="b"/>
            <a:pathLst>
              <a:path w="33" h="28">
                <a:moveTo>
                  <a:pt x="0" y="28"/>
                </a:moveTo>
                <a:lnTo>
                  <a:pt x="0" y="28"/>
                </a:lnTo>
                <a:lnTo>
                  <a:pt x="33" y="0"/>
                </a:lnTo>
                <a:lnTo>
                  <a:pt x="30" y="28"/>
                </a:lnTo>
                <a:lnTo>
                  <a:pt x="0" y="28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5" name="Freeform 879"/>
          <p:cNvSpPr>
            <a:spLocks/>
          </p:cNvSpPr>
          <p:nvPr/>
        </p:nvSpPr>
        <p:spPr bwMode="auto">
          <a:xfrm>
            <a:off x="4505705" y="2431687"/>
            <a:ext cx="50876" cy="40631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0" y="28"/>
              </a:cxn>
              <a:cxn ang="0">
                <a:pos x="33" y="0"/>
              </a:cxn>
              <a:cxn ang="0">
                <a:pos x="30" y="28"/>
              </a:cxn>
              <a:cxn ang="0">
                <a:pos x="0" y="28"/>
              </a:cxn>
            </a:cxnLst>
            <a:rect l="0" t="0" r="r" b="b"/>
            <a:pathLst>
              <a:path w="33" h="28">
                <a:moveTo>
                  <a:pt x="0" y="28"/>
                </a:moveTo>
                <a:lnTo>
                  <a:pt x="0" y="28"/>
                </a:lnTo>
                <a:lnTo>
                  <a:pt x="33" y="0"/>
                </a:lnTo>
                <a:lnTo>
                  <a:pt x="30" y="28"/>
                </a:lnTo>
                <a:lnTo>
                  <a:pt x="0" y="2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" name="Freeform 880"/>
          <p:cNvSpPr>
            <a:spLocks/>
          </p:cNvSpPr>
          <p:nvPr/>
        </p:nvSpPr>
        <p:spPr bwMode="auto">
          <a:xfrm>
            <a:off x="4556582" y="2422980"/>
            <a:ext cx="9250" cy="49337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" y="3"/>
              </a:cxn>
              <a:cxn ang="0">
                <a:pos x="3" y="3"/>
              </a:cxn>
              <a:cxn ang="0">
                <a:pos x="6" y="0"/>
              </a:cxn>
              <a:cxn ang="0">
                <a:pos x="3" y="34"/>
              </a:cxn>
              <a:cxn ang="0">
                <a:pos x="0" y="34"/>
              </a:cxn>
            </a:cxnLst>
            <a:rect l="0" t="0" r="r" b="b"/>
            <a:pathLst>
              <a:path w="6" h="34">
                <a:moveTo>
                  <a:pt x="0" y="34"/>
                </a:moveTo>
                <a:lnTo>
                  <a:pt x="3" y="3"/>
                </a:lnTo>
                <a:lnTo>
                  <a:pt x="3" y="3"/>
                </a:lnTo>
                <a:lnTo>
                  <a:pt x="6" y="0"/>
                </a:lnTo>
                <a:lnTo>
                  <a:pt x="3" y="34"/>
                </a:lnTo>
                <a:lnTo>
                  <a:pt x="0" y="34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7" name="Freeform 881"/>
          <p:cNvSpPr>
            <a:spLocks/>
          </p:cNvSpPr>
          <p:nvPr/>
        </p:nvSpPr>
        <p:spPr bwMode="auto">
          <a:xfrm>
            <a:off x="4556582" y="2422980"/>
            <a:ext cx="9250" cy="49337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" y="3"/>
              </a:cxn>
              <a:cxn ang="0">
                <a:pos x="3" y="3"/>
              </a:cxn>
              <a:cxn ang="0">
                <a:pos x="6" y="0"/>
              </a:cxn>
              <a:cxn ang="0">
                <a:pos x="3" y="34"/>
              </a:cxn>
              <a:cxn ang="0">
                <a:pos x="0" y="34"/>
              </a:cxn>
            </a:cxnLst>
            <a:rect l="0" t="0" r="r" b="b"/>
            <a:pathLst>
              <a:path w="6" h="34">
                <a:moveTo>
                  <a:pt x="0" y="34"/>
                </a:moveTo>
                <a:lnTo>
                  <a:pt x="3" y="3"/>
                </a:lnTo>
                <a:lnTo>
                  <a:pt x="3" y="3"/>
                </a:lnTo>
                <a:lnTo>
                  <a:pt x="6" y="0"/>
                </a:lnTo>
                <a:lnTo>
                  <a:pt x="3" y="34"/>
                </a:lnTo>
                <a:lnTo>
                  <a:pt x="0" y="3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8" name="Freeform 882"/>
          <p:cNvSpPr>
            <a:spLocks/>
          </p:cNvSpPr>
          <p:nvPr/>
        </p:nvSpPr>
        <p:spPr bwMode="auto">
          <a:xfrm>
            <a:off x="4551956" y="2427333"/>
            <a:ext cx="9250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3" y="3"/>
              </a:cxn>
              <a:cxn ang="0">
                <a:pos x="3" y="3"/>
              </a:cxn>
              <a:cxn ang="0">
                <a:pos x="6" y="0"/>
              </a:cxn>
              <a:cxn ang="0">
                <a:pos x="3" y="31"/>
              </a:cxn>
              <a:cxn ang="0">
                <a:pos x="0" y="31"/>
              </a:cxn>
            </a:cxnLst>
            <a:rect l="0" t="0" r="r" b="b"/>
            <a:pathLst>
              <a:path w="6" h="31">
                <a:moveTo>
                  <a:pt x="0" y="31"/>
                </a:moveTo>
                <a:lnTo>
                  <a:pt x="3" y="3"/>
                </a:lnTo>
                <a:lnTo>
                  <a:pt x="3" y="3"/>
                </a:lnTo>
                <a:lnTo>
                  <a:pt x="6" y="0"/>
                </a:lnTo>
                <a:lnTo>
                  <a:pt x="3" y="31"/>
                </a:lnTo>
                <a:lnTo>
                  <a:pt x="0" y="31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9" name="Freeform 883"/>
          <p:cNvSpPr>
            <a:spLocks/>
          </p:cNvSpPr>
          <p:nvPr/>
        </p:nvSpPr>
        <p:spPr bwMode="auto">
          <a:xfrm>
            <a:off x="4551956" y="2427333"/>
            <a:ext cx="9250" cy="44984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3" y="3"/>
              </a:cxn>
              <a:cxn ang="0">
                <a:pos x="3" y="3"/>
              </a:cxn>
              <a:cxn ang="0">
                <a:pos x="6" y="0"/>
              </a:cxn>
              <a:cxn ang="0">
                <a:pos x="3" y="31"/>
              </a:cxn>
              <a:cxn ang="0">
                <a:pos x="0" y="31"/>
              </a:cxn>
            </a:cxnLst>
            <a:rect l="0" t="0" r="r" b="b"/>
            <a:pathLst>
              <a:path w="6" h="31">
                <a:moveTo>
                  <a:pt x="0" y="31"/>
                </a:moveTo>
                <a:lnTo>
                  <a:pt x="3" y="3"/>
                </a:lnTo>
                <a:lnTo>
                  <a:pt x="3" y="3"/>
                </a:lnTo>
                <a:lnTo>
                  <a:pt x="6" y="0"/>
                </a:lnTo>
                <a:lnTo>
                  <a:pt x="3" y="31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Freeform 884"/>
          <p:cNvSpPr>
            <a:spLocks noEditPoints="1"/>
          </p:cNvSpPr>
          <p:nvPr/>
        </p:nvSpPr>
        <p:spPr bwMode="auto">
          <a:xfrm>
            <a:off x="4064779" y="3364745"/>
            <a:ext cx="345341" cy="502081"/>
          </a:xfrm>
          <a:custGeom>
            <a:avLst/>
            <a:gdLst/>
            <a:ahLst/>
            <a:cxnLst>
              <a:cxn ang="0">
                <a:pos x="31" y="274"/>
              </a:cxn>
              <a:cxn ang="0">
                <a:pos x="185" y="274"/>
              </a:cxn>
              <a:cxn ang="0">
                <a:pos x="174" y="346"/>
              </a:cxn>
              <a:cxn ang="0">
                <a:pos x="174" y="346"/>
              </a:cxn>
              <a:cxn ang="0">
                <a:pos x="143" y="327"/>
              </a:cxn>
              <a:cxn ang="0">
                <a:pos x="109" y="307"/>
              </a:cxn>
              <a:cxn ang="0">
                <a:pos x="73" y="291"/>
              </a:cxn>
              <a:cxn ang="0">
                <a:pos x="31" y="274"/>
              </a:cxn>
              <a:cxn ang="0">
                <a:pos x="0" y="263"/>
              </a:cxn>
              <a:cxn ang="0">
                <a:pos x="0" y="263"/>
              </a:cxn>
              <a:cxn ang="0">
                <a:pos x="0" y="246"/>
              </a:cxn>
              <a:cxn ang="0">
                <a:pos x="0" y="246"/>
              </a:cxn>
              <a:cxn ang="0">
                <a:pos x="3" y="183"/>
              </a:cxn>
              <a:cxn ang="0">
                <a:pos x="6" y="122"/>
              </a:cxn>
              <a:cxn ang="0">
                <a:pos x="11" y="61"/>
              </a:cxn>
              <a:cxn ang="0">
                <a:pos x="17" y="0"/>
              </a:cxn>
              <a:cxn ang="0">
                <a:pos x="224" y="0"/>
              </a:cxn>
              <a:cxn ang="0">
                <a:pos x="185" y="269"/>
              </a:cxn>
              <a:cxn ang="0">
                <a:pos x="17" y="269"/>
              </a:cxn>
              <a:cxn ang="0">
                <a:pos x="17" y="269"/>
              </a:cxn>
              <a:cxn ang="0">
                <a:pos x="0" y="263"/>
              </a:cxn>
            </a:cxnLst>
            <a:rect l="0" t="0" r="r" b="b"/>
            <a:pathLst>
              <a:path w="224" h="346">
                <a:moveTo>
                  <a:pt x="31" y="274"/>
                </a:moveTo>
                <a:lnTo>
                  <a:pt x="185" y="274"/>
                </a:lnTo>
                <a:lnTo>
                  <a:pt x="174" y="346"/>
                </a:lnTo>
                <a:lnTo>
                  <a:pt x="174" y="346"/>
                </a:lnTo>
                <a:lnTo>
                  <a:pt x="143" y="327"/>
                </a:lnTo>
                <a:lnTo>
                  <a:pt x="109" y="307"/>
                </a:lnTo>
                <a:lnTo>
                  <a:pt x="73" y="291"/>
                </a:lnTo>
                <a:lnTo>
                  <a:pt x="31" y="274"/>
                </a:lnTo>
                <a:close/>
                <a:moveTo>
                  <a:pt x="0" y="263"/>
                </a:moveTo>
                <a:lnTo>
                  <a:pt x="0" y="263"/>
                </a:lnTo>
                <a:lnTo>
                  <a:pt x="0" y="246"/>
                </a:lnTo>
                <a:lnTo>
                  <a:pt x="0" y="246"/>
                </a:lnTo>
                <a:lnTo>
                  <a:pt x="3" y="183"/>
                </a:lnTo>
                <a:lnTo>
                  <a:pt x="6" y="122"/>
                </a:lnTo>
                <a:lnTo>
                  <a:pt x="11" y="61"/>
                </a:lnTo>
                <a:lnTo>
                  <a:pt x="17" y="0"/>
                </a:lnTo>
                <a:lnTo>
                  <a:pt x="224" y="0"/>
                </a:lnTo>
                <a:lnTo>
                  <a:pt x="185" y="269"/>
                </a:lnTo>
                <a:lnTo>
                  <a:pt x="17" y="269"/>
                </a:lnTo>
                <a:lnTo>
                  <a:pt x="17" y="269"/>
                </a:lnTo>
                <a:lnTo>
                  <a:pt x="0" y="263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Freeform 885"/>
          <p:cNvSpPr>
            <a:spLocks/>
          </p:cNvSpPr>
          <p:nvPr/>
        </p:nvSpPr>
        <p:spPr bwMode="auto">
          <a:xfrm>
            <a:off x="4112572" y="3762347"/>
            <a:ext cx="237422" cy="10447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" y="0"/>
              </a:cxn>
              <a:cxn ang="0">
                <a:pos x="143" y="72"/>
              </a:cxn>
              <a:cxn ang="0">
                <a:pos x="143" y="72"/>
              </a:cxn>
              <a:cxn ang="0">
                <a:pos x="112" y="53"/>
              </a:cxn>
              <a:cxn ang="0">
                <a:pos x="78" y="33"/>
              </a:cxn>
              <a:cxn ang="0">
                <a:pos x="42" y="17"/>
              </a:cxn>
              <a:cxn ang="0">
                <a:pos x="0" y="0"/>
              </a:cxn>
            </a:cxnLst>
            <a:rect l="0" t="0" r="r" b="b"/>
            <a:pathLst>
              <a:path w="154" h="72">
                <a:moveTo>
                  <a:pt x="0" y="0"/>
                </a:moveTo>
                <a:lnTo>
                  <a:pt x="154" y="0"/>
                </a:lnTo>
                <a:lnTo>
                  <a:pt x="143" y="72"/>
                </a:lnTo>
                <a:lnTo>
                  <a:pt x="143" y="72"/>
                </a:lnTo>
                <a:lnTo>
                  <a:pt x="112" y="53"/>
                </a:lnTo>
                <a:lnTo>
                  <a:pt x="78" y="33"/>
                </a:lnTo>
                <a:lnTo>
                  <a:pt x="42" y="17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Freeform 886"/>
          <p:cNvSpPr>
            <a:spLocks/>
          </p:cNvSpPr>
          <p:nvPr/>
        </p:nvSpPr>
        <p:spPr bwMode="auto">
          <a:xfrm>
            <a:off x="4064779" y="3364745"/>
            <a:ext cx="345341" cy="390346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0" y="263"/>
              </a:cxn>
              <a:cxn ang="0">
                <a:pos x="0" y="246"/>
              </a:cxn>
              <a:cxn ang="0">
                <a:pos x="0" y="246"/>
              </a:cxn>
              <a:cxn ang="0">
                <a:pos x="3" y="183"/>
              </a:cxn>
              <a:cxn ang="0">
                <a:pos x="6" y="122"/>
              </a:cxn>
              <a:cxn ang="0">
                <a:pos x="11" y="61"/>
              </a:cxn>
              <a:cxn ang="0">
                <a:pos x="17" y="0"/>
              </a:cxn>
              <a:cxn ang="0">
                <a:pos x="224" y="0"/>
              </a:cxn>
              <a:cxn ang="0">
                <a:pos x="185" y="269"/>
              </a:cxn>
              <a:cxn ang="0">
                <a:pos x="17" y="269"/>
              </a:cxn>
              <a:cxn ang="0">
                <a:pos x="17" y="269"/>
              </a:cxn>
              <a:cxn ang="0">
                <a:pos x="0" y="263"/>
              </a:cxn>
            </a:cxnLst>
            <a:rect l="0" t="0" r="r" b="b"/>
            <a:pathLst>
              <a:path w="224" h="269">
                <a:moveTo>
                  <a:pt x="0" y="263"/>
                </a:moveTo>
                <a:lnTo>
                  <a:pt x="0" y="263"/>
                </a:lnTo>
                <a:lnTo>
                  <a:pt x="0" y="246"/>
                </a:lnTo>
                <a:lnTo>
                  <a:pt x="0" y="246"/>
                </a:lnTo>
                <a:lnTo>
                  <a:pt x="3" y="183"/>
                </a:lnTo>
                <a:lnTo>
                  <a:pt x="6" y="122"/>
                </a:lnTo>
                <a:lnTo>
                  <a:pt x="11" y="61"/>
                </a:lnTo>
                <a:lnTo>
                  <a:pt x="17" y="0"/>
                </a:lnTo>
                <a:lnTo>
                  <a:pt x="224" y="0"/>
                </a:lnTo>
                <a:lnTo>
                  <a:pt x="185" y="269"/>
                </a:lnTo>
                <a:lnTo>
                  <a:pt x="17" y="269"/>
                </a:lnTo>
                <a:lnTo>
                  <a:pt x="17" y="269"/>
                </a:lnTo>
                <a:lnTo>
                  <a:pt x="0" y="26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Freeform 887"/>
          <p:cNvSpPr>
            <a:spLocks noEditPoints="1"/>
          </p:cNvSpPr>
          <p:nvPr/>
        </p:nvSpPr>
        <p:spPr bwMode="auto">
          <a:xfrm>
            <a:off x="4336118" y="3364745"/>
            <a:ext cx="83252" cy="510788"/>
          </a:xfrm>
          <a:custGeom>
            <a:avLst/>
            <a:gdLst/>
            <a:ahLst/>
            <a:cxnLst>
              <a:cxn ang="0">
                <a:pos x="0" y="349"/>
              </a:cxn>
              <a:cxn ang="0">
                <a:pos x="12" y="274"/>
              </a:cxn>
              <a:cxn ang="0">
                <a:pos x="14" y="274"/>
              </a:cxn>
              <a:cxn ang="0">
                <a:pos x="3" y="352"/>
              </a:cxn>
              <a:cxn ang="0">
                <a:pos x="3" y="352"/>
              </a:cxn>
              <a:cxn ang="0">
                <a:pos x="0" y="349"/>
              </a:cxn>
              <a:cxn ang="0">
                <a:pos x="51" y="0"/>
              </a:cxn>
              <a:cxn ang="0">
                <a:pos x="54" y="0"/>
              </a:cxn>
              <a:cxn ang="0">
                <a:pos x="14" y="269"/>
              </a:cxn>
              <a:cxn ang="0">
                <a:pos x="12" y="269"/>
              </a:cxn>
              <a:cxn ang="0">
                <a:pos x="51" y="0"/>
              </a:cxn>
            </a:cxnLst>
            <a:rect l="0" t="0" r="r" b="b"/>
            <a:pathLst>
              <a:path w="54" h="352">
                <a:moveTo>
                  <a:pt x="0" y="349"/>
                </a:moveTo>
                <a:lnTo>
                  <a:pt x="12" y="274"/>
                </a:lnTo>
                <a:lnTo>
                  <a:pt x="14" y="274"/>
                </a:lnTo>
                <a:lnTo>
                  <a:pt x="3" y="352"/>
                </a:lnTo>
                <a:lnTo>
                  <a:pt x="3" y="352"/>
                </a:lnTo>
                <a:lnTo>
                  <a:pt x="0" y="349"/>
                </a:lnTo>
                <a:close/>
                <a:moveTo>
                  <a:pt x="51" y="0"/>
                </a:moveTo>
                <a:lnTo>
                  <a:pt x="54" y="0"/>
                </a:lnTo>
                <a:lnTo>
                  <a:pt x="14" y="269"/>
                </a:lnTo>
                <a:lnTo>
                  <a:pt x="12" y="269"/>
                </a:lnTo>
                <a:lnTo>
                  <a:pt x="51" y="0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Freeform 888"/>
          <p:cNvSpPr>
            <a:spLocks/>
          </p:cNvSpPr>
          <p:nvPr/>
        </p:nvSpPr>
        <p:spPr bwMode="auto">
          <a:xfrm>
            <a:off x="4336118" y="3762347"/>
            <a:ext cx="21584" cy="113186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12" y="0"/>
              </a:cxn>
              <a:cxn ang="0">
                <a:pos x="14" y="0"/>
              </a:cxn>
              <a:cxn ang="0">
                <a:pos x="3" y="78"/>
              </a:cxn>
              <a:cxn ang="0">
                <a:pos x="3" y="78"/>
              </a:cxn>
              <a:cxn ang="0">
                <a:pos x="0" y="75"/>
              </a:cxn>
            </a:cxnLst>
            <a:rect l="0" t="0" r="r" b="b"/>
            <a:pathLst>
              <a:path w="14" h="78">
                <a:moveTo>
                  <a:pt x="0" y="75"/>
                </a:moveTo>
                <a:lnTo>
                  <a:pt x="12" y="0"/>
                </a:lnTo>
                <a:lnTo>
                  <a:pt x="14" y="0"/>
                </a:lnTo>
                <a:lnTo>
                  <a:pt x="3" y="78"/>
                </a:lnTo>
                <a:lnTo>
                  <a:pt x="3" y="78"/>
                </a:lnTo>
                <a:lnTo>
                  <a:pt x="0" y="7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Freeform 889"/>
          <p:cNvSpPr>
            <a:spLocks/>
          </p:cNvSpPr>
          <p:nvPr/>
        </p:nvSpPr>
        <p:spPr bwMode="auto">
          <a:xfrm>
            <a:off x="4354619" y="3364745"/>
            <a:ext cx="64751" cy="390346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42" y="0"/>
              </a:cxn>
              <a:cxn ang="0">
                <a:pos x="2" y="269"/>
              </a:cxn>
              <a:cxn ang="0">
                <a:pos x="0" y="269"/>
              </a:cxn>
              <a:cxn ang="0">
                <a:pos x="39" y="0"/>
              </a:cxn>
            </a:cxnLst>
            <a:rect l="0" t="0" r="r" b="b"/>
            <a:pathLst>
              <a:path w="42" h="269">
                <a:moveTo>
                  <a:pt x="39" y="0"/>
                </a:moveTo>
                <a:lnTo>
                  <a:pt x="42" y="0"/>
                </a:lnTo>
                <a:lnTo>
                  <a:pt x="2" y="269"/>
                </a:lnTo>
                <a:lnTo>
                  <a:pt x="0" y="269"/>
                </a:lnTo>
                <a:lnTo>
                  <a:pt x="3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890"/>
          <p:cNvSpPr>
            <a:spLocks noEditPoints="1"/>
          </p:cNvSpPr>
          <p:nvPr/>
        </p:nvSpPr>
        <p:spPr bwMode="auto">
          <a:xfrm>
            <a:off x="4333035" y="3364745"/>
            <a:ext cx="81710" cy="506434"/>
          </a:xfrm>
          <a:custGeom>
            <a:avLst/>
            <a:gdLst/>
            <a:ahLst/>
            <a:cxnLst>
              <a:cxn ang="0">
                <a:pos x="0" y="346"/>
              </a:cxn>
              <a:cxn ang="0">
                <a:pos x="11" y="274"/>
              </a:cxn>
              <a:cxn ang="0">
                <a:pos x="14" y="274"/>
              </a:cxn>
              <a:cxn ang="0">
                <a:pos x="2" y="349"/>
              </a:cxn>
              <a:cxn ang="0">
                <a:pos x="2" y="349"/>
              </a:cxn>
              <a:cxn ang="0">
                <a:pos x="0" y="346"/>
              </a:cxn>
              <a:cxn ang="0">
                <a:pos x="50" y="0"/>
              </a:cxn>
              <a:cxn ang="0">
                <a:pos x="53" y="0"/>
              </a:cxn>
              <a:cxn ang="0">
                <a:pos x="14" y="269"/>
              </a:cxn>
              <a:cxn ang="0">
                <a:pos x="11" y="269"/>
              </a:cxn>
              <a:cxn ang="0">
                <a:pos x="50" y="0"/>
              </a:cxn>
            </a:cxnLst>
            <a:rect l="0" t="0" r="r" b="b"/>
            <a:pathLst>
              <a:path w="53" h="349">
                <a:moveTo>
                  <a:pt x="0" y="346"/>
                </a:moveTo>
                <a:lnTo>
                  <a:pt x="11" y="274"/>
                </a:lnTo>
                <a:lnTo>
                  <a:pt x="14" y="274"/>
                </a:lnTo>
                <a:lnTo>
                  <a:pt x="2" y="349"/>
                </a:lnTo>
                <a:lnTo>
                  <a:pt x="2" y="349"/>
                </a:lnTo>
                <a:lnTo>
                  <a:pt x="0" y="346"/>
                </a:lnTo>
                <a:close/>
                <a:moveTo>
                  <a:pt x="50" y="0"/>
                </a:moveTo>
                <a:lnTo>
                  <a:pt x="53" y="0"/>
                </a:lnTo>
                <a:lnTo>
                  <a:pt x="14" y="269"/>
                </a:lnTo>
                <a:lnTo>
                  <a:pt x="11" y="269"/>
                </a:lnTo>
                <a:lnTo>
                  <a:pt x="5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Freeform 891"/>
          <p:cNvSpPr>
            <a:spLocks/>
          </p:cNvSpPr>
          <p:nvPr/>
        </p:nvSpPr>
        <p:spPr bwMode="auto">
          <a:xfrm>
            <a:off x="4333035" y="3762347"/>
            <a:ext cx="21584" cy="108833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1" y="0"/>
              </a:cxn>
              <a:cxn ang="0">
                <a:pos x="14" y="0"/>
              </a:cxn>
              <a:cxn ang="0">
                <a:pos x="2" y="75"/>
              </a:cxn>
              <a:cxn ang="0">
                <a:pos x="2" y="75"/>
              </a:cxn>
              <a:cxn ang="0">
                <a:pos x="0" y="72"/>
              </a:cxn>
            </a:cxnLst>
            <a:rect l="0" t="0" r="r" b="b"/>
            <a:pathLst>
              <a:path w="14" h="75">
                <a:moveTo>
                  <a:pt x="0" y="72"/>
                </a:moveTo>
                <a:lnTo>
                  <a:pt x="11" y="0"/>
                </a:lnTo>
                <a:lnTo>
                  <a:pt x="14" y="0"/>
                </a:lnTo>
                <a:lnTo>
                  <a:pt x="2" y="75"/>
                </a:lnTo>
                <a:lnTo>
                  <a:pt x="2" y="75"/>
                </a:lnTo>
                <a:lnTo>
                  <a:pt x="0" y="7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8" name="Freeform 892"/>
          <p:cNvSpPr>
            <a:spLocks/>
          </p:cNvSpPr>
          <p:nvPr/>
        </p:nvSpPr>
        <p:spPr bwMode="auto">
          <a:xfrm>
            <a:off x="4349994" y="3364745"/>
            <a:ext cx="64751" cy="390346"/>
          </a:xfrm>
          <a:custGeom>
            <a:avLst/>
            <a:gdLst/>
            <a:ahLst/>
            <a:cxnLst>
              <a:cxn ang="0">
                <a:pos x="39" y="0"/>
              </a:cxn>
              <a:cxn ang="0">
                <a:pos x="42" y="0"/>
              </a:cxn>
              <a:cxn ang="0">
                <a:pos x="3" y="269"/>
              </a:cxn>
              <a:cxn ang="0">
                <a:pos x="0" y="269"/>
              </a:cxn>
              <a:cxn ang="0">
                <a:pos x="39" y="0"/>
              </a:cxn>
            </a:cxnLst>
            <a:rect l="0" t="0" r="r" b="b"/>
            <a:pathLst>
              <a:path w="42" h="269">
                <a:moveTo>
                  <a:pt x="39" y="0"/>
                </a:moveTo>
                <a:lnTo>
                  <a:pt x="42" y="0"/>
                </a:lnTo>
                <a:lnTo>
                  <a:pt x="3" y="269"/>
                </a:lnTo>
                <a:lnTo>
                  <a:pt x="0" y="269"/>
                </a:lnTo>
                <a:lnTo>
                  <a:pt x="3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9" name="Freeform 893"/>
          <p:cNvSpPr>
            <a:spLocks noEditPoints="1"/>
          </p:cNvSpPr>
          <p:nvPr/>
        </p:nvSpPr>
        <p:spPr bwMode="auto">
          <a:xfrm>
            <a:off x="4160364" y="4345689"/>
            <a:ext cx="98669" cy="216214"/>
          </a:xfrm>
          <a:custGeom>
            <a:avLst/>
            <a:gdLst/>
            <a:ahLst/>
            <a:cxnLst>
              <a:cxn ang="0">
                <a:pos x="33" y="130"/>
              </a:cxn>
              <a:cxn ang="0">
                <a:pos x="44" y="130"/>
              </a:cxn>
              <a:cxn ang="0">
                <a:pos x="42" y="149"/>
              </a:cxn>
              <a:cxn ang="0">
                <a:pos x="42" y="149"/>
              </a:cxn>
              <a:cxn ang="0">
                <a:pos x="33" y="130"/>
              </a:cxn>
              <a:cxn ang="0">
                <a:pos x="0" y="30"/>
              </a:cxn>
              <a:cxn ang="0">
                <a:pos x="0" y="30"/>
              </a:cxn>
              <a:cxn ang="0">
                <a:pos x="33" y="16"/>
              </a:cxn>
              <a:cxn ang="0">
                <a:pos x="64" y="0"/>
              </a:cxn>
              <a:cxn ang="0">
                <a:pos x="44" y="124"/>
              </a:cxn>
              <a:cxn ang="0">
                <a:pos x="30" y="124"/>
              </a:cxn>
              <a:cxn ang="0">
                <a:pos x="30" y="124"/>
              </a:cxn>
              <a:cxn ang="0">
                <a:pos x="16" y="77"/>
              </a:cxn>
              <a:cxn ang="0">
                <a:pos x="0" y="30"/>
              </a:cxn>
            </a:cxnLst>
            <a:rect l="0" t="0" r="r" b="b"/>
            <a:pathLst>
              <a:path w="64" h="149">
                <a:moveTo>
                  <a:pt x="33" y="130"/>
                </a:moveTo>
                <a:lnTo>
                  <a:pt x="44" y="130"/>
                </a:lnTo>
                <a:lnTo>
                  <a:pt x="42" y="149"/>
                </a:lnTo>
                <a:lnTo>
                  <a:pt x="42" y="149"/>
                </a:lnTo>
                <a:lnTo>
                  <a:pt x="33" y="130"/>
                </a:lnTo>
                <a:close/>
                <a:moveTo>
                  <a:pt x="0" y="30"/>
                </a:moveTo>
                <a:lnTo>
                  <a:pt x="0" y="30"/>
                </a:lnTo>
                <a:lnTo>
                  <a:pt x="33" y="16"/>
                </a:lnTo>
                <a:lnTo>
                  <a:pt x="64" y="0"/>
                </a:lnTo>
                <a:lnTo>
                  <a:pt x="44" y="124"/>
                </a:lnTo>
                <a:lnTo>
                  <a:pt x="30" y="124"/>
                </a:lnTo>
                <a:lnTo>
                  <a:pt x="30" y="124"/>
                </a:lnTo>
                <a:lnTo>
                  <a:pt x="16" y="77"/>
                </a:lnTo>
                <a:lnTo>
                  <a:pt x="0" y="30"/>
                </a:lnTo>
                <a:close/>
              </a:path>
            </a:pathLst>
          </a:custGeom>
          <a:solidFill>
            <a:srgbClr val="E29A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0" name="Freeform 894"/>
          <p:cNvSpPr>
            <a:spLocks/>
          </p:cNvSpPr>
          <p:nvPr/>
        </p:nvSpPr>
        <p:spPr bwMode="auto">
          <a:xfrm>
            <a:off x="4211241" y="4534332"/>
            <a:ext cx="16959" cy="275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0"/>
              </a:cxn>
              <a:cxn ang="0">
                <a:pos x="9" y="19"/>
              </a:cxn>
              <a:cxn ang="0">
                <a:pos x="9" y="19"/>
              </a:cxn>
              <a:cxn ang="0">
                <a:pos x="0" y="0"/>
              </a:cxn>
            </a:cxnLst>
            <a:rect l="0" t="0" r="r" b="b"/>
            <a:pathLst>
              <a:path w="11" h="19">
                <a:moveTo>
                  <a:pt x="0" y="0"/>
                </a:moveTo>
                <a:lnTo>
                  <a:pt x="11" y="0"/>
                </a:lnTo>
                <a:lnTo>
                  <a:pt x="9" y="19"/>
                </a:lnTo>
                <a:lnTo>
                  <a:pt x="9" y="1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1" name="Freeform 895"/>
          <p:cNvSpPr>
            <a:spLocks/>
          </p:cNvSpPr>
          <p:nvPr/>
        </p:nvSpPr>
        <p:spPr bwMode="auto">
          <a:xfrm>
            <a:off x="4160364" y="4345689"/>
            <a:ext cx="98669" cy="17993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0" y="30"/>
              </a:cxn>
              <a:cxn ang="0">
                <a:pos x="33" y="16"/>
              </a:cxn>
              <a:cxn ang="0">
                <a:pos x="64" y="0"/>
              </a:cxn>
              <a:cxn ang="0">
                <a:pos x="44" y="124"/>
              </a:cxn>
              <a:cxn ang="0">
                <a:pos x="30" y="124"/>
              </a:cxn>
              <a:cxn ang="0">
                <a:pos x="30" y="124"/>
              </a:cxn>
              <a:cxn ang="0">
                <a:pos x="16" y="77"/>
              </a:cxn>
              <a:cxn ang="0">
                <a:pos x="0" y="30"/>
              </a:cxn>
            </a:cxnLst>
            <a:rect l="0" t="0" r="r" b="b"/>
            <a:pathLst>
              <a:path w="64" h="124">
                <a:moveTo>
                  <a:pt x="0" y="30"/>
                </a:moveTo>
                <a:lnTo>
                  <a:pt x="0" y="30"/>
                </a:lnTo>
                <a:lnTo>
                  <a:pt x="33" y="16"/>
                </a:lnTo>
                <a:lnTo>
                  <a:pt x="64" y="0"/>
                </a:lnTo>
                <a:lnTo>
                  <a:pt x="44" y="124"/>
                </a:lnTo>
                <a:lnTo>
                  <a:pt x="30" y="124"/>
                </a:lnTo>
                <a:lnTo>
                  <a:pt x="30" y="124"/>
                </a:lnTo>
                <a:lnTo>
                  <a:pt x="16" y="77"/>
                </a:lnTo>
                <a:lnTo>
                  <a:pt x="0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2" name="Freeform 896"/>
          <p:cNvSpPr>
            <a:spLocks noEditPoints="1"/>
          </p:cNvSpPr>
          <p:nvPr/>
        </p:nvSpPr>
        <p:spPr bwMode="auto">
          <a:xfrm>
            <a:off x="4228199" y="4341336"/>
            <a:ext cx="40084" cy="236529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3" y="133"/>
              </a:cxn>
              <a:cxn ang="0">
                <a:pos x="6" y="133"/>
              </a:cxn>
              <a:cxn ang="0">
                <a:pos x="3" y="163"/>
              </a:cxn>
              <a:cxn ang="0">
                <a:pos x="3" y="163"/>
              </a:cxn>
              <a:cxn ang="0">
                <a:pos x="0" y="158"/>
              </a:cxn>
              <a:cxn ang="0">
                <a:pos x="23" y="3"/>
              </a:cxn>
              <a:cxn ang="0">
                <a:pos x="23" y="3"/>
              </a:cxn>
              <a:cxn ang="0">
                <a:pos x="26" y="0"/>
              </a:cxn>
              <a:cxn ang="0">
                <a:pos x="6" y="127"/>
              </a:cxn>
              <a:cxn ang="0">
                <a:pos x="3" y="127"/>
              </a:cxn>
              <a:cxn ang="0">
                <a:pos x="23" y="3"/>
              </a:cxn>
            </a:cxnLst>
            <a:rect l="0" t="0" r="r" b="b"/>
            <a:pathLst>
              <a:path w="26" h="163">
                <a:moveTo>
                  <a:pt x="0" y="158"/>
                </a:moveTo>
                <a:lnTo>
                  <a:pt x="3" y="133"/>
                </a:lnTo>
                <a:lnTo>
                  <a:pt x="6" y="133"/>
                </a:lnTo>
                <a:lnTo>
                  <a:pt x="3" y="163"/>
                </a:lnTo>
                <a:lnTo>
                  <a:pt x="3" y="163"/>
                </a:lnTo>
                <a:lnTo>
                  <a:pt x="0" y="158"/>
                </a:lnTo>
                <a:close/>
                <a:moveTo>
                  <a:pt x="23" y="3"/>
                </a:moveTo>
                <a:lnTo>
                  <a:pt x="23" y="3"/>
                </a:lnTo>
                <a:lnTo>
                  <a:pt x="26" y="0"/>
                </a:lnTo>
                <a:lnTo>
                  <a:pt x="6" y="127"/>
                </a:lnTo>
                <a:lnTo>
                  <a:pt x="3" y="127"/>
                </a:lnTo>
                <a:lnTo>
                  <a:pt x="23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3" name="Freeform 897"/>
          <p:cNvSpPr>
            <a:spLocks/>
          </p:cNvSpPr>
          <p:nvPr/>
        </p:nvSpPr>
        <p:spPr bwMode="auto">
          <a:xfrm>
            <a:off x="4228199" y="4534332"/>
            <a:ext cx="9250" cy="43533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3" y="0"/>
              </a:cxn>
              <a:cxn ang="0">
                <a:pos x="6" y="0"/>
              </a:cxn>
              <a:cxn ang="0">
                <a:pos x="3" y="30"/>
              </a:cxn>
              <a:cxn ang="0">
                <a:pos x="3" y="30"/>
              </a:cxn>
              <a:cxn ang="0">
                <a:pos x="0" y="25"/>
              </a:cxn>
            </a:cxnLst>
            <a:rect l="0" t="0" r="r" b="b"/>
            <a:pathLst>
              <a:path w="6" h="30">
                <a:moveTo>
                  <a:pt x="0" y="25"/>
                </a:moveTo>
                <a:lnTo>
                  <a:pt x="3" y="0"/>
                </a:lnTo>
                <a:lnTo>
                  <a:pt x="6" y="0"/>
                </a:lnTo>
                <a:lnTo>
                  <a:pt x="3" y="30"/>
                </a:lnTo>
                <a:lnTo>
                  <a:pt x="3" y="30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Freeform 898"/>
          <p:cNvSpPr>
            <a:spLocks/>
          </p:cNvSpPr>
          <p:nvPr/>
        </p:nvSpPr>
        <p:spPr bwMode="auto">
          <a:xfrm>
            <a:off x="4232824" y="4341336"/>
            <a:ext cx="35459" cy="184290"/>
          </a:xfrm>
          <a:custGeom>
            <a:avLst/>
            <a:gdLst/>
            <a:ahLst/>
            <a:cxnLst>
              <a:cxn ang="0">
                <a:pos x="20" y="3"/>
              </a:cxn>
              <a:cxn ang="0">
                <a:pos x="20" y="3"/>
              </a:cxn>
              <a:cxn ang="0">
                <a:pos x="23" y="0"/>
              </a:cxn>
              <a:cxn ang="0">
                <a:pos x="3" y="127"/>
              </a:cxn>
              <a:cxn ang="0">
                <a:pos x="0" y="127"/>
              </a:cxn>
              <a:cxn ang="0">
                <a:pos x="20" y="3"/>
              </a:cxn>
            </a:cxnLst>
            <a:rect l="0" t="0" r="r" b="b"/>
            <a:pathLst>
              <a:path w="23" h="127">
                <a:moveTo>
                  <a:pt x="20" y="3"/>
                </a:moveTo>
                <a:lnTo>
                  <a:pt x="20" y="3"/>
                </a:lnTo>
                <a:lnTo>
                  <a:pt x="23" y="0"/>
                </a:lnTo>
                <a:lnTo>
                  <a:pt x="3" y="127"/>
                </a:lnTo>
                <a:lnTo>
                  <a:pt x="0" y="127"/>
                </a:lnTo>
                <a:lnTo>
                  <a:pt x="2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Freeform 899"/>
          <p:cNvSpPr>
            <a:spLocks noEditPoints="1"/>
          </p:cNvSpPr>
          <p:nvPr/>
        </p:nvSpPr>
        <p:spPr bwMode="auto">
          <a:xfrm>
            <a:off x="4225116" y="4345689"/>
            <a:ext cx="38543" cy="224921"/>
          </a:xfrm>
          <a:custGeom>
            <a:avLst/>
            <a:gdLst/>
            <a:ahLst/>
            <a:cxnLst>
              <a:cxn ang="0">
                <a:pos x="0" y="149"/>
              </a:cxn>
              <a:cxn ang="0">
                <a:pos x="2" y="130"/>
              </a:cxn>
              <a:cxn ang="0">
                <a:pos x="5" y="130"/>
              </a:cxn>
              <a:cxn ang="0">
                <a:pos x="2" y="155"/>
              </a:cxn>
              <a:cxn ang="0">
                <a:pos x="2" y="155"/>
              </a:cxn>
              <a:cxn ang="0">
                <a:pos x="0" y="149"/>
              </a:cxn>
              <a:cxn ang="0">
                <a:pos x="22" y="0"/>
              </a:cxn>
              <a:cxn ang="0">
                <a:pos x="22" y="0"/>
              </a:cxn>
              <a:cxn ang="0">
                <a:pos x="25" y="0"/>
              </a:cxn>
              <a:cxn ang="0">
                <a:pos x="5" y="124"/>
              </a:cxn>
              <a:cxn ang="0">
                <a:pos x="2" y="124"/>
              </a:cxn>
              <a:cxn ang="0">
                <a:pos x="22" y="0"/>
              </a:cxn>
            </a:cxnLst>
            <a:rect l="0" t="0" r="r" b="b"/>
            <a:pathLst>
              <a:path w="25" h="155">
                <a:moveTo>
                  <a:pt x="0" y="149"/>
                </a:moveTo>
                <a:lnTo>
                  <a:pt x="2" y="130"/>
                </a:lnTo>
                <a:lnTo>
                  <a:pt x="5" y="130"/>
                </a:lnTo>
                <a:lnTo>
                  <a:pt x="2" y="155"/>
                </a:lnTo>
                <a:lnTo>
                  <a:pt x="2" y="155"/>
                </a:lnTo>
                <a:lnTo>
                  <a:pt x="0" y="149"/>
                </a:lnTo>
                <a:close/>
                <a:moveTo>
                  <a:pt x="22" y="0"/>
                </a:moveTo>
                <a:lnTo>
                  <a:pt x="22" y="0"/>
                </a:lnTo>
                <a:lnTo>
                  <a:pt x="25" y="0"/>
                </a:lnTo>
                <a:lnTo>
                  <a:pt x="5" y="124"/>
                </a:lnTo>
                <a:lnTo>
                  <a:pt x="2" y="124"/>
                </a:lnTo>
                <a:lnTo>
                  <a:pt x="22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Freeform 900"/>
          <p:cNvSpPr>
            <a:spLocks/>
          </p:cNvSpPr>
          <p:nvPr/>
        </p:nvSpPr>
        <p:spPr bwMode="auto">
          <a:xfrm>
            <a:off x="4225116" y="4534332"/>
            <a:ext cx="7709" cy="36278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" y="0"/>
              </a:cxn>
              <a:cxn ang="0">
                <a:pos x="5" y="0"/>
              </a:cxn>
              <a:cxn ang="0">
                <a:pos x="2" y="25"/>
              </a:cxn>
              <a:cxn ang="0">
                <a:pos x="2" y="25"/>
              </a:cxn>
              <a:cxn ang="0">
                <a:pos x="0" y="19"/>
              </a:cxn>
            </a:cxnLst>
            <a:rect l="0" t="0" r="r" b="b"/>
            <a:pathLst>
              <a:path w="5" h="25">
                <a:moveTo>
                  <a:pt x="0" y="19"/>
                </a:moveTo>
                <a:lnTo>
                  <a:pt x="2" y="0"/>
                </a:lnTo>
                <a:lnTo>
                  <a:pt x="5" y="0"/>
                </a:lnTo>
                <a:lnTo>
                  <a:pt x="2" y="25"/>
                </a:lnTo>
                <a:lnTo>
                  <a:pt x="2" y="25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Freeform 901"/>
          <p:cNvSpPr>
            <a:spLocks/>
          </p:cNvSpPr>
          <p:nvPr/>
        </p:nvSpPr>
        <p:spPr bwMode="auto">
          <a:xfrm>
            <a:off x="4228199" y="4345689"/>
            <a:ext cx="35459" cy="179937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0"/>
              </a:cxn>
              <a:cxn ang="0">
                <a:pos x="23" y="0"/>
              </a:cxn>
              <a:cxn ang="0">
                <a:pos x="3" y="124"/>
              </a:cxn>
              <a:cxn ang="0">
                <a:pos x="0" y="124"/>
              </a:cxn>
              <a:cxn ang="0">
                <a:pos x="20" y="0"/>
              </a:cxn>
            </a:cxnLst>
            <a:rect l="0" t="0" r="r" b="b"/>
            <a:pathLst>
              <a:path w="23" h="124">
                <a:moveTo>
                  <a:pt x="20" y="0"/>
                </a:moveTo>
                <a:lnTo>
                  <a:pt x="20" y="0"/>
                </a:lnTo>
                <a:lnTo>
                  <a:pt x="23" y="0"/>
                </a:lnTo>
                <a:lnTo>
                  <a:pt x="3" y="124"/>
                </a:lnTo>
                <a:lnTo>
                  <a:pt x="0" y="124"/>
                </a:lnTo>
                <a:lnTo>
                  <a:pt x="2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Freeform 902"/>
          <p:cNvSpPr>
            <a:spLocks noEditPoints="1"/>
          </p:cNvSpPr>
          <p:nvPr/>
        </p:nvSpPr>
        <p:spPr bwMode="auto">
          <a:xfrm>
            <a:off x="4112572" y="2581150"/>
            <a:ext cx="1472324" cy="679115"/>
          </a:xfrm>
          <a:custGeom>
            <a:avLst/>
            <a:gdLst/>
            <a:ahLst/>
            <a:cxnLst>
              <a:cxn ang="0">
                <a:pos x="355" y="468"/>
              </a:cxn>
              <a:cxn ang="0">
                <a:pos x="355" y="468"/>
              </a:cxn>
              <a:cxn ang="0">
                <a:pos x="353" y="465"/>
              </a:cxn>
              <a:cxn ang="0">
                <a:pos x="728" y="465"/>
              </a:cxn>
              <a:cxn ang="0">
                <a:pos x="728" y="465"/>
              </a:cxn>
              <a:cxn ang="0">
                <a:pos x="731" y="465"/>
              </a:cxn>
              <a:cxn ang="0">
                <a:pos x="731" y="465"/>
              </a:cxn>
              <a:cxn ang="0">
                <a:pos x="955" y="465"/>
              </a:cxn>
              <a:cxn ang="0">
                <a:pos x="955" y="465"/>
              </a:cxn>
              <a:cxn ang="0">
                <a:pos x="955" y="468"/>
              </a:cxn>
              <a:cxn ang="0">
                <a:pos x="355" y="468"/>
              </a:cxn>
              <a:cxn ang="0">
                <a:pos x="0" y="468"/>
              </a:cxn>
              <a:cxn ang="0">
                <a:pos x="0" y="468"/>
              </a:cxn>
              <a:cxn ang="0">
                <a:pos x="0" y="465"/>
              </a:cxn>
              <a:cxn ang="0">
                <a:pos x="207" y="465"/>
              </a:cxn>
              <a:cxn ang="0">
                <a:pos x="207" y="465"/>
              </a:cxn>
              <a:cxn ang="0">
                <a:pos x="210" y="465"/>
              </a:cxn>
              <a:cxn ang="0">
                <a:pos x="210" y="465"/>
              </a:cxn>
              <a:cxn ang="0">
                <a:pos x="333" y="465"/>
              </a:cxn>
              <a:cxn ang="0">
                <a:pos x="333" y="465"/>
              </a:cxn>
              <a:cxn ang="0">
                <a:pos x="330" y="468"/>
              </a:cxn>
              <a:cxn ang="0">
                <a:pos x="0" y="468"/>
              </a:cxn>
              <a:cxn ang="0">
                <a:pos x="663" y="2"/>
              </a:cxn>
              <a:cxn ang="0">
                <a:pos x="663" y="0"/>
              </a:cxn>
              <a:cxn ang="0">
                <a:pos x="661" y="2"/>
              </a:cxn>
              <a:cxn ang="0">
                <a:pos x="277" y="2"/>
              </a:cxn>
              <a:cxn ang="0">
                <a:pos x="274" y="0"/>
              </a:cxn>
              <a:cxn ang="0">
                <a:pos x="274" y="2"/>
              </a:cxn>
              <a:cxn ang="0">
                <a:pos x="187" y="2"/>
              </a:cxn>
              <a:cxn ang="0">
                <a:pos x="187" y="2"/>
              </a:cxn>
              <a:cxn ang="0">
                <a:pos x="190" y="0"/>
              </a:cxn>
              <a:cxn ang="0">
                <a:pos x="764" y="0"/>
              </a:cxn>
              <a:cxn ang="0">
                <a:pos x="764" y="0"/>
              </a:cxn>
              <a:cxn ang="0">
                <a:pos x="767" y="2"/>
              </a:cxn>
              <a:cxn ang="0">
                <a:pos x="663" y="2"/>
              </a:cxn>
            </a:cxnLst>
            <a:rect l="0" t="0" r="r" b="b"/>
            <a:pathLst>
              <a:path w="955" h="468">
                <a:moveTo>
                  <a:pt x="355" y="468"/>
                </a:moveTo>
                <a:lnTo>
                  <a:pt x="355" y="468"/>
                </a:lnTo>
                <a:lnTo>
                  <a:pt x="353" y="465"/>
                </a:lnTo>
                <a:lnTo>
                  <a:pt x="728" y="465"/>
                </a:lnTo>
                <a:lnTo>
                  <a:pt x="728" y="465"/>
                </a:lnTo>
                <a:lnTo>
                  <a:pt x="731" y="465"/>
                </a:lnTo>
                <a:lnTo>
                  <a:pt x="731" y="465"/>
                </a:lnTo>
                <a:lnTo>
                  <a:pt x="955" y="465"/>
                </a:lnTo>
                <a:lnTo>
                  <a:pt x="955" y="465"/>
                </a:lnTo>
                <a:lnTo>
                  <a:pt x="955" y="468"/>
                </a:lnTo>
                <a:lnTo>
                  <a:pt x="355" y="468"/>
                </a:lnTo>
                <a:close/>
                <a:moveTo>
                  <a:pt x="0" y="468"/>
                </a:moveTo>
                <a:lnTo>
                  <a:pt x="0" y="468"/>
                </a:lnTo>
                <a:lnTo>
                  <a:pt x="0" y="465"/>
                </a:lnTo>
                <a:lnTo>
                  <a:pt x="207" y="465"/>
                </a:lnTo>
                <a:lnTo>
                  <a:pt x="207" y="465"/>
                </a:lnTo>
                <a:lnTo>
                  <a:pt x="210" y="465"/>
                </a:lnTo>
                <a:lnTo>
                  <a:pt x="210" y="465"/>
                </a:lnTo>
                <a:lnTo>
                  <a:pt x="333" y="465"/>
                </a:lnTo>
                <a:lnTo>
                  <a:pt x="333" y="465"/>
                </a:lnTo>
                <a:lnTo>
                  <a:pt x="330" y="468"/>
                </a:lnTo>
                <a:lnTo>
                  <a:pt x="0" y="468"/>
                </a:lnTo>
                <a:close/>
                <a:moveTo>
                  <a:pt x="663" y="2"/>
                </a:moveTo>
                <a:lnTo>
                  <a:pt x="663" y="0"/>
                </a:lnTo>
                <a:lnTo>
                  <a:pt x="661" y="2"/>
                </a:lnTo>
                <a:lnTo>
                  <a:pt x="277" y="2"/>
                </a:lnTo>
                <a:lnTo>
                  <a:pt x="274" y="0"/>
                </a:lnTo>
                <a:lnTo>
                  <a:pt x="274" y="2"/>
                </a:lnTo>
                <a:lnTo>
                  <a:pt x="187" y="2"/>
                </a:lnTo>
                <a:lnTo>
                  <a:pt x="187" y="2"/>
                </a:lnTo>
                <a:lnTo>
                  <a:pt x="190" y="0"/>
                </a:lnTo>
                <a:lnTo>
                  <a:pt x="764" y="0"/>
                </a:lnTo>
                <a:lnTo>
                  <a:pt x="764" y="0"/>
                </a:lnTo>
                <a:lnTo>
                  <a:pt x="767" y="2"/>
                </a:lnTo>
                <a:lnTo>
                  <a:pt x="663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Freeform 903"/>
          <p:cNvSpPr>
            <a:spLocks/>
          </p:cNvSpPr>
          <p:nvPr/>
        </p:nvSpPr>
        <p:spPr bwMode="auto">
          <a:xfrm>
            <a:off x="4656792" y="3255912"/>
            <a:ext cx="928104" cy="4353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375" y="0"/>
              </a:cxn>
              <a:cxn ang="0">
                <a:pos x="375" y="0"/>
              </a:cxn>
              <a:cxn ang="0">
                <a:pos x="378" y="0"/>
              </a:cxn>
              <a:cxn ang="0">
                <a:pos x="378" y="0"/>
              </a:cxn>
              <a:cxn ang="0">
                <a:pos x="602" y="0"/>
              </a:cxn>
              <a:cxn ang="0">
                <a:pos x="602" y="0"/>
              </a:cxn>
              <a:cxn ang="0">
                <a:pos x="602" y="3"/>
              </a:cxn>
              <a:cxn ang="0">
                <a:pos x="2" y="3"/>
              </a:cxn>
            </a:cxnLst>
            <a:rect l="0" t="0" r="r" b="b"/>
            <a:pathLst>
              <a:path w="602" h="3">
                <a:moveTo>
                  <a:pt x="2" y="3"/>
                </a:moveTo>
                <a:lnTo>
                  <a:pt x="2" y="3"/>
                </a:lnTo>
                <a:lnTo>
                  <a:pt x="0" y="0"/>
                </a:lnTo>
                <a:lnTo>
                  <a:pt x="375" y="0"/>
                </a:lnTo>
                <a:lnTo>
                  <a:pt x="375" y="0"/>
                </a:lnTo>
                <a:lnTo>
                  <a:pt x="378" y="0"/>
                </a:lnTo>
                <a:lnTo>
                  <a:pt x="378" y="0"/>
                </a:lnTo>
                <a:lnTo>
                  <a:pt x="602" y="0"/>
                </a:lnTo>
                <a:lnTo>
                  <a:pt x="602" y="0"/>
                </a:lnTo>
                <a:lnTo>
                  <a:pt x="602" y="3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Freeform 904"/>
          <p:cNvSpPr>
            <a:spLocks/>
          </p:cNvSpPr>
          <p:nvPr/>
        </p:nvSpPr>
        <p:spPr bwMode="auto">
          <a:xfrm>
            <a:off x="4112572" y="3255912"/>
            <a:ext cx="513386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207" y="0"/>
              </a:cxn>
              <a:cxn ang="0">
                <a:pos x="207" y="0"/>
              </a:cxn>
              <a:cxn ang="0">
                <a:pos x="210" y="0"/>
              </a:cxn>
              <a:cxn ang="0">
                <a:pos x="210" y="0"/>
              </a:cxn>
              <a:cxn ang="0">
                <a:pos x="333" y="0"/>
              </a:cxn>
              <a:cxn ang="0">
                <a:pos x="333" y="0"/>
              </a:cxn>
              <a:cxn ang="0">
                <a:pos x="330" y="3"/>
              </a:cxn>
              <a:cxn ang="0">
                <a:pos x="0" y="3"/>
              </a:cxn>
            </a:cxnLst>
            <a:rect l="0" t="0" r="r" b="b"/>
            <a:pathLst>
              <a:path w="333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207" y="0"/>
                </a:lnTo>
                <a:lnTo>
                  <a:pt x="207" y="0"/>
                </a:lnTo>
                <a:lnTo>
                  <a:pt x="210" y="0"/>
                </a:lnTo>
                <a:lnTo>
                  <a:pt x="210" y="0"/>
                </a:lnTo>
                <a:lnTo>
                  <a:pt x="333" y="0"/>
                </a:lnTo>
                <a:lnTo>
                  <a:pt x="333" y="0"/>
                </a:lnTo>
                <a:lnTo>
                  <a:pt x="33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Freeform 905"/>
          <p:cNvSpPr>
            <a:spLocks/>
          </p:cNvSpPr>
          <p:nvPr/>
        </p:nvSpPr>
        <p:spPr bwMode="auto">
          <a:xfrm>
            <a:off x="4400870" y="2581150"/>
            <a:ext cx="894187" cy="2902"/>
          </a:xfrm>
          <a:custGeom>
            <a:avLst/>
            <a:gdLst/>
            <a:ahLst/>
            <a:cxnLst>
              <a:cxn ang="0">
                <a:pos x="476" y="2"/>
              </a:cxn>
              <a:cxn ang="0">
                <a:pos x="476" y="0"/>
              </a:cxn>
              <a:cxn ang="0">
                <a:pos x="474" y="2"/>
              </a:cxn>
              <a:cxn ang="0">
                <a:pos x="90" y="2"/>
              </a:cxn>
              <a:cxn ang="0">
                <a:pos x="87" y="0"/>
              </a:cxn>
              <a:cxn ang="0">
                <a:pos x="87" y="2"/>
              </a:cxn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577" y="0"/>
              </a:cxn>
              <a:cxn ang="0">
                <a:pos x="577" y="0"/>
              </a:cxn>
              <a:cxn ang="0">
                <a:pos x="580" y="2"/>
              </a:cxn>
              <a:cxn ang="0">
                <a:pos x="476" y="2"/>
              </a:cxn>
            </a:cxnLst>
            <a:rect l="0" t="0" r="r" b="b"/>
            <a:pathLst>
              <a:path w="580" h="2">
                <a:moveTo>
                  <a:pt x="476" y="2"/>
                </a:moveTo>
                <a:lnTo>
                  <a:pt x="476" y="0"/>
                </a:lnTo>
                <a:lnTo>
                  <a:pt x="474" y="2"/>
                </a:lnTo>
                <a:lnTo>
                  <a:pt x="90" y="2"/>
                </a:lnTo>
                <a:lnTo>
                  <a:pt x="87" y="0"/>
                </a:lnTo>
                <a:lnTo>
                  <a:pt x="87" y="2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  <a:lnTo>
                  <a:pt x="577" y="0"/>
                </a:lnTo>
                <a:lnTo>
                  <a:pt x="577" y="0"/>
                </a:lnTo>
                <a:lnTo>
                  <a:pt x="580" y="2"/>
                </a:lnTo>
                <a:lnTo>
                  <a:pt x="476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Freeform 906"/>
          <p:cNvSpPr>
            <a:spLocks noEditPoints="1"/>
          </p:cNvSpPr>
          <p:nvPr/>
        </p:nvSpPr>
        <p:spPr bwMode="auto">
          <a:xfrm>
            <a:off x="4431704" y="2584052"/>
            <a:ext cx="807851" cy="671860"/>
          </a:xfrm>
          <a:custGeom>
            <a:avLst/>
            <a:gdLst/>
            <a:ahLst/>
            <a:cxnLst>
              <a:cxn ang="0">
                <a:pos x="524" y="463"/>
              </a:cxn>
              <a:cxn ang="0">
                <a:pos x="524" y="463"/>
              </a:cxn>
              <a:cxn ang="0">
                <a:pos x="524" y="463"/>
              </a:cxn>
              <a:cxn ang="0">
                <a:pos x="524" y="463"/>
              </a:cxn>
              <a:cxn ang="0">
                <a:pos x="146" y="463"/>
              </a:cxn>
              <a:cxn ang="0">
                <a:pos x="146" y="463"/>
              </a:cxn>
              <a:cxn ang="0">
                <a:pos x="134" y="460"/>
              </a:cxn>
              <a:cxn ang="0">
                <a:pos x="134" y="460"/>
              </a:cxn>
              <a:cxn ang="0">
                <a:pos x="126" y="463"/>
              </a:cxn>
              <a:cxn ang="0">
                <a:pos x="3" y="463"/>
              </a:cxn>
              <a:cxn ang="0">
                <a:pos x="6" y="460"/>
              </a:cxn>
              <a:cxn ang="0">
                <a:pos x="518" y="460"/>
              </a:cxn>
              <a:cxn ang="0">
                <a:pos x="521" y="463"/>
              </a:cxn>
              <a:cxn ang="0">
                <a:pos x="146" y="463"/>
              </a:cxn>
              <a:cxn ang="0">
                <a:pos x="0" y="463"/>
              </a:cxn>
              <a:cxn ang="0">
                <a:pos x="0" y="463"/>
              </a:cxn>
              <a:cxn ang="0">
                <a:pos x="0" y="463"/>
              </a:cxn>
              <a:cxn ang="0">
                <a:pos x="0" y="463"/>
              </a:cxn>
              <a:cxn ang="0">
                <a:pos x="73" y="3"/>
              </a:cxn>
              <a:cxn ang="0">
                <a:pos x="73" y="0"/>
              </a:cxn>
              <a:cxn ang="0">
                <a:pos x="70" y="0"/>
              </a:cxn>
              <a:cxn ang="0">
                <a:pos x="70" y="0"/>
              </a:cxn>
              <a:cxn ang="0">
                <a:pos x="70" y="0"/>
              </a:cxn>
              <a:cxn ang="0">
                <a:pos x="454" y="0"/>
              </a:cxn>
              <a:cxn ang="0">
                <a:pos x="454" y="0"/>
              </a:cxn>
              <a:cxn ang="0">
                <a:pos x="454" y="0"/>
              </a:cxn>
              <a:cxn ang="0">
                <a:pos x="451" y="0"/>
              </a:cxn>
              <a:cxn ang="0">
                <a:pos x="451" y="3"/>
              </a:cxn>
              <a:cxn ang="0">
                <a:pos x="73" y="3"/>
              </a:cxn>
            </a:cxnLst>
            <a:rect l="0" t="0" r="r" b="b"/>
            <a:pathLst>
              <a:path w="524" h="463">
                <a:moveTo>
                  <a:pt x="524" y="463"/>
                </a:moveTo>
                <a:lnTo>
                  <a:pt x="524" y="463"/>
                </a:lnTo>
                <a:lnTo>
                  <a:pt x="524" y="463"/>
                </a:lnTo>
                <a:lnTo>
                  <a:pt x="524" y="463"/>
                </a:lnTo>
                <a:close/>
                <a:moveTo>
                  <a:pt x="146" y="463"/>
                </a:moveTo>
                <a:lnTo>
                  <a:pt x="146" y="463"/>
                </a:lnTo>
                <a:lnTo>
                  <a:pt x="134" y="460"/>
                </a:lnTo>
                <a:lnTo>
                  <a:pt x="134" y="460"/>
                </a:lnTo>
                <a:lnTo>
                  <a:pt x="126" y="463"/>
                </a:lnTo>
                <a:lnTo>
                  <a:pt x="3" y="463"/>
                </a:lnTo>
                <a:lnTo>
                  <a:pt x="6" y="460"/>
                </a:lnTo>
                <a:lnTo>
                  <a:pt x="518" y="460"/>
                </a:lnTo>
                <a:lnTo>
                  <a:pt x="521" y="463"/>
                </a:lnTo>
                <a:lnTo>
                  <a:pt x="146" y="463"/>
                </a:lnTo>
                <a:close/>
                <a:moveTo>
                  <a:pt x="0" y="463"/>
                </a:moveTo>
                <a:lnTo>
                  <a:pt x="0" y="463"/>
                </a:lnTo>
                <a:lnTo>
                  <a:pt x="0" y="463"/>
                </a:lnTo>
                <a:lnTo>
                  <a:pt x="0" y="463"/>
                </a:lnTo>
                <a:close/>
                <a:moveTo>
                  <a:pt x="73" y="3"/>
                </a:moveTo>
                <a:lnTo>
                  <a:pt x="73" y="0"/>
                </a:lnTo>
                <a:lnTo>
                  <a:pt x="70" y="0"/>
                </a:lnTo>
                <a:lnTo>
                  <a:pt x="70" y="0"/>
                </a:lnTo>
                <a:lnTo>
                  <a:pt x="70" y="0"/>
                </a:lnTo>
                <a:lnTo>
                  <a:pt x="454" y="0"/>
                </a:lnTo>
                <a:lnTo>
                  <a:pt x="454" y="0"/>
                </a:lnTo>
                <a:lnTo>
                  <a:pt x="454" y="0"/>
                </a:lnTo>
                <a:lnTo>
                  <a:pt x="451" y="0"/>
                </a:lnTo>
                <a:lnTo>
                  <a:pt x="451" y="3"/>
                </a:lnTo>
                <a:lnTo>
                  <a:pt x="73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Rectangle 907"/>
          <p:cNvSpPr>
            <a:spLocks noChangeArrowheads="1"/>
          </p:cNvSpPr>
          <p:nvPr/>
        </p:nvSpPr>
        <p:spPr bwMode="auto">
          <a:xfrm>
            <a:off x="5239555" y="3255912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Freeform 908"/>
          <p:cNvSpPr>
            <a:spLocks/>
          </p:cNvSpPr>
          <p:nvPr/>
        </p:nvSpPr>
        <p:spPr bwMode="auto">
          <a:xfrm>
            <a:off x="4436329" y="3251559"/>
            <a:ext cx="798601" cy="4353"/>
          </a:xfrm>
          <a:custGeom>
            <a:avLst/>
            <a:gdLst/>
            <a:ahLst/>
            <a:cxnLst>
              <a:cxn ang="0">
                <a:pos x="143" y="3"/>
              </a:cxn>
              <a:cxn ang="0">
                <a:pos x="143" y="3"/>
              </a:cxn>
              <a:cxn ang="0">
                <a:pos x="131" y="0"/>
              </a:cxn>
              <a:cxn ang="0">
                <a:pos x="131" y="0"/>
              </a:cxn>
              <a:cxn ang="0">
                <a:pos x="123" y="3"/>
              </a:cxn>
              <a:cxn ang="0">
                <a:pos x="0" y="3"/>
              </a:cxn>
              <a:cxn ang="0">
                <a:pos x="3" y="0"/>
              </a:cxn>
              <a:cxn ang="0">
                <a:pos x="515" y="0"/>
              </a:cxn>
              <a:cxn ang="0">
                <a:pos x="518" y="3"/>
              </a:cxn>
              <a:cxn ang="0">
                <a:pos x="143" y="3"/>
              </a:cxn>
            </a:cxnLst>
            <a:rect l="0" t="0" r="r" b="b"/>
            <a:pathLst>
              <a:path w="518" h="3">
                <a:moveTo>
                  <a:pt x="143" y="3"/>
                </a:moveTo>
                <a:lnTo>
                  <a:pt x="143" y="3"/>
                </a:lnTo>
                <a:lnTo>
                  <a:pt x="131" y="0"/>
                </a:lnTo>
                <a:lnTo>
                  <a:pt x="131" y="0"/>
                </a:lnTo>
                <a:lnTo>
                  <a:pt x="123" y="3"/>
                </a:lnTo>
                <a:lnTo>
                  <a:pt x="0" y="3"/>
                </a:lnTo>
                <a:lnTo>
                  <a:pt x="3" y="0"/>
                </a:lnTo>
                <a:lnTo>
                  <a:pt x="515" y="0"/>
                </a:lnTo>
                <a:lnTo>
                  <a:pt x="518" y="3"/>
                </a:lnTo>
                <a:lnTo>
                  <a:pt x="14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" name="Rectangle 909"/>
          <p:cNvSpPr>
            <a:spLocks noChangeArrowheads="1"/>
          </p:cNvSpPr>
          <p:nvPr/>
        </p:nvSpPr>
        <p:spPr bwMode="auto">
          <a:xfrm>
            <a:off x="4431704" y="3255912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" name="Freeform 910"/>
          <p:cNvSpPr>
            <a:spLocks/>
          </p:cNvSpPr>
          <p:nvPr/>
        </p:nvSpPr>
        <p:spPr bwMode="auto">
          <a:xfrm>
            <a:off x="4539623" y="2584052"/>
            <a:ext cx="592013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384" y="0"/>
              </a:cxn>
              <a:cxn ang="0">
                <a:pos x="384" y="0"/>
              </a:cxn>
              <a:cxn ang="0">
                <a:pos x="384" y="0"/>
              </a:cxn>
              <a:cxn ang="0">
                <a:pos x="381" y="0"/>
              </a:cxn>
              <a:cxn ang="0">
                <a:pos x="381" y="3"/>
              </a:cxn>
              <a:cxn ang="0">
                <a:pos x="3" y="3"/>
              </a:cxn>
            </a:cxnLst>
            <a:rect l="0" t="0" r="r" b="b"/>
            <a:pathLst>
              <a:path w="384" h="3">
                <a:moveTo>
                  <a:pt x="3" y="3"/>
                </a:move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384" y="0"/>
                </a:lnTo>
                <a:lnTo>
                  <a:pt x="384" y="0"/>
                </a:lnTo>
                <a:lnTo>
                  <a:pt x="384" y="0"/>
                </a:lnTo>
                <a:lnTo>
                  <a:pt x="381" y="0"/>
                </a:lnTo>
                <a:lnTo>
                  <a:pt x="381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Freeform 911"/>
          <p:cNvSpPr>
            <a:spLocks noEditPoints="1"/>
          </p:cNvSpPr>
          <p:nvPr/>
        </p:nvSpPr>
        <p:spPr bwMode="auto">
          <a:xfrm>
            <a:off x="5131636" y="2584052"/>
            <a:ext cx="453260" cy="671860"/>
          </a:xfrm>
          <a:custGeom>
            <a:avLst/>
            <a:gdLst/>
            <a:ahLst/>
            <a:cxnLst>
              <a:cxn ang="0">
                <a:pos x="70" y="463"/>
              </a:cxn>
              <a:cxn ang="0">
                <a:pos x="70" y="463"/>
              </a:cxn>
              <a:cxn ang="0">
                <a:pos x="72" y="463"/>
              </a:cxn>
              <a:cxn ang="0">
                <a:pos x="70" y="460"/>
              </a:cxn>
              <a:cxn ang="0">
                <a:pos x="294" y="460"/>
              </a:cxn>
              <a:cxn ang="0">
                <a:pos x="294" y="460"/>
              </a:cxn>
              <a:cxn ang="0">
                <a:pos x="294" y="463"/>
              </a:cxn>
              <a:cxn ang="0">
                <a:pos x="70" y="463"/>
              </a:cxn>
              <a:cxn ang="0">
                <a:pos x="2" y="3"/>
              </a:cxn>
              <a:cxn ang="0">
                <a:pos x="2" y="0"/>
              </a:cxn>
              <a:cxn ang="0">
                <a:pos x="106" y="0"/>
              </a:cxn>
              <a:cxn ang="0">
                <a:pos x="106" y="0"/>
              </a:cxn>
              <a:cxn ang="0">
                <a:pos x="109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94" h="463">
                <a:moveTo>
                  <a:pt x="70" y="463"/>
                </a:moveTo>
                <a:lnTo>
                  <a:pt x="70" y="463"/>
                </a:lnTo>
                <a:lnTo>
                  <a:pt x="72" y="463"/>
                </a:lnTo>
                <a:lnTo>
                  <a:pt x="70" y="460"/>
                </a:lnTo>
                <a:lnTo>
                  <a:pt x="294" y="460"/>
                </a:lnTo>
                <a:lnTo>
                  <a:pt x="294" y="460"/>
                </a:lnTo>
                <a:lnTo>
                  <a:pt x="294" y="463"/>
                </a:lnTo>
                <a:lnTo>
                  <a:pt x="70" y="463"/>
                </a:lnTo>
                <a:close/>
                <a:moveTo>
                  <a:pt x="2" y="3"/>
                </a:moveTo>
                <a:lnTo>
                  <a:pt x="2" y="0"/>
                </a:lnTo>
                <a:lnTo>
                  <a:pt x="106" y="0"/>
                </a:lnTo>
                <a:lnTo>
                  <a:pt x="106" y="0"/>
                </a:lnTo>
                <a:lnTo>
                  <a:pt x="109" y="3"/>
                </a:lnTo>
                <a:lnTo>
                  <a:pt x="2" y="3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Freeform 912"/>
          <p:cNvSpPr>
            <a:spLocks/>
          </p:cNvSpPr>
          <p:nvPr/>
        </p:nvSpPr>
        <p:spPr bwMode="auto">
          <a:xfrm>
            <a:off x="5239555" y="3251559"/>
            <a:ext cx="345341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0" y="0"/>
              </a:cxn>
              <a:cxn ang="0">
                <a:pos x="224" y="0"/>
              </a:cxn>
              <a:cxn ang="0">
                <a:pos x="224" y="0"/>
              </a:cxn>
              <a:cxn ang="0">
                <a:pos x="224" y="3"/>
              </a:cxn>
              <a:cxn ang="0">
                <a:pos x="0" y="3"/>
              </a:cxn>
            </a:cxnLst>
            <a:rect l="0" t="0" r="r" b="b"/>
            <a:pathLst>
              <a:path w="224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224" y="0"/>
                </a:lnTo>
                <a:lnTo>
                  <a:pt x="224" y="0"/>
                </a:lnTo>
                <a:lnTo>
                  <a:pt x="224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Freeform 913"/>
          <p:cNvSpPr>
            <a:spLocks/>
          </p:cNvSpPr>
          <p:nvPr/>
        </p:nvSpPr>
        <p:spPr bwMode="auto">
          <a:xfrm>
            <a:off x="5134719" y="2584052"/>
            <a:ext cx="16496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104" y="0"/>
              </a:cxn>
              <a:cxn ang="0">
                <a:pos x="104" y="0"/>
              </a:cxn>
              <a:cxn ang="0">
                <a:pos x="107" y="3"/>
              </a:cxn>
              <a:cxn ang="0">
                <a:pos x="0" y="3"/>
              </a:cxn>
            </a:cxnLst>
            <a:rect l="0" t="0" r="r" b="b"/>
            <a:pathLst>
              <a:path w="107" h="3">
                <a:moveTo>
                  <a:pt x="0" y="3"/>
                </a:moveTo>
                <a:lnTo>
                  <a:pt x="0" y="0"/>
                </a:lnTo>
                <a:lnTo>
                  <a:pt x="104" y="0"/>
                </a:lnTo>
                <a:lnTo>
                  <a:pt x="104" y="0"/>
                </a:lnTo>
                <a:lnTo>
                  <a:pt x="107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Rectangle 914"/>
          <p:cNvSpPr>
            <a:spLocks noChangeArrowheads="1"/>
          </p:cNvSpPr>
          <p:nvPr/>
        </p:nvSpPr>
        <p:spPr bwMode="auto">
          <a:xfrm>
            <a:off x="5131636" y="2584052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Freeform 915"/>
          <p:cNvSpPr>
            <a:spLocks noEditPoints="1"/>
          </p:cNvSpPr>
          <p:nvPr/>
        </p:nvSpPr>
        <p:spPr bwMode="auto">
          <a:xfrm>
            <a:off x="5131636" y="2581150"/>
            <a:ext cx="107919" cy="674762"/>
          </a:xfrm>
          <a:custGeom>
            <a:avLst/>
            <a:gdLst/>
            <a:ahLst/>
            <a:cxnLst>
              <a:cxn ang="0">
                <a:pos x="67" y="465"/>
              </a:cxn>
              <a:cxn ang="0">
                <a:pos x="70" y="465"/>
              </a:cxn>
              <a:cxn ang="0">
                <a:pos x="67" y="465"/>
              </a:cxn>
              <a:cxn ang="0">
                <a:pos x="67" y="465"/>
              </a:cxn>
              <a:cxn ang="0">
                <a:pos x="0" y="2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</a:cxnLst>
            <a:rect l="0" t="0" r="r" b="b"/>
            <a:pathLst>
              <a:path w="70" h="465">
                <a:moveTo>
                  <a:pt x="67" y="465"/>
                </a:moveTo>
                <a:lnTo>
                  <a:pt x="70" y="465"/>
                </a:lnTo>
                <a:lnTo>
                  <a:pt x="67" y="465"/>
                </a:lnTo>
                <a:lnTo>
                  <a:pt x="67" y="465"/>
                </a:lnTo>
                <a:close/>
                <a:moveTo>
                  <a:pt x="0" y="2"/>
                </a:move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Freeform 916"/>
          <p:cNvSpPr>
            <a:spLocks/>
          </p:cNvSpPr>
          <p:nvPr/>
        </p:nvSpPr>
        <p:spPr bwMode="auto">
          <a:xfrm>
            <a:off x="5234930" y="3255912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Freeform 917"/>
          <p:cNvSpPr>
            <a:spLocks/>
          </p:cNvSpPr>
          <p:nvPr/>
        </p:nvSpPr>
        <p:spPr bwMode="auto">
          <a:xfrm>
            <a:off x="5131636" y="2581150"/>
            <a:ext cx="3083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Freeform 918"/>
          <p:cNvSpPr>
            <a:spLocks noEditPoints="1"/>
          </p:cNvSpPr>
          <p:nvPr/>
        </p:nvSpPr>
        <p:spPr bwMode="auto">
          <a:xfrm>
            <a:off x="5127011" y="2584052"/>
            <a:ext cx="112544" cy="671860"/>
          </a:xfrm>
          <a:custGeom>
            <a:avLst/>
            <a:gdLst/>
            <a:ahLst/>
            <a:cxnLst>
              <a:cxn ang="0">
                <a:pos x="70" y="463"/>
              </a:cxn>
              <a:cxn ang="0">
                <a:pos x="67" y="460"/>
              </a:cxn>
              <a:cxn ang="0">
                <a:pos x="70" y="460"/>
              </a:cxn>
              <a:cxn ang="0">
                <a:pos x="73" y="463"/>
              </a:cxn>
              <a:cxn ang="0">
                <a:pos x="73" y="463"/>
              </a:cxn>
              <a:cxn ang="0">
                <a:pos x="70" y="463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73" h="463">
                <a:moveTo>
                  <a:pt x="70" y="463"/>
                </a:moveTo>
                <a:lnTo>
                  <a:pt x="67" y="460"/>
                </a:lnTo>
                <a:lnTo>
                  <a:pt x="70" y="460"/>
                </a:lnTo>
                <a:lnTo>
                  <a:pt x="73" y="463"/>
                </a:lnTo>
                <a:lnTo>
                  <a:pt x="73" y="463"/>
                </a:lnTo>
                <a:lnTo>
                  <a:pt x="70" y="463"/>
                </a:lnTo>
                <a:close/>
                <a:moveTo>
                  <a:pt x="0" y="3"/>
                </a:moveTo>
                <a:lnTo>
                  <a:pt x="0" y="0"/>
                </a:lnTo>
                <a:lnTo>
                  <a:pt x="3" y="0"/>
                </a:lnTo>
                <a:lnTo>
                  <a:pt x="3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Freeform 919"/>
          <p:cNvSpPr>
            <a:spLocks/>
          </p:cNvSpPr>
          <p:nvPr/>
        </p:nvSpPr>
        <p:spPr bwMode="auto">
          <a:xfrm>
            <a:off x="5230305" y="3251559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6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Rectangle 920"/>
          <p:cNvSpPr>
            <a:spLocks noChangeArrowheads="1"/>
          </p:cNvSpPr>
          <p:nvPr/>
        </p:nvSpPr>
        <p:spPr bwMode="auto">
          <a:xfrm>
            <a:off x="5127011" y="2584052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" name="Freeform 921"/>
          <p:cNvSpPr>
            <a:spLocks noEditPoints="1"/>
          </p:cNvSpPr>
          <p:nvPr/>
        </p:nvSpPr>
        <p:spPr bwMode="auto">
          <a:xfrm>
            <a:off x="5131636" y="2584052"/>
            <a:ext cx="111002" cy="671860"/>
          </a:xfrm>
          <a:custGeom>
            <a:avLst/>
            <a:gdLst/>
            <a:ahLst/>
            <a:cxnLst>
              <a:cxn ang="0">
                <a:pos x="67" y="460"/>
              </a:cxn>
              <a:cxn ang="0">
                <a:pos x="70" y="460"/>
              </a:cxn>
              <a:cxn ang="0">
                <a:pos x="72" y="463"/>
              </a:cxn>
              <a:cxn ang="0">
                <a:pos x="70" y="463"/>
              </a:cxn>
              <a:cxn ang="0">
                <a:pos x="67" y="460"/>
              </a:cxn>
              <a:cxn ang="0">
                <a:pos x="0" y="3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3"/>
              </a:cxn>
              <a:cxn ang="0">
                <a:pos x="0" y="3"/>
              </a:cxn>
            </a:cxnLst>
            <a:rect l="0" t="0" r="r" b="b"/>
            <a:pathLst>
              <a:path w="72" h="463">
                <a:moveTo>
                  <a:pt x="67" y="460"/>
                </a:moveTo>
                <a:lnTo>
                  <a:pt x="70" y="460"/>
                </a:lnTo>
                <a:lnTo>
                  <a:pt x="72" y="463"/>
                </a:lnTo>
                <a:lnTo>
                  <a:pt x="70" y="463"/>
                </a:lnTo>
                <a:lnTo>
                  <a:pt x="67" y="460"/>
                </a:lnTo>
                <a:close/>
                <a:moveTo>
                  <a:pt x="0" y="3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3"/>
                </a:lnTo>
                <a:lnTo>
                  <a:pt x="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" name="Freeform 922"/>
          <p:cNvSpPr>
            <a:spLocks/>
          </p:cNvSpPr>
          <p:nvPr/>
        </p:nvSpPr>
        <p:spPr bwMode="auto">
          <a:xfrm>
            <a:off x="5234930" y="3251559"/>
            <a:ext cx="7709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0"/>
              </a:cxn>
              <a:cxn ang="0">
                <a:pos x="5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5" h="3">
                <a:moveTo>
                  <a:pt x="0" y="0"/>
                </a:moveTo>
                <a:lnTo>
                  <a:pt x="3" y="0"/>
                </a:lnTo>
                <a:lnTo>
                  <a:pt x="5" y="3"/>
                </a:lnTo>
                <a:lnTo>
                  <a:pt x="3" y="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" name="Freeform 923"/>
          <p:cNvSpPr>
            <a:spLocks/>
          </p:cNvSpPr>
          <p:nvPr/>
        </p:nvSpPr>
        <p:spPr bwMode="auto">
          <a:xfrm>
            <a:off x="5131636" y="2584052"/>
            <a:ext cx="308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" name="Freeform 924"/>
          <p:cNvSpPr>
            <a:spLocks noEditPoints="1"/>
          </p:cNvSpPr>
          <p:nvPr/>
        </p:nvSpPr>
        <p:spPr bwMode="auto">
          <a:xfrm>
            <a:off x="4112572" y="2584052"/>
            <a:ext cx="427051" cy="671860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0" y="463"/>
              </a:cxn>
              <a:cxn ang="0">
                <a:pos x="0" y="460"/>
              </a:cxn>
              <a:cxn ang="0">
                <a:pos x="207" y="460"/>
              </a:cxn>
              <a:cxn ang="0">
                <a:pos x="204" y="463"/>
              </a:cxn>
              <a:cxn ang="0">
                <a:pos x="207" y="463"/>
              </a:cxn>
              <a:cxn ang="0">
                <a:pos x="207" y="463"/>
              </a:cxn>
              <a:cxn ang="0">
                <a:pos x="0" y="463"/>
              </a:cxn>
              <a:cxn ang="0">
                <a:pos x="185" y="3"/>
              </a:cxn>
              <a:cxn ang="0">
                <a:pos x="185" y="3"/>
              </a:cxn>
              <a:cxn ang="0">
                <a:pos x="187" y="0"/>
              </a:cxn>
              <a:cxn ang="0">
                <a:pos x="274" y="0"/>
              </a:cxn>
              <a:cxn ang="0">
                <a:pos x="274" y="3"/>
              </a:cxn>
              <a:cxn ang="0">
                <a:pos x="185" y="3"/>
              </a:cxn>
              <a:cxn ang="0">
                <a:pos x="277" y="0"/>
              </a:cxn>
              <a:cxn ang="0">
                <a:pos x="277" y="0"/>
              </a:cxn>
              <a:cxn ang="0">
                <a:pos x="277" y="0"/>
              </a:cxn>
              <a:cxn ang="0">
                <a:pos x="277" y="0"/>
              </a:cxn>
            </a:cxnLst>
            <a:rect l="0" t="0" r="r" b="b"/>
            <a:pathLst>
              <a:path w="277" h="463">
                <a:moveTo>
                  <a:pt x="0" y="463"/>
                </a:moveTo>
                <a:lnTo>
                  <a:pt x="0" y="463"/>
                </a:lnTo>
                <a:lnTo>
                  <a:pt x="0" y="460"/>
                </a:lnTo>
                <a:lnTo>
                  <a:pt x="207" y="460"/>
                </a:lnTo>
                <a:lnTo>
                  <a:pt x="204" y="463"/>
                </a:lnTo>
                <a:lnTo>
                  <a:pt x="207" y="463"/>
                </a:lnTo>
                <a:lnTo>
                  <a:pt x="207" y="463"/>
                </a:lnTo>
                <a:lnTo>
                  <a:pt x="0" y="463"/>
                </a:lnTo>
                <a:close/>
                <a:moveTo>
                  <a:pt x="185" y="3"/>
                </a:moveTo>
                <a:lnTo>
                  <a:pt x="185" y="3"/>
                </a:lnTo>
                <a:lnTo>
                  <a:pt x="187" y="0"/>
                </a:lnTo>
                <a:lnTo>
                  <a:pt x="274" y="0"/>
                </a:lnTo>
                <a:lnTo>
                  <a:pt x="274" y="3"/>
                </a:lnTo>
                <a:lnTo>
                  <a:pt x="185" y="3"/>
                </a:lnTo>
                <a:close/>
                <a:moveTo>
                  <a:pt x="277" y="0"/>
                </a:moveTo>
                <a:lnTo>
                  <a:pt x="277" y="0"/>
                </a:lnTo>
                <a:lnTo>
                  <a:pt x="277" y="0"/>
                </a:lnTo>
                <a:lnTo>
                  <a:pt x="277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" name="Freeform 925"/>
          <p:cNvSpPr>
            <a:spLocks/>
          </p:cNvSpPr>
          <p:nvPr/>
        </p:nvSpPr>
        <p:spPr bwMode="auto">
          <a:xfrm>
            <a:off x="4112572" y="3251559"/>
            <a:ext cx="31913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207" y="0"/>
              </a:cxn>
              <a:cxn ang="0">
                <a:pos x="204" y="3"/>
              </a:cxn>
              <a:cxn ang="0">
                <a:pos x="207" y="3"/>
              </a:cxn>
              <a:cxn ang="0">
                <a:pos x="207" y="3"/>
              </a:cxn>
              <a:cxn ang="0">
                <a:pos x="0" y="3"/>
              </a:cxn>
            </a:cxnLst>
            <a:rect l="0" t="0" r="r" b="b"/>
            <a:pathLst>
              <a:path w="207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207" y="0"/>
                </a:lnTo>
                <a:lnTo>
                  <a:pt x="204" y="3"/>
                </a:lnTo>
                <a:lnTo>
                  <a:pt x="207" y="3"/>
                </a:lnTo>
                <a:lnTo>
                  <a:pt x="207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" name="Freeform 926"/>
          <p:cNvSpPr>
            <a:spLocks/>
          </p:cNvSpPr>
          <p:nvPr/>
        </p:nvSpPr>
        <p:spPr bwMode="auto">
          <a:xfrm>
            <a:off x="4397786" y="2584052"/>
            <a:ext cx="137211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89" y="0"/>
              </a:cxn>
              <a:cxn ang="0">
                <a:pos x="89" y="3"/>
              </a:cxn>
              <a:cxn ang="0">
                <a:pos x="0" y="3"/>
              </a:cxn>
            </a:cxnLst>
            <a:rect l="0" t="0" r="r" b="b"/>
            <a:pathLst>
              <a:path w="89" h="3">
                <a:moveTo>
                  <a:pt x="0" y="3"/>
                </a:moveTo>
                <a:lnTo>
                  <a:pt x="0" y="3"/>
                </a:lnTo>
                <a:lnTo>
                  <a:pt x="2" y="0"/>
                </a:lnTo>
                <a:lnTo>
                  <a:pt x="89" y="0"/>
                </a:lnTo>
                <a:lnTo>
                  <a:pt x="89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" name="Rectangle 927"/>
          <p:cNvSpPr>
            <a:spLocks noChangeArrowheads="1"/>
          </p:cNvSpPr>
          <p:nvPr/>
        </p:nvSpPr>
        <p:spPr bwMode="auto">
          <a:xfrm>
            <a:off x="4539623" y="2584052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" name="Rectangle 928"/>
          <p:cNvSpPr>
            <a:spLocks noChangeArrowheads="1"/>
          </p:cNvSpPr>
          <p:nvPr/>
        </p:nvSpPr>
        <p:spPr bwMode="auto">
          <a:xfrm>
            <a:off x="4431704" y="3255912"/>
            <a:ext cx="4625" cy="1451"/>
          </a:xfrm>
          <a:prstGeom prst="rect">
            <a:avLst/>
          </a:prstGeom>
          <a:solidFill>
            <a:srgbClr val="988B7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" name="Rectangle 929"/>
          <p:cNvSpPr>
            <a:spLocks noChangeArrowheads="1"/>
          </p:cNvSpPr>
          <p:nvPr/>
        </p:nvSpPr>
        <p:spPr bwMode="auto">
          <a:xfrm>
            <a:off x="4431704" y="3255912"/>
            <a:ext cx="4625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" name="Freeform 930"/>
          <p:cNvSpPr>
            <a:spLocks noEditPoints="1"/>
          </p:cNvSpPr>
          <p:nvPr/>
        </p:nvSpPr>
        <p:spPr bwMode="auto">
          <a:xfrm>
            <a:off x="4431704" y="2584052"/>
            <a:ext cx="112544" cy="671860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0" y="463"/>
              </a:cxn>
              <a:cxn ang="0">
                <a:pos x="3" y="460"/>
              </a:cxn>
              <a:cxn ang="0">
                <a:pos x="6" y="460"/>
              </a:cxn>
              <a:cxn ang="0">
                <a:pos x="3" y="463"/>
              </a:cxn>
              <a:cxn ang="0">
                <a:pos x="0" y="463"/>
              </a:cxn>
              <a:cxn ang="0">
                <a:pos x="70" y="3"/>
              </a:cxn>
              <a:cxn ang="0">
                <a:pos x="70" y="0"/>
              </a:cxn>
              <a:cxn ang="0">
                <a:pos x="73" y="0"/>
              </a:cxn>
              <a:cxn ang="0">
                <a:pos x="73" y="3"/>
              </a:cxn>
              <a:cxn ang="0">
                <a:pos x="70" y="3"/>
              </a:cxn>
            </a:cxnLst>
            <a:rect l="0" t="0" r="r" b="b"/>
            <a:pathLst>
              <a:path w="73" h="463">
                <a:moveTo>
                  <a:pt x="0" y="463"/>
                </a:moveTo>
                <a:lnTo>
                  <a:pt x="0" y="463"/>
                </a:lnTo>
                <a:lnTo>
                  <a:pt x="3" y="460"/>
                </a:lnTo>
                <a:lnTo>
                  <a:pt x="6" y="460"/>
                </a:lnTo>
                <a:lnTo>
                  <a:pt x="3" y="463"/>
                </a:lnTo>
                <a:lnTo>
                  <a:pt x="0" y="463"/>
                </a:lnTo>
                <a:close/>
                <a:moveTo>
                  <a:pt x="70" y="3"/>
                </a:moveTo>
                <a:lnTo>
                  <a:pt x="70" y="0"/>
                </a:lnTo>
                <a:lnTo>
                  <a:pt x="73" y="0"/>
                </a:lnTo>
                <a:lnTo>
                  <a:pt x="73" y="3"/>
                </a:lnTo>
                <a:lnTo>
                  <a:pt x="7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" name="Freeform 931"/>
          <p:cNvSpPr>
            <a:spLocks/>
          </p:cNvSpPr>
          <p:nvPr/>
        </p:nvSpPr>
        <p:spPr bwMode="auto">
          <a:xfrm>
            <a:off x="4431704" y="3251559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6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6" y="0"/>
                </a:lnTo>
                <a:lnTo>
                  <a:pt x="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" name="Rectangle 932"/>
          <p:cNvSpPr>
            <a:spLocks noChangeArrowheads="1"/>
          </p:cNvSpPr>
          <p:nvPr/>
        </p:nvSpPr>
        <p:spPr bwMode="auto">
          <a:xfrm>
            <a:off x="4539623" y="2584052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" name="Freeform 933"/>
          <p:cNvSpPr>
            <a:spLocks/>
          </p:cNvSpPr>
          <p:nvPr/>
        </p:nvSpPr>
        <p:spPr bwMode="auto">
          <a:xfrm>
            <a:off x="4534998" y="2581150"/>
            <a:ext cx="4625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3" y="2"/>
              </a:cxn>
              <a:cxn ang="0">
                <a:pos x="0" y="2"/>
              </a:cxn>
            </a:cxnLst>
            <a:rect l="0" t="0" r="r" b="b"/>
            <a:pathLst>
              <a:path w="3" h="2">
                <a:moveTo>
                  <a:pt x="0" y="2"/>
                </a:moveTo>
                <a:lnTo>
                  <a:pt x="0" y="0"/>
                </a:lnTo>
                <a:lnTo>
                  <a:pt x="3" y="2"/>
                </a:lnTo>
                <a:lnTo>
                  <a:pt x="0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" name="Freeform 934"/>
          <p:cNvSpPr>
            <a:spLocks/>
          </p:cNvSpPr>
          <p:nvPr/>
        </p:nvSpPr>
        <p:spPr bwMode="auto">
          <a:xfrm>
            <a:off x="4534998" y="2581150"/>
            <a:ext cx="4625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3" y="2"/>
              </a:cxn>
              <a:cxn ang="0">
                <a:pos x="0" y="2"/>
              </a:cxn>
            </a:cxnLst>
            <a:rect l="0" t="0" r="r" b="b"/>
            <a:pathLst>
              <a:path w="3" h="2">
                <a:moveTo>
                  <a:pt x="0" y="2"/>
                </a:moveTo>
                <a:lnTo>
                  <a:pt x="0" y="0"/>
                </a:lnTo>
                <a:lnTo>
                  <a:pt x="3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" name="Freeform 935"/>
          <p:cNvSpPr>
            <a:spLocks noEditPoints="1"/>
          </p:cNvSpPr>
          <p:nvPr/>
        </p:nvSpPr>
        <p:spPr bwMode="auto">
          <a:xfrm>
            <a:off x="4427079" y="2584052"/>
            <a:ext cx="112544" cy="671860"/>
          </a:xfrm>
          <a:custGeom>
            <a:avLst/>
            <a:gdLst/>
            <a:ahLst/>
            <a:cxnLst>
              <a:cxn ang="0">
                <a:pos x="0" y="463"/>
              </a:cxn>
              <a:cxn ang="0">
                <a:pos x="3" y="460"/>
              </a:cxn>
              <a:cxn ang="0">
                <a:pos x="6" y="460"/>
              </a:cxn>
              <a:cxn ang="0">
                <a:pos x="3" y="463"/>
              </a:cxn>
              <a:cxn ang="0">
                <a:pos x="0" y="463"/>
              </a:cxn>
              <a:cxn ang="0">
                <a:pos x="70" y="3"/>
              </a:cxn>
              <a:cxn ang="0">
                <a:pos x="70" y="0"/>
              </a:cxn>
              <a:cxn ang="0">
                <a:pos x="73" y="0"/>
              </a:cxn>
              <a:cxn ang="0">
                <a:pos x="73" y="0"/>
              </a:cxn>
              <a:cxn ang="0">
                <a:pos x="73" y="3"/>
              </a:cxn>
              <a:cxn ang="0">
                <a:pos x="70" y="3"/>
              </a:cxn>
            </a:cxnLst>
            <a:rect l="0" t="0" r="r" b="b"/>
            <a:pathLst>
              <a:path w="73" h="463">
                <a:moveTo>
                  <a:pt x="0" y="463"/>
                </a:moveTo>
                <a:lnTo>
                  <a:pt x="3" y="460"/>
                </a:lnTo>
                <a:lnTo>
                  <a:pt x="6" y="460"/>
                </a:lnTo>
                <a:lnTo>
                  <a:pt x="3" y="463"/>
                </a:lnTo>
                <a:lnTo>
                  <a:pt x="0" y="463"/>
                </a:lnTo>
                <a:close/>
                <a:moveTo>
                  <a:pt x="70" y="3"/>
                </a:moveTo>
                <a:lnTo>
                  <a:pt x="70" y="0"/>
                </a:lnTo>
                <a:lnTo>
                  <a:pt x="73" y="0"/>
                </a:lnTo>
                <a:lnTo>
                  <a:pt x="73" y="0"/>
                </a:lnTo>
                <a:lnTo>
                  <a:pt x="73" y="3"/>
                </a:lnTo>
                <a:lnTo>
                  <a:pt x="7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" name="Freeform 936"/>
          <p:cNvSpPr>
            <a:spLocks/>
          </p:cNvSpPr>
          <p:nvPr/>
        </p:nvSpPr>
        <p:spPr bwMode="auto">
          <a:xfrm>
            <a:off x="4427079" y="3251559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0"/>
              </a:cxn>
              <a:cxn ang="0">
                <a:pos x="6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3" y="0"/>
                </a:lnTo>
                <a:lnTo>
                  <a:pt x="6" y="0"/>
                </a:lnTo>
                <a:lnTo>
                  <a:pt x="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" name="Freeform 937"/>
          <p:cNvSpPr>
            <a:spLocks/>
          </p:cNvSpPr>
          <p:nvPr/>
        </p:nvSpPr>
        <p:spPr bwMode="auto">
          <a:xfrm>
            <a:off x="4534998" y="2584052"/>
            <a:ext cx="462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3" h="3">
                <a:moveTo>
                  <a:pt x="0" y="3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" name="Freeform 938"/>
          <p:cNvSpPr>
            <a:spLocks/>
          </p:cNvSpPr>
          <p:nvPr/>
        </p:nvSpPr>
        <p:spPr bwMode="auto">
          <a:xfrm>
            <a:off x="4496455" y="2476671"/>
            <a:ext cx="699932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39" y="0"/>
              </a:cxn>
              <a:cxn ang="0">
                <a:pos x="39" y="0"/>
              </a:cxn>
              <a:cxn ang="0">
                <a:pos x="42" y="0"/>
              </a:cxn>
              <a:cxn ang="0">
                <a:pos x="42" y="0"/>
              </a:cxn>
              <a:cxn ang="0">
                <a:pos x="398" y="0"/>
              </a:cxn>
              <a:cxn ang="0">
                <a:pos x="398" y="0"/>
              </a:cxn>
              <a:cxn ang="0">
                <a:pos x="400" y="0"/>
              </a:cxn>
              <a:cxn ang="0">
                <a:pos x="400" y="0"/>
              </a:cxn>
              <a:cxn ang="0">
                <a:pos x="451" y="0"/>
              </a:cxn>
              <a:cxn ang="0">
                <a:pos x="451" y="0"/>
              </a:cxn>
              <a:cxn ang="0">
                <a:pos x="454" y="2"/>
              </a:cxn>
              <a:cxn ang="0">
                <a:pos x="0" y="2"/>
              </a:cxn>
            </a:cxnLst>
            <a:rect l="0" t="0" r="r" b="b"/>
            <a:pathLst>
              <a:path w="454" h="2">
                <a:moveTo>
                  <a:pt x="0" y="2"/>
                </a:moveTo>
                <a:lnTo>
                  <a:pt x="0" y="2"/>
                </a:lnTo>
                <a:lnTo>
                  <a:pt x="3" y="0"/>
                </a:lnTo>
                <a:lnTo>
                  <a:pt x="39" y="0"/>
                </a:lnTo>
                <a:lnTo>
                  <a:pt x="39" y="0"/>
                </a:lnTo>
                <a:lnTo>
                  <a:pt x="42" y="0"/>
                </a:lnTo>
                <a:lnTo>
                  <a:pt x="42" y="0"/>
                </a:lnTo>
                <a:lnTo>
                  <a:pt x="398" y="0"/>
                </a:lnTo>
                <a:lnTo>
                  <a:pt x="398" y="0"/>
                </a:lnTo>
                <a:lnTo>
                  <a:pt x="400" y="0"/>
                </a:lnTo>
                <a:lnTo>
                  <a:pt x="400" y="0"/>
                </a:lnTo>
                <a:lnTo>
                  <a:pt x="451" y="0"/>
                </a:lnTo>
                <a:lnTo>
                  <a:pt x="451" y="0"/>
                </a:lnTo>
                <a:lnTo>
                  <a:pt x="454" y="2"/>
                </a:lnTo>
                <a:lnTo>
                  <a:pt x="0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" name="Freeform 939"/>
          <p:cNvSpPr>
            <a:spLocks/>
          </p:cNvSpPr>
          <p:nvPr/>
        </p:nvSpPr>
        <p:spPr bwMode="auto">
          <a:xfrm>
            <a:off x="4496455" y="2476671"/>
            <a:ext cx="699932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39" y="0"/>
              </a:cxn>
              <a:cxn ang="0">
                <a:pos x="39" y="0"/>
              </a:cxn>
              <a:cxn ang="0">
                <a:pos x="42" y="0"/>
              </a:cxn>
              <a:cxn ang="0">
                <a:pos x="42" y="0"/>
              </a:cxn>
              <a:cxn ang="0">
                <a:pos x="398" y="0"/>
              </a:cxn>
              <a:cxn ang="0">
                <a:pos x="398" y="0"/>
              </a:cxn>
              <a:cxn ang="0">
                <a:pos x="400" y="0"/>
              </a:cxn>
              <a:cxn ang="0">
                <a:pos x="400" y="0"/>
              </a:cxn>
              <a:cxn ang="0">
                <a:pos x="451" y="0"/>
              </a:cxn>
              <a:cxn ang="0">
                <a:pos x="451" y="0"/>
              </a:cxn>
              <a:cxn ang="0">
                <a:pos x="454" y="2"/>
              </a:cxn>
              <a:cxn ang="0">
                <a:pos x="0" y="2"/>
              </a:cxn>
            </a:cxnLst>
            <a:rect l="0" t="0" r="r" b="b"/>
            <a:pathLst>
              <a:path w="454" h="2">
                <a:moveTo>
                  <a:pt x="0" y="2"/>
                </a:moveTo>
                <a:lnTo>
                  <a:pt x="0" y="2"/>
                </a:lnTo>
                <a:lnTo>
                  <a:pt x="3" y="0"/>
                </a:lnTo>
                <a:lnTo>
                  <a:pt x="39" y="0"/>
                </a:lnTo>
                <a:lnTo>
                  <a:pt x="39" y="0"/>
                </a:lnTo>
                <a:lnTo>
                  <a:pt x="42" y="0"/>
                </a:lnTo>
                <a:lnTo>
                  <a:pt x="42" y="0"/>
                </a:lnTo>
                <a:lnTo>
                  <a:pt x="398" y="0"/>
                </a:lnTo>
                <a:lnTo>
                  <a:pt x="398" y="0"/>
                </a:lnTo>
                <a:lnTo>
                  <a:pt x="400" y="0"/>
                </a:lnTo>
                <a:lnTo>
                  <a:pt x="400" y="0"/>
                </a:lnTo>
                <a:lnTo>
                  <a:pt x="451" y="0"/>
                </a:lnTo>
                <a:lnTo>
                  <a:pt x="451" y="0"/>
                </a:lnTo>
                <a:lnTo>
                  <a:pt x="454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" name="Freeform 940"/>
          <p:cNvSpPr>
            <a:spLocks noEditPoints="1"/>
          </p:cNvSpPr>
          <p:nvPr/>
        </p:nvSpPr>
        <p:spPr bwMode="auto">
          <a:xfrm>
            <a:off x="4556582" y="2472318"/>
            <a:ext cx="556554" cy="4353"/>
          </a:xfrm>
          <a:custGeom>
            <a:avLst/>
            <a:gdLst/>
            <a:ahLst/>
            <a:cxnLst>
              <a:cxn ang="0">
                <a:pos x="361" y="3"/>
              </a:cxn>
              <a:cxn ang="0">
                <a:pos x="361" y="3"/>
              </a:cxn>
              <a:cxn ang="0">
                <a:pos x="361" y="3"/>
              </a:cxn>
              <a:cxn ang="0">
                <a:pos x="361" y="3"/>
              </a:cxn>
              <a:cxn ang="0">
                <a:pos x="3" y="3"/>
              </a:cxn>
              <a:cxn ang="0">
                <a:pos x="3" y="0"/>
              </a:cxn>
              <a:cxn ang="0">
                <a:pos x="359" y="0"/>
              </a:cxn>
              <a:cxn ang="0">
                <a:pos x="359" y="3"/>
              </a:cxn>
              <a:cxn ang="0">
                <a:pos x="3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361" h="3">
                <a:moveTo>
                  <a:pt x="361" y="3"/>
                </a:moveTo>
                <a:lnTo>
                  <a:pt x="361" y="3"/>
                </a:lnTo>
                <a:lnTo>
                  <a:pt x="361" y="3"/>
                </a:lnTo>
                <a:lnTo>
                  <a:pt x="361" y="3"/>
                </a:lnTo>
                <a:close/>
                <a:moveTo>
                  <a:pt x="3" y="3"/>
                </a:moveTo>
                <a:lnTo>
                  <a:pt x="3" y="0"/>
                </a:lnTo>
                <a:lnTo>
                  <a:pt x="359" y="0"/>
                </a:lnTo>
                <a:lnTo>
                  <a:pt x="359" y="3"/>
                </a:lnTo>
                <a:lnTo>
                  <a:pt x="3" y="3"/>
                </a:lnTo>
                <a:close/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" name="Rectangle 941"/>
          <p:cNvSpPr>
            <a:spLocks noChangeArrowheads="1"/>
          </p:cNvSpPr>
          <p:nvPr/>
        </p:nvSpPr>
        <p:spPr bwMode="auto">
          <a:xfrm>
            <a:off x="5113136" y="2476671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" name="Rectangle 942"/>
          <p:cNvSpPr>
            <a:spLocks noChangeArrowheads="1"/>
          </p:cNvSpPr>
          <p:nvPr/>
        </p:nvSpPr>
        <p:spPr bwMode="auto">
          <a:xfrm>
            <a:off x="4561207" y="2472318"/>
            <a:ext cx="548846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" name="Rectangle 943"/>
          <p:cNvSpPr>
            <a:spLocks noChangeArrowheads="1"/>
          </p:cNvSpPr>
          <p:nvPr/>
        </p:nvSpPr>
        <p:spPr bwMode="auto">
          <a:xfrm>
            <a:off x="4556582" y="2476671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" name="Freeform 944"/>
          <p:cNvSpPr>
            <a:spLocks/>
          </p:cNvSpPr>
          <p:nvPr/>
        </p:nvSpPr>
        <p:spPr bwMode="auto">
          <a:xfrm>
            <a:off x="5113136" y="2472318"/>
            <a:ext cx="78627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3"/>
              </a:cxn>
              <a:cxn ang="0">
                <a:pos x="3" y="0"/>
              </a:cxn>
              <a:cxn ang="0">
                <a:pos x="48" y="0"/>
              </a:cxn>
              <a:cxn ang="0">
                <a:pos x="48" y="0"/>
              </a:cxn>
              <a:cxn ang="0">
                <a:pos x="51" y="3"/>
              </a:cxn>
              <a:cxn ang="0">
                <a:pos x="0" y="3"/>
              </a:cxn>
            </a:cxnLst>
            <a:rect l="0" t="0" r="r" b="b"/>
            <a:pathLst>
              <a:path w="51" h="3">
                <a:moveTo>
                  <a:pt x="0" y="3"/>
                </a:moveTo>
                <a:lnTo>
                  <a:pt x="0" y="3"/>
                </a:lnTo>
                <a:lnTo>
                  <a:pt x="3" y="3"/>
                </a:lnTo>
                <a:lnTo>
                  <a:pt x="3" y="0"/>
                </a:lnTo>
                <a:lnTo>
                  <a:pt x="48" y="0"/>
                </a:lnTo>
                <a:lnTo>
                  <a:pt x="48" y="0"/>
                </a:lnTo>
                <a:lnTo>
                  <a:pt x="51" y="3"/>
                </a:lnTo>
                <a:lnTo>
                  <a:pt x="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" name="Freeform 945"/>
          <p:cNvSpPr>
            <a:spLocks/>
          </p:cNvSpPr>
          <p:nvPr/>
        </p:nvSpPr>
        <p:spPr bwMode="auto">
          <a:xfrm>
            <a:off x="5113136" y="2472318"/>
            <a:ext cx="78627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3"/>
              </a:cxn>
              <a:cxn ang="0">
                <a:pos x="3" y="0"/>
              </a:cxn>
              <a:cxn ang="0">
                <a:pos x="48" y="0"/>
              </a:cxn>
              <a:cxn ang="0">
                <a:pos x="48" y="0"/>
              </a:cxn>
              <a:cxn ang="0">
                <a:pos x="51" y="3"/>
              </a:cxn>
              <a:cxn ang="0">
                <a:pos x="0" y="3"/>
              </a:cxn>
            </a:cxnLst>
            <a:rect l="0" t="0" r="r" b="b"/>
            <a:pathLst>
              <a:path w="51" h="3">
                <a:moveTo>
                  <a:pt x="0" y="3"/>
                </a:moveTo>
                <a:lnTo>
                  <a:pt x="0" y="3"/>
                </a:lnTo>
                <a:lnTo>
                  <a:pt x="3" y="3"/>
                </a:lnTo>
                <a:lnTo>
                  <a:pt x="3" y="0"/>
                </a:lnTo>
                <a:lnTo>
                  <a:pt x="48" y="0"/>
                </a:lnTo>
                <a:lnTo>
                  <a:pt x="48" y="0"/>
                </a:lnTo>
                <a:lnTo>
                  <a:pt x="51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" name="Freeform 946"/>
          <p:cNvSpPr>
            <a:spLocks/>
          </p:cNvSpPr>
          <p:nvPr/>
        </p:nvSpPr>
        <p:spPr bwMode="auto">
          <a:xfrm>
            <a:off x="5110052" y="2476671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" name="Freeform 947"/>
          <p:cNvSpPr>
            <a:spLocks/>
          </p:cNvSpPr>
          <p:nvPr/>
        </p:nvSpPr>
        <p:spPr bwMode="auto">
          <a:xfrm>
            <a:off x="5110052" y="2476671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4" name="Freeform 948"/>
          <p:cNvSpPr>
            <a:spLocks/>
          </p:cNvSpPr>
          <p:nvPr/>
        </p:nvSpPr>
        <p:spPr bwMode="auto">
          <a:xfrm>
            <a:off x="5110052" y="2472318"/>
            <a:ext cx="308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2" y="0"/>
              </a:cxn>
              <a:cxn ang="0">
                <a:pos x="2" y="3"/>
              </a:cxn>
              <a:cxn ang="0">
                <a:pos x="2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0"/>
                </a:lnTo>
                <a:lnTo>
                  <a:pt x="2" y="0"/>
                </a:lnTo>
                <a:lnTo>
                  <a:pt x="2" y="3"/>
                </a:lnTo>
                <a:lnTo>
                  <a:pt x="2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5" name="Freeform 949"/>
          <p:cNvSpPr>
            <a:spLocks/>
          </p:cNvSpPr>
          <p:nvPr/>
        </p:nvSpPr>
        <p:spPr bwMode="auto">
          <a:xfrm>
            <a:off x="5110052" y="2472318"/>
            <a:ext cx="308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2" y="0"/>
              </a:cxn>
              <a:cxn ang="0">
                <a:pos x="2" y="3"/>
              </a:cxn>
              <a:cxn ang="0">
                <a:pos x="2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0"/>
                </a:lnTo>
                <a:lnTo>
                  <a:pt x="2" y="0"/>
                </a:lnTo>
                <a:lnTo>
                  <a:pt x="2" y="3"/>
                </a:lnTo>
                <a:lnTo>
                  <a:pt x="2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6" name="Rectangle 950"/>
          <p:cNvSpPr>
            <a:spLocks noChangeArrowheads="1"/>
          </p:cNvSpPr>
          <p:nvPr/>
        </p:nvSpPr>
        <p:spPr bwMode="auto">
          <a:xfrm>
            <a:off x="5113136" y="2472318"/>
            <a:ext cx="4625" cy="4353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" name="Rectangle 951"/>
          <p:cNvSpPr>
            <a:spLocks noChangeArrowheads="1"/>
          </p:cNvSpPr>
          <p:nvPr/>
        </p:nvSpPr>
        <p:spPr bwMode="auto">
          <a:xfrm>
            <a:off x="5113136" y="2472318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" name="Freeform 952"/>
          <p:cNvSpPr>
            <a:spLocks/>
          </p:cNvSpPr>
          <p:nvPr/>
        </p:nvSpPr>
        <p:spPr bwMode="auto">
          <a:xfrm>
            <a:off x="4501080" y="2472318"/>
            <a:ext cx="55501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3" y="0"/>
              </a:cxn>
              <a:cxn ang="0">
                <a:pos x="33" y="3"/>
              </a:cxn>
              <a:cxn ang="0">
                <a:pos x="36" y="3"/>
              </a:cxn>
              <a:cxn ang="0">
                <a:pos x="36" y="3"/>
              </a:cxn>
              <a:cxn ang="0">
                <a:pos x="0" y="3"/>
              </a:cxn>
            </a:cxnLst>
            <a:rect l="0" t="0" r="r" b="b"/>
            <a:pathLst>
              <a:path w="36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3" y="0"/>
                </a:lnTo>
                <a:lnTo>
                  <a:pt x="33" y="3"/>
                </a:lnTo>
                <a:lnTo>
                  <a:pt x="36" y="3"/>
                </a:lnTo>
                <a:lnTo>
                  <a:pt x="36" y="3"/>
                </a:lnTo>
                <a:lnTo>
                  <a:pt x="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9" name="Freeform 953"/>
          <p:cNvSpPr>
            <a:spLocks/>
          </p:cNvSpPr>
          <p:nvPr/>
        </p:nvSpPr>
        <p:spPr bwMode="auto">
          <a:xfrm>
            <a:off x="4501080" y="2472318"/>
            <a:ext cx="55501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3" y="0"/>
              </a:cxn>
              <a:cxn ang="0">
                <a:pos x="33" y="3"/>
              </a:cxn>
              <a:cxn ang="0">
                <a:pos x="36" y="3"/>
              </a:cxn>
              <a:cxn ang="0">
                <a:pos x="36" y="3"/>
              </a:cxn>
              <a:cxn ang="0">
                <a:pos x="0" y="3"/>
              </a:cxn>
            </a:cxnLst>
            <a:rect l="0" t="0" r="r" b="b"/>
            <a:pathLst>
              <a:path w="36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3" y="0"/>
                </a:lnTo>
                <a:lnTo>
                  <a:pt x="33" y="3"/>
                </a:lnTo>
                <a:lnTo>
                  <a:pt x="36" y="3"/>
                </a:lnTo>
                <a:lnTo>
                  <a:pt x="3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0" name="Rectangle 954"/>
          <p:cNvSpPr>
            <a:spLocks noChangeArrowheads="1"/>
          </p:cNvSpPr>
          <p:nvPr/>
        </p:nvSpPr>
        <p:spPr bwMode="auto">
          <a:xfrm>
            <a:off x="4556582" y="2476671"/>
            <a:ext cx="4625" cy="1451"/>
          </a:xfrm>
          <a:prstGeom prst="rect">
            <a:avLst/>
          </a:prstGeom>
          <a:solidFill>
            <a:srgbClr val="988B7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1" name="Rectangle 955"/>
          <p:cNvSpPr>
            <a:spLocks noChangeArrowheads="1"/>
          </p:cNvSpPr>
          <p:nvPr/>
        </p:nvSpPr>
        <p:spPr bwMode="auto">
          <a:xfrm>
            <a:off x="4556582" y="2476671"/>
            <a:ext cx="4625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2" name="Freeform 956"/>
          <p:cNvSpPr>
            <a:spLocks/>
          </p:cNvSpPr>
          <p:nvPr/>
        </p:nvSpPr>
        <p:spPr bwMode="auto">
          <a:xfrm>
            <a:off x="4556582" y="2472318"/>
            <a:ext cx="462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3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3" name="Freeform 957"/>
          <p:cNvSpPr>
            <a:spLocks/>
          </p:cNvSpPr>
          <p:nvPr/>
        </p:nvSpPr>
        <p:spPr bwMode="auto">
          <a:xfrm>
            <a:off x="4556582" y="2472318"/>
            <a:ext cx="462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3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4" name="Rectangle 958"/>
          <p:cNvSpPr>
            <a:spLocks noChangeArrowheads="1"/>
          </p:cNvSpPr>
          <p:nvPr/>
        </p:nvSpPr>
        <p:spPr bwMode="auto">
          <a:xfrm>
            <a:off x="4551956" y="2472318"/>
            <a:ext cx="4625" cy="4353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5" name="Rectangle 959"/>
          <p:cNvSpPr>
            <a:spLocks noChangeArrowheads="1"/>
          </p:cNvSpPr>
          <p:nvPr/>
        </p:nvSpPr>
        <p:spPr bwMode="auto">
          <a:xfrm>
            <a:off x="4551956" y="2472318"/>
            <a:ext cx="4625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6" name="Freeform 960"/>
          <p:cNvSpPr>
            <a:spLocks noEditPoints="1"/>
          </p:cNvSpPr>
          <p:nvPr/>
        </p:nvSpPr>
        <p:spPr bwMode="auto">
          <a:xfrm>
            <a:off x="4470246" y="4032251"/>
            <a:ext cx="743100" cy="2902"/>
          </a:xfrm>
          <a:custGeom>
            <a:avLst/>
            <a:gdLst/>
            <a:ahLst/>
            <a:cxnLst>
              <a:cxn ang="0">
                <a:pos x="121" y="2"/>
              </a:cxn>
              <a:cxn ang="0">
                <a:pos x="121" y="2"/>
              </a:cxn>
              <a:cxn ang="0">
                <a:pos x="118" y="0"/>
              </a:cxn>
              <a:cxn ang="0">
                <a:pos x="482" y="0"/>
              </a:cxn>
              <a:cxn ang="0">
                <a:pos x="482" y="0"/>
              </a:cxn>
              <a:cxn ang="0">
                <a:pos x="479" y="2"/>
              </a:cxn>
              <a:cxn ang="0">
                <a:pos x="121" y="2"/>
              </a:cxn>
              <a:cxn ang="0">
                <a:pos x="107" y="2"/>
              </a:cxn>
              <a:cxn ang="0">
                <a:pos x="107" y="2"/>
              </a:cxn>
              <a:cxn ang="0">
                <a:pos x="107" y="2"/>
              </a:cxn>
              <a:cxn ang="0">
                <a:pos x="107" y="2"/>
              </a:cxn>
              <a:cxn ang="0">
                <a:pos x="109" y="2"/>
              </a:cxn>
              <a:cxn ang="0">
                <a:pos x="107" y="2"/>
              </a:cxn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98" y="0"/>
              </a:cxn>
              <a:cxn ang="0">
                <a:pos x="98" y="0"/>
              </a:cxn>
              <a:cxn ang="0">
                <a:pos x="93" y="2"/>
              </a:cxn>
              <a:cxn ang="0">
                <a:pos x="3" y="2"/>
              </a:cxn>
            </a:cxnLst>
            <a:rect l="0" t="0" r="r" b="b"/>
            <a:pathLst>
              <a:path w="482" h="2">
                <a:moveTo>
                  <a:pt x="121" y="2"/>
                </a:moveTo>
                <a:lnTo>
                  <a:pt x="121" y="2"/>
                </a:lnTo>
                <a:lnTo>
                  <a:pt x="118" y="0"/>
                </a:lnTo>
                <a:lnTo>
                  <a:pt x="482" y="0"/>
                </a:lnTo>
                <a:lnTo>
                  <a:pt x="482" y="0"/>
                </a:lnTo>
                <a:lnTo>
                  <a:pt x="479" y="2"/>
                </a:lnTo>
                <a:lnTo>
                  <a:pt x="121" y="2"/>
                </a:lnTo>
                <a:close/>
                <a:moveTo>
                  <a:pt x="107" y="2"/>
                </a:moveTo>
                <a:lnTo>
                  <a:pt x="107" y="2"/>
                </a:lnTo>
                <a:lnTo>
                  <a:pt x="107" y="2"/>
                </a:lnTo>
                <a:lnTo>
                  <a:pt x="107" y="2"/>
                </a:lnTo>
                <a:lnTo>
                  <a:pt x="109" y="2"/>
                </a:lnTo>
                <a:lnTo>
                  <a:pt x="107" y="2"/>
                </a:lnTo>
                <a:close/>
                <a:moveTo>
                  <a:pt x="3" y="2"/>
                </a:moveTo>
                <a:lnTo>
                  <a:pt x="3" y="2"/>
                </a:lnTo>
                <a:lnTo>
                  <a:pt x="0" y="0"/>
                </a:lnTo>
                <a:lnTo>
                  <a:pt x="98" y="0"/>
                </a:lnTo>
                <a:lnTo>
                  <a:pt x="98" y="0"/>
                </a:lnTo>
                <a:lnTo>
                  <a:pt x="93" y="2"/>
                </a:lnTo>
                <a:lnTo>
                  <a:pt x="3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" name="Freeform 961"/>
          <p:cNvSpPr>
            <a:spLocks/>
          </p:cNvSpPr>
          <p:nvPr/>
        </p:nvSpPr>
        <p:spPr bwMode="auto">
          <a:xfrm>
            <a:off x="4652167" y="4032251"/>
            <a:ext cx="561179" cy="2902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364" y="0"/>
              </a:cxn>
              <a:cxn ang="0">
                <a:pos x="364" y="0"/>
              </a:cxn>
              <a:cxn ang="0">
                <a:pos x="361" y="2"/>
              </a:cxn>
              <a:cxn ang="0">
                <a:pos x="3" y="2"/>
              </a:cxn>
            </a:cxnLst>
            <a:rect l="0" t="0" r="r" b="b"/>
            <a:pathLst>
              <a:path w="364" h="2">
                <a:moveTo>
                  <a:pt x="3" y="2"/>
                </a:moveTo>
                <a:lnTo>
                  <a:pt x="3" y="2"/>
                </a:lnTo>
                <a:lnTo>
                  <a:pt x="0" y="0"/>
                </a:lnTo>
                <a:lnTo>
                  <a:pt x="364" y="0"/>
                </a:lnTo>
                <a:lnTo>
                  <a:pt x="364" y="0"/>
                </a:lnTo>
                <a:lnTo>
                  <a:pt x="361" y="2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" name="Freeform 962"/>
          <p:cNvSpPr>
            <a:spLocks/>
          </p:cNvSpPr>
          <p:nvPr/>
        </p:nvSpPr>
        <p:spPr bwMode="auto">
          <a:xfrm>
            <a:off x="4635208" y="4035154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9" name="Freeform 963"/>
          <p:cNvSpPr>
            <a:spLocks/>
          </p:cNvSpPr>
          <p:nvPr/>
        </p:nvSpPr>
        <p:spPr bwMode="auto">
          <a:xfrm>
            <a:off x="4470246" y="4032251"/>
            <a:ext cx="151087" cy="2902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98" y="0"/>
              </a:cxn>
              <a:cxn ang="0">
                <a:pos x="98" y="0"/>
              </a:cxn>
              <a:cxn ang="0">
                <a:pos x="93" y="2"/>
              </a:cxn>
              <a:cxn ang="0">
                <a:pos x="3" y="2"/>
              </a:cxn>
            </a:cxnLst>
            <a:rect l="0" t="0" r="r" b="b"/>
            <a:pathLst>
              <a:path w="98" h="2">
                <a:moveTo>
                  <a:pt x="3" y="2"/>
                </a:moveTo>
                <a:lnTo>
                  <a:pt x="3" y="2"/>
                </a:lnTo>
                <a:lnTo>
                  <a:pt x="0" y="0"/>
                </a:lnTo>
                <a:lnTo>
                  <a:pt x="98" y="0"/>
                </a:lnTo>
                <a:lnTo>
                  <a:pt x="98" y="0"/>
                </a:lnTo>
                <a:lnTo>
                  <a:pt x="93" y="2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0" name="Freeform 964"/>
          <p:cNvSpPr>
            <a:spLocks/>
          </p:cNvSpPr>
          <p:nvPr/>
        </p:nvSpPr>
        <p:spPr bwMode="auto">
          <a:xfrm>
            <a:off x="4470246" y="4027898"/>
            <a:ext cx="743100" cy="4353"/>
          </a:xfrm>
          <a:custGeom>
            <a:avLst/>
            <a:gdLst/>
            <a:ahLst/>
            <a:cxnLst>
              <a:cxn ang="0">
                <a:pos x="118" y="3"/>
              </a:cxn>
              <a:cxn ang="0">
                <a:pos x="118" y="3"/>
              </a:cxn>
              <a:cxn ang="0">
                <a:pos x="107" y="0"/>
              </a:cxn>
              <a:cxn ang="0">
                <a:pos x="107" y="0"/>
              </a:cxn>
              <a:cxn ang="0">
                <a:pos x="98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482" y="0"/>
              </a:cxn>
              <a:cxn ang="0">
                <a:pos x="482" y="0"/>
              </a:cxn>
              <a:cxn ang="0">
                <a:pos x="482" y="3"/>
              </a:cxn>
              <a:cxn ang="0">
                <a:pos x="118" y="3"/>
              </a:cxn>
            </a:cxnLst>
            <a:rect l="0" t="0" r="r" b="b"/>
            <a:pathLst>
              <a:path w="482" h="3">
                <a:moveTo>
                  <a:pt x="118" y="3"/>
                </a:moveTo>
                <a:lnTo>
                  <a:pt x="118" y="3"/>
                </a:lnTo>
                <a:lnTo>
                  <a:pt x="107" y="0"/>
                </a:lnTo>
                <a:lnTo>
                  <a:pt x="107" y="0"/>
                </a:lnTo>
                <a:lnTo>
                  <a:pt x="98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482" y="0"/>
                </a:lnTo>
                <a:lnTo>
                  <a:pt x="482" y="0"/>
                </a:lnTo>
                <a:lnTo>
                  <a:pt x="482" y="3"/>
                </a:lnTo>
                <a:lnTo>
                  <a:pt x="118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1" name="Freeform 965"/>
          <p:cNvSpPr>
            <a:spLocks/>
          </p:cNvSpPr>
          <p:nvPr/>
        </p:nvSpPr>
        <p:spPr bwMode="auto">
          <a:xfrm>
            <a:off x="4470246" y="4027898"/>
            <a:ext cx="743100" cy="4353"/>
          </a:xfrm>
          <a:custGeom>
            <a:avLst/>
            <a:gdLst/>
            <a:ahLst/>
            <a:cxnLst>
              <a:cxn ang="0">
                <a:pos x="118" y="3"/>
              </a:cxn>
              <a:cxn ang="0">
                <a:pos x="118" y="3"/>
              </a:cxn>
              <a:cxn ang="0">
                <a:pos x="107" y="0"/>
              </a:cxn>
              <a:cxn ang="0">
                <a:pos x="107" y="0"/>
              </a:cxn>
              <a:cxn ang="0">
                <a:pos x="98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482" y="0"/>
              </a:cxn>
              <a:cxn ang="0">
                <a:pos x="482" y="0"/>
              </a:cxn>
              <a:cxn ang="0">
                <a:pos x="482" y="3"/>
              </a:cxn>
              <a:cxn ang="0">
                <a:pos x="118" y="3"/>
              </a:cxn>
            </a:cxnLst>
            <a:rect l="0" t="0" r="r" b="b"/>
            <a:pathLst>
              <a:path w="482" h="3">
                <a:moveTo>
                  <a:pt x="118" y="3"/>
                </a:moveTo>
                <a:lnTo>
                  <a:pt x="118" y="3"/>
                </a:lnTo>
                <a:lnTo>
                  <a:pt x="107" y="0"/>
                </a:lnTo>
                <a:lnTo>
                  <a:pt x="107" y="0"/>
                </a:lnTo>
                <a:lnTo>
                  <a:pt x="98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482" y="0"/>
                </a:lnTo>
                <a:lnTo>
                  <a:pt x="482" y="0"/>
                </a:lnTo>
                <a:lnTo>
                  <a:pt x="482" y="3"/>
                </a:lnTo>
                <a:lnTo>
                  <a:pt x="118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2" name="Freeform 966"/>
          <p:cNvSpPr>
            <a:spLocks noEditPoints="1"/>
          </p:cNvSpPr>
          <p:nvPr/>
        </p:nvSpPr>
        <p:spPr bwMode="auto">
          <a:xfrm>
            <a:off x="4095613" y="3356038"/>
            <a:ext cx="1506242" cy="4353"/>
          </a:xfrm>
          <a:custGeom>
            <a:avLst/>
            <a:gdLst/>
            <a:ahLst/>
            <a:cxnLst>
              <a:cxn ang="0">
                <a:pos x="753" y="3"/>
              </a:cxn>
              <a:cxn ang="0">
                <a:pos x="753" y="3"/>
              </a:cxn>
              <a:cxn ang="0">
                <a:pos x="750" y="3"/>
              </a:cxn>
              <a:cxn ang="0">
                <a:pos x="403" y="3"/>
              </a:cxn>
              <a:cxn ang="0">
                <a:pos x="406" y="0"/>
              </a:cxn>
              <a:cxn ang="0">
                <a:pos x="977" y="0"/>
              </a:cxn>
              <a:cxn ang="0">
                <a:pos x="977" y="0"/>
              </a:cxn>
              <a:cxn ang="0">
                <a:pos x="977" y="3"/>
              </a:cxn>
              <a:cxn ang="0">
                <a:pos x="753" y="3"/>
              </a:cxn>
              <a:cxn ang="0">
                <a:pos x="210" y="3"/>
              </a:cxn>
              <a:cxn ang="0">
                <a:pos x="207" y="3"/>
              </a:cxn>
              <a:cxn ang="0">
                <a:pos x="207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397" y="0"/>
              </a:cxn>
              <a:cxn ang="0">
                <a:pos x="397" y="3"/>
              </a:cxn>
              <a:cxn ang="0">
                <a:pos x="210" y="3"/>
              </a:cxn>
            </a:cxnLst>
            <a:rect l="0" t="0" r="r" b="b"/>
            <a:pathLst>
              <a:path w="977" h="3">
                <a:moveTo>
                  <a:pt x="753" y="3"/>
                </a:moveTo>
                <a:lnTo>
                  <a:pt x="753" y="3"/>
                </a:lnTo>
                <a:lnTo>
                  <a:pt x="750" y="3"/>
                </a:lnTo>
                <a:lnTo>
                  <a:pt x="403" y="3"/>
                </a:lnTo>
                <a:lnTo>
                  <a:pt x="406" y="0"/>
                </a:lnTo>
                <a:lnTo>
                  <a:pt x="977" y="0"/>
                </a:lnTo>
                <a:lnTo>
                  <a:pt x="977" y="0"/>
                </a:lnTo>
                <a:lnTo>
                  <a:pt x="977" y="3"/>
                </a:lnTo>
                <a:lnTo>
                  <a:pt x="753" y="3"/>
                </a:lnTo>
                <a:close/>
                <a:moveTo>
                  <a:pt x="210" y="3"/>
                </a:moveTo>
                <a:lnTo>
                  <a:pt x="207" y="3"/>
                </a:lnTo>
                <a:lnTo>
                  <a:pt x="207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397" y="0"/>
                </a:lnTo>
                <a:lnTo>
                  <a:pt x="397" y="3"/>
                </a:lnTo>
                <a:lnTo>
                  <a:pt x="210" y="3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3" name="Freeform 967"/>
          <p:cNvSpPr>
            <a:spLocks/>
          </p:cNvSpPr>
          <p:nvPr/>
        </p:nvSpPr>
        <p:spPr bwMode="auto">
          <a:xfrm>
            <a:off x="4716918" y="3356038"/>
            <a:ext cx="884936" cy="4353"/>
          </a:xfrm>
          <a:custGeom>
            <a:avLst/>
            <a:gdLst/>
            <a:ahLst/>
            <a:cxnLst>
              <a:cxn ang="0">
                <a:pos x="350" y="3"/>
              </a:cxn>
              <a:cxn ang="0">
                <a:pos x="350" y="3"/>
              </a:cxn>
              <a:cxn ang="0">
                <a:pos x="347" y="3"/>
              </a:cxn>
              <a:cxn ang="0">
                <a:pos x="0" y="3"/>
              </a:cxn>
              <a:cxn ang="0">
                <a:pos x="3" y="0"/>
              </a:cxn>
              <a:cxn ang="0">
                <a:pos x="574" y="0"/>
              </a:cxn>
              <a:cxn ang="0">
                <a:pos x="574" y="0"/>
              </a:cxn>
              <a:cxn ang="0">
                <a:pos x="574" y="3"/>
              </a:cxn>
              <a:cxn ang="0">
                <a:pos x="350" y="3"/>
              </a:cxn>
            </a:cxnLst>
            <a:rect l="0" t="0" r="r" b="b"/>
            <a:pathLst>
              <a:path w="574" h="3">
                <a:moveTo>
                  <a:pt x="350" y="3"/>
                </a:moveTo>
                <a:lnTo>
                  <a:pt x="350" y="3"/>
                </a:lnTo>
                <a:lnTo>
                  <a:pt x="347" y="3"/>
                </a:lnTo>
                <a:lnTo>
                  <a:pt x="0" y="3"/>
                </a:lnTo>
                <a:lnTo>
                  <a:pt x="3" y="0"/>
                </a:lnTo>
                <a:lnTo>
                  <a:pt x="574" y="0"/>
                </a:lnTo>
                <a:lnTo>
                  <a:pt x="574" y="0"/>
                </a:lnTo>
                <a:lnTo>
                  <a:pt x="574" y="3"/>
                </a:lnTo>
                <a:lnTo>
                  <a:pt x="35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4" name="Freeform 968"/>
          <p:cNvSpPr>
            <a:spLocks/>
          </p:cNvSpPr>
          <p:nvPr/>
        </p:nvSpPr>
        <p:spPr bwMode="auto">
          <a:xfrm>
            <a:off x="4095613" y="3356038"/>
            <a:ext cx="612055" cy="4353"/>
          </a:xfrm>
          <a:custGeom>
            <a:avLst/>
            <a:gdLst/>
            <a:ahLst/>
            <a:cxnLst>
              <a:cxn ang="0">
                <a:pos x="210" y="3"/>
              </a:cxn>
              <a:cxn ang="0">
                <a:pos x="207" y="3"/>
              </a:cxn>
              <a:cxn ang="0">
                <a:pos x="207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397" y="0"/>
              </a:cxn>
              <a:cxn ang="0">
                <a:pos x="397" y="3"/>
              </a:cxn>
              <a:cxn ang="0">
                <a:pos x="210" y="3"/>
              </a:cxn>
            </a:cxnLst>
            <a:rect l="0" t="0" r="r" b="b"/>
            <a:pathLst>
              <a:path w="397" h="3">
                <a:moveTo>
                  <a:pt x="210" y="3"/>
                </a:moveTo>
                <a:lnTo>
                  <a:pt x="207" y="3"/>
                </a:lnTo>
                <a:lnTo>
                  <a:pt x="207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397" y="0"/>
                </a:lnTo>
                <a:lnTo>
                  <a:pt x="397" y="3"/>
                </a:lnTo>
                <a:lnTo>
                  <a:pt x="21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5" name="Freeform 969"/>
          <p:cNvSpPr>
            <a:spLocks noEditPoints="1"/>
          </p:cNvSpPr>
          <p:nvPr/>
        </p:nvSpPr>
        <p:spPr bwMode="auto">
          <a:xfrm>
            <a:off x="4419370" y="3360391"/>
            <a:ext cx="832518" cy="4353"/>
          </a:xfrm>
          <a:custGeom>
            <a:avLst/>
            <a:gdLst/>
            <a:ahLst/>
            <a:cxnLst>
              <a:cxn ang="0">
                <a:pos x="193" y="3"/>
              </a:cxn>
              <a:cxn ang="0">
                <a:pos x="193" y="3"/>
              </a:cxn>
              <a:cxn ang="0">
                <a:pos x="193" y="3"/>
              </a:cxn>
              <a:cxn ang="0">
                <a:pos x="193" y="0"/>
              </a:cxn>
              <a:cxn ang="0">
                <a:pos x="540" y="0"/>
              </a:cxn>
              <a:cxn ang="0">
                <a:pos x="540" y="0"/>
              </a:cxn>
              <a:cxn ang="0">
                <a:pos x="540" y="0"/>
              </a:cxn>
              <a:cxn ang="0">
                <a:pos x="537" y="0"/>
              </a:cxn>
              <a:cxn ang="0">
                <a:pos x="540" y="3"/>
              </a:cxn>
              <a:cxn ang="0">
                <a:pos x="193" y="3"/>
              </a:cxn>
              <a:cxn ang="0">
                <a:pos x="0" y="3"/>
              </a:cxn>
              <a:cxn ang="0">
                <a:pos x="2" y="0"/>
              </a:cxn>
              <a:cxn ang="0">
                <a:pos x="0" y="0"/>
              </a:cxn>
              <a:cxn ang="0">
                <a:pos x="187" y="0"/>
              </a:cxn>
              <a:cxn ang="0">
                <a:pos x="184" y="3"/>
              </a:cxn>
              <a:cxn ang="0">
                <a:pos x="184" y="3"/>
              </a:cxn>
              <a:cxn ang="0">
                <a:pos x="184" y="3"/>
              </a:cxn>
              <a:cxn ang="0">
                <a:pos x="0" y="3"/>
              </a:cxn>
            </a:cxnLst>
            <a:rect l="0" t="0" r="r" b="b"/>
            <a:pathLst>
              <a:path w="540" h="3">
                <a:moveTo>
                  <a:pt x="193" y="3"/>
                </a:moveTo>
                <a:lnTo>
                  <a:pt x="193" y="3"/>
                </a:lnTo>
                <a:lnTo>
                  <a:pt x="193" y="3"/>
                </a:lnTo>
                <a:lnTo>
                  <a:pt x="193" y="0"/>
                </a:lnTo>
                <a:lnTo>
                  <a:pt x="540" y="0"/>
                </a:lnTo>
                <a:lnTo>
                  <a:pt x="540" y="0"/>
                </a:lnTo>
                <a:lnTo>
                  <a:pt x="540" y="0"/>
                </a:lnTo>
                <a:lnTo>
                  <a:pt x="537" y="0"/>
                </a:lnTo>
                <a:lnTo>
                  <a:pt x="540" y="3"/>
                </a:lnTo>
                <a:lnTo>
                  <a:pt x="193" y="3"/>
                </a:lnTo>
                <a:close/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187" y="0"/>
                </a:lnTo>
                <a:lnTo>
                  <a:pt x="184" y="3"/>
                </a:lnTo>
                <a:lnTo>
                  <a:pt x="184" y="3"/>
                </a:lnTo>
                <a:lnTo>
                  <a:pt x="184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6" name="Freeform 970"/>
          <p:cNvSpPr>
            <a:spLocks/>
          </p:cNvSpPr>
          <p:nvPr/>
        </p:nvSpPr>
        <p:spPr bwMode="auto">
          <a:xfrm>
            <a:off x="4716918" y="3360391"/>
            <a:ext cx="53497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347" y="0"/>
              </a:cxn>
              <a:cxn ang="0">
                <a:pos x="347" y="0"/>
              </a:cxn>
              <a:cxn ang="0">
                <a:pos x="347" y="0"/>
              </a:cxn>
              <a:cxn ang="0">
                <a:pos x="344" y="0"/>
              </a:cxn>
              <a:cxn ang="0">
                <a:pos x="347" y="3"/>
              </a:cxn>
              <a:cxn ang="0">
                <a:pos x="0" y="3"/>
              </a:cxn>
            </a:cxnLst>
            <a:rect l="0" t="0" r="r" b="b"/>
            <a:pathLst>
              <a:path w="347" h="3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347" y="0"/>
                </a:lnTo>
                <a:lnTo>
                  <a:pt x="347" y="0"/>
                </a:lnTo>
                <a:lnTo>
                  <a:pt x="347" y="0"/>
                </a:lnTo>
                <a:lnTo>
                  <a:pt x="344" y="0"/>
                </a:lnTo>
                <a:lnTo>
                  <a:pt x="347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7" name="Freeform 971"/>
          <p:cNvSpPr>
            <a:spLocks/>
          </p:cNvSpPr>
          <p:nvPr/>
        </p:nvSpPr>
        <p:spPr bwMode="auto">
          <a:xfrm>
            <a:off x="4419370" y="3360391"/>
            <a:ext cx="288298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0" y="0"/>
              </a:cxn>
              <a:cxn ang="0">
                <a:pos x="187" y="0"/>
              </a:cxn>
              <a:cxn ang="0">
                <a:pos x="184" y="3"/>
              </a:cxn>
              <a:cxn ang="0">
                <a:pos x="184" y="3"/>
              </a:cxn>
              <a:cxn ang="0">
                <a:pos x="184" y="3"/>
              </a:cxn>
              <a:cxn ang="0">
                <a:pos x="0" y="3"/>
              </a:cxn>
            </a:cxnLst>
            <a:rect l="0" t="0" r="r" b="b"/>
            <a:pathLst>
              <a:path w="187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187" y="0"/>
                </a:lnTo>
                <a:lnTo>
                  <a:pt x="184" y="3"/>
                </a:lnTo>
                <a:lnTo>
                  <a:pt x="184" y="3"/>
                </a:lnTo>
                <a:lnTo>
                  <a:pt x="184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8" name="Freeform 972"/>
          <p:cNvSpPr>
            <a:spLocks noEditPoints="1"/>
          </p:cNvSpPr>
          <p:nvPr/>
        </p:nvSpPr>
        <p:spPr bwMode="auto">
          <a:xfrm>
            <a:off x="5251889" y="3360391"/>
            <a:ext cx="349966" cy="4353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3" y="0"/>
              </a:cxn>
              <a:cxn ang="0">
                <a:pos x="227" y="0"/>
              </a:cxn>
              <a:cxn ang="0">
                <a:pos x="227" y="0"/>
              </a:cxn>
              <a:cxn ang="0">
                <a:pos x="227" y="3"/>
              </a:cxn>
              <a:cxn ang="0">
                <a:pos x="6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27" h="3">
                <a:moveTo>
                  <a:pt x="6" y="3"/>
                </a:moveTo>
                <a:lnTo>
                  <a:pt x="3" y="0"/>
                </a:lnTo>
                <a:lnTo>
                  <a:pt x="227" y="0"/>
                </a:lnTo>
                <a:lnTo>
                  <a:pt x="227" y="0"/>
                </a:lnTo>
                <a:lnTo>
                  <a:pt x="227" y="3"/>
                </a:lnTo>
                <a:lnTo>
                  <a:pt x="6" y="3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" name="Freeform 973"/>
          <p:cNvSpPr>
            <a:spLocks/>
          </p:cNvSpPr>
          <p:nvPr/>
        </p:nvSpPr>
        <p:spPr bwMode="auto">
          <a:xfrm>
            <a:off x="5256514" y="3360391"/>
            <a:ext cx="345341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224" y="0"/>
              </a:cxn>
              <a:cxn ang="0">
                <a:pos x="224" y="0"/>
              </a:cxn>
              <a:cxn ang="0">
                <a:pos x="224" y="3"/>
              </a:cxn>
              <a:cxn ang="0">
                <a:pos x="3" y="3"/>
              </a:cxn>
            </a:cxnLst>
            <a:rect l="0" t="0" r="r" b="b"/>
            <a:pathLst>
              <a:path w="224" h="3">
                <a:moveTo>
                  <a:pt x="3" y="3"/>
                </a:moveTo>
                <a:lnTo>
                  <a:pt x="0" y="0"/>
                </a:lnTo>
                <a:lnTo>
                  <a:pt x="224" y="0"/>
                </a:lnTo>
                <a:lnTo>
                  <a:pt x="224" y="0"/>
                </a:lnTo>
                <a:lnTo>
                  <a:pt x="224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0" name="Rectangle 974"/>
          <p:cNvSpPr>
            <a:spLocks noChangeArrowheads="1"/>
          </p:cNvSpPr>
          <p:nvPr/>
        </p:nvSpPr>
        <p:spPr bwMode="auto">
          <a:xfrm>
            <a:off x="5251889" y="3360391"/>
            <a:ext cx="1542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1" name="Freeform 975"/>
          <p:cNvSpPr>
            <a:spLocks/>
          </p:cNvSpPr>
          <p:nvPr/>
        </p:nvSpPr>
        <p:spPr bwMode="auto">
          <a:xfrm>
            <a:off x="5247264" y="3360391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3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" name="Freeform 976"/>
          <p:cNvSpPr>
            <a:spLocks/>
          </p:cNvSpPr>
          <p:nvPr/>
        </p:nvSpPr>
        <p:spPr bwMode="auto">
          <a:xfrm>
            <a:off x="5247264" y="3360391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3" name="Rectangle 977"/>
          <p:cNvSpPr>
            <a:spLocks noChangeArrowheads="1"/>
          </p:cNvSpPr>
          <p:nvPr/>
        </p:nvSpPr>
        <p:spPr bwMode="auto">
          <a:xfrm>
            <a:off x="5251889" y="3360391"/>
            <a:ext cx="4625" cy="1451"/>
          </a:xfrm>
          <a:prstGeom prst="rect">
            <a:avLst/>
          </a:prstGeom>
          <a:solidFill>
            <a:srgbClr val="988B7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4" name="Rectangle 978"/>
          <p:cNvSpPr>
            <a:spLocks noChangeArrowheads="1"/>
          </p:cNvSpPr>
          <p:nvPr/>
        </p:nvSpPr>
        <p:spPr bwMode="auto">
          <a:xfrm>
            <a:off x="5251889" y="3360391"/>
            <a:ext cx="4625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5" name="Freeform 979"/>
          <p:cNvSpPr>
            <a:spLocks/>
          </p:cNvSpPr>
          <p:nvPr/>
        </p:nvSpPr>
        <p:spPr bwMode="auto">
          <a:xfrm>
            <a:off x="5251889" y="3360391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3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6" name="Freeform 980"/>
          <p:cNvSpPr>
            <a:spLocks/>
          </p:cNvSpPr>
          <p:nvPr/>
        </p:nvSpPr>
        <p:spPr bwMode="auto">
          <a:xfrm>
            <a:off x="5251889" y="3360391"/>
            <a:ext cx="9250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6" y="3"/>
              </a:cxn>
              <a:cxn ang="0">
                <a:pos x="3" y="3"/>
              </a:cxn>
            </a:cxnLst>
            <a:rect l="0" t="0" r="r" b="b"/>
            <a:pathLst>
              <a:path w="6" h="3">
                <a:moveTo>
                  <a:pt x="3" y="3"/>
                </a:moveTo>
                <a:lnTo>
                  <a:pt x="0" y="0"/>
                </a:ln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7" name="Freeform 981"/>
          <p:cNvSpPr>
            <a:spLocks/>
          </p:cNvSpPr>
          <p:nvPr/>
        </p:nvSpPr>
        <p:spPr bwMode="auto">
          <a:xfrm>
            <a:off x="4090988" y="3360391"/>
            <a:ext cx="323757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210" y="0"/>
              </a:cxn>
              <a:cxn ang="0">
                <a:pos x="207" y="3"/>
              </a:cxn>
              <a:cxn ang="0">
                <a:pos x="0" y="3"/>
              </a:cxn>
            </a:cxnLst>
            <a:rect l="0" t="0" r="r" b="b"/>
            <a:pathLst>
              <a:path w="210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210" y="0"/>
                </a:lnTo>
                <a:lnTo>
                  <a:pt x="207" y="3"/>
                </a:lnTo>
                <a:lnTo>
                  <a:pt x="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" name="Freeform 982"/>
          <p:cNvSpPr>
            <a:spLocks/>
          </p:cNvSpPr>
          <p:nvPr/>
        </p:nvSpPr>
        <p:spPr bwMode="auto">
          <a:xfrm>
            <a:off x="4090988" y="3360391"/>
            <a:ext cx="323757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210" y="0"/>
              </a:cxn>
              <a:cxn ang="0">
                <a:pos x="207" y="3"/>
              </a:cxn>
              <a:cxn ang="0">
                <a:pos x="0" y="3"/>
              </a:cxn>
            </a:cxnLst>
            <a:rect l="0" t="0" r="r" b="b"/>
            <a:pathLst>
              <a:path w="210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210" y="0"/>
                </a:lnTo>
                <a:lnTo>
                  <a:pt x="207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9" name="Freeform 983"/>
          <p:cNvSpPr>
            <a:spLocks/>
          </p:cNvSpPr>
          <p:nvPr/>
        </p:nvSpPr>
        <p:spPr bwMode="auto">
          <a:xfrm>
            <a:off x="4414745" y="3360391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0" name="Freeform 984"/>
          <p:cNvSpPr>
            <a:spLocks/>
          </p:cNvSpPr>
          <p:nvPr/>
        </p:nvSpPr>
        <p:spPr bwMode="auto">
          <a:xfrm>
            <a:off x="4414745" y="3360391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1" name="Freeform 985"/>
          <p:cNvSpPr>
            <a:spLocks/>
          </p:cNvSpPr>
          <p:nvPr/>
        </p:nvSpPr>
        <p:spPr bwMode="auto">
          <a:xfrm>
            <a:off x="4414745" y="3360391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0"/>
              </a:cxn>
              <a:cxn ang="0">
                <a:pos x="0" y="0"/>
              </a:cxn>
              <a:cxn ang="0">
                <a:pos x="3" y="0"/>
              </a:cxn>
              <a:cxn ang="0">
                <a:pos x="5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3" y="0"/>
                </a:lnTo>
                <a:lnTo>
                  <a:pt x="0" y="0"/>
                </a:lnTo>
                <a:lnTo>
                  <a:pt x="3" y="0"/>
                </a:lnTo>
                <a:lnTo>
                  <a:pt x="5" y="0"/>
                </a:lnTo>
                <a:lnTo>
                  <a:pt x="3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" name="Freeform 986"/>
          <p:cNvSpPr>
            <a:spLocks/>
          </p:cNvSpPr>
          <p:nvPr/>
        </p:nvSpPr>
        <p:spPr bwMode="auto">
          <a:xfrm>
            <a:off x="4414745" y="3360391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0"/>
              </a:cxn>
              <a:cxn ang="0">
                <a:pos x="0" y="0"/>
              </a:cxn>
              <a:cxn ang="0">
                <a:pos x="3" y="0"/>
              </a:cxn>
              <a:cxn ang="0">
                <a:pos x="5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3" y="0"/>
                </a:lnTo>
                <a:lnTo>
                  <a:pt x="0" y="0"/>
                </a:lnTo>
                <a:lnTo>
                  <a:pt x="3" y="0"/>
                </a:lnTo>
                <a:lnTo>
                  <a:pt x="5" y="0"/>
                </a:lnTo>
                <a:lnTo>
                  <a:pt x="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3" name="Freeform 987"/>
          <p:cNvSpPr>
            <a:spLocks/>
          </p:cNvSpPr>
          <p:nvPr/>
        </p:nvSpPr>
        <p:spPr bwMode="auto">
          <a:xfrm>
            <a:off x="4410120" y="3360391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0"/>
              </a:cxn>
              <a:cxn ang="0">
                <a:pos x="6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3" y="0"/>
                </a:lnTo>
                <a:lnTo>
                  <a:pt x="6" y="0"/>
                </a:lnTo>
                <a:lnTo>
                  <a:pt x="3" y="3"/>
                </a:lnTo>
                <a:lnTo>
                  <a:pt x="0" y="3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4" name="Freeform 988"/>
          <p:cNvSpPr>
            <a:spLocks/>
          </p:cNvSpPr>
          <p:nvPr/>
        </p:nvSpPr>
        <p:spPr bwMode="auto">
          <a:xfrm>
            <a:off x="4410120" y="3360391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0"/>
              </a:cxn>
              <a:cxn ang="0">
                <a:pos x="6" y="0"/>
              </a:cxn>
              <a:cxn ang="0">
                <a:pos x="3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3" y="0"/>
                </a:lnTo>
                <a:lnTo>
                  <a:pt x="6" y="0"/>
                </a:lnTo>
                <a:lnTo>
                  <a:pt x="3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5" name="Freeform 989"/>
          <p:cNvSpPr>
            <a:spLocks/>
          </p:cNvSpPr>
          <p:nvPr/>
        </p:nvSpPr>
        <p:spPr bwMode="auto">
          <a:xfrm>
            <a:off x="4362327" y="4811493"/>
            <a:ext cx="97127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30" y="0"/>
              </a:cxn>
              <a:cxn ang="0">
                <a:pos x="630" y="0"/>
              </a:cxn>
              <a:cxn ang="0">
                <a:pos x="627" y="3"/>
              </a:cxn>
              <a:cxn ang="0">
                <a:pos x="0" y="3"/>
              </a:cxn>
            </a:cxnLst>
            <a:rect l="0" t="0" r="r" b="b"/>
            <a:pathLst>
              <a:path w="630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30" y="0"/>
                </a:lnTo>
                <a:lnTo>
                  <a:pt x="630" y="0"/>
                </a:lnTo>
                <a:lnTo>
                  <a:pt x="627" y="3"/>
                </a:lnTo>
                <a:lnTo>
                  <a:pt x="0" y="3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6" name="Freeform 990"/>
          <p:cNvSpPr>
            <a:spLocks/>
          </p:cNvSpPr>
          <p:nvPr/>
        </p:nvSpPr>
        <p:spPr bwMode="auto">
          <a:xfrm>
            <a:off x="4362327" y="4811493"/>
            <a:ext cx="97127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30" y="0"/>
              </a:cxn>
              <a:cxn ang="0">
                <a:pos x="630" y="0"/>
              </a:cxn>
              <a:cxn ang="0">
                <a:pos x="627" y="3"/>
              </a:cxn>
              <a:cxn ang="0">
                <a:pos x="0" y="3"/>
              </a:cxn>
            </a:cxnLst>
            <a:rect l="0" t="0" r="r" b="b"/>
            <a:pathLst>
              <a:path w="630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30" y="0"/>
                </a:lnTo>
                <a:lnTo>
                  <a:pt x="630" y="0"/>
                </a:lnTo>
                <a:lnTo>
                  <a:pt x="627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7" name="Freeform 991"/>
          <p:cNvSpPr>
            <a:spLocks/>
          </p:cNvSpPr>
          <p:nvPr/>
        </p:nvSpPr>
        <p:spPr bwMode="auto">
          <a:xfrm>
            <a:off x="4357702" y="4807139"/>
            <a:ext cx="980522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  <a:cxn ang="0">
                <a:pos x="636" y="0"/>
              </a:cxn>
              <a:cxn ang="0">
                <a:pos x="636" y="0"/>
              </a:cxn>
              <a:cxn ang="0">
                <a:pos x="633" y="3"/>
              </a:cxn>
              <a:cxn ang="0">
                <a:pos x="3" y="3"/>
              </a:cxn>
            </a:cxnLst>
            <a:rect l="0" t="0" r="r" b="b"/>
            <a:pathLst>
              <a:path w="636" h="3">
                <a:moveTo>
                  <a:pt x="3" y="3"/>
                </a:moveTo>
                <a:lnTo>
                  <a:pt x="3" y="3"/>
                </a:lnTo>
                <a:lnTo>
                  <a:pt x="0" y="0"/>
                </a:lnTo>
                <a:lnTo>
                  <a:pt x="636" y="0"/>
                </a:lnTo>
                <a:lnTo>
                  <a:pt x="636" y="0"/>
                </a:lnTo>
                <a:lnTo>
                  <a:pt x="633" y="3"/>
                </a:lnTo>
                <a:lnTo>
                  <a:pt x="3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8" name="Freeform 993"/>
          <p:cNvSpPr>
            <a:spLocks/>
          </p:cNvSpPr>
          <p:nvPr/>
        </p:nvSpPr>
        <p:spPr bwMode="auto">
          <a:xfrm>
            <a:off x="4357702" y="4807139"/>
            <a:ext cx="980522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  <a:cxn ang="0">
                <a:pos x="636" y="0"/>
              </a:cxn>
              <a:cxn ang="0">
                <a:pos x="636" y="0"/>
              </a:cxn>
              <a:cxn ang="0">
                <a:pos x="633" y="3"/>
              </a:cxn>
              <a:cxn ang="0">
                <a:pos x="3" y="3"/>
              </a:cxn>
            </a:cxnLst>
            <a:rect l="0" t="0" r="r" b="b"/>
            <a:pathLst>
              <a:path w="636" h="3">
                <a:moveTo>
                  <a:pt x="3" y="3"/>
                </a:moveTo>
                <a:lnTo>
                  <a:pt x="3" y="3"/>
                </a:lnTo>
                <a:lnTo>
                  <a:pt x="0" y="0"/>
                </a:lnTo>
                <a:lnTo>
                  <a:pt x="636" y="0"/>
                </a:lnTo>
                <a:lnTo>
                  <a:pt x="636" y="0"/>
                </a:lnTo>
                <a:lnTo>
                  <a:pt x="633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" name="Freeform 994"/>
          <p:cNvSpPr>
            <a:spLocks noEditPoints="1"/>
          </p:cNvSpPr>
          <p:nvPr/>
        </p:nvSpPr>
        <p:spPr bwMode="auto">
          <a:xfrm>
            <a:off x="4470246" y="4136730"/>
            <a:ext cx="743100" cy="2902"/>
          </a:xfrm>
          <a:custGeom>
            <a:avLst/>
            <a:gdLst/>
            <a:ahLst/>
            <a:cxnLst>
              <a:cxn ang="0">
                <a:pos x="157" y="2"/>
              </a:cxn>
              <a:cxn ang="0">
                <a:pos x="157" y="0"/>
              </a:cxn>
              <a:cxn ang="0">
                <a:pos x="482" y="0"/>
              </a:cxn>
              <a:cxn ang="0">
                <a:pos x="482" y="0"/>
              </a:cxn>
              <a:cxn ang="0">
                <a:pos x="482" y="2"/>
              </a:cxn>
              <a:cxn ang="0">
                <a:pos x="157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149" y="0"/>
              </a:cxn>
              <a:cxn ang="0">
                <a:pos x="149" y="2"/>
              </a:cxn>
              <a:cxn ang="0">
                <a:pos x="0" y="2"/>
              </a:cxn>
            </a:cxnLst>
            <a:rect l="0" t="0" r="r" b="b"/>
            <a:pathLst>
              <a:path w="482" h="2">
                <a:moveTo>
                  <a:pt x="157" y="2"/>
                </a:moveTo>
                <a:lnTo>
                  <a:pt x="157" y="0"/>
                </a:lnTo>
                <a:lnTo>
                  <a:pt x="482" y="0"/>
                </a:lnTo>
                <a:lnTo>
                  <a:pt x="482" y="0"/>
                </a:lnTo>
                <a:lnTo>
                  <a:pt x="482" y="2"/>
                </a:lnTo>
                <a:lnTo>
                  <a:pt x="157" y="2"/>
                </a:lnTo>
                <a:close/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149" y="0"/>
                </a:lnTo>
                <a:lnTo>
                  <a:pt x="149" y="2"/>
                </a:lnTo>
                <a:lnTo>
                  <a:pt x="0" y="2"/>
                </a:lnTo>
                <a:close/>
              </a:path>
            </a:pathLst>
          </a:custGeom>
          <a:solidFill>
            <a:srgbClr val="988B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" name="Freeform 995"/>
          <p:cNvSpPr>
            <a:spLocks/>
          </p:cNvSpPr>
          <p:nvPr/>
        </p:nvSpPr>
        <p:spPr bwMode="auto">
          <a:xfrm>
            <a:off x="4712294" y="4136730"/>
            <a:ext cx="501053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325" y="0"/>
              </a:cxn>
              <a:cxn ang="0">
                <a:pos x="325" y="0"/>
              </a:cxn>
              <a:cxn ang="0">
                <a:pos x="325" y="2"/>
              </a:cxn>
              <a:cxn ang="0">
                <a:pos x="0" y="2"/>
              </a:cxn>
            </a:cxnLst>
            <a:rect l="0" t="0" r="r" b="b"/>
            <a:pathLst>
              <a:path w="325" h="2">
                <a:moveTo>
                  <a:pt x="0" y="2"/>
                </a:moveTo>
                <a:lnTo>
                  <a:pt x="0" y="0"/>
                </a:lnTo>
                <a:lnTo>
                  <a:pt x="325" y="0"/>
                </a:lnTo>
                <a:lnTo>
                  <a:pt x="325" y="0"/>
                </a:lnTo>
                <a:lnTo>
                  <a:pt x="325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" name="Freeform 996"/>
          <p:cNvSpPr>
            <a:spLocks/>
          </p:cNvSpPr>
          <p:nvPr/>
        </p:nvSpPr>
        <p:spPr bwMode="auto">
          <a:xfrm>
            <a:off x="4470246" y="4136730"/>
            <a:ext cx="229713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149" y="0"/>
              </a:cxn>
              <a:cxn ang="0">
                <a:pos x="149" y="2"/>
              </a:cxn>
              <a:cxn ang="0">
                <a:pos x="0" y="2"/>
              </a:cxn>
            </a:cxnLst>
            <a:rect l="0" t="0" r="r" b="b"/>
            <a:pathLst>
              <a:path w="149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149" y="0"/>
                </a:lnTo>
                <a:lnTo>
                  <a:pt x="149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" name="Freeform 997"/>
          <p:cNvSpPr>
            <a:spLocks noEditPoints="1"/>
          </p:cNvSpPr>
          <p:nvPr/>
        </p:nvSpPr>
        <p:spPr bwMode="auto">
          <a:xfrm>
            <a:off x="4470246" y="4139632"/>
            <a:ext cx="743100" cy="4353"/>
          </a:xfrm>
          <a:custGeom>
            <a:avLst/>
            <a:gdLst/>
            <a:ahLst/>
            <a:cxnLst>
              <a:cxn ang="0">
                <a:pos x="154" y="3"/>
              </a:cxn>
              <a:cxn ang="0">
                <a:pos x="154" y="3"/>
              </a:cxn>
              <a:cxn ang="0">
                <a:pos x="157" y="0"/>
              </a:cxn>
              <a:cxn ang="0">
                <a:pos x="157" y="0"/>
              </a:cxn>
              <a:cxn ang="0">
                <a:pos x="482" y="0"/>
              </a:cxn>
              <a:cxn ang="0">
                <a:pos x="482" y="0"/>
              </a:cxn>
              <a:cxn ang="0">
                <a:pos x="482" y="3"/>
              </a:cxn>
              <a:cxn ang="0">
                <a:pos x="154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49" y="0"/>
              </a:cxn>
              <a:cxn ang="0">
                <a:pos x="149" y="0"/>
              </a:cxn>
              <a:cxn ang="0">
                <a:pos x="149" y="0"/>
              </a:cxn>
              <a:cxn ang="0">
                <a:pos x="149" y="3"/>
              </a:cxn>
              <a:cxn ang="0">
                <a:pos x="0" y="3"/>
              </a:cxn>
            </a:cxnLst>
            <a:rect l="0" t="0" r="r" b="b"/>
            <a:pathLst>
              <a:path w="482" h="3">
                <a:moveTo>
                  <a:pt x="154" y="3"/>
                </a:moveTo>
                <a:lnTo>
                  <a:pt x="154" y="3"/>
                </a:lnTo>
                <a:lnTo>
                  <a:pt x="157" y="0"/>
                </a:lnTo>
                <a:lnTo>
                  <a:pt x="157" y="0"/>
                </a:lnTo>
                <a:lnTo>
                  <a:pt x="482" y="0"/>
                </a:lnTo>
                <a:lnTo>
                  <a:pt x="482" y="0"/>
                </a:lnTo>
                <a:lnTo>
                  <a:pt x="482" y="3"/>
                </a:lnTo>
                <a:lnTo>
                  <a:pt x="154" y="3"/>
                </a:lnTo>
                <a:close/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149" y="0"/>
                </a:lnTo>
                <a:lnTo>
                  <a:pt x="149" y="0"/>
                </a:lnTo>
                <a:lnTo>
                  <a:pt x="149" y="0"/>
                </a:lnTo>
                <a:lnTo>
                  <a:pt x="149" y="3"/>
                </a:lnTo>
                <a:lnTo>
                  <a:pt x="0" y="3"/>
                </a:lnTo>
                <a:close/>
              </a:path>
            </a:pathLst>
          </a:custGeom>
          <a:solidFill>
            <a:srgbClr val="975B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" name="Freeform 998"/>
          <p:cNvSpPr>
            <a:spLocks/>
          </p:cNvSpPr>
          <p:nvPr/>
        </p:nvSpPr>
        <p:spPr bwMode="auto">
          <a:xfrm>
            <a:off x="4707668" y="4139632"/>
            <a:ext cx="505678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328" y="0"/>
              </a:cxn>
              <a:cxn ang="0">
                <a:pos x="328" y="0"/>
              </a:cxn>
              <a:cxn ang="0">
                <a:pos x="328" y="3"/>
              </a:cxn>
              <a:cxn ang="0">
                <a:pos x="0" y="3"/>
              </a:cxn>
            </a:cxnLst>
            <a:rect l="0" t="0" r="r" b="b"/>
            <a:pathLst>
              <a:path w="328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328" y="0"/>
                </a:lnTo>
                <a:lnTo>
                  <a:pt x="328" y="0"/>
                </a:lnTo>
                <a:lnTo>
                  <a:pt x="328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" name="Freeform 999"/>
          <p:cNvSpPr>
            <a:spLocks/>
          </p:cNvSpPr>
          <p:nvPr/>
        </p:nvSpPr>
        <p:spPr bwMode="auto">
          <a:xfrm>
            <a:off x="4470246" y="4139632"/>
            <a:ext cx="22971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49" y="0"/>
              </a:cxn>
              <a:cxn ang="0">
                <a:pos x="149" y="0"/>
              </a:cxn>
              <a:cxn ang="0">
                <a:pos x="149" y="0"/>
              </a:cxn>
              <a:cxn ang="0">
                <a:pos x="149" y="3"/>
              </a:cxn>
              <a:cxn ang="0">
                <a:pos x="0" y="3"/>
              </a:cxn>
            </a:cxnLst>
            <a:rect l="0" t="0" r="r" b="b"/>
            <a:pathLst>
              <a:path w="149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149" y="0"/>
                </a:lnTo>
                <a:lnTo>
                  <a:pt x="149" y="0"/>
                </a:lnTo>
                <a:lnTo>
                  <a:pt x="149" y="0"/>
                </a:lnTo>
                <a:lnTo>
                  <a:pt x="149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" name="Freeform 1000"/>
          <p:cNvSpPr>
            <a:spLocks noEditPoints="1"/>
          </p:cNvSpPr>
          <p:nvPr/>
        </p:nvSpPr>
        <p:spPr bwMode="auto">
          <a:xfrm>
            <a:off x="4487205" y="2781402"/>
            <a:ext cx="699932" cy="100126"/>
          </a:xfrm>
          <a:custGeom>
            <a:avLst/>
            <a:gdLst/>
            <a:ahLst/>
            <a:cxnLst>
              <a:cxn ang="0">
                <a:pos x="429" y="58"/>
              </a:cxn>
              <a:cxn ang="0">
                <a:pos x="440" y="53"/>
              </a:cxn>
              <a:cxn ang="0">
                <a:pos x="418" y="36"/>
              </a:cxn>
              <a:cxn ang="0">
                <a:pos x="434" y="22"/>
              </a:cxn>
              <a:cxn ang="0">
                <a:pos x="440" y="36"/>
              </a:cxn>
              <a:cxn ang="0">
                <a:pos x="426" y="33"/>
              </a:cxn>
              <a:cxn ang="0">
                <a:pos x="451" y="50"/>
              </a:cxn>
              <a:cxn ang="0">
                <a:pos x="434" y="69"/>
              </a:cxn>
              <a:cxn ang="0">
                <a:pos x="362" y="44"/>
              </a:cxn>
              <a:cxn ang="0">
                <a:pos x="384" y="22"/>
              </a:cxn>
              <a:cxn ang="0">
                <a:pos x="376" y="50"/>
              </a:cxn>
              <a:cxn ang="0">
                <a:pos x="392" y="58"/>
              </a:cxn>
              <a:cxn ang="0">
                <a:pos x="401" y="67"/>
              </a:cxn>
              <a:cxn ang="0">
                <a:pos x="378" y="33"/>
              </a:cxn>
              <a:cxn ang="0">
                <a:pos x="392" y="33"/>
              </a:cxn>
              <a:cxn ang="0">
                <a:pos x="317" y="55"/>
              </a:cxn>
              <a:cxn ang="0">
                <a:pos x="342" y="58"/>
              </a:cxn>
              <a:cxn ang="0">
                <a:pos x="322" y="44"/>
              </a:cxn>
              <a:cxn ang="0">
                <a:pos x="322" y="25"/>
              </a:cxn>
              <a:cxn ang="0">
                <a:pos x="350" y="28"/>
              </a:cxn>
              <a:cxn ang="0">
                <a:pos x="336" y="31"/>
              </a:cxn>
              <a:cxn ang="0">
                <a:pos x="339" y="39"/>
              </a:cxn>
              <a:cxn ang="0">
                <a:pos x="350" y="64"/>
              </a:cxn>
              <a:cxn ang="0">
                <a:pos x="280" y="67"/>
              </a:cxn>
              <a:cxn ang="0">
                <a:pos x="286" y="58"/>
              </a:cxn>
              <a:cxn ang="0">
                <a:pos x="300" y="53"/>
              </a:cxn>
              <a:cxn ang="0">
                <a:pos x="275" y="36"/>
              </a:cxn>
              <a:cxn ang="0">
                <a:pos x="300" y="22"/>
              </a:cxn>
              <a:cxn ang="0">
                <a:pos x="297" y="31"/>
              </a:cxn>
              <a:cxn ang="0">
                <a:pos x="286" y="36"/>
              </a:cxn>
              <a:cxn ang="0">
                <a:pos x="311" y="53"/>
              </a:cxn>
              <a:cxn ang="0">
                <a:pos x="292" y="69"/>
              </a:cxn>
              <a:cxn ang="0">
                <a:pos x="219" y="44"/>
              </a:cxn>
              <a:cxn ang="0">
                <a:pos x="252" y="22"/>
              </a:cxn>
              <a:cxn ang="0">
                <a:pos x="236" y="53"/>
              </a:cxn>
              <a:cxn ang="0">
                <a:pos x="250" y="58"/>
              </a:cxn>
              <a:cxn ang="0">
                <a:pos x="252" y="69"/>
              </a:cxn>
              <a:cxn ang="0">
                <a:pos x="236" y="36"/>
              </a:cxn>
              <a:cxn ang="0">
                <a:pos x="244" y="31"/>
              </a:cxn>
              <a:cxn ang="0">
                <a:pos x="168" y="44"/>
              </a:cxn>
              <a:cxn ang="0">
                <a:pos x="199" y="22"/>
              </a:cxn>
              <a:cxn ang="0">
                <a:pos x="199" y="33"/>
              </a:cxn>
              <a:cxn ang="0">
                <a:pos x="182" y="39"/>
              </a:cxn>
              <a:cxn ang="0">
                <a:pos x="194" y="58"/>
              </a:cxn>
              <a:cxn ang="0">
                <a:pos x="210" y="61"/>
              </a:cxn>
              <a:cxn ang="0">
                <a:pos x="177" y="64"/>
              </a:cxn>
              <a:cxn ang="0">
                <a:pos x="110" y="44"/>
              </a:cxn>
              <a:cxn ang="0">
                <a:pos x="135" y="22"/>
              </a:cxn>
              <a:cxn ang="0">
                <a:pos x="163" y="44"/>
              </a:cxn>
              <a:cxn ang="0">
                <a:pos x="124" y="67"/>
              </a:cxn>
              <a:cxn ang="0">
                <a:pos x="126" y="55"/>
              </a:cxn>
              <a:cxn ang="0">
                <a:pos x="146" y="55"/>
              </a:cxn>
              <a:cxn ang="0">
                <a:pos x="140" y="33"/>
              </a:cxn>
              <a:cxn ang="0">
                <a:pos x="84" y="22"/>
              </a:cxn>
              <a:cxn ang="0">
                <a:pos x="104" y="22"/>
              </a:cxn>
              <a:cxn ang="0">
                <a:pos x="84" y="39"/>
              </a:cxn>
              <a:cxn ang="0">
                <a:pos x="26" y="0"/>
              </a:cxn>
              <a:cxn ang="0">
                <a:pos x="56" y="14"/>
              </a:cxn>
              <a:cxn ang="0">
                <a:pos x="40" y="42"/>
              </a:cxn>
              <a:cxn ang="0">
                <a:pos x="23" y="31"/>
              </a:cxn>
              <a:cxn ang="0">
                <a:pos x="42" y="22"/>
              </a:cxn>
              <a:cxn ang="0">
                <a:pos x="17" y="31"/>
              </a:cxn>
            </a:cxnLst>
            <a:rect l="0" t="0" r="r" b="b"/>
            <a:pathLst>
              <a:path w="454" h="69">
                <a:moveTo>
                  <a:pt x="420" y="67"/>
                </a:moveTo>
                <a:lnTo>
                  <a:pt x="420" y="67"/>
                </a:lnTo>
                <a:lnTo>
                  <a:pt x="418" y="61"/>
                </a:lnTo>
                <a:lnTo>
                  <a:pt x="415" y="55"/>
                </a:lnTo>
                <a:lnTo>
                  <a:pt x="426" y="53"/>
                </a:lnTo>
                <a:lnTo>
                  <a:pt x="426" y="53"/>
                </a:lnTo>
                <a:lnTo>
                  <a:pt x="429" y="58"/>
                </a:lnTo>
                <a:lnTo>
                  <a:pt x="429" y="58"/>
                </a:lnTo>
                <a:lnTo>
                  <a:pt x="434" y="61"/>
                </a:lnTo>
                <a:lnTo>
                  <a:pt x="434" y="61"/>
                </a:lnTo>
                <a:lnTo>
                  <a:pt x="440" y="58"/>
                </a:lnTo>
                <a:lnTo>
                  <a:pt x="440" y="58"/>
                </a:lnTo>
                <a:lnTo>
                  <a:pt x="443" y="55"/>
                </a:lnTo>
                <a:lnTo>
                  <a:pt x="440" y="53"/>
                </a:lnTo>
                <a:lnTo>
                  <a:pt x="440" y="53"/>
                </a:lnTo>
                <a:lnTo>
                  <a:pt x="437" y="53"/>
                </a:lnTo>
                <a:lnTo>
                  <a:pt x="437" y="53"/>
                </a:lnTo>
                <a:lnTo>
                  <a:pt x="420" y="44"/>
                </a:lnTo>
                <a:lnTo>
                  <a:pt x="420" y="44"/>
                </a:lnTo>
                <a:lnTo>
                  <a:pt x="418" y="42"/>
                </a:lnTo>
                <a:lnTo>
                  <a:pt x="418" y="36"/>
                </a:lnTo>
                <a:lnTo>
                  <a:pt x="418" y="36"/>
                </a:lnTo>
                <a:lnTo>
                  <a:pt x="418" y="31"/>
                </a:lnTo>
                <a:lnTo>
                  <a:pt x="420" y="25"/>
                </a:lnTo>
                <a:lnTo>
                  <a:pt x="420" y="25"/>
                </a:lnTo>
                <a:lnTo>
                  <a:pt x="426" y="22"/>
                </a:lnTo>
                <a:lnTo>
                  <a:pt x="434" y="22"/>
                </a:lnTo>
                <a:lnTo>
                  <a:pt x="434" y="22"/>
                </a:lnTo>
                <a:lnTo>
                  <a:pt x="440" y="22"/>
                </a:lnTo>
                <a:lnTo>
                  <a:pt x="446" y="25"/>
                </a:lnTo>
                <a:lnTo>
                  <a:pt x="446" y="25"/>
                </a:lnTo>
                <a:lnTo>
                  <a:pt x="448" y="28"/>
                </a:lnTo>
                <a:lnTo>
                  <a:pt x="451" y="33"/>
                </a:lnTo>
                <a:lnTo>
                  <a:pt x="440" y="36"/>
                </a:lnTo>
                <a:lnTo>
                  <a:pt x="440" y="36"/>
                </a:lnTo>
                <a:lnTo>
                  <a:pt x="440" y="31"/>
                </a:lnTo>
                <a:lnTo>
                  <a:pt x="440" y="31"/>
                </a:lnTo>
                <a:lnTo>
                  <a:pt x="434" y="31"/>
                </a:lnTo>
                <a:lnTo>
                  <a:pt x="434" y="31"/>
                </a:lnTo>
                <a:lnTo>
                  <a:pt x="429" y="31"/>
                </a:lnTo>
                <a:lnTo>
                  <a:pt x="429" y="31"/>
                </a:lnTo>
                <a:lnTo>
                  <a:pt x="426" y="33"/>
                </a:lnTo>
                <a:lnTo>
                  <a:pt x="429" y="36"/>
                </a:lnTo>
                <a:lnTo>
                  <a:pt x="429" y="36"/>
                </a:lnTo>
                <a:lnTo>
                  <a:pt x="437" y="39"/>
                </a:lnTo>
                <a:lnTo>
                  <a:pt x="437" y="39"/>
                </a:lnTo>
                <a:lnTo>
                  <a:pt x="448" y="44"/>
                </a:lnTo>
                <a:lnTo>
                  <a:pt x="448" y="44"/>
                </a:lnTo>
                <a:lnTo>
                  <a:pt x="451" y="50"/>
                </a:lnTo>
                <a:lnTo>
                  <a:pt x="454" y="53"/>
                </a:lnTo>
                <a:lnTo>
                  <a:pt x="454" y="53"/>
                </a:lnTo>
                <a:lnTo>
                  <a:pt x="451" y="61"/>
                </a:lnTo>
                <a:lnTo>
                  <a:pt x="448" y="64"/>
                </a:lnTo>
                <a:lnTo>
                  <a:pt x="448" y="64"/>
                </a:lnTo>
                <a:lnTo>
                  <a:pt x="443" y="69"/>
                </a:lnTo>
                <a:lnTo>
                  <a:pt x="434" y="69"/>
                </a:lnTo>
                <a:lnTo>
                  <a:pt x="434" y="69"/>
                </a:lnTo>
                <a:lnTo>
                  <a:pt x="426" y="69"/>
                </a:lnTo>
                <a:lnTo>
                  <a:pt x="420" y="67"/>
                </a:lnTo>
                <a:close/>
                <a:moveTo>
                  <a:pt x="367" y="61"/>
                </a:moveTo>
                <a:lnTo>
                  <a:pt x="367" y="61"/>
                </a:lnTo>
                <a:lnTo>
                  <a:pt x="362" y="55"/>
                </a:lnTo>
                <a:lnTo>
                  <a:pt x="362" y="44"/>
                </a:lnTo>
                <a:lnTo>
                  <a:pt x="362" y="44"/>
                </a:lnTo>
                <a:lnTo>
                  <a:pt x="362" y="36"/>
                </a:lnTo>
                <a:lnTo>
                  <a:pt x="367" y="28"/>
                </a:lnTo>
                <a:lnTo>
                  <a:pt x="367" y="28"/>
                </a:lnTo>
                <a:lnTo>
                  <a:pt x="376" y="22"/>
                </a:lnTo>
                <a:lnTo>
                  <a:pt x="384" y="22"/>
                </a:lnTo>
                <a:lnTo>
                  <a:pt x="384" y="22"/>
                </a:lnTo>
                <a:lnTo>
                  <a:pt x="395" y="22"/>
                </a:lnTo>
                <a:lnTo>
                  <a:pt x="404" y="28"/>
                </a:lnTo>
                <a:lnTo>
                  <a:pt x="404" y="28"/>
                </a:lnTo>
                <a:lnTo>
                  <a:pt x="409" y="36"/>
                </a:lnTo>
                <a:lnTo>
                  <a:pt x="409" y="50"/>
                </a:lnTo>
                <a:lnTo>
                  <a:pt x="376" y="50"/>
                </a:lnTo>
                <a:lnTo>
                  <a:pt x="376" y="50"/>
                </a:lnTo>
                <a:lnTo>
                  <a:pt x="376" y="53"/>
                </a:lnTo>
                <a:lnTo>
                  <a:pt x="378" y="58"/>
                </a:lnTo>
                <a:lnTo>
                  <a:pt x="378" y="58"/>
                </a:lnTo>
                <a:lnTo>
                  <a:pt x="381" y="58"/>
                </a:lnTo>
                <a:lnTo>
                  <a:pt x="387" y="61"/>
                </a:lnTo>
                <a:lnTo>
                  <a:pt x="387" y="61"/>
                </a:lnTo>
                <a:lnTo>
                  <a:pt x="392" y="58"/>
                </a:lnTo>
                <a:lnTo>
                  <a:pt x="392" y="58"/>
                </a:lnTo>
                <a:lnTo>
                  <a:pt x="395" y="53"/>
                </a:lnTo>
                <a:lnTo>
                  <a:pt x="409" y="55"/>
                </a:lnTo>
                <a:lnTo>
                  <a:pt x="409" y="55"/>
                </a:lnTo>
                <a:lnTo>
                  <a:pt x="406" y="61"/>
                </a:lnTo>
                <a:lnTo>
                  <a:pt x="401" y="67"/>
                </a:lnTo>
                <a:lnTo>
                  <a:pt x="401" y="67"/>
                </a:lnTo>
                <a:lnTo>
                  <a:pt x="395" y="69"/>
                </a:lnTo>
                <a:lnTo>
                  <a:pt x="387" y="69"/>
                </a:lnTo>
                <a:lnTo>
                  <a:pt x="387" y="69"/>
                </a:lnTo>
                <a:lnTo>
                  <a:pt x="376" y="67"/>
                </a:lnTo>
                <a:lnTo>
                  <a:pt x="367" y="61"/>
                </a:lnTo>
                <a:close/>
                <a:moveTo>
                  <a:pt x="378" y="33"/>
                </a:moveTo>
                <a:lnTo>
                  <a:pt x="378" y="33"/>
                </a:lnTo>
                <a:lnTo>
                  <a:pt x="376" y="36"/>
                </a:lnTo>
                <a:lnTo>
                  <a:pt x="376" y="42"/>
                </a:lnTo>
                <a:lnTo>
                  <a:pt x="395" y="42"/>
                </a:lnTo>
                <a:lnTo>
                  <a:pt x="395" y="42"/>
                </a:lnTo>
                <a:lnTo>
                  <a:pt x="395" y="36"/>
                </a:lnTo>
                <a:lnTo>
                  <a:pt x="392" y="33"/>
                </a:lnTo>
                <a:lnTo>
                  <a:pt x="392" y="33"/>
                </a:lnTo>
                <a:lnTo>
                  <a:pt x="387" y="31"/>
                </a:lnTo>
                <a:lnTo>
                  <a:pt x="387" y="31"/>
                </a:lnTo>
                <a:lnTo>
                  <a:pt x="378" y="33"/>
                </a:lnTo>
                <a:close/>
                <a:moveTo>
                  <a:pt x="322" y="67"/>
                </a:moveTo>
                <a:lnTo>
                  <a:pt x="322" y="67"/>
                </a:lnTo>
                <a:lnTo>
                  <a:pt x="320" y="61"/>
                </a:lnTo>
                <a:lnTo>
                  <a:pt x="317" y="55"/>
                </a:lnTo>
                <a:lnTo>
                  <a:pt x="328" y="53"/>
                </a:lnTo>
                <a:lnTo>
                  <a:pt x="328" y="53"/>
                </a:lnTo>
                <a:lnTo>
                  <a:pt x="331" y="58"/>
                </a:lnTo>
                <a:lnTo>
                  <a:pt x="331" y="58"/>
                </a:lnTo>
                <a:lnTo>
                  <a:pt x="336" y="61"/>
                </a:lnTo>
                <a:lnTo>
                  <a:pt x="336" y="61"/>
                </a:lnTo>
                <a:lnTo>
                  <a:pt x="342" y="58"/>
                </a:lnTo>
                <a:lnTo>
                  <a:pt x="342" y="58"/>
                </a:lnTo>
                <a:lnTo>
                  <a:pt x="345" y="55"/>
                </a:lnTo>
                <a:lnTo>
                  <a:pt x="342" y="53"/>
                </a:lnTo>
                <a:lnTo>
                  <a:pt x="342" y="53"/>
                </a:lnTo>
                <a:lnTo>
                  <a:pt x="339" y="53"/>
                </a:lnTo>
                <a:lnTo>
                  <a:pt x="339" y="53"/>
                </a:lnTo>
                <a:lnTo>
                  <a:pt x="322" y="44"/>
                </a:lnTo>
                <a:lnTo>
                  <a:pt x="322" y="44"/>
                </a:lnTo>
                <a:lnTo>
                  <a:pt x="320" y="42"/>
                </a:lnTo>
                <a:lnTo>
                  <a:pt x="317" y="36"/>
                </a:lnTo>
                <a:lnTo>
                  <a:pt x="317" y="36"/>
                </a:lnTo>
                <a:lnTo>
                  <a:pt x="320" y="31"/>
                </a:lnTo>
                <a:lnTo>
                  <a:pt x="322" y="25"/>
                </a:lnTo>
                <a:lnTo>
                  <a:pt x="322" y="25"/>
                </a:lnTo>
                <a:lnTo>
                  <a:pt x="328" y="22"/>
                </a:lnTo>
                <a:lnTo>
                  <a:pt x="334" y="22"/>
                </a:lnTo>
                <a:lnTo>
                  <a:pt x="334" y="22"/>
                </a:lnTo>
                <a:lnTo>
                  <a:pt x="342" y="22"/>
                </a:lnTo>
                <a:lnTo>
                  <a:pt x="348" y="25"/>
                </a:lnTo>
                <a:lnTo>
                  <a:pt x="348" y="25"/>
                </a:lnTo>
                <a:lnTo>
                  <a:pt x="350" y="28"/>
                </a:lnTo>
                <a:lnTo>
                  <a:pt x="353" y="33"/>
                </a:lnTo>
                <a:lnTo>
                  <a:pt x="342" y="36"/>
                </a:lnTo>
                <a:lnTo>
                  <a:pt x="342" y="36"/>
                </a:lnTo>
                <a:lnTo>
                  <a:pt x="339" y="31"/>
                </a:lnTo>
                <a:lnTo>
                  <a:pt x="339" y="31"/>
                </a:lnTo>
                <a:lnTo>
                  <a:pt x="336" y="31"/>
                </a:lnTo>
                <a:lnTo>
                  <a:pt x="336" y="31"/>
                </a:lnTo>
                <a:lnTo>
                  <a:pt x="328" y="31"/>
                </a:lnTo>
                <a:lnTo>
                  <a:pt x="328" y="31"/>
                </a:lnTo>
                <a:lnTo>
                  <a:pt x="328" y="33"/>
                </a:lnTo>
                <a:lnTo>
                  <a:pt x="328" y="36"/>
                </a:lnTo>
                <a:lnTo>
                  <a:pt x="328" y="36"/>
                </a:lnTo>
                <a:lnTo>
                  <a:pt x="339" y="39"/>
                </a:lnTo>
                <a:lnTo>
                  <a:pt x="339" y="39"/>
                </a:lnTo>
                <a:lnTo>
                  <a:pt x="350" y="44"/>
                </a:lnTo>
                <a:lnTo>
                  <a:pt x="350" y="44"/>
                </a:lnTo>
                <a:lnTo>
                  <a:pt x="353" y="50"/>
                </a:lnTo>
                <a:lnTo>
                  <a:pt x="353" y="53"/>
                </a:lnTo>
                <a:lnTo>
                  <a:pt x="353" y="53"/>
                </a:lnTo>
                <a:lnTo>
                  <a:pt x="353" y="61"/>
                </a:lnTo>
                <a:lnTo>
                  <a:pt x="350" y="64"/>
                </a:lnTo>
                <a:lnTo>
                  <a:pt x="350" y="64"/>
                </a:lnTo>
                <a:lnTo>
                  <a:pt x="345" y="69"/>
                </a:lnTo>
                <a:lnTo>
                  <a:pt x="336" y="69"/>
                </a:lnTo>
                <a:lnTo>
                  <a:pt x="336" y="69"/>
                </a:lnTo>
                <a:lnTo>
                  <a:pt x="328" y="69"/>
                </a:lnTo>
                <a:lnTo>
                  <a:pt x="322" y="67"/>
                </a:lnTo>
                <a:close/>
                <a:moveTo>
                  <a:pt x="280" y="67"/>
                </a:moveTo>
                <a:lnTo>
                  <a:pt x="280" y="67"/>
                </a:lnTo>
                <a:lnTo>
                  <a:pt x="275" y="61"/>
                </a:lnTo>
                <a:lnTo>
                  <a:pt x="275" y="55"/>
                </a:lnTo>
                <a:lnTo>
                  <a:pt x="283" y="53"/>
                </a:lnTo>
                <a:lnTo>
                  <a:pt x="283" y="53"/>
                </a:lnTo>
                <a:lnTo>
                  <a:pt x="286" y="58"/>
                </a:lnTo>
                <a:lnTo>
                  <a:pt x="286" y="58"/>
                </a:lnTo>
                <a:lnTo>
                  <a:pt x="292" y="61"/>
                </a:lnTo>
                <a:lnTo>
                  <a:pt x="292" y="61"/>
                </a:lnTo>
                <a:lnTo>
                  <a:pt x="300" y="58"/>
                </a:lnTo>
                <a:lnTo>
                  <a:pt x="300" y="58"/>
                </a:lnTo>
                <a:lnTo>
                  <a:pt x="300" y="55"/>
                </a:lnTo>
                <a:lnTo>
                  <a:pt x="300" y="53"/>
                </a:lnTo>
                <a:lnTo>
                  <a:pt x="300" y="53"/>
                </a:lnTo>
                <a:lnTo>
                  <a:pt x="297" y="53"/>
                </a:lnTo>
                <a:lnTo>
                  <a:pt x="297" y="53"/>
                </a:lnTo>
                <a:lnTo>
                  <a:pt x="280" y="44"/>
                </a:lnTo>
                <a:lnTo>
                  <a:pt x="280" y="44"/>
                </a:lnTo>
                <a:lnTo>
                  <a:pt x="275" y="42"/>
                </a:lnTo>
                <a:lnTo>
                  <a:pt x="275" y="36"/>
                </a:lnTo>
                <a:lnTo>
                  <a:pt x="275" y="36"/>
                </a:lnTo>
                <a:lnTo>
                  <a:pt x="275" y="31"/>
                </a:lnTo>
                <a:lnTo>
                  <a:pt x="280" y="25"/>
                </a:lnTo>
                <a:lnTo>
                  <a:pt x="280" y="25"/>
                </a:lnTo>
                <a:lnTo>
                  <a:pt x="283" y="22"/>
                </a:lnTo>
                <a:lnTo>
                  <a:pt x="292" y="22"/>
                </a:lnTo>
                <a:lnTo>
                  <a:pt x="292" y="22"/>
                </a:lnTo>
                <a:lnTo>
                  <a:pt x="300" y="22"/>
                </a:lnTo>
                <a:lnTo>
                  <a:pt x="303" y="25"/>
                </a:lnTo>
                <a:lnTo>
                  <a:pt x="303" y="25"/>
                </a:lnTo>
                <a:lnTo>
                  <a:pt x="308" y="28"/>
                </a:lnTo>
                <a:lnTo>
                  <a:pt x="308" y="33"/>
                </a:lnTo>
                <a:lnTo>
                  <a:pt x="300" y="36"/>
                </a:lnTo>
                <a:lnTo>
                  <a:pt x="300" y="36"/>
                </a:lnTo>
                <a:lnTo>
                  <a:pt x="297" y="31"/>
                </a:lnTo>
                <a:lnTo>
                  <a:pt x="297" y="31"/>
                </a:lnTo>
                <a:lnTo>
                  <a:pt x="292" y="31"/>
                </a:lnTo>
                <a:lnTo>
                  <a:pt x="292" y="31"/>
                </a:lnTo>
                <a:lnTo>
                  <a:pt x="286" y="31"/>
                </a:lnTo>
                <a:lnTo>
                  <a:pt x="286" y="31"/>
                </a:lnTo>
                <a:lnTo>
                  <a:pt x="286" y="33"/>
                </a:lnTo>
                <a:lnTo>
                  <a:pt x="286" y="36"/>
                </a:lnTo>
                <a:lnTo>
                  <a:pt x="286" y="36"/>
                </a:lnTo>
                <a:lnTo>
                  <a:pt x="297" y="39"/>
                </a:lnTo>
                <a:lnTo>
                  <a:pt x="297" y="39"/>
                </a:lnTo>
                <a:lnTo>
                  <a:pt x="308" y="44"/>
                </a:lnTo>
                <a:lnTo>
                  <a:pt x="308" y="44"/>
                </a:lnTo>
                <a:lnTo>
                  <a:pt x="311" y="50"/>
                </a:lnTo>
                <a:lnTo>
                  <a:pt x="311" y="53"/>
                </a:lnTo>
                <a:lnTo>
                  <a:pt x="311" y="53"/>
                </a:lnTo>
                <a:lnTo>
                  <a:pt x="311" y="61"/>
                </a:lnTo>
                <a:lnTo>
                  <a:pt x="306" y="64"/>
                </a:lnTo>
                <a:lnTo>
                  <a:pt x="306" y="64"/>
                </a:lnTo>
                <a:lnTo>
                  <a:pt x="300" y="69"/>
                </a:lnTo>
                <a:lnTo>
                  <a:pt x="292" y="69"/>
                </a:lnTo>
                <a:lnTo>
                  <a:pt x="292" y="69"/>
                </a:lnTo>
                <a:lnTo>
                  <a:pt x="286" y="69"/>
                </a:lnTo>
                <a:lnTo>
                  <a:pt x="280" y="67"/>
                </a:lnTo>
                <a:close/>
                <a:moveTo>
                  <a:pt x="224" y="61"/>
                </a:moveTo>
                <a:lnTo>
                  <a:pt x="224" y="61"/>
                </a:lnTo>
                <a:lnTo>
                  <a:pt x="222" y="55"/>
                </a:lnTo>
                <a:lnTo>
                  <a:pt x="219" y="44"/>
                </a:lnTo>
                <a:lnTo>
                  <a:pt x="219" y="44"/>
                </a:lnTo>
                <a:lnTo>
                  <a:pt x="222" y="36"/>
                </a:lnTo>
                <a:lnTo>
                  <a:pt x="227" y="28"/>
                </a:lnTo>
                <a:lnTo>
                  <a:pt x="227" y="28"/>
                </a:lnTo>
                <a:lnTo>
                  <a:pt x="233" y="22"/>
                </a:lnTo>
                <a:lnTo>
                  <a:pt x="244" y="22"/>
                </a:lnTo>
                <a:lnTo>
                  <a:pt x="244" y="22"/>
                </a:lnTo>
                <a:lnTo>
                  <a:pt x="252" y="22"/>
                </a:lnTo>
                <a:lnTo>
                  <a:pt x="261" y="28"/>
                </a:lnTo>
                <a:lnTo>
                  <a:pt x="261" y="28"/>
                </a:lnTo>
                <a:lnTo>
                  <a:pt x="266" y="36"/>
                </a:lnTo>
                <a:lnTo>
                  <a:pt x="266" y="50"/>
                </a:lnTo>
                <a:lnTo>
                  <a:pt x="233" y="50"/>
                </a:lnTo>
                <a:lnTo>
                  <a:pt x="233" y="50"/>
                </a:lnTo>
                <a:lnTo>
                  <a:pt x="236" y="53"/>
                </a:lnTo>
                <a:lnTo>
                  <a:pt x="236" y="58"/>
                </a:lnTo>
                <a:lnTo>
                  <a:pt x="236" y="58"/>
                </a:lnTo>
                <a:lnTo>
                  <a:pt x="241" y="58"/>
                </a:lnTo>
                <a:lnTo>
                  <a:pt x="244" y="61"/>
                </a:lnTo>
                <a:lnTo>
                  <a:pt x="244" y="61"/>
                </a:lnTo>
                <a:lnTo>
                  <a:pt x="250" y="58"/>
                </a:lnTo>
                <a:lnTo>
                  <a:pt x="250" y="58"/>
                </a:lnTo>
                <a:lnTo>
                  <a:pt x="252" y="53"/>
                </a:lnTo>
                <a:lnTo>
                  <a:pt x="266" y="55"/>
                </a:lnTo>
                <a:lnTo>
                  <a:pt x="266" y="55"/>
                </a:lnTo>
                <a:lnTo>
                  <a:pt x="264" y="61"/>
                </a:lnTo>
                <a:lnTo>
                  <a:pt x="258" y="67"/>
                </a:lnTo>
                <a:lnTo>
                  <a:pt x="258" y="67"/>
                </a:lnTo>
                <a:lnTo>
                  <a:pt x="252" y="69"/>
                </a:lnTo>
                <a:lnTo>
                  <a:pt x="244" y="69"/>
                </a:lnTo>
                <a:lnTo>
                  <a:pt x="244" y="69"/>
                </a:lnTo>
                <a:lnTo>
                  <a:pt x="233" y="67"/>
                </a:lnTo>
                <a:lnTo>
                  <a:pt x="224" y="61"/>
                </a:lnTo>
                <a:close/>
                <a:moveTo>
                  <a:pt x="236" y="33"/>
                </a:moveTo>
                <a:lnTo>
                  <a:pt x="236" y="33"/>
                </a:lnTo>
                <a:lnTo>
                  <a:pt x="236" y="36"/>
                </a:lnTo>
                <a:lnTo>
                  <a:pt x="233" y="42"/>
                </a:lnTo>
                <a:lnTo>
                  <a:pt x="255" y="42"/>
                </a:lnTo>
                <a:lnTo>
                  <a:pt x="255" y="42"/>
                </a:lnTo>
                <a:lnTo>
                  <a:pt x="252" y="36"/>
                </a:lnTo>
                <a:lnTo>
                  <a:pt x="250" y="33"/>
                </a:lnTo>
                <a:lnTo>
                  <a:pt x="250" y="33"/>
                </a:lnTo>
                <a:lnTo>
                  <a:pt x="244" y="31"/>
                </a:lnTo>
                <a:lnTo>
                  <a:pt x="244" y="31"/>
                </a:lnTo>
                <a:lnTo>
                  <a:pt x="236" y="33"/>
                </a:lnTo>
                <a:close/>
                <a:moveTo>
                  <a:pt x="177" y="64"/>
                </a:moveTo>
                <a:lnTo>
                  <a:pt x="177" y="64"/>
                </a:lnTo>
                <a:lnTo>
                  <a:pt x="171" y="55"/>
                </a:lnTo>
                <a:lnTo>
                  <a:pt x="168" y="44"/>
                </a:lnTo>
                <a:lnTo>
                  <a:pt x="168" y="44"/>
                </a:lnTo>
                <a:lnTo>
                  <a:pt x="171" y="36"/>
                </a:lnTo>
                <a:lnTo>
                  <a:pt x="177" y="28"/>
                </a:lnTo>
                <a:lnTo>
                  <a:pt x="177" y="28"/>
                </a:lnTo>
                <a:lnTo>
                  <a:pt x="182" y="22"/>
                </a:lnTo>
                <a:lnTo>
                  <a:pt x="194" y="22"/>
                </a:lnTo>
                <a:lnTo>
                  <a:pt x="194" y="22"/>
                </a:lnTo>
                <a:lnTo>
                  <a:pt x="199" y="22"/>
                </a:lnTo>
                <a:lnTo>
                  <a:pt x="205" y="25"/>
                </a:lnTo>
                <a:lnTo>
                  <a:pt x="205" y="25"/>
                </a:lnTo>
                <a:lnTo>
                  <a:pt x="210" y="31"/>
                </a:lnTo>
                <a:lnTo>
                  <a:pt x="213" y="36"/>
                </a:lnTo>
                <a:lnTo>
                  <a:pt x="202" y="39"/>
                </a:lnTo>
                <a:lnTo>
                  <a:pt x="202" y="39"/>
                </a:lnTo>
                <a:lnTo>
                  <a:pt x="199" y="33"/>
                </a:lnTo>
                <a:lnTo>
                  <a:pt x="199" y="33"/>
                </a:lnTo>
                <a:lnTo>
                  <a:pt x="194" y="31"/>
                </a:lnTo>
                <a:lnTo>
                  <a:pt x="194" y="31"/>
                </a:lnTo>
                <a:lnTo>
                  <a:pt x="188" y="31"/>
                </a:lnTo>
                <a:lnTo>
                  <a:pt x="185" y="33"/>
                </a:lnTo>
                <a:lnTo>
                  <a:pt x="185" y="33"/>
                </a:lnTo>
                <a:lnTo>
                  <a:pt x="182" y="39"/>
                </a:lnTo>
                <a:lnTo>
                  <a:pt x="182" y="44"/>
                </a:lnTo>
                <a:lnTo>
                  <a:pt x="182" y="44"/>
                </a:lnTo>
                <a:lnTo>
                  <a:pt x="182" y="53"/>
                </a:lnTo>
                <a:lnTo>
                  <a:pt x="185" y="55"/>
                </a:lnTo>
                <a:lnTo>
                  <a:pt x="185" y="55"/>
                </a:lnTo>
                <a:lnTo>
                  <a:pt x="188" y="58"/>
                </a:lnTo>
                <a:lnTo>
                  <a:pt x="194" y="58"/>
                </a:lnTo>
                <a:lnTo>
                  <a:pt x="194" y="58"/>
                </a:lnTo>
                <a:lnTo>
                  <a:pt x="199" y="58"/>
                </a:lnTo>
                <a:lnTo>
                  <a:pt x="199" y="58"/>
                </a:lnTo>
                <a:lnTo>
                  <a:pt x="202" y="50"/>
                </a:lnTo>
                <a:lnTo>
                  <a:pt x="213" y="53"/>
                </a:lnTo>
                <a:lnTo>
                  <a:pt x="213" y="53"/>
                </a:lnTo>
                <a:lnTo>
                  <a:pt x="210" y="61"/>
                </a:lnTo>
                <a:lnTo>
                  <a:pt x="208" y="64"/>
                </a:lnTo>
                <a:lnTo>
                  <a:pt x="208" y="64"/>
                </a:lnTo>
                <a:lnTo>
                  <a:pt x="199" y="69"/>
                </a:lnTo>
                <a:lnTo>
                  <a:pt x="191" y="69"/>
                </a:lnTo>
                <a:lnTo>
                  <a:pt x="191" y="69"/>
                </a:lnTo>
                <a:lnTo>
                  <a:pt x="182" y="67"/>
                </a:lnTo>
                <a:lnTo>
                  <a:pt x="177" y="64"/>
                </a:lnTo>
                <a:close/>
                <a:moveTo>
                  <a:pt x="124" y="67"/>
                </a:moveTo>
                <a:lnTo>
                  <a:pt x="124" y="67"/>
                </a:lnTo>
                <a:lnTo>
                  <a:pt x="118" y="64"/>
                </a:lnTo>
                <a:lnTo>
                  <a:pt x="112" y="58"/>
                </a:lnTo>
                <a:lnTo>
                  <a:pt x="112" y="58"/>
                </a:lnTo>
                <a:lnTo>
                  <a:pt x="110" y="53"/>
                </a:lnTo>
                <a:lnTo>
                  <a:pt x="110" y="44"/>
                </a:lnTo>
                <a:lnTo>
                  <a:pt x="110" y="44"/>
                </a:lnTo>
                <a:lnTo>
                  <a:pt x="112" y="33"/>
                </a:lnTo>
                <a:lnTo>
                  <a:pt x="112" y="33"/>
                </a:lnTo>
                <a:lnTo>
                  <a:pt x="118" y="28"/>
                </a:lnTo>
                <a:lnTo>
                  <a:pt x="124" y="25"/>
                </a:lnTo>
                <a:lnTo>
                  <a:pt x="124" y="25"/>
                </a:lnTo>
                <a:lnTo>
                  <a:pt x="135" y="22"/>
                </a:lnTo>
                <a:lnTo>
                  <a:pt x="135" y="22"/>
                </a:lnTo>
                <a:lnTo>
                  <a:pt x="146" y="22"/>
                </a:lnTo>
                <a:lnTo>
                  <a:pt x="154" y="28"/>
                </a:lnTo>
                <a:lnTo>
                  <a:pt x="154" y="28"/>
                </a:lnTo>
                <a:lnTo>
                  <a:pt x="160" y="36"/>
                </a:lnTo>
                <a:lnTo>
                  <a:pt x="163" y="44"/>
                </a:lnTo>
                <a:lnTo>
                  <a:pt x="163" y="44"/>
                </a:lnTo>
                <a:lnTo>
                  <a:pt x="160" y="55"/>
                </a:lnTo>
                <a:lnTo>
                  <a:pt x="154" y="61"/>
                </a:lnTo>
                <a:lnTo>
                  <a:pt x="154" y="61"/>
                </a:lnTo>
                <a:lnTo>
                  <a:pt x="146" y="67"/>
                </a:lnTo>
                <a:lnTo>
                  <a:pt x="135" y="69"/>
                </a:lnTo>
                <a:lnTo>
                  <a:pt x="135" y="69"/>
                </a:lnTo>
                <a:lnTo>
                  <a:pt x="124" y="67"/>
                </a:lnTo>
                <a:close/>
                <a:moveTo>
                  <a:pt x="126" y="36"/>
                </a:moveTo>
                <a:lnTo>
                  <a:pt x="126" y="36"/>
                </a:lnTo>
                <a:lnTo>
                  <a:pt x="124" y="39"/>
                </a:lnTo>
                <a:lnTo>
                  <a:pt x="124" y="44"/>
                </a:lnTo>
                <a:lnTo>
                  <a:pt x="124" y="44"/>
                </a:lnTo>
                <a:lnTo>
                  <a:pt x="124" y="50"/>
                </a:lnTo>
                <a:lnTo>
                  <a:pt x="126" y="55"/>
                </a:lnTo>
                <a:lnTo>
                  <a:pt x="126" y="55"/>
                </a:lnTo>
                <a:lnTo>
                  <a:pt x="132" y="58"/>
                </a:lnTo>
                <a:lnTo>
                  <a:pt x="135" y="58"/>
                </a:lnTo>
                <a:lnTo>
                  <a:pt x="135" y="58"/>
                </a:lnTo>
                <a:lnTo>
                  <a:pt x="140" y="58"/>
                </a:lnTo>
                <a:lnTo>
                  <a:pt x="146" y="55"/>
                </a:lnTo>
                <a:lnTo>
                  <a:pt x="146" y="55"/>
                </a:lnTo>
                <a:lnTo>
                  <a:pt x="146" y="50"/>
                </a:lnTo>
                <a:lnTo>
                  <a:pt x="149" y="44"/>
                </a:lnTo>
                <a:lnTo>
                  <a:pt x="149" y="44"/>
                </a:lnTo>
                <a:lnTo>
                  <a:pt x="146" y="39"/>
                </a:lnTo>
                <a:lnTo>
                  <a:pt x="146" y="36"/>
                </a:lnTo>
                <a:lnTo>
                  <a:pt x="146" y="36"/>
                </a:lnTo>
                <a:lnTo>
                  <a:pt x="140" y="33"/>
                </a:lnTo>
                <a:lnTo>
                  <a:pt x="135" y="31"/>
                </a:lnTo>
                <a:lnTo>
                  <a:pt x="135" y="31"/>
                </a:lnTo>
                <a:lnTo>
                  <a:pt x="132" y="33"/>
                </a:lnTo>
                <a:lnTo>
                  <a:pt x="126" y="36"/>
                </a:lnTo>
                <a:close/>
                <a:moveTo>
                  <a:pt x="70" y="69"/>
                </a:moveTo>
                <a:lnTo>
                  <a:pt x="70" y="22"/>
                </a:lnTo>
                <a:lnTo>
                  <a:pt x="84" y="22"/>
                </a:lnTo>
                <a:lnTo>
                  <a:pt x="84" y="28"/>
                </a:lnTo>
                <a:lnTo>
                  <a:pt x="84" y="28"/>
                </a:lnTo>
                <a:lnTo>
                  <a:pt x="90" y="22"/>
                </a:lnTo>
                <a:lnTo>
                  <a:pt x="90" y="22"/>
                </a:lnTo>
                <a:lnTo>
                  <a:pt x="96" y="22"/>
                </a:lnTo>
                <a:lnTo>
                  <a:pt x="96" y="22"/>
                </a:lnTo>
                <a:lnTo>
                  <a:pt x="104" y="22"/>
                </a:lnTo>
                <a:lnTo>
                  <a:pt x="101" y="33"/>
                </a:lnTo>
                <a:lnTo>
                  <a:pt x="101" y="33"/>
                </a:lnTo>
                <a:lnTo>
                  <a:pt x="93" y="33"/>
                </a:lnTo>
                <a:lnTo>
                  <a:pt x="93" y="33"/>
                </a:lnTo>
                <a:lnTo>
                  <a:pt x="87" y="33"/>
                </a:lnTo>
                <a:lnTo>
                  <a:pt x="87" y="33"/>
                </a:lnTo>
                <a:lnTo>
                  <a:pt x="84" y="39"/>
                </a:lnTo>
                <a:lnTo>
                  <a:pt x="84" y="39"/>
                </a:lnTo>
                <a:lnTo>
                  <a:pt x="84" y="53"/>
                </a:lnTo>
                <a:lnTo>
                  <a:pt x="84" y="69"/>
                </a:lnTo>
                <a:lnTo>
                  <a:pt x="70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26" y="0"/>
                </a:lnTo>
                <a:lnTo>
                  <a:pt x="26" y="0"/>
                </a:lnTo>
                <a:lnTo>
                  <a:pt x="42" y="0"/>
                </a:lnTo>
                <a:lnTo>
                  <a:pt x="42" y="0"/>
                </a:lnTo>
                <a:lnTo>
                  <a:pt x="48" y="3"/>
                </a:lnTo>
                <a:lnTo>
                  <a:pt x="51" y="8"/>
                </a:lnTo>
                <a:lnTo>
                  <a:pt x="51" y="8"/>
                </a:lnTo>
                <a:lnTo>
                  <a:pt x="56" y="14"/>
                </a:lnTo>
                <a:lnTo>
                  <a:pt x="56" y="22"/>
                </a:lnTo>
                <a:lnTo>
                  <a:pt x="56" y="22"/>
                </a:lnTo>
                <a:lnTo>
                  <a:pt x="54" y="31"/>
                </a:lnTo>
                <a:lnTo>
                  <a:pt x="54" y="31"/>
                </a:lnTo>
                <a:lnTo>
                  <a:pt x="48" y="39"/>
                </a:lnTo>
                <a:lnTo>
                  <a:pt x="48" y="39"/>
                </a:lnTo>
                <a:lnTo>
                  <a:pt x="40" y="42"/>
                </a:lnTo>
                <a:lnTo>
                  <a:pt x="40" y="42"/>
                </a:lnTo>
                <a:lnTo>
                  <a:pt x="26" y="42"/>
                </a:lnTo>
                <a:lnTo>
                  <a:pt x="17" y="42"/>
                </a:lnTo>
                <a:lnTo>
                  <a:pt x="17" y="69"/>
                </a:lnTo>
                <a:lnTo>
                  <a:pt x="0" y="69"/>
                </a:lnTo>
                <a:close/>
                <a:moveTo>
                  <a:pt x="17" y="31"/>
                </a:moveTo>
                <a:lnTo>
                  <a:pt x="23" y="31"/>
                </a:lnTo>
                <a:lnTo>
                  <a:pt x="23" y="31"/>
                </a:lnTo>
                <a:lnTo>
                  <a:pt x="34" y="31"/>
                </a:lnTo>
                <a:lnTo>
                  <a:pt x="34" y="31"/>
                </a:lnTo>
                <a:lnTo>
                  <a:pt x="40" y="28"/>
                </a:lnTo>
                <a:lnTo>
                  <a:pt x="40" y="28"/>
                </a:lnTo>
                <a:lnTo>
                  <a:pt x="42" y="22"/>
                </a:lnTo>
                <a:lnTo>
                  <a:pt x="42" y="22"/>
                </a:lnTo>
                <a:lnTo>
                  <a:pt x="40" y="14"/>
                </a:lnTo>
                <a:lnTo>
                  <a:pt x="40" y="14"/>
                </a:lnTo>
                <a:lnTo>
                  <a:pt x="34" y="11"/>
                </a:lnTo>
                <a:lnTo>
                  <a:pt x="34" y="11"/>
                </a:lnTo>
                <a:lnTo>
                  <a:pt x="23" y="11"/>
                </a:lnTo>
                <a:lnTo>
                  <a:pt x="17" y="11"/>
                </a:lnTo>
                <a:lnTo>
                  <a:pt x="17" y="31"/>
                </a:lnTo>
                <a:close/>
              </a:path>
            </a:pathLst>
          </a:custGeom>
          <a:solidFill>
            <a:srgbClr val="FEE8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" name="Freeform 1001"/>
          <p:cNvSpPr>
            <a:spLocks/>
          </p:cNvSpPr>
          <p:nvPr/>
        </p:nvSpPr>
        <p:spPr bwMode="auto">
          <a:xfrm>
            <a:off x="5127011" y="2813326"/>
            <a:ext cx="60126" cy="68202"/>
          </a:xfrm>
          <a:custGeom>
            <a:avLst/>
            <a:gdLst/>
            <a:ahLst/>
            <a:cxnLst>
              <a:cxn ang="0">
                <a:pos x="5" y="45"/>
              </a:cxn>
              <a:cxn ang="0">
                <a:pos x="5" y="45"/>
              </a:cxn>
              <a:cxn ang="0">
                <a:pos x="3" y="39"/>
              </a:cxn>
              <a:cxn ang="0">
                <a:pos x="0" y="33"/>
              </a:cxn>
              <a:cxn ang="0">
                <a:pos x="11" y="31"/>
              </a:cxn>
              <a:cxn ang="0">
                <a:pos x="11" y="31"/>
              </a:cxn>
              <a:cxn ang="0">
                <a:pos x="14" y="36"/>
              </a:cxn>
              <a:cxn ang="0">
                <a:pos x="14" y="36"/>
              </a:cxn>
              <a:cxn ang="0">
                <a:pos x="19" y="39"/>
              </a:cxn>
              <a:cxn ang="0">
                <a:pos x="19" y="39"/>
              </a:cxn>
              <a:cxn ang="0">
                <a:pos x="25" y="36"/>
              </a:cxn>
              <a:cxn ang="0">
                <a:pos x="25" y="36"/>
              </a:cxn>
              <a:cxn ang="0">
                <a:pos x="28" y="33"/>
              </a:cxn>
              <a:cxn ang="0">
                <a:pos x="25" y="31"/>
              </a:cxn>
              <a:cxn ang="0">
                <a:pos x="25" y="31"/>
              </a:cxn>
              <a:cxn ang="0">
                <a:pos x="22" y="31"/>
              </a:cxn>
              <a:cxn ang="0">
                <a:pos x="22" y="31"/>
              </a:cxn>
              <a:cxn ang="0">
                <a:pos x="5" y="22"/>
              </a:cxn>
              <a:cxn ang="0">
                <a:pos x="5" y="22"/>
              </a:cxn>
              <a:cxn ang="0">
                <a:pos x="3" y="20"/>
              </a:cxn>
              <a:cxn ang="0">
                <a:pos x="3" y="14"/>
              </a:cxn>
              <a:cxn ang="0">
                <a:pos x="3" y="14"/>
              </a:cxn>
              <a:cxn ang="0">
                <a:pos x="3" y="9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31" y="3"/>
              </a:cxn>
              <a:cxn ang="0">
                <a:pos x="31" y="3"/>
              </a:cxn>
              <a:cxn ang="0">
                <a:pos x="33" y="6"/>
              </a:cxn>
              <a:cxn ang="0">
                <a:pos x="36" y="11"/>
              </a:cxn>
              <a:cxn ang="0">
                <a:pos x="25" y="14"/>
              </a:cxn>
              <a:cxn ang="0">
                <a:pos x="25" y="14"/>
              </a:cxn>
              <a:cxn ang="0">
                <a:pos x="25" y="9"/>
              </a:cxn>
              <a:cxn ang="0">
                <a:pos x="25" y="9"/>
              </a:cxn>
              <a:cxn ang="0">
                <a:pos x="19" y="9"/>
              </a:cxn>
              <a:cxn ang="0">
                <a:pos x="19" y="9"/>
              </a:cxn>
              <a:cxn ang="0">
                <a:pos x="14" y="9"/>
              </a:cxn>
              <a:cxn ang="0">
                <a:pos x="14" y="9"/>
              </a:cxn>
              <a:cxn ang="0">
                <a:pos x="11" y="11"/>
              </a:cxn>
              <a:cxn ang="0">
                <a:pos x="14" y="14"/>
              </a:cxn>
              <a:cxn ang="0">
                <a:pos x="14" y="14"/>
              </a:cxn>
              <a:cxn ang="0">
                <a:pos x="22" y="17"/>
              </a:cxn>
              <a:cxn ang="0">
                <a:pos x="22" y="17"/>
              </a:cxn>
              <a:cxn ang="0">
                <a:pos x="33" y="22"/>
              </a:cxn>
              <a:cxn ang="0">
                <a:pos x="33" y="22"/>
              </a:cxn>
              <a:cxn ang="0">
                <a:pos x="36" y="28"/>
              </a:cxn>
              <a:cxn ang="0">
                <a:pos x="39" y="31"/>
              </a:cxn>
              <a:cxn ang="0">
                <a:pos x="39" y="31"/>
              </a:cxn>
              <a:cxn ang="0">
                <a:pos x="36" y="39"/>
              </a:cxn>
              <a:cxn ang="0">
                <a:pos x="33" y="42"/>
              </a:cxn>
              <a:cxn ang="0">
                <a:pos x="33" y="42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5"/>
              </a:cxn>
            </a:cxnLst>
            <a:rect l="0" t="0" r="r" b="b"/>
            <a:pathLst>
              <a:path w="39" h="47">
                <a:moveTo>
                  <a:pt x="5" y="45"/>
                </a:moveTo>
                <a:lnTo>
                  <a:pt x="5" y="45"/>
                </a:lnTo>
                <a:lnTo>
                  <a:pt x="3" y="39"/>
                </a:lnTo>
                <a:lnTo>
                  <a:pt x="0" y="33"/>
                </a:lnTo>
                <a:lnTo>
                  <a:pt x="11" y="31"/>
                </a:lnTo>
                <a:lnTo>
                  <a:pt x="11" y="31"/>
                </a:lnTo>
                <a:lnTo>
                  <a:pt x="14" y="36"/>
                </a:lnTo>
                <a:lnTo>
                  <a:pt x="14" y="36"/>
                </a:lnTo>
                <a:lnTo>
                  <a:pt x="19" y="39"/>
                </a:lnTo>
                <a:lnTo>
                  <a:pt x="19" y="39"/>
                </a:lnTo>
                <a:lnTo>
                  <a:pt x="25" y="36"/>
                </a:lnTo>
                <a:lnTo>
                  <a:pt x="25" y="36"/>
                </a:lnTo>
                <a:lnTo>
                  <a:pt x="28" y="33"/>
                </a:lnTo>
                <a:lnTo>
                  <a:pt x="25" y="31"/>
                </a:lnTo>
                <a:lnTo>
                  <a:pt x="25" y="31"/>
                </a:lnTo>
                <a:lnTo>
                  <a:pt x="22" y="31"/>
                </a:lnTo>
                <a:lnTo>
                  <a:pt x="22" y="31"/>
                </a:lnTo>
                <a:lnTo>
                  <a:pt x="5" y="22"/>
                </a:lnTo>
                <a:lnTo>
                  <a:pt x="5" y="22"/>
                </a:lnTo>
                <a:lnTo>
                  <a:pt x="3" y="20"/>
                </a:lnTo>
                <a:lnTo>
                  <a:pt x="3" y="14"/>
                </a:lnTo>
                <a:lnTo>
                  <a:pt x="3" y="14"/>
                </a:lnTo>
                <a:lnTo>
                  <a:pt x="3" y="9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1" y="3"/>
                </a:lnTo>
                <a:lnTo>
                  <a:pt x="31" y="3"/>
                </a:lnTo>
                <a:lnTo>
                  <a:pt x="33" y="6"/>
                </a:lnTo>
                <a:lnTo>
                  <a:pt x="36" y="11"/>
                </a:lnTo>
                <a:lnTo>
                  <a:pt x="25" y="14"/>
                </a:lnTo>
                <a:lnTo>
                  <a:pt x="25" y="14"/>
                </a:lnTo>
                <a:lnTo>
                  <a:pt x="25" y="9"/>
                </a:lnTo>
                <a:lnTo>
                  <a:pt x="25" y="9"/>
                </a:lnTo>
                <a:lnTo>
                  <a:pt x="19" y="9"/>
                </a:lnTo>
                <a:lnTo>
                  <a:pt x="19" y="9"/>
                </a:lnTo>
                <a:lnTo>
                  <a:pt x="14" y="9"/>
                </a:lnTo>
                <a:lnTo>
                  <a:pt x="14" y="9"/>
                </a:lnTo>
                <a:lnTo>
                  <a:pt x="11" y="11"/>
                </a:lnTo>
                <a:lnTo>
                  <a:pt x="14" y="14"/>
                </a:lnTo>
                <a:lnTo>
                  <a:pt x="14" y="14"/>
                </a:lnTo>
                <a:lnTo>
                  <a:pt x="22" y="17"/>
                </a:lnTo>
                <a:lnTo>
                  <a:pt x="22" y="17"/>
                </a:lnTo>
                <a:lnTo>
                  <a:pt x="33" y="22"/>
                </a:lnTo>
                <a:lnTo>
                  <a:pt x="33" y="22"/>
                </a:lnTo>
                <a:lnTo>
                  <a:pt x="36" y="28"/>
                </a:lnTo>
                <a:lnTo>
                  <a:pt x="39" y="31"/>
                </a:lnTo>
                <a:lnTo>
                  <a:pt x="39" y="31"/>
                </a:lnTo>
                <a:lnTo>
                  <a:pt x="36" y="39"/>
                </a:lnTo>
                <a:lnTo>
                  <a:pt x="33" y="42"/>
                </a:lnTo>
                <a:lnTo>
                  <a:pt x="33" y="42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7" name="Freeform 1002"/>
          <p:cNvSpPr>
            <a:spLocks/>
          </p:cNvSpPr>
          <p:nvPr/>
        </p:nvSpPr>
        <p:spPr bwMode="auto">
          <a:xfrm>
            <a:off x="5045301" y="2813326"/>
            <a:ext cx="72460" cy="68202"/>
          </a:xfrm>
          <a:custGeom>
            <a:avLst/>
            <a:gdLst/>
            <a:ahLst/>
            <a:cxnLst>
              <a:cxn ang="0">
                <a:pos x="5" y="39"/>
              </a:cxn>
              <a:cxn ang="0">
                <a:pos x="5" y="39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4"/>
              </a:cxn>
              <a:cxn ang="0">
                <a:pos x="5" y="6"/>
              </a:cxn>
              <a:cxn ang="0">
                <a:pos x="5" y="6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3" y="0"/>
              </a:cxn>
              <a:cxn ang="0">
                <a:pos x="42" y="6"/>
              </a:cxn>
              <a:cxn ang="0">
                <a:pos x="42" y="6"/>
              </a:cxn>
              <a:cxn ang="0">
                <a:pos x="47" y="14"/>
              </a:cxn>
              <a:cxn ang="0">
                <a:pos x="47" y="28"/>
              </a:cxn>
              <a:cxn ang="0">
                <a:pos x="14" y="28"/>
              </a:cxn>
              <a:cxn ang="0">
                <a:pos x="14" y="28"/>
              </a:cxn>
              <a:cxn ang="0">
                <a:pos x="14" y="31"/>
              </a:cxn>
              <a:cxn ang="0">
                <a:pos x="16" y="36"/>
              </a:cxn>
              <a:cxn ang="0">
                <a:pos x="16" y="36"/>
              </a:cxn>
              <a:cxn ang="0">
                <a:pos x="19" y="36"/>
              </a:cxn>
              <a:cxn ang="0">
                <a:pos x="25" y="39"/>
              </a:cxn>
              <a:cxn ang="0">
                <a:pos x="25" y="39"/>
              </a:cxn>
              <a:cxn ang="0">
                <a:pos x="30" y="36"/>
              </a:cxn>
              <a:cxn ang="0">
                <a:pos x="30" y="36"/>
              </a:cxn>
              <a:cxn ang="0">
                <a:pos x="33" y="31"/>
              </a:cxn>
              <a:cxn ang="0">
                <a:pos x="47" y="33"/>
              </a:cxn>
              <a:cxn ang="0">
                <a:pos x="47" y="33"/>
              </a:cxn>
              <a:cxn ang="0">
                <a:pos x="44" y="39"/>
              </a:cxn>
              <a:cxn ang="0">
                <a:pos x="39" y="45"/>
              </a:cxn>
              <a:cxn ang="0">
                <a:pos x="39" y="45"/>
              </a:cxn>
              <a:cxn ang="0">
                <a:pos x="33" y="47"/>
              </a:cxn>
              <a:cxn ang="0">
                <a:pos x="25" y="47"/>
              </a:cxn>
              <a:cxn ang="0">
                <a:pos x="25" y="47"/>
              </a:cxn>
              <a:cxn ang="0">
                <a:pos x="14" y="45"/>
              </a:cxn>
              <a:cxn ang="0">
                <a:pos x="5" y="39"/>
              </a:cxn>
            </a:cxnLst>
            <a:rect l="0" t="0" r="r" b="b"/>
            <a:pathLst>
              <a:path w="47" h="47">
                <a:moveTo>
                  <a:pt x="5" y="39"/>
                </a:moveTo>
                <a:lnTo>
                  <a:pt x="5" y="39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4"/>
                </a:lnTo>
                <a:lnTo>
                  <a:pt x="5" y="6"/>
                </a:lnTo>
                <a:lnTo>
                  <a:pt x="5" y="6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3" y="0"/>
                </a:lnTo>
                <a:lnTo>
                  <a:pt x="42" y="6"/>
                </a:lnTo>
                <a:lnTo>
                  <a:pt x="42" y="6"/>
                </a:lnTo>
                <a:lnTo>
                  <a:pt x="47" y="14"/>
                </a:lnTo>
                <a:lnTo>
                  <a:pt x="47" y="28"/>
                </a:lnTo>
                <a:lnTo>
                  <a:pt x="14" y="28"/>
                </a:lnTo>
                <a:lnTo>
                  <a:pt x="14" y="28"/>
                </a:lnTo>
                <a:lnTo>
                  <a:pt x="14" y="31"/>
                </a:lnTo>
                <a:lnTo>
                  <a:pt x="16" y="36"/>
                </a:lnTo>
                <a:lnTo>
                  <a:pt x="16" y="36"/>
                </a:lnTo>
                <a:lnTo>
                  <a:pt x="19" y="36"/>
                </a:lnTo>
                <a:lnTo>
                  <a:pt x="25" y="39"/>
                </a:lnTo>
                <a:lnTo>
                  <a:pt x="25" y="39"/>
                </a:lnTo>
                <a:lnTo>
                  <a:pt x="30" y="36"/>
                </a:lnTo>
                <a:lnTo>
                  <a:pt x="30" y="36"/>
                </a:lnTo>
                <a:lnTo>
                  <a:pt x="33" y="31"/>
                </a:lnTo>
                <a:lnTo>
                  <a:pt x="47" y="33"/>
                </a:lnTo>
                <a:lnTo>
                  <a:pt x="47" y="33"/>
                </a:lnTo>
                <a:lnTo>
                  <a:pt x="44" y="39"/>
                </a:lnTo>
                <a:lnTo>
                  <a:pt x="39" y="45"/>
                </a:lnTo>
                <a:lnTo>
                  <a:pt x="39" y="45"/>
                </a:lnTo>
                <a:lnTo>
                  <a:pt x="33" y="47"/>
                </a:lnTo>
                <a:lnTo>
                  <a:pt x="25" y="47"/>
                </a:lnTo>
                <a:lnTo>
                  <a:pt x="25" y="47"/>
                </a:lnTo>
                <a:lnTo>
                  <a:pt x="14" y="45"/>
                </a:lnTo>
                <a:lnTo>
                  <a:pt x="5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8" name="Freeform 1003"/>
          <p:cNvSpPr>
            <a:spLocks/>
          </p:cNvSpPr>
          <p:nvPr/>
        </p:nvSpPr>
        <p:spPr bwMode="auto">
          <a:xfrm>
            <a:off x="5066885" y="2826386"/>
            <a:ext cx="29292" cy="15962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5"/>
              </a:cxn>
              <a:cxn ang="0">
                <a:pos x="0" y="11"/>
              </a:cxn>
              <a:cxn ang="0">
                <a:pos x="19" y="11"/>
              </a:cxn>
              <a:cxn ang="0">
                <a:pos x="19" y="11"/>
              </a:cxn>
              <a:cxn ang="0">
                <a:pos x="19" y="5"/>
              </a:cxn>
              <a:cxn ang="0">
                <a:pos x="16" y="2"/>
              </a:cxn>
              <a:cxn ang="0">
                <a:pos x="16" y="2"/>
              </a:cxn>
              <a:cxn ang="0">
                <a:pos x="11" y="0"/>
              </a:cxn>
              <a:cxn ang="0">
                <a:pos x="11" y="0"/>
              </a:cxn>
              <a:cxn ang="0">
                <a:pos x="2" y="2"/>
              </a:cxn>
            </a:cxnLst>
            <a:rect l="0" t="0" r="r" b="b"/>
            <a:pathLst>
              <a:path w="19" h="11">
                <a:moveTo>
                  <a:pt x="2" y="2"/>
                </a:moveTo>
                <a:lnTo>
                  <a:pt x="2" y="2"/>
                </a:lnTo>
                <a:lnTo>
                  <a:pt x="0" y="5"/>
                </a:lnTo>
                <a:lnTo>
                  <a:pt x="0" y="11"/>
                </a:lnTo>
                <a:lnTo>
                  <a:pt x="19" y="11"/>
                </a:lnTo>
                <a:lnTo>
                  <a:pt x="19" y="11"/>
                </a:lnTo>
                <a:lnTo>
                  <a:pt x="19" y="5"/>
                </a:lnTo>
                <a:lnTo>
                  <a:pt x="16" y="2"/>
                </a:lnTo>
                <a:lnTo>
                  <a:pt x="16" y="2"/>
                </a:lnTo>
                <a:lnTo>
                  <a:pt x="11" y="0"/>
                </a:lnTo>
                <a:lnTo>
                  <a:pt x="11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" name="Freeform 1004"/>
          <p:cNvSpPr>
            <a:spLocks/>
          </p:cNvSpPr>
          <p:nvPr/>
        </p:nvSpPr>
        <p:spPr bwMode="auto">
          <a:xfrm>
            <a:off x="4975924" y="2813326"/>
            <a:ext cx="55501" cy="68202"/>
          </a:xfrm>
          <a:custGeom>
            <a:avLst/>
            <a:gdLst/>
            <a:ahLst/>
            <a:cxnLst>
              <a:cxn ang="0">
                <a:pos x="5" y="45"/>
              </a:cxn>
              <a:cxn ang="0">
                <a:pos x="5" y="45"/>
              </a:cxn>
              <a:cxn ang="0">
                <a:pos x="3" y="39"/>
              </a:cxn>
              <a:cxn ang="0">
                <a:pos x="0" y="33"/>
              </a:cxn>
              <a:cxn ang="0">
                <a:pos x="11" y="31"/>
              </a:cxn>
              <a:cxn ang="0">
                <a:pos x="11" y="31"/>
              </a:cxn>
              <a:cxn ang="0">
                <a:pos x="14" y="36"/>
              </a:cxn>
              <a:cxn ang="0">
                <a:pos x="14" y="36"/>
              </a:cxn>
              <a:cxn ang="0">
                <a:pos x="19" y="39"/>
              </a:cxn>
              <a:cxn ang="0">
                <a:pos x="19" y="39"/>
              </a:cxn>
              <a:cxn ang="0">
                <a:pos x="25" y="36"/>
              </a:cxn>
              <a:cxn ang="0">
                <a:pos x="25" y="36"/>
              </a:cxn>
              <a:cxn ang="0">
                <a:pos x="28" y="33"/>
              </a:cxn>
              <a:cxn ang="0">
                <a:pos x="25" y="31"/>
              </a:cxn>
              <a:cxn ang="0">
                <a:pos x="25" y="31"/>
              </a:cxn>
              <a:cxn ang="0">
                <a:pos x="22" y="31"/>
              </a:cxn>
              <a:cxn ang="0">
                <a:pos x="22" y="31"/>
              </a:cxn>
              <a:cxn ang="0">
                <a:pos x="5" y="22"/>
              </a:cxn>
              <a:cxn ang="0">
                <a:pos x="5" y="22"/>
              </a:cxn>
              <a:cxn ang="0">
                <a:pos x="3" y="20"/>
              </a:cxn>
              <a:cxn ang="0">
                <a:pos x="0" y="14"/>
              </a:cxn>
              <a:cxn ang="0">
                <a:pos x="0" y="14"/>
              </a:cxn>
              <a:cxn ang="0">
                <a:pos x="3" y="9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31" y="3"/>
              </a:cxn>
              <a:cxn ang="0">
                <a:pos x="31" y="3"/>
              </a:cxn>
              <a:cxn ang="0">
                <a:pos x="33" y="6"/>
              </a:cxn>
              <a:cxn ang="0">
                <a:pos x="36" y="11"/>
              </a:cxn>
              <a:cxn ang="0">
                <a:pos x="25" y="14"/>
              </a:cxn>
              <a:cxn ang="0">
                <a:pos x="25" y="14"/>
              </a:cxn>
              <a:cxn ang="0">
                <a:pos x="22" y="9"/>
              </a:cxn>
              <a:cxn ang="0">
                <a:pos x="22" y="9"/>
              </a:cxn>
              <a:cxn ang="0">
                <a:pos x="19" y="9"/>
              </a:cxn>
              <a:cxn ang="0">
                <a:pos x="19" y="9"/>
              </a:cxn>
              <a:cxn ang="0">
                <a:pos x="11" y="9"/>
              </a:cxn>
              <a:cxn ang="0">
                <a:pos x="11" y="9"/>
              </a:cxn>
              <a:cxn ang="0">
                <a:pos x="11" y="11"/>
              </a:cxn>
              <a:cxn ang="0">
                <a:pos x="11" y="14"/>
              </a:cxn>
              <a:cxn ang="0">
                <a:pos x="11" y="14"/>
              </a:cxn>
              <a:cxn ang="0">
                <a:pos x="22" y="17"/>
              </a:cxn>
              <a:cxn ang="0">
                <a:pos x="22" y="17"/>
              </a:cxn>
              <a:cxn ang="0">
                <a:pos x="33" y="22"/>
              </a:cxn>
              <a:cxn ang="0">
                <a:pos x="33" y="22"/>
              </a:cxn>
              <a:cxn ang="0">
                <a:pos x="36" y="28"/>
              </a:cxn>
              <a:cxn ang="0">
                <a:pos x="36" y="31"/>
              </a:cxn>
              <a:cxn ang="0">
                <a:pos x="36" y="31"/>
              </a:cxn>
              <a:cxn ang="0">
                <a:pos x="36" y="39"/>
              </a:cxn>
              <a:cxn ang="0">
                <a:pos x="33" y="42"/>
              </a:cxn>
              <a:cxn ang="0">
                <a:pos x="33" y="42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7"/>
              </a:cxn>
              <a:cxn ang="0">
                <a:pos x="5" y="45"/>
              </a:cxn>
            </a:cxnLst>
            <a:rect l="0" t="0" r="r" b="b"/>
            <a:pathLst>
              <a:path w="36" h="47">
                <a:moveTo>
                  <a:pt x="5" y="45"/>
                </a:moveTo>
                <a:lnTo>
                  <a:pt x="5" y="45"/>
                </a:lnTo>
                <a:lnTo>
                  <a:pt x="3" y="39"/>
                </a:lnTo>
                <a:lnTo>
                  <a:pt x="0" y="33"/>
                </a:lnTo>
                <a:lnTo>
                  <a:pt x="11" y="31"/>
                </a:lnTo>
                <a:lnTo>
                  <a:pt x="11" y="31"/>
                </a:lnTo>
                <a:lnTo>
                  <a:pt x="14" y="36"/>
                </a:lnTo>
                <a:lnTo>
                  <a:pt x="14" y="36"/>
                </a:lnTo>
                <a:lnTo>
                  <a:pt x="19" y="39"/>
                </a:lnTo>
                <a:lnTo>
                  <a:pt x="19" y="39"/>
                </a:lnTo>
                <a:lnTo>
                  <a:pt x="25" y="36"/>
                </a:lnTo>
                <a:lnTo>
                  <a:pt x="25" y="36"/>
                </a:lnTo>
                <a:lnTo>
                  <a:pt x="28" y="33"/>
                </a:lnTo>
                <a:lnTo>
                  <a:pt x="25" y="31"/>
                </a:lnTo>
                <a:lnTo>
                  <a:pt x="25" y="31"/>
                </a:lnTo>
                <a:lnTo>
                  <a:pt x="22" y="31"/>
                </a:lnTo>
                <a:lnTo>
                  <a:pt x="22" y="31"/>
                </a:lnTo>
                <a:lnTo>
                  <a:pt x="5" y="22"/>
                </a:lnTo>
                <a:lnTo>
                  <a:pt x="5" y="22"/>
                </a:lnTo>
                <a:lnTo>
                  <a:pt x="3" y="20"/>
                </a:lnTo>
                <a:lnTo>
                  <a:pt x="0" y="14"/>
                </a:lnTo>
                <a:lnTo>
                  <a:pt x="0" y="14"/>
                </a:lnTo>
                <a:lnTo>
                  <a:pt x="3" y="9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31" y="3"/>
                </a:lnTo>
                <a:lnTo>
                  <a:pt x="31" y="3"/>
                </a:lnTo>
                <a:lnTo>
                  <a:pt x="33" y="6"/>
                </a:lnTo>
                <a:lnTo>
                  <a:pt x="36" y="11"/>
                </a:lnTo>
                <a:lnTo>
                  <a:pt x="25" y="14"/>
                </a:lnTo>
                <a:lnTo>
                  <a:pt x="25" y="14"/>
                </a:lnTo>
                <a:lnTo>
                  <a:pt x="22" y="9"/>
                </a:lnTo>
                <a:lnTo>
                  <a:pt x="22" y="9"/>
                </a:lnTo>
                <a:lnTo>
                  <a:pt x="19" y="9"/>
                </a:lnTo>
                <a:lnTo>
                  <a:pt x="19" y="9"/>
                </a:lnTo>
                <a:lnTo>
                  <a:pt x="11" y="9"/>
                </a:lnTo>
                <a:lnTo>
                  <a:pt x="11" y="9"/>
                </a:lnTo>
                <a:lnTo>
                  <a:pt x="11" y="11"/>
                </a:lnTo>
                <a:lnTo>
                  <a:pt x="11" y="14"/>
                </a:lnTo>
                <a:lnTo>
                  <a:pt x="11" y="14"/>
                </a:lnTo>
                <a:lnTo>
                  <a:pt x="22" y="17"/>
                </a:lnTo>
                <a:lnTo>
                  <a:pt x="22" y="17"/>
                </a:lnTo>
                <a:lnTo>
                  <a:pt x="33" y="22"/>
                </a:lnTo>
                <a:lnTo>
                  <a:pt x="33" y="22"/>
                </a:lnTo>
                <a:lnTo>
                  <a:pt x="36" y="28"/>
                </a:lnTo>
                <a:lnTo>
                  <a:pt x="36" y="31"/>
                </a:lnTo>
                <a:lnTo>
                  <a:pt x="36" y="31"/>
                </a:lnTo>
                <a:lnTo>
                  <a:pt x="36" y="39"/>
                </a:lnTo>
                <a:lnTo>
                  <a:pt x="33" y="42"/>
                </a:lnTo>
                <a:lnTo>
                  <a:pt x="33" y="42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7"/>
                </a:lnTo>
                <a:lnTo>
                  <a:pt x="5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" name="Freeform 1005"/>
          <p:cNvSpPr>
            <a:spLocks/>
          </p:cNvSpPr>
          <p:nvPr/>
        </p:nvSpPr>
        <p:spPr bwMode="auto">
          <a:xfrm>
            <a:off x="4911173" y="2813326"/>
            <a:ext cx="55501" cy="68202"/>
          </a:xfrm>
          <a:custGeom>
            <a:avLst/>
            <a:gdLst/>
            <a:ahLst/>
            <a:cxnLst>
              <a:cxn ang="0">
                <a:pos x="5" y="45"/>
              </a:cxn>
              <a:cxn ang="0">
                <a:pos x="5" y="45"/>
              </a:cxn>
              <a:cxn ang="0">
                <a:pos x="0" y="39"/>
              </a:cxn>
              <a:cxn ang="0">
                <a:pos x="0" y="33"/>
              </a:cxn>
              <a:cxn ang="0">
                <a:pos x="8" y="31"/>
              </a:cxn>
              <a:cxn ang="0">
                <a:pos x="8" y="31"/>
              </a:cxn>
              <a:cxn ang="0">
                <a:pos x="11" y="36"/>
              </a:cxn>
              <a:cxn ang="0">
                <a:pos x="11" y="36"/>
              </a:cxn>
              <a:cxn ang="0">
                <a:pos x="17" y="39"/>
              </a:cxn>
              <a:cxn ang="0">
                <a:pos x="17" y="39"/>
              </a:cxn>
              <a:cxn ang="0">
                <a:pos x="25" y="36"/>
              </a:cxn>
              <a:cxn ang="0">
                <a:pos x="25" y="36"/>
              </a:cxn>
              <a:cxn ang="0">
                <a:pos x="25" y="33"/>
              </a:cxn>
              <a:cxn ang="0">
                <a:pos x="25" y="31"/>
              </a:cxn>
              <a:cxn ang="0">
                <a:pos x="25" y="31"/>
              </a:cxn>
              <a:cxn ang="0">
                <a:pos x="22" y="31"/>
              </a:cxn>
              <a:cxn ang="0">
                <a:pos x="22" y="31"/>
              </a:cxn>
              <a:cxn ang="0">
                <a:pos x="5" y="22"/>
              </a:cxn>
              <a:cxn ang="0">
                <a:pos x="5" y="22"/>
              </a:cxn>
              <a:cxn ang="0">
                <a:pos x="0" y="20"/>
              </a:cxn>
              <a:cxn ang="0">
                <a:pos x="0" y="14"/>
              </a:cxn>
              <a:cxn ang="0">
                <a:pos x="0" y="14"/>
              </a:cxn>
              <a:cxn ang="0">
                <a:pos x="0" y="9"/>
              </a:cxn>
              <a:cxn ang="0">
                <a:pos x="5" y="3"/>
              </a:cxn>
              <a:cxn ang="0">
                <a:pos x="5" y="3"/>
              </a:cxn>
              <a:cxn ang="0">
                <a:pos x="8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28" y="3"/>
              </a:cxn>
              <a:cxn ang="0">
                <a:pos x="28" y="3"/>
              </a:cxn>
              <a:cxn ang="0">
                <a:pos x="33" y="6"/>
              </a:cxn>
              <a:cxn ang="0">
                <a:pos x="33" y="11"/>
              </a:cxn>
              <a:cxn ang="0">
                <a:pos x="25" y="14"/>
              </a:cxn>
              <a:cxn ang="0">
                <a:pos x="25" y="14"/>
              </a:cxn>
              <a:cxn ang="0">
                <a:pos x="22" y="9"/>
              </a:cxn>
              <a:cxn ang="0">
                <a:pos x="22" y="9"/>
              </a:cxn>
              <a:cxn ang="0">
                <a:pos x="17" y="9"/>
              </a:cxn>
              <a:cxn ang="0">
                <a:pos x="17" y="9"/>
              </a:cxn>
              <a:cxn ang="0">
                <a:pos x="11" y="9"/>
              </a:cxn>
              <a:cxn ang="0">
                <a:pos x="11" y="9"/>
              </a:cxn>
              <a:cxn ang="0">
                <a:pos x="11" y="11"/>
              </a:cxn>
              <a:cxn ang="0">
                <a:pos x="11" y="14"/>
              </a:cxn>
              <a:cxn ang="0">
                <a:pos x="11" y="14"/>
              </a:cxn>
              <a:cxn ang="0">
                <a:pos x="22" y="17"/>
              </a:cxn>
              <a:cxn ang="0">
                <a:pos x="22" y="17"/>
              </a:cxn>
              <a:cxn ang="0">
                <a:pos x="33" y="22"/>
              </a:cxn>
              <a:cxn ang="0">
                <a:pos x="33" y="22"/>
              </a:cxn>
              <a:cxn ang="0">
                <a:pos x="36" y="28"/>
              </a:cxn>
              <a:cxn ang="0">
                <a:pos x="36" y="31"/>
              </a:cxn>
              <a:cxn ang="0">
                <a:pos x="36" y="31"/>
              </a:cxn>
              <a:cxn ang="0">
                <a:pos x="36" y="39"/>
              </a:cxn>
              <a:cxn ang="0">
                <a:pos x="31" y="42"/>
              </a:cxn>
              <a:cxn ang="0">
                <a:pos x="31" y="42"/>
              </a:cxn>
              <a:cxn ang="0">
                <a:pos x="25" y="47"/>
              </a:cxn>
              <a:cxn ang="0">
                <a:pos x="17" y="47"/>
              </a:cxn>
              <a:cxn ang="0">
                <a:pos x="17" y="47"/>
              </a:cxn>
              <a:cxn ang="0">
                <a:pos x="11" y="47"/>
              </a:cxn>
              <a:cxn ang="0">
                <a:pos x="5" y="45"/>
              </a:cxn>
            </a:cxnLst>
            <a:rect l="0" t="0" r="r" b="b"/>
            <a:pathLst>
              <a:path w="36" h="47">
                <a:moveTo>
                  <a:pt x="5" y="45"/>
                </a:moveTo>
                <a:lnTo>
                  <a:pt x="5" y="45"/>
                </a:lnTo>
                <a:lnTo>
                  <a:pt x="0" y="39"/>
                </a:lnTo>
                <a:lnTo>
                  <a:pt x="0" y="33"/>
                </a:lnTo>
                <a:lnTo>
                  <a:pt x="8" y="31"/>
                </a:lnTo>
                <a:lnTo>
                  <a:pt x="8" y="31"/>
                </a:lnTo>
                <a:lnTo>
                  <a:pt x="11" y="36"/>
                </a:lnTo>
                <a:lnTo>
                  <a:pt x="11" y="36"/>
                </a:lnTo>
                <a:lnTo>
                  <a:pt x="17" y="39"/>
                </a:lnTo>
                <a:lnTo>
                  <a:pt x="17" y="39"/>
                </a:lnTo>
                <a:lnTo>
                  <a:pt x="25" y="36"/>
                </a:lnTo>
                <a:lnTo>
                  <a:pt x="25" y="36"/>
                </a:lnTo>
                <a:lnTo>
                  <a:pt x="25" y="33"/>
                </a:lnTo>
                <a:lnTo>
                  <a:pt x="25" y="31"/>
                </a:lnTo>
                <a:lnTo>
                  <a:pt x="25" y="31"/>
                </a:lnTo>
                <a:lnTo>
                  <a:pt x="22" y="31"/>
                </a:lnTo>
                <a:lnTo>
                  <a:pt x="22" y="31"/>
                </a:lnTo>
                <a:lnTo>
                  <a:pt x="5" y="22"/>
                </a:lnTo>
                <a:lnTo>
                  <a:pt x="5" y="22"/>
                </a:lnTo>
                <a:lnTo>
                  <a:pt x="0" y="20"/>
                </a:lnTo>
                <a:lnTo>
                  <a:pt x="0" y="14"/>
                </a:lnTo>
                <a:lnTo>
                  <a:pt x="0" y="14"/>
                </a:lnTo>
                <a:lnTo>
                  <a:pt x="0" y="9"/>
                </a:lnTo>
                <a:lnTo>
                  <a:pt x="5" y="3"/>
                </a:lnTo>
                <a:lnTo>
                  <a:pt x="5" y="3"/>
                </a:lnTo>
                <a:lnTo>
                  <a:pt x="8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28" y="3"/>
                </a:lnTo>
                <a:lnTo>
                  <a:pt x="28" y="3"/>
                </a:lnTo>
                <a:lnTo>
                  <a:pt x="33" y="6"/>
                </a:lnTo>
                <a:lnTo>
                  <a:pt x="33" y="11"/>
                </a:lnTo>
                <a:lnTo>
                  <a:pt x="25" y="14"/>
                </a:lnTo>
                <a:lnTo>
                  <a:pt x="25" y="14"/>
                </a:lnTo>
                <a:lnTo>
                  <a:pt x="22" y="9"/>
                </a:lnTo>
                <a:lnTo>
                  <a:pt x="22" y="9"/>
                </a:lnTo>
                <a:lnTo>
                  <a:pt x="17" y="9"/>
                </a:lnTo>
                <a:lnTo>
                  <a:pt x="17" y="9"/>
                </a:lnTo>
                <a:lnTo>
                  <a:pt x="11" y="9"/>
                </a:lnTo>
                <a:lnTo>
                  <a:pt x="11" y="9"/>
                </a:lnTo>
                <a:lnTo>
                  <a:pt x="11" y="11"/>
                </a:lnTo>
                <a:lnTo>
                  <a:pt x="11" y="14"/>
                </a:lnTo>
                <a:lnTo>
                  <a:pt x="11" y="14"/>
                </a:lnTo>
                <a:lnTo>
                  <a:pt x="22" y="17"/>
                </a:lnTo>
                <a:lnTo>
                  <a:pt x="22" y="17"/>
                </a:lnTo>
                <a:lnTo>
                  <a:pt x="33" y="22"/>
                </a:lnTo>
                <a:lnTo>
                  <a:pt x="33" y="22"/>
                </a:lnTo>
                <a:lnTo>
                  <a:pt x="36" y="28"/>
                </a:lnTo>
                <a:lnTo>
                  <a:pt x="36" y="31"/>
                </a:lnTo>
                <a:lnTo>
                  <a:pt x="36" y="31"/>
                </a:lnTo>
                <a:lnTo>
                  <a:pt x="36" y="39"/>
                </a:lnTo>
                <a:lnTo>
                  <a:pt x="31" y="42"/>
                </a:lnTo>
                <a:lnTo>
                  <a:pt x="31" y="42"/>
                </a:lnTo>
                <a:lnTo>
                  <a:pt x="25" y="47"/>
                </a:lnTo>
                <a:lnTo>
                  <a:pt x="17" y="47"/>
                </a:lnTo>
                <a:lnTo>
                  <a:pt x="17" y="47"/>
                </a:lnTo>
                <a:lnTo>
                  <a:pt x="11" y="47"/>
                </a:lnTo>
                <a:lnTo>
                  <a:pt x="5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" name="Freeform 1006"/>
          <p:cNvSpPr>
            <a:spLocks/>
          </p:cNvSpPr>
          <p:nvPr/>
        </p:nvSpPr>
        <p:spPr bwMode="auto">
          <a:xfrm>
            <a:off x="4824838" y="2813326"/>
            <a:ext cx="72460" cy="68202"/>
          </a:xfrm>
          <a:custGeom>
            <a:avLst/>
            <a:gdLst/>
            <a:ahLst/>
            <a:cxnLst>
              <a:cxn ang="0">
                <a:pos x="5" y="39"/>
              </a:cxn>
              <a:cxn ang="0">
                <a:pos x="5" y="39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8" y="6"/>
              </a:cxn>
              <a:cxn ang="0">
                <a:pos x="8" y="6"/>
              </a:cxn>
              <a:cxn ang="0">
                <a:pos x="14" y="0"/>
              </a:cxn>
              <a:cxn ang="0">
                <a:pos x="25" y="0"/>
              </a:cxn>
              <a:cxn ang="0">
                <a:pos x="25" y="0"/>
              </a:cxn>
              <a:cxn ang="0">
                <a:pos x="33" y="0"/>
              </a:cxn>
              <a:cxn ang="0">
                <a:pos x="42" y="6"/>
              </a:cxn>
              <a:cxn ang="0">
                <a:pos x="42" y="6"/>
              </a:cxn>
              <a:cxn ang="0">
                <a:pos x="47" y="14"/>
              </a:cxn>
              <a:cxn ang="0">
                <a:pos x="47" y="28"/>
              </a:cxn>
              <a:cxn ang="0">
                <a:pos x="14" y="28"/>
              </a:cxn>
              <a:cxn ang="0">
                <a:pos x="14" y="28"/>
              </a:cxn>
              <a:cxn ang="0">
                <a:pos x="17" y="31"/>
              </a:cxn>
              <a:cxn ang="0">
                <a:pos x="17" y="36"/>
              </a:cxn>
              <a:cxn ang="0">
                <a:pos x="17" y="36"/>
              </a:cxn>
              <a:cxn ang="0">
                <a:pos x="22" y="36"/>
              </a:cxn>
              <a:cxn ang="0">
                <a:pos x="25" y="39"/>
              </a:cxn>
              <a:cxn ang="0">
                <a:pos x="25" y="39"/>
              </a:cxn>
              <a:cxn ang="0">
                <a:pos x="31" y="36"/>
              </a:cxn>
              <a:cxn ang="0">
                <a:pos x="31" y="36"/>
              </a:cxn>
              <a:cxn ang="0">
                <a:pos x="33" y="31"/>
              </a:cxn>
              <a:cxn ang="0">
                <a:pos x="47" y="33"/>
              </a:cxn>
              <a:cxn ang="0">
                <a:pos x="47" y="33"/>
              </a:cxn>
              <a:cxn ang="0">
                <a:pos x="45" y="39"/>
              </a:cxn>
              <a:cxn ang="0">
                <a:pos x="39" y="45"/>
              </a:cxn>
              <a:cxn ang="0">
                <a:pos x="39" y="45"/>
              </a:cxn>
              <a:cxn ang="0">
                <a:pos x="33" y="47"/>
              </a:cxn>
              <a:cxn ang="0">
                <a:pos x="25" y="47"/>
              </a:cxn>
              <a:cxn ang="0">
                <a:pos x="25" y="47"/>
              </a:cxn>
              <a:cxn ang="0">
                <a:pos x="14" y="45"/>
              </a:cxn>
              <a:cxn ang="0">
                <a:pos x="5" y="39"/>
              </a:cxn>
            </a:cxnLst>
            <a:rect l="0" t="0" r="r" b="b"/>
            <a:pathLst>
              <a:path w="47" h="47">
                <a:moveTo>
                  <a:pt x="5" y="39"/>
                </a:moveTo>
                <a:lnTo>
                  <a:pt x="5" y="39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8" y="6"/>
                </a:lnTo>
                <a:lnTo>
                  <a:pt x="8" y="6"/>
                </a:lnTo>
                <a:lnTo>
                  <a:pt x="14" y="0"/>
                </a:lnTo>
                <a:lnTo>
                  <a:pt x="25" y="0"/>
                </a:lnTo>
                <a:lnTo>
                  <a:pt x="25" y="0"/>
                </a:lnTo>
                <a:lnTo>
                  <a:pt x="33" y="0"/>
                </a:lnTo>
                <a:lnTo>
                  <a:pt x="42" y="6"/>
                </a:lnTo>
                <a:lnTo>
                  <a:pt x="42" y="6"/>
                </a:lnTo>
                <a:lnTo>
                  <a:pt x="47" y="14"/>
                </a:lnTo>
                <a:lnTo>
                  <a:pt x="47" y="28"/>
                </a:lnTo>
                <a:lnTo>
                  <a:pt x="14" y="28"/>
                </a:lnTo>
                <a:lnTo>
                  <a:pt x="14" y="28"/>
                </a:lnTo>
                <a:lnTo>
                  <a:pt x="17" y="31"/>
                </a:lnTo>
                <a:lnTo>
                  <a:pt x="17" y="36"/>
                </a:lnTo>
                <a:lnTo>
                  <a:pt x="17" y="36"/>
                </a:lnTo>
                <a:lnTo>
                  <a:pt x="22" y="36"/>
                </a:lnTo>
                <a:lnTo>
                  <a:pt x="25" y="39"/>
                </a:lnTo>
                <a:lnTo>
                  <a:pt x="25" y="39"/>
                </a:lnTo>
                <a:lnTo>
                  <a:pt x="31" y="36"/>
                </a:lnTo>
                <a:lnTo>
                  <a:pt x="31" y="36"/>
                </a:lnTo>
                <a:lnTo>
                  <a:pt x="33" y="31"/>
                </a:lnTo>
                <a:lnTo>
                  <a:pt x="47" y="33"/>
                </a:lnTo>
                <a:lnTo>
                  <a:pt x="47" y="33"/>
                </a:lnTo>
                <a:lnTo>
                  <a:pt x="45" y="39"/>
                </a:lnTo>
                <a:lnTo>
                  <a:pt x="39" y="45"/>
                </a:lnTo>
                <a:lnTo>
                  <a:pt x="39" y="45"/>
                </a:lnTo>
                <a:lnTo>
                  <a:pt x="33" y="47"/>
                </a:lnTo>
                <a:lnTo>
                  <a:pt x="25" y="47"/>
                </a:lnTo>
                <a:lnTo>
                  <a:pt x="25" y="47"/>
                </a:lnTo>
                <a:lnTo>
                  <a:pt x="14" y="45"/>
                </a:lnTo>
                <a:lnTo>
                  <a:pt x="5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2" name="Freeform 1007"/>
          <p:cNvSpPr>
            <a:spLocks/>
          </p:cNvSpPr>
          <p:nvPr/>
        </p:nvSpPr>
        <p:spPr bwMode="auto">
          <a:xfrm>
            <a:off x="4846422" y="2826386"/>
            <a:ext cx="33917" cy="15962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3" y="2"/>
              </a:cxn>
              <a:cxn ang="0">
                <a:pos x="3" y="5"/>
              </a:cxn>
              <a:cxn ang="0">
                <a:pos x="0" y="11"/>
              </a:cxn>
              <a:cxn ang="0">
                <a:pos x="22" y="11"/>
              </a:cxn>
              <a:cxn ang="0">
                <a:pos x="22" y="11"/>
              </a:cxn>
              <a:cxn ang="0">
                <a:pos x="19" y="5"/>
              </a:cxn>
              <a:cxn ang="0">
                <a:pos x="17" y="2"/>
              </a:cxn>
              <a:cxn ang="0">
                <a:pos x="17" y="2"/>
              </a:cxn>
              <a:cxn ang="0">
                <a:pos x="11" y="0"/>
              </a:cxn>
              <a:cxn ang="0">
                <a:pos x="11" y="0"/>
              </a:cxn>
              <a:cxn ang="0">
                <a:pos x="3" y="2"/>
              </a:cxn>
            </a:cxnLst>
            <a:rect l="0" t="0" r="r" b="b"/>
            <a:pathLst>
              <a:path w="22" h="11">
                <a:moveTo>
                  <a:pt x="3" y="2"/>
                </a:moveTo>
                <a:lnTo>
                  <a:pt x="3" y="2"/>
                </a:lnTo>
                <a:lnTo>
                  <a:pt x="3" y="5"/>
                </a:lnTo>
                <a:lnTo>
                  <a:pt x="0" y="11"/>
                </a:lnTo>
                <a:lnTo>
                  <a:pt x="22" y="11"/>
                </a:lnTo>
                <a:lnTo>
                  <a:pt x="22" y="11"/>
                </a:lnTo>
                <a:lnTo>
                  <a:pt x="19" y="5"/>
                </a:lnTo>
                <a:lnTo>
                  <a:pt x="17" y="2"/>
                </a:lnTo>
                <a:lnTo>
                  <a:pt x="17" y="2"/>
                </a:lnTo>
                <a:lnTo>
                  <a:pt x="11" y="0"/>
                </a:lnTo>
                <a:lnTo>
                  <a:pt x="11" y="0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3" name="Freeform 1008"/>
          <p:cNvSpPr>
            <a:spLocks/>
          </p:cNvSpPr>
          <p:nvPr/>
        </p:nvSpPr>
        <p:spPr bwMode="auto">
          <a:xfrm>
            <a:off x="4746211" y="2813326"/>
            <a:ext cx="69377" cy="68202"/>
          </a:xfrm>
          <a:custGeom>
            <a:avLst/>
            <a:gdLst/>
            <a:ahLst/>
            <a:cxnLst>
              <a:cxn ang="0">
                <a:pos x="9" y="42"/>
              </a:cxn>
              <a:cxn ang="0">
                <a:pos x="9" y="42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9" y="6"/>
              </a:cxn>
              <a:cxn ang="0">
                <a:pos x="9" y="6"/>
              </a:cxn>
              <a:cxn ang="0">
                <a:pos x="14" y="0"/>
              </a:cxn>
              <a:cxn ang="0">
                <a:pos x="26" y="0"/>
              </a:cxn>
              <a:cxn ang="0">
                <a:pos x="26" y="0"/>
              </a:cxn>
              <a:cxn ang="0">
                <a:pos x="31" y="0"/>
              </a:cxn>
              <a:cxn ang="0">
                <a:pos x="37" y="3"/>
              </a:cxn>
              <a:cxn ang="0">
                <a:pos x="37" y="3"/>
              </a:cxn>
              <a:cxn ang="0">
                <a:pos x="42" y="9"/>
              </a:cxn>
              <a:cxn ang="0">
                <a:pos x="45" y="14"/>
              </a:cxn>
              <a:cxn ang="0">
                <a:pos x="34" y="17"/>
              </a:cxn>
              <a:cxn ang="0">
                <a:pos x="34" y="17"/>
              </a:cxn>
              <a:cxn ang="0">
                <a:pos x="31" y="11"/>
              </a:cxn>
              <a:cxn ang="0">
                <a:pos x="31" y="11"/>
              </a:cxn>
              <a:cxn ang="0">
                <a:pos x="26" y="9"/>
              </a:cxn>
              <a:cxn ang="0">
                <a:pos x="26" y="9"/>
              </a:cxn>
              <a:cxn ang="0">
                <a:pos x="20" y="9"/>
              </a:cxn>
              <a:cxn ang="0">
                <a:pos x="17" y="11"/>
              </a:cxn>
              <a:cxn ang="0">
                <a:pos x="17" y="11"/>
              </a:cxn>
              <a:cxn ang="0">
                <a:pos x="14" y="17"/>
              </a:cxn>
              <a:cxn ang="0">
                <a:pos x="14" y="22"/>
              </a:cxn>
              <a:cxn ang="0">
                <a:pos x="14" y="22"/>
              </a:cxn>
              <a:cxn ang="0">
                <a:pos x="14" y="31"/>
              </a:cxn>
              <a:cxn ang="0">
                <a:pos x="17" y="33"/>
              </a:cxn>
              <a:cxn ang="0">
                <a:pos x="17" y="33"/>
              </a:cxn>
              <a:cxn ang="0">
                <a:pos x="20" y="36"/>
              </a:cxn>
              <a:cxn ang="0">
                <a:pos x="26" y="36"/>
              </a:cxn>
              <a:cxn ang="0">
                <a:pos x="26" y="36"/>
              </a:cxn>
              <a:cxn ang="0">
                <a:pos x="31" y="36"/>
              </a:cxn>
              <a:cxn ang="0">
                <a:pos x="31" y="36"/>
              </a:cxn>
              <a:cxn ang="0">
                <a:pos x="34" y="28"/>
              </a:cxn>
              <a:cxn ang="0">
                <a:pos x="45" y="31"/>
              </a:cxn>
              <a:cxn ang="0">
                <a:pos x="45" y="31"/>
              </a:cxn>
              <a:cxn ang="0">
                <a:pos x="42" y="39"/>
              </a:cxn>
              <a:cxn ang="0">
                <a:pos x="40" y="42"/>
              </a:cxn>
              <a:cxn ang="0">
                <a:pos x="40" y="42"/>
              </a:cxn>
              <a:cxn ang="0">
                <a:pos x="31" y="47"/>
              </a:cxn>
              <a:cxn ang="0">
                <a:pos x="23" y="47"/>
              </a:cxn>
              <a:cxn ang="0">
                <a:pos x="23" y="47"/>
              </a:cxn>
              <a:cxn ang="0">
                <a:pos x="14" y="45"/>
              </a:cxn>
              <a:cxn ang="0">
                <a:pos x="9" y="42"/>
              </a:cxn>
            </a:cxnLst>
            <a:rect l="0" t="0" r="r" b="b"/>
            <a:pathLst>
              <a:path w="45" h="47">
                <a:moveTo>
                  <a:pt x="9" y="42"/>
                </a:moveTo>
                <a:lnTo>
                  <a:pt x="9" y="42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4"/>
                </a:lnTo>
                <a:lnTo>
                  <a:pt x="9" y="6"/>
                </a:lnTo>
                <a:lnTo>
                  <a:pt x="9" y="6"/>
                </a:lnTo>
                <a:lnTo>
                  <a:pt x="14" y="0"/>
                </a:lnTo>
                <a:lnTo>
                  <a:pt x="26" y="0"/>
                </a:lnTo>
                <a:lnTo>
                  <a:pt x="26" y="0"/>
                </a:lnTo>
                <a:lnTo>
                  <a:pt x="31" y="0"/>
                </a:lnTo>
                <a:lnTo>
                  <a:pt x="37" y="3"/>
                </a:lnTo>
                <a:lnTo>
                  <a:pt x="37" y="3"/>
                </a:lnTo>
                <a:lnTo>
                  <a:pt x="42" y="9"/>
                </a:lnTo>
                <a:lnTo>
                  <a:pt x="45" y="14"/>
                </a:lnTo>
                <a:lnTo>
                  <a:pt x="34" y="17"/>
                </a:lnTo>
                <a:lnTo>
                  <a:pt x="34" y="17"/>
                </a:lnTo>
                <a:lnTo>
                  <a:pt x="31" y="11"/>
                </a:lnTo>
                <a:lnTo>
                  <a:pt x="31" y="11"/>
                </a:lnTo>
                <a:lnTo>
                  <a:pt x="26" y="9"/>
                </a:lnTo>
                <a:lnTo>
                  <a:pt x="26" y="9"/>
                </a:lnTo>
                <a:lnTo>
                  <a:pt x="20" y="9"/>
                </a:lnTo>
                <a:lnTo>
                  <a:pt x="17" y="11"/>
                </a:lnTo>
                <a:lnTo>
                  <a:pt x="17" y="11"/>
                </a:lnTo>
                <a:lnTo>
                  <a:pt x="14" y="17"/>
                </a:lnTo>
                <a:lnTo>
                  <a:pt x="14" y="22"/>
                </a:lnTo>
                <a:lnTo>
                  <a:pt x="14" y="22"/>
                </a:lnTo>
                <a:lnTo>
                  <a:pt x="14" y="31"/>
                </a:lnTo>
                <a:lnTo>
                  <a:pt x="17" y="33"/>
                </a:lnTo>
                <a:lnTo>
                  <a:pt x="17" y="33"/>
                </a:lnTo>
                <a:lnTo>
                  <a:pt x="20" y="36"/>
                </a:lnTo>
                <a:lnTo>
                  <a:pt x="26" y="36"/>
                </a:lnTo>
                <a:lnTo>
                  <a:pt x="26" y="36"/>
                </a:lnTo>
                <a:lnTo>
                  <a:pt x="31" y="36"/>
                </a:lnTo>
                <a:lnTo>
                  <a:pt x="31" y="36"/>
                </a:lnTo>
                <a:lnTo>
                  <a:pt x="34" y="28"/>
                </a:lnTo>
                <a:lnTo>
                  <a:pt x="45" y="31"/>
                </a:lnTo>
                <a:lnTo>
                  <a:pt x="45" y="31"/>
                </a:lnTo>
                <a:lnTo>
                  <a:pt x="42" y="39"/>
                </a:lnTo>
                <a:lnTo>
                  <a:pt x="40" y="42"/>
                </a:lnTo>
                <a:lnTo>
                  <a:pt x="40" y="42"/>
                </a:lnTo>
                <a:lnTo>
                  <a:pt x="31" y="47"/>
                </a:lnTo>
                <a:lnTo>
                  <a:pt x="23" y="47"/>
                </a:lnTo>
                <a:lnTo>
                  <a:pt x="23" y="47"/>
                </a:lnTo>
                <a:lnTo>
                  <a:pt x="14" y="45"/>
                </a:lnTo>
                <a:lnTo>
                  <a:pt x="9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4" name="Freeform 1009"/>
          <p:cNvSpPr>
            <a:spLocks/>
          </p:cNvSpPr>
          <p:nvPr/>
        </p:nvSpPr>
        <p:spPr bwMode="auto">
          <a:xfrm>
            <a:off x="4656792" y="2813326"/>
            <a:ext cx="81710" cy="68202"/>
          </a:xfrm>
          <a:custGeom>
            <a:avLst/>
            <a:gdLst/>
            <a:ahLst/>
            <a:cxnLst>
              <a:cxn ang="0">
                <a:pos x="14" y="45"/>
              </a:cxn>
              <a:cxn ang="0">
                <a:pos x="14" y="45"/>
              </a:cxn>
              <a:cxn ang="0">
                <a:pos x="8" y="42"/>
              </a:cxn>
              <a:cxn ang="0">
                <a:pos x="2" y="36"/>
              </a:cxn>
              <a:cxn ang="0">
                <a:pos x="2" y="36"/>
              </a:cxn>
              <a:cxn ang="0">
                <a:pos x="0" y="31"/>
              </a:cxn>
              <a:cxn ang="0">
                <a:pos x="0" y="22"/>
              </a:cxn>
              <a:cxn ang="0">
                <a:pos x="0" y="22"/>
              </a:cxn>
              <a:cxn ang="0">
                <a:pos x="2" y="11"/>
              </a:cxn>
              <a:cxn ang="0">
                <a:pos x="2" y="11"/>
              </a:cxn>
              <a:cxn ang="0">
                <a:pos x="8" y="6"/>
              </a:cxn>
              <a:cxn ang="0">
                <a:pos x="14" y="3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6" y="0"/>
              </a:cxn>
              <a:cxn ang="0">
                <a:pos x="44" y="6"/>
              </a:cxn>
              <a:cxn ang="0">
                <a:pos x="44" y="6"/>
              </a:cxn>
              <a:cxn ang="0">
                <a:pos x="50" y="14"/>
              </a:cxn>
              <a:cxn ang="0">
                <a:pos x="53" y="22"/>
              </a:cxn>
              <a:cxn ang="0">
                <a:pos x="53" y="22"/>
              </a:cxn>
              <a:cxn ang="0">
                <a:pos x="50" y="33"/>
              </a:cxn>
              <a:cxn ang="0">
                <a:pos x="44" y="39"/>
              </a:cxn>
              <a:cxn ang="0">
                <a:pos x="44" y="39"/>
              </a:cxn>
              <a:cxn ang="0">
                <a:pos x="36" y="45"/>
              </a:cxn>
              <a:cxn ang="0">
                <a:pos x="25" y="47"/>
              </a:cxn>
              <a:cxn ang="0">
                <a:pos x="25" y="47"/>
              </a:cxn>
              <a:cxn ang="0">
                <a:pos x="14" y="45"/>
              </a:cxn>
            </a:cxnLst>
            <a:rect l="0" t="0" r="r" b="b"/>
            <a:pathLst>
              <a:path w="53" h="47">
                <a:moveTo>
                  <a:pt x="14" y="45"/>
                </a:moveTo>
                <a:lnTo>
                  <a:pt x="14" y="45"/>
                </a:lnTo>
                <a:lnTo>
                  <a:pt x="8" y="42"/>
                </a:lnTo>
                <a:lnTo>
                  <a:pt x="2" y="36"/>
                </a:lnTo>
                <a:lnTo>
                  <a:pt x="2" y="36"/>
                </a:lnTo>
                <a:lnTo>
                  <a:pt x="0" y="31"/>
                </a:lnTo>
                <a:lnTo>
                  <a:pt x="0" y="22"/>
                </a:lnTo>
                <a:lnTo>
                  <a:pt x="0" y="22"/>
                </a:lnTo>
                <a:lnTo>
                  <a:pt x="2" y="11"/>
                </a:lnTo>
                <a:lnTo>
                  <a:pt x="2" y="11"/>
                </a:lnTo>
                <a:lnTo>
                  <a:pt x="8" y="6"/>
                </a:lnTo>
                <a:lnTo>
                  <a:pt x="14" y="3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6" y="0"/>
                </a:lnTo>
                <a:lnTo>
                  <a:pt x="44" y="6"/>
                </a:lnTo>
                <a:lnTo>
                  <a:pt x="44" y="6"/>
                </a:lnTo>
                <a:lnTo>
                  <a:pt x="50" y="14"/>
                </a:lnTo>
                <a:lnTo>
                  <a:pt x="53" y="22"/>
                </a:lnTo>
                <a:lnTo>
                  <a:pt x="53" y="22"/>
                </a:lnTo>
                <a:lnTo>
                  <a:pt x="50" y="33"/>
                </a:lnTo>
                <a:lnTo>
                  <a:pt x="44" y="39"/>
                </a:lnTo>
                <a:lnTo>
                  <a:pt x="44" y="39"/>
                </a:lnTo>
                <a:lnTo>
                  <a:pt x="36" y="45"/>
                </a:lnTo>
                <a:lnTo>
                  <a:pt x="25" y="47"/>
                </a:lnTo>
                <a:lnTo>
                  <a:pt x="25" y="47"/>
                </a:lnTo>
                <a:lnTo>
                  <a:pt x="14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5" name="Freeform 1010"/>
          <p:cNvSpPr>
            <a:spLocks/>
          </p:cNvSpPr>
          <p:nvPr/>
        </p:nvSpPr>
        <p:spPr bwMode="auto">
          <a:xfrm>
            <a:off x="4678376" y="2826386"/>
            <a:ext cx="38543" cy="39180"/>
          </a:xfrm>
          <a:custGeom>
            <a:avLst/>
            <a:gdLst/>
            <a:ahLst/>
            <a:cxnLst>
              <a:cxn ang="0">
                <a:pos x="2" y="5"/>
              </a:cxn>
              <a:cxn ang="0">
                <a:pos x="2" y="5"/>
              </a:cxn>
              <a:cxn ang="0">
                <a:pos x="0" y="8"/>
              </a:cxn>
              <a:cxn ang="0">
                <a:pos x="0" y="13"/>
              </a:cxn>
              <a:cxn ang="0">
                <a:pos x="0" y="13"/>
              </a:cxn>
              <a:cxn ang="0">
                <a:pos x="0" y="19"/>
              </a:cxn>
              <a:cxn ang="0">
                <a:pos x="2" y="24"/>
              </a:cxn>
              <a:cxn ang="0">
                <a:pos x="2" y="24"/>
              </a:cxn>
              <a:cxn ang="0">
                <a:pos x="8" y="27"/>
              </a:cxn>
              <a:cxn ang="0">
                <a:pos x="11" y="27"/>
              </a:cxn>
              <a:cxn ang="0">
                <a:pos x="11" y="27"/>
              </a:cxn>
              <a:cxn ang="0">
                <a:pos x="16" y="27"/>
              </a:cxn>
              <a:cxn ang="0">
                <a:pos x="22" y="24"/>
              </a:cxn>
              <a:cxn ang="0">
                <a:pos x="22" y="24"/>
              </a:cxn>
              <a:cxn ang="0">
                <a:pos x="22" y="19"/>
              </a:cxn>
              <a:cxn ang="0">
                <a:pos x="25" y="13"/>
              </a:cxn>
              <a:cxn ang="0">
                <a:pos x="25" y="13"/>
              </a:cxn>
              <a:cxn ang="0">
                <a:pos x="22" y="8"/>
              </a:cxn>
              <a:cxn ang="0">
                <a:pos x="22" y="5"/>
              </a:cxn>
              <a:cxn ang="0">
                <a:pos x="22" y="5"/>
              </a:cxn>
              <a:cxn ang="0">
                <a:pos x="16" y="2"/>
              </a:cxn>
              <a:cxn ang="0">
                <a:pos x="11" y="0"/>
              </a:cxn>
              <a:cxn ang="0">
                <a:pos x="11" y="0"/>
              </a:cxn>
              <a:cxn ang="0">
                <a:pos x="8" y="2"/>
              </a:cxn>
              <a:cxn ang="0">
                <a:pos x="2" y="5"/>
              </a:cxn>
            </a:cxnLst>
            <a:rect l="0" t="0" r="r" b="b"/>
            <a:pathLst>
              <a:path w="25" h="27">
                <a:moveTo>
                  <a:pt x="2" y="5"/>
                </a:moveTo>
                <a:lnTo>
                  <a:pt x="2" y="5"/>
                </a:lnTo>
                <a:lnTo>
                  <a:pt x="0" y="8"/>
                </a:lnTo>
                <a:lnTo>
                  <a:pt x="0" y="13"/>
                </a:lnTo>
                <a:lnTo>
                  <a:pt x="0" y="13"/>
                </a:lnTo>
                <a:lnTo>
                  <a:pt x="0" y="19"/>
                </a:lnTo>
                <a:lnTo>
                  <a:pt x="2" y="24"/>
                </a:lnTo>
                <a:lnTo>
                  <a:pt x="2" y="24"/>
                </a:lnTo>
                <a:lnTo>
                  <a:pt x="8" y="27"/>
                </a:lnTo>
                <a:lnTo>
                  <a:pt x="11" y="27"/>
                </a:lnTo>
                <a:lnTo>
                  <a:pt x="11" y="27"/>
                </a:lnTo>
                <a:lnTo>
                  <a:pt x="16" y="27"/>
                </a:lnTo>
                <a:lnTo>
                  <a:pt x="22" y="24"/>
                </a:lnTo>
                <a:lnTo>
                  <a:pt x="22" y="24"/>
                </a:lnTo>
                <a:lnTo>
                  <a:pt x="22" y="19"/>
                </a:lnTo>
                <a:lnTo>
                  <a:pt x="25" y="13"/>
                </a:lnTo>
                <a:lnTo>
                  <a:pt x="25" y="13"/>
                </a:lnTo>
                <a:lnTo>
                  <a:pt x="22" y="8"/>
                </a:lnTo>
                <a:lnTo>
                  <a:pt x="22" y="5"/>
                </a:lnTo>
                <a:lnTo>
                  <a:pt x="22" y="5"/>
                </a:lnTo>
                <a:lnTo>
                  <a:pt x="16" y="2"/>
                </a:lnTo>
                <a:lnTo>
                  <a:pt x="11" y="0"/>
                </a:lnTo>
                <a:lnTo>
                  <a:pt x="11" y="0"/>
                </a:lnTo>
                <a:lnTo>
                  <a:pt x="8" y="2"/>
                </a:lnTo>
                <a:lnTo>
                  <a:pt x="2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6" name="Freeform 1011"/>
          <p:cNvSpPr>
            <a:spLocks/>
          </p:cNvSpPr>
          <p:nvPr/>
        </p:nvSpPr>
        <p:spPr bwMode="auto">
          <a:xfrm>
            <a:off x="4595124" y="2813326"/>
            <a:ext cx="5241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0"/>
              </a:cxn>
              <a:cxn ang="0">
                <a:pos x="14" y="0"/>
              </a:cxn>
              <a:cxn ang="0">
                <a:pos x="14" y="6"/>
              </a:cxn>
              <a:cxn ang="0">
                <a:pos x="14" y="6"/>
              </a:cxn>
              <a:cxn ang="0">
                <a:pos x="20" y="0"/>
              </a:cxn>
              <a:cxn ang="0">
                <a:pos x="20" y="0"/>
              </a:cxn>
              <a:cxn ang="0">
                <a:pos x="26" y="0"/>
              </a:cxn>
              <a:cxn ang="0">
                <a:pos x="26" y="0"/>
              </a:cxn>
              <a:cxn ang="0">
                <a:pos x="34" y="0"/>
              </a:cxn>
              <a:cxn ang="0">
                <a:pos x="31" y="11"/>
              </a:cxn>
              <a:cxn ang="0">
                <a:pos x="31" y="11"/>
              </a:cxn>
              <a:cxn ang="0">
                <a:pos x="23" y="11"/>
              </a:cxn>
              <a:cxn ang="0">
                <a:pos x="23" y="11"/>
              </a:cxn>
              <a:cxn ang="0">
                <a:pos x="17" y="11"/>
              </a:cxn>
              <a:cxn ang="0">
                <a:pos x="17" y="11"/>
              </a:cxn>
              <a:cxn ang="0">
                <a:pos x="14" y="17"/>
              </a:cxn>
              <a:cxn ang="0">
                <a:pos x="14" y="17"/>
              </a:cxn>
              <a:cxn ang="0">
                <a:pos x="14" y="31"/>
              </a:cxn>
              <a:cxn ang="0">
                <a:pos x="14" y="47"/>
              </a:cxn>
              <a:cxn ang="0">
                <a:pos x="0" y="47"/>
              </a:cxn>
            </a:cxnLst>
            <a:rect l="0" t="0" r="r" b="b"/>
            <a:pathLst>
              <a:path w="34" h="47">
                <a:moveTo>
                  <a:pt x="0" y="47"/>
                </a:moveTo>
                <a:lnTo>
                  <a:pt x="0" y="0"/>
                </a:lnTo>
                <a:lnTo>
                  <a:pt x="14" y="0"/>
                </a:lnTo>
                <a:lnTo>
                  <a:pt x="14" y="6"/>
                </a:lnTo>
                <a:lnTo>
                  <a:pt x="14" y="6"/>
                </a:lnTo>
                <a:lnTo>
                  <a:pt x="20" y="0"/>
                </a:lnTo>
                <a:lnTo>
                  <a:pt x="20" y="0"/>
                </a:lnTo>
                <a:lnTo>
                  <a:pt x="26" y="0"/>
                </a:lnTo>
                <a:lnTo>
                  <a:pt x="26" y="0"/>
                </a:lnTo>
                <a:lnTo>
                  <a:pt x="34" y="0"/>
                </a:lnTo>
                <a:lnTo>
                  <a:pt x="31" y="11"/>
                </a:lnTo>
                <a:lnTo>
                  <a:pt x="31" y="11"/>
                </a:lnTo>
                <a:lnTo>
                  <a:pt x="23" y="11"/>
                </a:lnTo>
                <a:lnTo>
                  <a:pt x="23" y="11"/>
                </a:lnTo>
                <a:lnTo>
                  <a:pt x="17" y="11"/>
                </a:lnTo>
                <a:lnTo>
                  <a:pt x="17" y="11"/>
                </a:lnTo>
                <a:lnTo>
                  <a:pt x="14" y="17"/>
                </a:lnTo>
                <a:lnTo>
                  <a:pt x="14" y="17"/>
                </a:lnTo>
                <a:lnTo>
                  <a:pt x="14" y="31"/>
                </a:lnTo>
                <a:lnTo>
                  <a:pt x="14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7" name="Freeform 1012"/>
          <p:cNvSpPr>
            <a:spLocks/>
          </p:cNvSpPr>
          <p:nvPr/>
        </p:nvSpPr>
        <p:spPr bwMode="auto">
          <a:xfrm>
            <a:off x="4487205" y="2781402"/>
            <a:ext cx="86335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26" y="0"/>
              </a:cxn>
              <a:cxn ang="0">
                <a:pos x="26" y="0"/>
              </a:cxn>
              <a:cxn ang="0">
                <a:pos x="42" y="0"/>
              </a:cxn>
              <a:cxn ang="0">
                <a:pos x="42" y="0"/>
              </a:cxn>
              <a:cxn ang="0">
                <a:pos x="48" y="3"/>
              </a:cxn>
              <a:cxn ang="0">
                <a:pos x="51" y="8"/>
              </a:cxn>
              <a:cxn ang="0">
                <a:pos x="51" y="8"/>
              </a:cxn>
              <a:cxn ang="0">
                <a:pos x="56" y="14"/>
              </a:cxn>
              <a:cxn ang="0">
                <a:pos x="56" y="22"/>
              </a:cxn>
              <a:cxn ang="0">
                <a:pos x="56" y="22"/>
              </a:cxn>
              <a:cxn ang="0">
                <a:pos x="54" y="31"/>
              </a:cxn>
              <a:cxn ang="0">
                <a:pos x="54" y="31"/>
              </a:cxn>
              <a:cxn ang="0">
                <a:pos x="48" y="39"/>
              </a:cxn>
              <a:cxn ang="0">
                <a:pos x="48" y="39"/>
              </a:cxn>
              <a:cxn ang="0">
                <a:pos x="40" y="42"/>
              </a:cxn>
              <a:cxn ang="0">
                <a:pos x="40" y="42"/>
              </a:cxn>
              <a:cxn ang="0">
                <a:pos x="26" y="42"/>
              </a:cxn>
              <a:cxn ang="0">
                <a:pos x="17" y="42"/>
              </a:cxn>
              <a:cxn ang="0">
                <a:pos x="17" y="69"/>
              </a:cxn>
              <a:cxn ang="0">
                <a:pos x="0" y="69"/>
              </a:cxn>
            </a:cxnLst>
            <a:rect l="0" t="0" r="r" b="b"/>
            <a:pathLst>
              <a:path w="56" h="69">
                <a:moveTo>
                  <a:pt x="0" y="69"/>
                </a:moveTo>
                <a:lnTo>
                  <a:pt x="0" y="0"/>
                </a:lnTo>
                <a:lnTo>
                  <a:pt x="26" y="0"/>
                </a:lnTo>
                <a:lnTo>
                  <a:pt x="26" y="0"/>
                </a:lnTo>
                <a:lnTo>
                  <a:pt x="42" y="0"/>
                </a:lnTo>
                <a:lnTo>
                  <a:pt x="42" y="0"/>
                </a:lnTo>
                <a:lnTo>
                  <a:pt x="48" y="3"/>
                </a:lnTo>
                <a:lnTo>
                  <a:pt x="51" y="8"/>
                </a:lnTo>
                <a:lnTo>
                  <a:pt x="51" y="8"/>
                </a:lnTo>
                <a:lnTo>
                  <a:pt x="56" y="14"/>
                </a:lnTo>
                <a:lnTo>
                  <a:pt x="56" y="22"/>
                </a:lnTo>
                <a:lnTo>
                  <a:pt x="56" y="22"/>
                </a:lnTo>
                <a:lnTo>
                  <a:pt x="54" y="31"/>
                </a:lnTo>
                <a:lnTo>
                  <a:pt x="54" y="31"/>
                </a:lnTo>
                <a:lnTo>
                  <a:pt x="48" y="39"/>
                </a:lnTo>
                <a:lnTo>
                  <a:pt x="48" y="39"/>
                </a:lnTo>
                <a:lnTo>
                  <a:pt x="40" y="42"/>
                </a:lnTo>
                <a:lnTo>
                  <a:pt x="40" y="42"/>
                </a:lnTo>
                <a:lnTo>
                  <a:pt x="26" y="42"/>
                </a:lnTo>
                <a:lnTo>
                  <a:pt x="17" y="42"/>
                </a:lnTo>
                <a:lnTo>
                  <a:pt x="17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8" name="Freeform 1013"/>
          <p:cNvSpPr>
            <a:spLocks/>
          </p:cNvSpPr>
          <p:nvPr/>
        </p:nvSpPr>
        <p:spPr bwMode="auto">
          <a:xfrm>
            <a:off x="4513414" y="2797364"/>
            <a:ext cx="38543" cy="2902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6" y="20"/>
              </a:cxn>
              <a:cxn ang="0">
                <a:pos x="6" y="20"/>
              </a:cxn>
              <a:cxn ang="0">
                <a:pos x="17" y="20"/>
              </a:cxn>
              <a:cxn ang="0">
                <a:pos x="17" y="20"/>
              </a:cxn>
              <a:cxn ang="0">
                <a:pos x="23" y="17"/>
              </a:cxn>
              <a:cxn ang="0">
                <a:pos x="23" y="17"/>
              </a:cxn>
              <a:cxn ang="0">
                <a:pos x="25" y="11"/>
              </a:cxn>
              <a:cxn ang="0">
                <a:pos x="25" y="11"/>
              </a:cxn>
              <a:cxn ang="0">
                <a:pos x="23" y="3"/>
              </a:cxn>
              <a:cxn ang="0">
                <a:pos x="23" y="3"/>
              </a:cxn>
              <a:cxn ang="0">
                <a:pos x="17" y="0"/>
              </a:cxn>
              <a:cxn ang="0">
                <a:pos x="17" y="0"/>
              </a:cxn>
              <a:cxn ang="0">
                <a:pos x="6" y="0"/>
              </a:cxn>
              <a:cxn ang="0">
                <a:pos x="0" y="0"/>
              </a:cxn>
              <a:cxn ang="0">
                <a:pos x="0" y="20"/>
              </a:cxn>
            </a:cxnLst>
            <a:rect l="0" t="0" r="r" b="b"/>
            <a:pathLst>
              <a:path w="25" h="20">
                <a:moveTo>
                  <a:pt x="0" y="20"/>
                </a:moveTo>
                <a:lnTo>
                  <a:pt x="6" y="20"/>
                </a:lnTo>
                <a:lnTo>
                  <a:pt x="6" y="20"/>
                </a:lnTo>
                <a:lnTo>
                  <a:pt x="17" y="20"/>
                </a:lnTo>
                <a:lnTo>
                  <a:pt x="17" y="20"/>
                </a:lnTo>
                <a:lnTo>
                  <a:pt x="23" y="17"/>
                </a:lnTo>
                <a:lnTo>
                  <a:pt x="23" y="17"/>
                </a:lnTo>
                <a:lnTo>
                  <a:pt x="25" y="11"/>
                </a:lnTo>
                <a:lnTo>
                  <a:pt x="25" y="11"/>
                </a:lnTo>
                <a:lnTo>
                  <a:pt x="23" y="3"/>
                </a:lnTo>
                <a:lnTo>
                  <a:pt x="23" y="3"/>
                </a:lnTo>
                <a:lnTo>
                  <a:pt x="17" y="0"/>
                </a:lnTo>
                <a:lnTo>
                  <a:pt x="17" y="0"/>
                </a:lnTo>
                <a:lnTo>
                  <a:pt x="6" y="0"/>
                </a:lnTo>
                <a:lnTo>
                  <a:pt x="0" y="0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" name="Rectangle 1014"/>
          <p:cNvSpPr>
            <a:spLocks noChangeArrowheads="1"/>
          </p:cNvSpPr>
          <p:nvPr/>
        </p:nvSpPr>
        <p:spPr bwMode="auto">
          <a:xfrm>
            <a:off x="4479497" y="2978752"/>
            <a:ext cx="712266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" name="Rectangle 1015"/>
          <p:cNvSpPr>
            <a:spLocks noChangeArrowheads="1"/>
          </p:cNvSpPr>
          <p:nvPr/>
        </p:nvSpPr>
        <p:spPr bwMode="auto">
          <a:xfrm>
            <a:off x="4479497" y="2978752"/>
            <a:ext cx="712266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1" name="Freeform 1016"/>
          <p:cNvSpPr>
            <a:spLocks/>
          </p:cNvSpPr>
          <p:nvPr/>
        </p:nvSpPr>
        <p:spPr bwMode="auto">
          <a:xfrm>
            <a:off x="5199471" y="2978752"/>
            <a:ext cx="311424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9" y="0"/>
              </a:cxn>
              <a:cxn ang="0">
                <a:pos x="199" y="0"/>
              </a:cxn>
              <a:cxn ang="0">
                <a:pos x="202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02" h="5">
                <a:moveTo>
                  <a:pt x="0" y="0"/>
                </a:moveTo>
                <a:lnTo>
                  <a:pt x="199" y="0"/>
                </a:lnTo>
                <a:lnTo>
                  <a:pt x="199" y="0"/>
                </a:lnTo>
                <a:lnTo>
                  <a:pt x="202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2" name="Freeform 1017"/>
          <p:cNvSpPr>
            <a:spLocks/>
          </p:cNvSpPr>
          <p:nvPr/>
        </p:nvSpPr>
        <p:spPr bwMode="auto">
          <a:xfrm>
            <a:off x="5199471" y="2978752"/>
            <a:ext cx="311424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9" y="0"/>
              </a:cxn>
              <a:cxn ang="0">
                <a:pos x="199" y="0"/>
              </a:cxn>
              <a:cxn ang="0">
                <a:pos x="202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202" h="5">
                <a:moveTo>
                  <a:pt x="0" y="0"/>
                </a:moveTo>
                <a:lnTo>
                  <a:pt x="199" y="0"/>
                </a:lnTo>
                <a:lnTo>
                  <a:pt x="199" y="0"/>
                </a:lnTo>
                <a:lnTo>
                  <a:pt x="202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3" name="Rectangle 1018"/>
          <p:cNvSpPr>
            <a:spLocks noChangeArrowheads="1"/>
          </p:cNvSpPr>
          <p:nvPr/>
        </p:nvSpPr>
        <p:spPr bwMode="auto">
          <a:xfrm>
            <a:off x="5191763" y="2978752"/>
            <a:ext cx="4625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4" name="Rectangle 1019"/>
          <p:cNvSpPr>
            <a:spLocks noChangeArrowheads="1"/>
          </p:cNvSpPr>
          <p:nvPr/>
        </p:nvSpPr>
        <p:spPr bwMode="auto">
          <a:xfrm>
            <a:off x="5191763" y="2978752"/>
            <a:ext cx="462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" name="Rectangle 1020"/>
          <p:cNvSpPr>
            <a:spLocks noChangeArrowheads="1"/>
          </p:cNvSpPr>
          <p:nvPr/>
        </p:nvSpPr>
        <p:spPr bwMode="auto">
          <a:xfrm>
            <a:off x="5196388" y="2978752"/>
            <a:ext cx="3083" cy="7256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6" name="Rectangle 1021"/>
          <p:cNvSpPr>
            <a:spLocks noChangeArrowheads="1"/>
          </p:cNvSpPr>
          <p:nvPr/>
        </p:nvSpPr>
        <p:spPr bwMode="auto">
          <a:xfrm>
            <a:off x="5196388" y="2978752"/>
            <a:ext cx="3083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7" name="Freeform 1022"/>
          <p:cNvSpPr>
            <a:spLocks/>
          </p:cNvSpPr>
          <p:nvPr/>
        </p:nvSpPr>
        <p:spPr bwMode="auto">
          <a:xfrm>
            <a:off x="4185032" y="2978752"/>
            <a:ext cx="285215" cy="7256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85" y="0"/>
              </a:cxn>
              <a:cxn ang="0">
                <a:pos x="185" y="5"/>
              </a:cxn>
              <a:cxn ang="0">
                <a:pos x="0" y="5"/>
              </a:cxn>
              <a:cxn ang="0">
                <a:pos x="0" y="5"/>
              </a:cxn>
              <a:cxn ang="0">
                <a:pos x="3" y="0"/>
              </a:cxn>
            </a:cxnLst>
            <a:rect l="0" t="0" r="r" b="b"/>
            <a:pathLst>
              <a:path w="185" h="5">
                <a:moveTo>
                  <a:pt x="3" y="0"/>
                </a:moveTo>
                <a:lnTo>
                  <a:pt x="185" y="0"/>
                </a:lnTo>
                <a:lnTo>
                  <a:pt x="185" y="5"/>
                </a:lnTo>
                <a:lnTo>
                  <a:pt x="0" y="5"/>
                </a:lnTo>
                <a:lnTo>
                  <a:pt x="0" y="5"/>
                </a:lnTo>
                <a:lnTo>
                  <a:pt x="3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" name="Freeform 1023"/>
          <p:cNvSpPr>
            <a:spLocks/>
          </p:cNvSpPr>
          <p:nvPr/>
        </p:nvSpPr>
        <p:spPr bwMode="auto">
          <a:xfrm>
            <a:off x="4185032" y="2978752"/>
            <a:ext cx="285215" cy="7256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85" y="0"/>
              </a:cxn>
              <a:cxn ang="0">
                <a:pos x="185" y="5"/>
              </a:cxn>
              <a:cxn ang="0">
                <a:pos x="0" y="5"/>
              </a:cxn>
              <a:cxn ang="0">
                <a:pos x="0" y="5"/>
              </a:cxn>
              <a:cxn ang="0">
                <a:pos x="3" y="0"/>
              </a:cxn>
            </a:cxnLst>
            <a:rect l="0" t="0" r="r" b="b"/>
            <a:pathLst>
              <a:path w="185" h="5">
                <a:moveTo>
                  <a:pt x="3" y="0"/>
                </a:moveTo>
                <a:lnTo>
                  <a:pt x="185" y="0"/>
                </a:lnTo>
                <a:lnTo>
                  <a:pt x="185" y="5"/>
                </a:lnTo>
                <a:lnTo>
                  <a:pt x="0" y="5"/>
                </a:lnTo>
                <a:lnTo>
                  <a:pt x="0" y="5"/>
                </a:lnTo>
                <a:lnTo>
                  <a:pt x="3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" name="Rectangle 1024"/>
          <p:cNvSpPr>
            <a:spLocks noChangeArrowheads="1"/>
          </p:cNvSpPr>
          <p:nvPr/>
        </p:nvSpPr>
        <p:spPr bwMode="auto">
          <a:xfrm>
            <a:off x="4474872" y="2978752"/>
            <a:ext cx="4625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" name="Rectangle 1025"/>
          <p:cNvSpPr>
            <a:spLocks noChangeArrowheads="1"/>
          </p:cNvSpPr>
          <p:nvPr/>
        </p:nvSpPr>
        <p:spPr bwMode="auto">
          <a:xfrm>
            <a:off x="4474872" y="2978752"/>
            <a:ext cx="462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1" name="Rectangle 1026"/>
          <p:cNvSpPr>
            <a:spLocks noChangeArrowheads="1"/>
          </p:cNvSpPr>
          <p:nvPr/>
        </p:nvSpPr>
        <p:spPr bwMode="auto">
          <a:xfrm>
            <a:off x="4470246" y="2978752"/>
            <a:ext cx="4625" cy="7256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2" name="Rectangle 1027"/>
          <p:cNvSpPr>
            <a:spLocks noChangeArrowheads="1"/>
          </p:cNvSpPr>
          <p:nvPr/>
        </p:nvSpPr>
        <p:spPr bwMode="auto">
          <a:xfrm>
            <a:off x="4470246" y="2978752"/>
            <a:ext cx="462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3" name="Freeform 1028"/>
          <p:cNvSpPr>
            <a:spLocks noEditPoints="1"/>
          </p:cNvSpPr>
          <p:nvPr/>
        </p:nvSpPr>
        <p:spPr bwMode="auto">
          <a:xfrm>
            <a:off x="4487205" y="3557741"/>
            <a:ext cx="699932" cy="100126"/>
          </a:xfrm>
          <a:custGeom>
            <a:avLst/>
            <a:gdLst/>
            <a:ahLst/>
            <a:cxnLst>
              <a:cxn ang="0">
                <a:pos x="429" y="58"/>
              </a:cxn>
              <a:cxn ang="0">
                <a:pos x="440" y="52"/>
              </a:cxn>
              <a:cxn ang="0">
                <a:pos x="418" y="33"/>
              </a:cxn>
              <a:cxn ang="0">
                <a:pos x="434" y="19"/>
              </a:cxn>
              <a:cxn ang="0">
                <a:pos x="440" y="33"/>
              </a:cxn>
              <a:cxn ang="0">
                <a:pos x="426" y="33"/>
              </a:cxn>
              <a:cxn ang="0">
                <a:pos x="451" y="47"/>
              </a:cxn>
              <a:cxn ang="0">
                <a:pos x="434" y="69"/>
              </a:cxn>
              <a:cxn ang="0">
                <a:pos x="362" y="44"/>
              </a:cxn>
              <a:cxn ang="0">
                <a:pos x="384" y="19"/>
              </a:cxn>
              <a:cxn ang="0">
                <a:pos x="376" y="47"/>
              </a:cxn>
              <a:cxn ang="0">
                <a:pos x="392" y="58"/>
              </a:cxn>
              <a:cxn ang="0">
                <a:pos x="401" y="63"/>
              </a:cxn>
              <a:cxn ang="0">
                <a:pos x="378" y="33"/>
              </a:cxn>
              <a:cxn ang="0">
                <a:pos x="392" y="33"/>
              </a:cxn>
              <a:cxn ang="0">
                <a:pos x="317" y="55"/>
              </a:cxn>
              <a:cxn ang="0">
                <a:pos x="342" y="58"/>
              </a:cxn>
              <a:cxn ang="0">
                <a:pos x="322" y="44"/>
              </a:cxn>
              <a:cxn ang="0">
                <a:pos x="322" y="25"/>
              </a:cxn>
              <a:cxn ang="0">
                <a:pos x="350" y="27"/>
              </a:cxn>
              <a:cxn ang="0">
                <a:pos x="336" y="27"/>
              </a:cxn>
              <a:cxn ang="0">
                <a:pos x="339" y="39"/>
              </a:cxn>
              <a:cxn ang="0">
                <a:pos x="350" y="63"/>
              </a:cxn>
              <a:cxn ang="0">
                <a:pos x="280" y="63"/>
              </a:cxn>
              <a:cxn ang="0">
                <a:pos x="286" y="58"/>
              </a:cxn>
              <a:cxn ang="0">
                <a:pos x="300" y="52"/>
              </a:cxn>
              <a:cxn ang="0">
                <a:pos x="275" y="33"/>
              </a:cxn>
              <a:cxn ang="0">
                <a:pos x="300" y="22"/>
              </a:cxn>
              <a:cxn ang="0">
                <a:pos x="297" y="30"/>
              </a:cxn>
              <a:cxn ang="0">
                <a:pos x="286" y="36"/>
              </a:cxn>
              <a:cxn ang="0">
                <a:pos x="311" y="52"/>
              </a:cxn>
              <a:cxn ang="0">
                <a:pos x="292" y="69"/>
              </a:cxn>
              <a:cxn ang="0">
                <a:pos x="219" y="44"/>
              </a:cxn>
              <a:cxn ang="0">
                <a:pos x="252" y="22"/>
              </a:cxn>
              <a:cxn ang="0">
                <a:pos x="236" y="52"/>
              </a:cxn>
              <a:cxn ang="0">
                <a:pos x="250" y="58"/>
              </a:cxn>
              <a:cxn ang="0">
                <a:pos x="252" y="66"/>
              </a:cxn>
              <a:cxn ang="0">
                <a:pos x="236" y="36"/>
              </a:cxn>
              <a:cxn ang="0">
                <a:pos x="244" y="30"/>
              </a:cxn>
              <a:cxn ang="0">
                <a:pos x="168" y="44"/>
              </a:cxn>
              <a:cxn ang="0">
                <a:pos x="199" y="22"/>
              </a:cxn>
              <a:cxn ang="0">
                <a:pos x="199" y="30"/>
              </a:cxn>
              <a:cxn ang="0">
                <a:pos x="182" y="36"/>
              </a:cxn>
              <a:cxn ang="0">
                <a:pos x="194" y="58"/>
              </a:cxn>
              <a:cxn ang="0">
                <a:pos x="210" y="58"/>
              </a:cxn>
              <a:cxn ang="0">
                <a:pos x="177" y="61"/>
              </a:cxn>
              <a:cxn ang="0">
                <a:pos x="110" y="44"/>
              </a:cxn>
              <a:cxn ang="0">
                <a:pos x="135" y="19"/>
              </a:cxn>
              <a:cxn ang="0">
                <a:pos x="163" y="44"/>
              </a:cxn>
              <a:cxn ang="0">
                <a:pos x="124" y="66"/>
              </a:cxn>
              <a:cxn ang="0">
                <a:pos x="126" y="55"/>
              </a:cxn>
              <a:cxn ang="0">
                <a:pos x="146" y="55"/>
              </a:cxn>
              <a:cxn ang="0">
                <a:pos x="140" y="30"/>
              </a:cxn>
              <a:cxn ang="0">
                <a:pos x="84" y="22"/>
              </a:cxn>
              <a:cxn ang="0">
                <a:pos x="104" y="22"/>
              </a:cxn>
              <a:cxn ang="0">
                <a:pos x="84" y="39"/>
              </a:cxn>
              <a:cxn ang="0">
                <a:pos x="26" y="0"/>
              </a:cxn>
              <a:cxn ang="0">
                <a:pos x="56" y="14"/>
              </a:cxn>
              <a:cxn ang="0">
                <a:pos x="40" y="41"/>
              </a:cxn>
              <a:cxn ang="0">
                <a:pos x="23" y="30"/>
              </a:cxn>
              <a:cxn ang="0">
                <a:pos x="42" y="19"/>
              </a:cxn>
              <a:cxn ang="0">
                <a:pos x="17" y="30"/>
              </a:cxn>
            </a:cxnLst>
            <a:rect l="0" t="0" r="r" b="b"/>
            <a:pathLst>
              <a:path w="454" h="69">
                <a:moveTo>
                  <a:pt x="420" y="63"/>
                </a:moveTo>
                <a:lnTo>
                  <a:pt x="420" y="63"/>
                </a:lnTo>
                <a:lnTo>
                  <a:pt x="418" y="61"/>
                </a:lnTo>
                <a:lnTo>
                  <a:pt x="415" y="55"/>
                </a:lnTo>
                <a:lnTo>
                  <a:pt x="426" y="52"/>
                </a:lnTo>
                <a:lnTo>
                  <a:pt x="426" y="52"/>
                </a:lnTo>
                <a:lnTo>
                  <a:pt x="429" y="58"/>
                </a:lnTo>
                <a:lnTo>
                  <a:pt x="429" y="58"/>
                </a:lnTo>
                <a:lnTo>
                  <a:pt x="434" y="58"/>
                </a:lnTo>
                <a:lnTo>
                  <a:pt x="434" y="58"/>
                </a:lnTo>
                <a:lnTo>
                  <a:pt x="440" y="58"/>
                </a:lnTo>
                <a:lnTo>
                  <a:pt x="440" y="58"/>
                </a:lnTo>
                <a:lnTo>
                  <a:pt x="443" y="55"/>
                </a:lnTo>
                <a:lnTo>
                  <a:pt x="440" y="52"/>
                </a:lnTo>
                <a:lnTo>
                  <a:pt x="440" y="52"/>
                </a:lnTo>
                <a:lnTo>
                  <a:pt x="437" y="50"/>
                </a:lnTo>
                <a:lnTo>
                  <a:pt x="437" y="50"/>
                </a:lnTo>
                <a:lnTo>
                  <a:pt x="420" y="44"/>
                </a:lnTo>
                <a:lnTo>
                  <a:pt x="420" y="44"/>
                </a:lnTo>
                <a:lnTo>
                  <a:pt x="418" y="41"/>
                </a:lnTo>
                <a:lnTo>
                  <a:pt x="418" y="33"/>
                </a:lnTo>
                <a:lnTo>
                  <a:pt x="418" y="33"/>
                </a:lnTo>
                <a:lnTo>
                  <a:pt x="418" y="27"/>
                </a:lnTo>
                <a:lnTo>
                  <a:pt x="420" y="25"/>
                </a:lnTo>
                <a:lnTo>
                  <a:pt x="420" y="25"/>
                </a:lnTo>
                <a:lnTo>
                  <a:pt x="426" y="22"/>
                </a:lnTo>
                <a:lnTo>
                  <a:pt x="434" y="19"/>
                </a:lnTo>
                <a:lnTo>
                  <a:pt x="434" y="19"/>
                </a:lnTo>
                <a:lnTo>
                  <a:pt x="440" y="22"/>
                </a:lnTo>
                <a:lnTo>
                  <a:pt x="446" y="22"/>
                </a:lnTo>
                <a:lnTo>
                  <a:pt x="446" y="22"/>
                </a:lnTo>
                <a:lnTo>
                  <a:pt x="448" y="27"/>
                </a:lnTo>
                <a:lnTo>
                  <a:pt x="451" y="33"/>
                </a:lnTo>
                <a:lnTo>
                  <a:pt x="440" y="33"/>
                </a:lnTo>
                <a:lnTo>
                  <a:pt x="440" y="33"/>
                </a:lnTo>
                <a:lnTo>
                  <a:pt x="440" y="30"/>
                </a:lnTo>
                <a:lnTo>
                  <a:pt x="440" y="30"/>
                </a:lnTo>
                <a:lnTo>
                  <a:pt x="434" y="27"/>
                </a:lnTo>
                <a:lnTo>
                  <a:pt x="434" y="27"/>
                </a:lnTo>
                <a:lnTo>
                  <a:pt x="429" y="30"/>
                </a:lnTo>
                <a:lnTo>
                  <a:pt x="429" y="30"/>
                </a:lnTo>
                <a:lnTo>
                  <a:pt x="426" y="33"/>
                </a:lnTo>
                <a:lnTo>
                  <a:pt x="429" y="36"/>
                </a:lnTo>
                <a:lnTo>
                  <a:pt x="429" y="36"/>
                </a:lnTo>
                <a:lnTo>
                  <a:pt x="437" y="39"/>
                </a:lnTo>
                <a:lnTo>
                  <a:pt x="437" y="39"/>
                </a:lnTo>
                <a:lnTo>
                  <a:pt x="448" y="44"/>
                </a:lnTo>
                <a:lnTo>
                  <a:pt x="448" y="44"/>
                </a:lnTo>
                <a:lnTo>
                  <a:pt x="451" y="47"/>
                </a:lnTo>
                <a:lnTo>
                  <a:pt x="454" y="52"/>
                </a:lnTo>
                <a:lnTo>
                  <a:pt x="454" y="52"/>
                </a:lnTo>
                <a:lnTo>
                  <a:pt x="451" y="58"/>
                </a:lnTo>
                <a:lnTo>
                  <a:pt x="448" y="63"/>
                </a:lnTo>
                <a:lnTo>
                  <a:pt x="448" y="63"/>
                </a:lnTo>
                <a:lnTo>
                  <a:pt x="443" y="66"/>
                </a:lnTo>
                <a:lnTo>
                  <a:pt x="434" y="69"/>
                </a:lnTo>
                <a:lnTo>
                  <a:pt x="434" y="69"/>
                </a:lnTo>
                <a:lnTo>
                  <a:pt x="426" y="66"/>
                </a:lnTo>
                <a:lnTo>
                  <a:pt x="420" y="63"/>
                </a:lnTo>
                <a:close/>
                <a:moveTo>
                  <a:pt x="367" y="61"/>
                </a:moveTo>
                <a:lnTo>
                  <a:pt x="367" y="61"/>
                </a:lnTo>
                <a:lnTo>
                  <a:pt x="362" y="52"/>
                </a:lnTo>
                <a:lnTo>
                  <a:pt x="362" y="44"/>
                </a:lnTo>
                <a:lnTo>
                  <a:pt x="362" y="44"/>
                </a:lnTo>
                <a:lnTo>
                  <a:pt x="362" y="33"/>
                </a:lnTo>
                <a:lnTo>
                  <a:pt x="367" y="27"/>
                </a:lnTo>
                <a:lnTo>
                  <a:pt x="367" y="27"/>
                </a:lnTo>
                <a:lnTo>
                  <a:pt x="376" y="22"/>
                </a:lnTo>
                <a:lnTo>
                  <a:pt x="384" y="19"/>
                </a:lnTo>
                <a:lnTo>
                  <a:pt x="384" y="19"/>
                </a:lnTo>
                <a:lnTo>
                  <a:pt x="395" y="22"/>
                </a:lnTo>
                <a:lnTo>
                  <a:pt x="404" y="27"/>
                </a:lnTo>
                <a:lnTo>
                  <a:pt x="404" y="27"/>
                </a:lnTo>
                <a:lnTo>
                  <a:pt x="409" y="36"/>
                </a:lnTo>
                <a:lnTo>
                  <a:pt x="409" y="47"/>
                </a:lnTo>
                <a:lnTo>
                  <a:pt x="376" y="47"/>
                </a:lnTo>
                <a:lnTo>
                  <a:pt x="376" y="47"/>
                </a:lnTo>
                <a:lnTo>
                  <a:pt x="376" y="52"/>
                </a:lnTo>
                <a:lnTo>
                  <a:pt x="378" y="55"/>
                </a:lnTo>
                <a:lnTo>
                  <a:pt x="378" y="55"/>
                </a:lnTo>
                <a:lnTo>
                  <a:pt x="381" y="58"/>
                </a:lnTo>
                <a:lnTo>
                  <a:pt x="387" y="58"/>
                </a:lnTo>
                <a:lnTo>
                  <a:pt x="387" y="58"/>
                </a:lnTo>
                <a:lnTo>
                  <a:pt x="392" y="58"/>
                </a:lnTo>
                <a:lnTo>
                  <a:pt x="392" y="58"/>
                </a:lnTo>
                <a:lnTo>
                  <a:pt x="395" y="52"/>
                </a:lnTo>
                <a:lnTo>
                  <a:pt x="409" y="55"/>
                </a:lnTo>
                <a:lnTo>
                  <a:pt x="409" y="55"/>
                </a:lnTo>
                <a:lnTo>
                  <a:pt x="406" y="61"/>
                </a:lnTo>
                <a:lnTo>
                  <a:pt x="401" y="63"/>
                </a:lnTo>
                <a:lnTo>
                  <a:pt x="401" y="63"/>
                </a:lnTo>
                <a:lnTo>
                  <a:pt x="395" y="66"/>
                </a:lnTo>
                <a:lnTo>
                  <a:pt x="387" y="69"/>
                </a:lnTo>
                <a:lnTo>
                  <a:pt x="387" y="69"/>
                </a:lnTo>
                <a:lnTo>
                  <a:pt x="376" y="66"/>
                </a:lnTo>
                <a:lnTo>
                  <a:pt x="367" y="61"/>
                </a:lnTo>
                <a:close/>
                <a:moveTo>
                  <a:pt x="378" y="33"/>
                </a:moveTo>
                <a:lnTo>
                  <a:pt x="378" y="33"/>
                </a:lnTo>
                <a:lnTo>
                  <a:pt x="376" y="36"/>
                </a:lnTo>
                <a:lnTo>
                  <a:pt x="376" y="41"/>
                </a:lnTo>
                <a:lnTo>
                  <a:pt x="395" y="41"/>
                </a:lnTo>
                <a:lnTo>
                  <a:pt x="395" y="41"/>
                </a:lnTo>
                <a:lnTo>
                  <a:pt x="395" y="36"/>
                </a:lnTo>
                <a:lnTo>
                  <a:pt x="392" y="33"/>
                </a:lnTo>
                <a:lnTo>
                  <a:pt x="392" y="33"/>
                </a:lnTo>
                <a:lnTo>
                  <a:pt x="387" y="30"/>
                </a:lnTo>
                <a:lnTo>
                  <a:pt x="387" y="30"/>
                </a:lnTo>
                <a:lnTo>
                  <a:pt x="378" y="33"/>
                </a:lnTo>
                <a:close/>
                <a:moveTo>
                  <a:pt x="322" y="63"/>
                </a:moveTo>
                <a:lnTo>
                  <a:pt x="322" y="63"/>
                </a:lnTo>
                <a:lnTo>
                  <a:pt x="320" y="61"/>
                </a:lnTo>
                <a:lnTo>
                  <a:pt x="317" y="55"/>
                </a:lnTo>
                <a:lnTo>
                  <a:pt x="328" y="52"/>
                </a:lnTo>
                <a:lnTo>
                  <a:pt x="328" y="52"/>
                </a:lnTo>
                <a:lnTo>
                  <a:pt x="331" y="58"/>
                </a:lnTo>
                <a:lnTo>
                  <a:pt x="331" y="58"/>
                </a:lnTo>
                <a:lnTo>
                  <a:pt x="336" y="58"/>
                </a:lnTo>
                <a:lnTo>
                  <a:pt x="336" y="58"/>
                </a:lnTo>
                <a:lnTo>
                  <a:pt x="342" y="58"/>
                </a:lnTo>
                <a:lnTo>
                  <a:pt x="342" y="58"/>
                </a:lnTo>
                <a:lnTo>
                  <a:pt x="345" y="55"/>
                </a:lnTo>
                <a:lnTo>
                  <a:pt x="342" y="52"/>
                </a:lnTo>
                <a:lnTo>
                  <a:pt x="342" y="52"/>
                </a:lnTo>
                <a:lnTo>
                  <a:pt x="339" y="50"/>
                </a:lnTo>
                <a:lnTo>
                  <a:pt x="339" y="50"/>
                </a:lnTo>
                <a:lnTo>
                  <a:pt x="322" y="44"/>
                </a:lnTo>
                <a:lnTo>
                  <a:pt x="322" y="44"/>
                </a:lnTo>
                <a:lnTo>
                  <a:pt x="320" y="41"/>
                </a:lnTo>
                <a:lnTo>
                  <a:pt x="317" y="33"/>
                </a:lnTo>
                <a:lnTo>
                  <a:pt x="317" y="33"/>
                </a:lnTo>
                <a:lnTo>
                  <a:pt x="320" y="27"/>
                </a:lnTo>
                <a:lnTo>
                  <a:pt x="322" y="25"/>
                </a:lnTo>
                <a:lnTo>
                  <a:pt x="322" y="25"/>
                </a:lnTo>
                <a:lnTo>
                  <a:pt x="328" y="22"/>
                </a:lnTo>
                <a:lnTo>
                  <a:pt x="334" y="19"/>
                </a:lnTo>
                <a:lnTo>
                  <a:pt x="334" y="19"/>
                </a:lnTo>
                <a:lnTo>
                  <a:pt x="342" y="22"/>
                </a:lnTo>
                <a:lnTo>
                  <a:pt x="348" y="22"/>
                </a:lnTo>
                <a:lnTo>
                  <a:pt x="348" y="22"/>
                </a:lnTo>
                <a:lnTo>
                  <a:pt x="350" y="27"/>
                </a:lnTo>
                <a:lnTo>
                  <a:pt x="353" y="33"/>
                </a:lnTo>
                <a:lnTo>
                  <a:pt x="342" y="33"/>
                </a:lnTo>
                <a:lnTo>
                  <a:pt x="342" y="33"/>
                </a:lnTo>
                <a:lnTo>
                  <a:pt x="339" y="30"/>
                </a:lnTo>
                <a:lnTo>
                  <a:pt x="339" y="30"/>
                </a:lnTo>
                <a:lnTo>
                  <a:pt x="336" y="27"/>
                </a:lnTo>
                <a:lnTo>
                  <a:pt x="336" y="27"/>
                </a:lnTo>
                <a:lnTo>
                  <a:pt x="328" y="30"/>
                </a:lnTo>
                <a:lnTo>
                  <a:pt x="328" y="30"/>
                </a:lnTo>
                <a:lnTo>
                  <a:pt x="328" y="33"/>
                </a:lnTo>
                <a:lnTo>
                  <a:pt x="328" y="36"/>
                </a:lnTo>
                <a:lnTo>
                  <a:pt x="328" y="36"/>
                </a:lnTo>
                <a:lnTo>
                  <a:pt x="339" y="39"/>
                </a:lnTo>
                <a:lnTo>
                  <a:pt x="339" y="39"/>
                </a:lnTo>
                <a:lnTo>
                  <a:pt x="350" y="44"/>
                </a:lnTo>
                <a:lnTo>
                  <a:pt x="350" y="44"/>
                </a:lnTo>
                <a:lnTo>
                  <a:pt x="353" y="47"/>
                </a:lnTo>
                <a:lnTo>
                  <a:pt x="353" y="52"/>
                </a:lnTo>
                <a:lnTo>
                  <a:pt x="353" y="52"/>
                </a:lnTo>
                <a:lnTo>
                  <a:pt x="353" y="58"/>
                </a:lnTo>
                <a:lnTo>
                  <a:pt x="350" y="63"/>
                </a:lnTo>
                <a:lnTo>
                  <a:pt x="350" y="63"/>
                </a:lnTo>
                <a:lnTo>
                  <a:pt x="345" y="66"/>
                </a:lnTo>
                <a:lnTo>
                  <a:pt x="336" y="69"/>
                </a:lnTo>
                <a:lnTo>
                  <a:pt x="336" y="69"/>
                </a:lnTo>
                <a:lnTo>
                  <a:pt x="328" y="66"/>
                </a:lnTo>
                <a:lnTo>
                  <a:pt x="322" y="63"/>
                </a:lnTo>
                <a:close/>
                <a:moveTo>
                  <a:pt x="280" y="63"/>
                </a:moveTo>
                <a:lnTo>
                  <a:pt x="280" y="63"/>
                </a:lnTo>
                <a:lnTo>
                  <a:pt x="275" y="61"/>
                </a:lnTo>
                <a:lnTo>
                  <a:pt x="275" y="55"/>
                </a:lnTo>
                <a:lnTo>
                  <a:pt x="283" y="52"/>
                </a:lnTo>
                <a:lnTo>
                  <a:pt x="283" y="52"/>
                </a:lnTo>
                <a:lnTo>
                  <a:pt x="286" y="58"/>
                </a:lnTo>
                <a:lnTo>
                  <a:pt x="286" y="58"/>
                </a:lnTo>
                <a:lnTo>
                  <a:pt x="292" y="58"/>
                </a:lnTo>
                <a:lnTo>
                  <a:pt x="292" y="58"/>
                </a:lnTo>
                <a:lnTo>
                  <a:pt x="300" y="58"/>
                </a:lnTo>
                <a:lnTo>
                  <a:pt x="300" y="58"/>
                </a:lnTo>
                <a:lnTo>
                  <a:pt x="300" y="55"/>
                </a:lnTo>
                <a:lnTo>
                  <a:pt x="300" y="52"/>
                </a:lnTo>
                <a:lnTo>
                  <a:pt x="300" y="52"/>
                </a:lnTo>
                <a:lnTo>
                  <a:pt x="297" y="50"/>
                </a:lnTo>
                <a:lnTo>
                  <a:pt x="297" y="50"/>
                </a:lnTo>
                <a:lnTo>
                  <a:pt x="280" y="44"/>
                </a:lnTo>
                <a:lnTo>
                  <a:pt x="280" y="44"/>
                </a:lnTo>
                <a:lnTo>
                  <a:pt x="275" y="41"/>
                </a:lnTo>
                <a:lnTo>
                  <a:pt x="275" y="33"/>
                </a:lnTo>
                <a:lnTo>
                  <a:pt x="275" y="33"/>
                </a:lnTo>
                <a:lnTo>
                  <a:pt x="275" y="27"/>
                </a:lnTo>
                <a:lnTo>
                  <a:pt x="280" y="25"/>
                </a:lnTo>
                <a:lnTo>
                  <a:pt x="280" y="25"/>
                </a:lnTo>
                <a:lnTo>
                  <a:pt x="283" y="22"/>
                </a:lnTo>
                <a:lnTo>
                  <a:pt x="292" y="19"/>
                </a:lnTo>
                <a:lnTo>
                  <a:pt x="292" y="19"/>
                </a:lnTo>
                <a:lnTo>
                  <a:pt x="300" y="22"/>
                </a:lnTo>
                <a:lnTo>
                  <a:pt x="303" y="22"/>
                </a:lnTo>
                <a:lnTo>
                  <a:pt x="303" y="22"/>
                </a:lnTo>
                <a:lnTo>
                  <a:pt x="308" y="27"/>
                </a:lnTo>
                <a:lnTo>
                  <a:pt x="308" y="33"/>
                </a:lnTo>
                <a:lnTo>
                  <a:pt x="300" y="33"/>
                </a:lnTo>
                <a:lnTo>
                  <a:pt x="300" y="33"/>
                </a:lnTo>
                <a:lnTo>
                  <a:pt x="297" y="30"/>
                </a:lnTo>
                <a:lnTo>
                  <a:pt x="297" y="30"/>
                </a:lnTo>
                <a:lnTo>
                  <a:pt x="292" y="27"/>
                </a:lnTo>
                <a:lnTo>
                  <a:pt x="292" y="27"/>
                </a:lnTo>
                <a:lnTo>
                  <a:pt x="286" y="30"/>
                </a:lnTo>
                <a:lnTo>
                  <a:pt x="286" y="30"/>
                </a:lnTo>
                <a:lnTo>
                  <a:pt x="286" y="33"/>
                </a:lnTo>
                <a:lnTo>
                  <a:pt x="286" y="36"/>
                </a:lnTo>
                <a:lnTo>
                  <a:pt x="286" y="36"/>
                </a:lnTo>
                <a:lnTo>
                  <a:pt x="297" y="39"/>
                </a:lnTo>
                <a:lnTo>
                  <a:pt x="297" y="39"/>
                </a:lnTo>
                <a:lnTo>
                  <a:pt x="308" y="44"/>
                </a:lnTo>
                <a:lnTo>
                  <a:pt x="308" y="44"/>
                </a:lnTo>
                <a:lnTo>
                  <a:pt x="311" y="47"/>
                </a:lnTo>
                <a:lnTo>
                  <a:pt x="311" y="52"/>
                </a:lnTo>
                <a:lnTo>
                  <a:pt x="311" y="52"/>
                </a:lnTo>
                <a:lnTo>
                  <a:pt x="311" y="58"/>
                </a:lnTo>
                <a:lnTo>
                  <a:pt x="306" y="63"/>
                </a:lnTo>
                <a:lnTo>
                  <a:pt x="306" y="63"/>
                </a:lnTo>
                <a:lnTo>
                  <a:pt x="300" y="66"/>
                </a:lnTo>
                <a:lnTo>
                  <a:pt x="292" y="69"/>
                </a:lnTo>
                <a:lnTo>
                  <a:pt x="292" y="69"/>
                </a:lnTo>
                <a:lnTo>
                  <a:pt x="286" y="66"/>
                </a:lnTo>
                <a:lnTo>
                  <a:pt x="280" y="63"/>
                </a:lnTo>
                <a:close/>
                <a:moveTo>
                  <a:pt x="224" y="61"/>
                </a:moveTo>
                <a:lnTo>
                  <a:pt x="224" y="61"/>
                </a:lnTo>
                <a:lnTo>
                  <a:pt x="222" y="52"/>
                </a:lnTo>
                <a:lnTo>
                  <a:pt x="219" y="44"/>
                </a:lnTo>
                <a:lnTo>
                  <a:pt x="219" y="44"/>
                </a:lnTo>
                <a:lnTo>
                  <a:pt x="222" y="33"/>
                </a:lnTo>
                <a:lnTo>
                  <a:pt x="227" y="27"/>
                </a:lnTo>
                <a:lnTo>
                  <a:pt x="227" y="27"/>
                </a:lnTo>
                <a:lnTo>
                  <a:pt x="233" y="22"/>
                </a:lnTo>
                <a:lnTo>
                  <a:pt x="244" y="19"/>
                </a:lnTo>
                <a:lnTo>
                  <a:pt x="244" y="19"/>
                </a:lnTo>
                <a:lnTo>
                  <a:pt x="252" y="22"/>
                </a:lnTo>
                <a:lnTo>
                  <a:pt x="261" y="27"/>
                </a:lnTo>
                <a:lnTo>
                  <a:pt x="261" y="27"/>
                </a:lnTo>
                <a:lnTo>
                  <a:pt x="266" y="36"/>
                </a:lnTo>
                <a:lnTo>
                  <a:pt x="266" y="47"/>
                </a:lnTo>
                <a:lnTo>
                  <a:pt x="233" y="47"/>
                </a:lnTo>
                <a:lnTo>
                  <a:pt x="233" y="47"/>
                </a:lnTo>
                <a:lnTo>
                  <a:pt x="236" y="52"/>
                </a:lnTo>
                <a:lnTo>
                  <a:pt x="236" y="55"/>
                </a:lnTo>
                <a:lnTo>
                  <a:pt x="236" y="55"/>
                </a:lnTo>
                <a:lnTo>
                  <a:pt x="241" y="58"/>
                </a:lnTo>
                <a:lnTo>
                  <a:pt x="244" y="58"/>
                </a:lnTo>
                <a:lnTo>
                  <a:pt x="244" y="58"/>
                </a:lnTo>
                <a:lnTo>
                  <a:pt x="250" y="58"/>
                </a:lnTo>
                <a:lnTo>
                  <a:pt x="250" y="58"/>
                </a:lnTo>
                <a:lnTo>
                  <a:pt x="252" y="52"/>
                </a:lnTo>
                <a:lnTo>
                  <a:pt x="266" y="55"/>
                </a:lnTo>
                <a:lnTo>
                  <a:pt x="266" y="55"/>
                </a:lnTo>
                <a:lnTo>
                  <a:pt x="264" y="61"/>
                </a:lnTo>
                <a:lnTo>
                  <a:pt x="258" y="63"/>
                </a:lnTo>
                <a:lnTo>
                  <a:pt x="258" y="63"/>
                </a:lnTo>
                <a:lnTo>
                  <a:pt x="252" y="66"/>
                </a:lnTo>
                <a:lnTo>
                  <a:pt x="244" y="69"/>
                </a:lnTo>
                <a:lnTo>
                  <a:pt x="244" y="69"/>
                </a:lnTo>
                <a:lnTo>
                  <a:pt x="233" y="66"/>
                </a:lnTo>
                <a:lnTo>
                  <a:pt x="224" y="61"/>
                </a:lnTo>
                <a:close/>
                <a:moveTo>
                  <a:pt x="236" y="33"/>
                </a:moveTo>
                <a:lnTo>
                  <a:pt x="236" y="33"/>
                </a:lnTo>
                <a:lnTo>
                  <a:pt x="236" y="36"/>
                </a:lnTo>
                <a:lnTo>
                  <a:pt x="233" y="41"/>
                </a:lnTo>
                <a:lnTo>
                  <a:pt x="255" y="41"/>
                </a:lnTo>
                <a:lnTo>
                  <a:pt x="255" y="41"/>
                </a:lnTo>
                <a:lnTo>
                  <a:pt x="252" y="36"/>
                </a:lnTo>
                <a:lnTo>
                  <a:pt x="250" y="33"/>
                </a:lnTo>
                <a:lnTo>
                  <a:pt x="250" y="33"/>
                </a:lnTo>
                <a:lnTo>
                  <a:pt x="244" y="30"/>
                </a:lnTo>
                <a:lnTo>
                  <a:pt x="244" y="30"/>
                </a:lnTo>
                <a:lnTo>
                  <a:pt x="236" y="33"/>
                </a:lnTo>
                <a:close/>
                <a:moveTo>
                  <a:pt x="177" y="61"/>
                </a:moveTo>
                <a:lnTo>
                  <a:pt x="177" y="61"/>
                </a:lnTo>
                <a:lnTo>
                  <a:pt x="171" y="55"/>
                </a:lnTo>
                <a:lnTo>
                  <a:pt x="168" y="44"/>
                </a:lnTo>
                <a:lnTo>
                  <a:pt x="168" y="44"/>
                </a:lnTo>
                <a:lnTo>
                  <a:pt x="171" y="33"/>
                </a:lnTo>
                <a:lnTo>
                  <a:pt x="177" y="27"/>
                </a:lnTo>
                <a:lnTo>
                  <a:pt x="177" y="27"/>
                </a:lnTo>
                <a:lnTo>
                  <a:pt x="182" y="22"/>
                </a:lnTo>
                <a:lnTo>
                  <a:pt x="194" y="19"/>
                </a:lnTo>
                <a:lnTo>
                  <a:pt x="194" y="19"/>
                </a:lnTo>
                <a:lnTo>
                  <a:pt x="199" y="22"/>
                </a:lnTo>
                <a:lnTo>
                  <a:pt x="205" y="25"/>
                </a:lnTo>
                <a:lnTo>
                  <a:pt x="205" y="25"/>
                </a:lnTo>
                <a:lnTo>
                  <a:pt x="210" y="27"/>
                </a:lnTo>
                <a:lnTo>
                  <a:pt x="213" y="36"/>
                </a:lnTo>
                <a:lnTo>
                  <a:pt x="202" y="36"/>
                </a:lnTo>
                <a:lnTo>
                  <a:pt x="202" y="36"/>
                </a:lnTo>
                <a:lnTo>
                  <a:pt x="199" y="30"/>
                </a:lnTo>
                <a:lnTo>
                  <a:pt x="199" y="30"/>
                </a:lnTo>
                <a:lnTo>
                  <a:pt x="194" y="30"/>
                </a:lnTo>
                <a:lnTo>
                  <a:pt x="194" y="30"/>
                </a:lnTo>
                <a:lnTo>
                  <a:pt x="188" y="30"/>
                </a:lnTo>
                <a:lnTo>
                  <a:pt x="185" y="33"/>
                </a:lnTo>
                <a:lnTo>
                  <a:pt x="185" y="33"/>
                </a:lnTo>
                <a:lnTo>
                  <a:pt x="182" y="36"/>
                </a:lnTo>
                <a:lnTo>
                  <a:pt x="182" y="44"/>
                </a:lnTo>
                <a:lnTo>
                  <a:pt x="182" y="44"/>
                </a:lnTo>
                <a:lnTo>
                  <a:pt x="182" y="50"/>
                </a:lnTo>
                <a:lnTo>
                  <a:pt x="185" y="55"/>
                </a:lnTo>
                <a:lnTo>
                  <a:pt x="185" y="55"/>
                </a:lnTo>
                <a:lnTo>
                  <a:pt x="188" y="58"/>
                </a:lnTo>
                <a:lnTo>
                  <a:pt x="194" y="58"/>
                </a:lnTo>
                <a:lnTo>
                  <a:pt x="194" y="58"/>
                </a:lnTo>
                <a:lnTo>
                  <a:pt x="199" y="55"/>
                </a:lnTo>
                <a:lnTo>
                  <a:pt x="199" y="55"/>
                </a:lnTo>
                <a:lnTo>
                  <a:pt x="202" y="50"/>
                </a:lnTo>
                <a:lnTo>
                  <a:pt x="213" y="52"/>
                </a:lnTo>
                <a:lnTo>
                  <a:pt x="213" y="52"/>
                </a:lnTo>
                <a:lnTo>
                  <a:pt x="210" y="58"/>
                </a:lnTo>
                <a:lnTo>
                  <a:pt x="208" y="63"/>
                </a:lnTo>
                <a:lnTo>
                  <a:pt x="208" y="63"/>
                </a:lnTo>
                <a:lnTo>
                  <a:pt x="199" y="66"/>
                </a:lnTo>
                <a:lnTo>
                  <a:pt x="191" y="69"/>
                </a:lnTo>
                <a:lnTo>
                  <a:pt x="191" y="69"/>
                </a:lnTo>
                <a:lnTo>
                  <a:pt x="182" y="66"/>
                </a:lnTo>
                <a:lnTo>
                  <a:pt x="177" y="61"/>
                </a:lnTo>
                <a:close/>
                <a:moveTo>
                  <a:pt x="124" y="66"/>
                </a:moveTo>
                <a:lnTo>
                  <a:pt x="124" y="66"/>
                </a:lnTo>
                <a:lnTo>
                  <a:pt x="118" y="61"/>
                </a:lnTo>
                <a:lnTo>
                  <a:pt x="112" y="58"/>
                </a:lnTo>
                <a:lnTo>
                  <a:pt x="112" y="58"/>
                </a:lnTo>
                <a:lnTo>
                  <a:pt x="110" y="50"/>
                </a:lnTo>
                <a:lnTo>
                  <a:pt x="110" y="44"/>
                </a:lnTo>
                <a:lnTo>
                  <a:pt x="110" y="44"/>
                </a:lnTo>
                <a:lnTo>
                  <a:pt x="112" y="33"/>
                </a:lnTo>
                <a:lnTo>
                  <a:pt x="112" y="33"/>
                </a:lnTo>
                <a:lnTo>
                  <a:pt x="118" y="27"/>
                </a:lnTo>
                <a:lnTo>
                  <a:pt x="124" y="22"/>
                </a:lnTo>
                <a:lnTo>
                  <a:pt x="124" y="22"/>
                </a:lnTo>
                <a:lnTo>
                  <a:pt x="135" y="19"/>
                </a:lnTo>
                <a:lnTo>
                  <a:pt x="135" y="19"/>
                </a:lnTo>
                <a:lnTo>
                  <a:pt x="146" y="22"/>
                </a:lnTo>
                <a:lnTo>
                  <a:pt x="154" y="27"/>
                </a:lnTo>
                <a:lnTo>
                  <a:pt x="154" y="27"/>
                </a:lnTo>
                <a:lnTo>
                  <a:pt x="160" y="36"/>
                </a:lnTo>
                <a:lnTo>
                  <a:pt x="163" y="44"/>
                </a:lnTo>
                <a:lnTo>
                  <a:pt x="163" y="44"/>
                </a:lnTo>
                <a:lnTo>
                  <a:pt x="160" y="52"/>
                </a:lnTo>
                <a:lnTo>
                  <a:pt x="154" y="61"/>
                </a:lnTo>
                <a:lnTo>
                  <a:pt x="154" y="61"/>
                </a:lnTo>
                <a:lnTo>
                  <a:pt x="146" y="66"/>
                </a:lnTo>
                <a:lnTo>
                  <a:pt x="135" y="69"/>
                </a:lnTo>
                <a:lnTo>
                  <a:pt x="135" y="69"/>
                </a:lnTo>
                <a:lnTo>
                  <a:pt x="124" y="66"/>
                </a:lnTo>
                <a:close/>
                <a:moveTo>
                  <a:pt x="126" y="33"/>
                </a:moveTo>
                <a:lnTo>
                  <a:pt x="126" y="33"/>
                </a:lnTo>
                <a:lnTo>
                  <a:pt x="124" y="39"/>
                </a:lnTo>
                <a:lnTo>
                  <a:pt x="124" y="44"/>
                </a:lnTo>
                <a:lnTo>
                  <a:pt x="124" y="44"/>
                </a:lnTo>
                <a:lnTo>
                  <a:pt x="124" y="50"/>
                </a:lnTo>
                <a:lnTo>
                  <a:pt x="126" y="55"/>
                </a:lnTo>
                <a:lnTo>
                  <a:pt x="126" y="55"/>
                </a:lnTo>
                <a:lnTo>
                  <a:pt x="132" y="58"/>
                </a:lnTo>
                <a:lnTo>
                  <a:pt x="135" y="58"/>
                </a:lnTo>
                <a:lnTo>
                  <a:pt x="135" y="58"/>
                </a:lnTo>
                <a:lnTo>
                  <a:pt x="140" y="58"/>
                </a:lnTo>
                <a:lnTo>
                  <a:pt x="146" y="55"/>
                </a:lnTo>
                <a:lnTo>
                  <a:pt x="146" y="55"/>
                </a:lnTo>
                <a:lnTo>
                  <a:pt x="146" y="50"/>
                </a:lnTo>
                <a:lnTo>
                  <a:pt x="149" y="44"/>
                </a:lnTo>
                <a:lnTo>
                  <a:pt x="149" y="44"/>
                </a:lnTo>
                <a:lnTo>
                  <a:pt x="146" y="39"/>
                </a:lnTo>
                <a:lnTo>
                  <a:pt x="146" y="33"/>
                </a:lnTo>
                <a:lnTo>
                  <a:pt x="146" y="33"/>
                </a:lnTo>
                <a:lnTo>
                  <a:pt x="140" y="30"/>
                </a:lnTo>
                <a:lnTo>
                  <a:pt x="135" y="30"/>
                </a:lnTo>
                <a:lnTo>
                  <a:pt x="135" y="30"/>
                </a:lnTo>
                <a:lnTo>
                  <a:pt x="132" y="30"/>
                </a:lnTo>
                <a:lnTo>
                  <a:pt x="126" y="33"/>
                </a:lnTo>
                <a:close/>
                <a:moveTo>
                  <a:pt x="70" y="66"/>
                </a:moveTo>
                <a:lnTo>
                  <a:pt x="70" y="22"/>
                </a:lnTo>
                <a:lnTo>
                  <a:pt x="84" y="22"/>
                </a:lnTo>
                <a:lnTo>
                  <a:pt x="84" y="27"/>
                </a:lnTo>
                <a:lnTo>
                  <a:pt x="84" y="27"/>
                </a:lnTo>
                <a:lnTo>
                  <a:pt x="90" y="22"/>
                </a:lnTo>
                <a:lnTo>
                  <a:pt x="90" y="22"/>
                </a:lnTo>
                <a:lnTo>
                  <a:pt x="96" y="19"/>
                </a:lnTo>
                <a:lnTo>
                  <a:pt x="96" y="19"/>
                </a:lnTo>
                <a:lnTo>
                  <a:pt x="104" y="22"/>
                </a:lnTo>
                <a:lnTo>
                  <a:pt x="101" y="33"/>
                </a:lnTo>
                <a:lnTo>
                  <a:pt x="101" y="33"/>
                </a:lnTo>
                <a:lnTo>
                  <a:pt x="93" y="30"/>
                </a:lnTo>
                <a:lnTo>
                  <a:pt x="93" y="30"/>
                </a:lnTo>
                <a:lnTo>
                  <a:pt x="87" y="33"/>
                </a:lnTo>
                <a:lnTo>
                  <a:pt x="87" y="33"/>
                </a:lnTo>
                <a:lnTo>
                  <a:pt x="84" y="39"/>
                </a:lnTo>
                <a:lnTo>
                  <a:pt x="84" y="39"/>
                </a:lnTo>
                <a:lnTo>
                  <a:pt x="84" y="52"/>
                </a:lnTo>
                <a:lnTo>
                  <a:pt x="84" y="66"/>
                </a:lnTo>
                <a:lnTo>
                  <a:pt x="70" y="66"/>
                </a:lnTo>
                <a:close/>
                <a:moveTo>
                  <a:pt x="0" y="66"/>
                </a:moveTo>
                <a:lnTo>
                  <a:pt x="0" y="0"/>
                </a:lnTo>
                <a:lnTo>
                  <a:pt x="26" y="0"/>
                </a:lnTo>
                <a:lnTo>
                  <a:pt x="26" y="0"/>
                </a:lnTo>
                <a:lnTo>
                  <a:pt x="42" y="0"/>
                </a:lnTo>
                <a:lnTo>
                  <a:pt x="42" y="0"/>
                </a:lnTo>
                <a:lnTo>
                  <a:pt x="48" y="3"/>
                </a:lnTo>
                <a:lnTo>
                  <a:pt x="51" y="5"/>
                </a:lnTo>
                <a:lnTo>
                  <a:pt x="51" y="5"/>
                </a:lnTo>
                <a:lnTo>
                  <a:pt x="56" y="14"/>
                </a:lnTo>
                <a:lnTo>
                  <a:pt x="56" y="19"/>
                </a:lnTo>
                <a:lnTo>
                  <a:pt x="56" y="19"/>
                </a:lnTo>
                <a:lnTo>
                  <a:pt x="54" y="30"/>
                </a:lnTo>
                <a:lnTo>
                  <a:pt x="54" y="30"/>
                </a:lnTo>
                <a:lnTo>
                  <a:pt x="48" y="36"/>
                </a:lnTo>
                <a:lnTo>
                  <a:pt x="48" y="36"/>
                </a:lnTo>
                <a:lnTo>
                  <a:pt x="40" y="41"/>
                </a:lnTo>
                <a:lnTo>
                  <a:pt x="40" y="41"/>
                </a:lnTo>
                <a:lnTo>
                  <a:pt x="26" y="41"/>
                </a:lnTo>
                <a:lnTo>
                  <a:pt x="17" y="41"/>
                </a:lnTo>
                <a:lnTo>
                  <a:pt x="17" y="66"/>
                </a:lnTo>
                <a:lnTo>
                  <a:pt x="0" y="66"/>
                </a:lnTo>
                <a:close/>
                <a:moveTo>
                  <a:pt x="17" y="30"/>
                </a:moveTo>
                <a:lnTo>
                  <a:pt x="23" y="30"/>
                </a:lnTo>
                <a:lnTo>
                  <a:pt x="23" y="30"/>
                </a:lnTo>
                <a:lnTo>
                  <a:pt x="34" y="27"/>
                </a:lnTo>
                <a:lnTo>
                  <a:pt x="34" y="27"/>
                </a:lnTo>
                <a:lnTo>
                  <a:pt x="40" y="25"/>
                </a:lnTo>
                <a:lnTo>
                  <a:pt x="40" y="25"/>
                </a:lnTo>
                <a:lnTo>
                  <a:pt x="42" y="19"/>
                </a:lnTo>
                <a:lnTo>
                  <a:pt x="42" y="19"/>
                </a:lnTo>
                <a:lnTo>
                  <a:pt x="40" y="14"/>
                </a:lnTo>
                <a:lnTo>
                  <a:pt x="40" y="14"/>
                </a:lnTo>
                <a:lnTo>
                  <a:pt x="34" y="11"/>
                </a:lnTo>
                <a:lnTo>
                  <a:pt x="34" y="11"/>
                </a:lnTo>
                <a:lnTo>
                  <a:pt x="23" y="11"/>
                </a:lnTo>
                <a:lnTo>
                  <a:pt x="17" y="11"/>
                </a:lnTo>
                <a:lnTo>
                  <a:pt x="17" y="30"/>
                </a:lnTo>
                <a:close/>
              </a:path>
            </a:pathLst>
          </a:custGeom>
          <a:solidFill>
            <a:srgbClr val="FEE8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4" name="Freeform 1029"/>
          <p:cNvSpPr>
            <a:spLocks/>
          </p:cNvSpPr>
          <p:nvPr/>
        </p:nvSpPr>
        <p:spPr bwMode="auto">
          <a:xfrm>
            <a:off x="5127011" y="3585312"/>
            <a:ext cx="60126" cy="72555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3" y="42"/>
              </a:cxn>
              <a:cxn ang="0">
                <a:pos x="0" y="36"/>
              </a:cxn>
              <a:cxn ang="0">
                <a:pos x="11" y="33"/>
              </a:cxn>
              <a:cxn ang="0">
                <a:pos x="11" y="33"/>
              </a:cxn>
              <a:cxn ang="0">
                <a:pos x="14" y="39"/>
              </a:cxn>
              <a:cxn ang="0">
                <a:pos x="14" y="39"/>
              </a:cxn>
              <a:cxn ang="0">
                <a:pos x="19" y="39"/>
              </a:cxn>
              <a:cxn ang="0">
                <a:pos x="19" y="39"/>
              </a:cxn>
              <a:cxn ang="0">
                <a:pos x="25" y="39"/>
              </a:cxn>
              <a:cxn ang="0">
                <a:pos x="25" y="39"/>
              </a:cxn>
              <a:cxn ang="0">
                <a:pos x="28" y="36"/>
              </a:cxn>
              <a:cxn ang="0">
                <a:pos x="25" y="33"/>
              </a:cxn>
              <a:cxn ang="0">
                <a:pos x="25" y="33"/>
              </a:cxn>
              <a:cxn ang="0">
                <a:pos x="22" y="31"/>
              </a:cxn>
              <a:cxn ang="0">
                <a:pos x="22" y="31"/>
              </a:cxn>
              <a:cxn ang="0">
                <a:pos x="5" y="25"/>
              </a:cxn>
              <a:cxn ang="0">
                <a:pos x="5" y="25"/>
              </a:cxn>
              <a:cxn ang="0">
                <a:pos x="3" y="22"/>
              </a:cxn>
              <a:cxn ang="0">
                <a:pos x="3" y="14"/>
              </a:cxn>
              <a:cxn ang="0">
                <a:pos x="3" y="14"/>
              </a:cxn>
              <a:cxn ang="0">
                <a:pos x="3" y="8"/>
              </a:cxn>
              <a:cxn ang="0">
                <a:pos x="5" y="6"/>
              </a:cxn>
              <a:cxn ang="0">
                <a:pos x="5" y="6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1" y="3"/>
              </a:cxn>
              <a:cxn ang="0">
                <a:pos x="31" y="3"/>
              </a:cxn>
              <a:cxn ang="0">
                <a:pos x="33" y="8"/>
              </a:cxn>
              <a:cxn ang="0">
                <a:pos x="36" y="14"/>
              </a:cxn>
              <a:cxn ang="0">
                <a:pos x="25" y="14"/>
              </a:cxn>
              <a:cxn ang="0">
                <a:pos x="25" y="14"/>
              </a:cxn>
              <a:cxn ang="0">
                <a:pos x="25" y="11"/>
              </a:cxn>
              <a:cxn ang="0">
                <a:pos x="25" y="11"/>
              </a:cxn>
              <a:cxn ang="0">
                <a:pos x="19" y="8"/>
              </a:cxn>
              <a:cxn ang="0">
                <a:pos x="19" y="8"/>
              </a:cxn>
              <a:cxn ang="0">
                <a:pos x="14" y="11"/>
              </a:cxn>
              <a:cxn ang="0">
                <a:pos x="14" y="11"/>
              </a:cxn>
              <a:cxn ang="0">
                <a:pos x="11" y="14"/>
              </a:cxn>
              <a:cxn ang="0">
                <a:pos x="14" y="17"/>
              </a:cxn>
              <a:cxn ang="0">
                <a:pos x="14" y="17"/>
              </a:cxn>
              <a:cxn ang="0">
                <a:pos x="22" y="20"/>
              </a:cxn>
              <a:cxn ang="0">
                <a:pos x="22" y="20"/>
              </a:cxn>
              <a:cxn ang="0">
                <a:pos x="33" y="25"/>
              </a:cxn>
              <a:cxn ang="0">
                <a:pos x="33" y="25"/>
              </a:cxn>
              <a:cxn ang="0">
                <a:pos x="36" y="28"/>
              </a:cxn>
              <a:cxn ang="0">
                <a:pos x="39" y="33"/>
              </a:cxn>
              <a:cxn ang="0">
                <a:pos x="39" y="33"/>
              </a:cxn>
              <a:cxn ang="0">
                <a:pos x="36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50"/>
              </a:cxn>
              <a:cxn ang="0">
                <a:pos x="19" y="50"/>
              </a:cxn>
              <a:cxn ang="0">
                <a:pos x="11" y="47"/>
              </a:cxn>
              <a:cxn ang="0">
                <a:pos x="5" y="44"/>
              </a:cxn>
            </a:cxnLst>
            <a:rect l="0" t="0" r="r" b="b"/>
            <a:pathLst>
              <a:path w="39" h="50">
                <a:moveTo>
                  <a:pt x="5" y="44"/>
                </a:moveTo>
                <a:lnTo>
                  <a:pt x="5" y="44"/>
                </a:lnTo>
                <a:lnTo>
                  <a:pt x="3" y="42"/>
                </a:lnTo>
                <a:lnTo>
                  <a:pt x="0" y="36"/>
                </a:lnTo>
                <a:lnTo>
                  <a:pt x="11" y="33"/>
                </a:lnTo>
                <a:lnTo>
                  <a:pt x="11" y="33"/>
                </a:lnTo>
                <a:lnTo>
                  <a:pt x="14" y="39"/>
                </a:lnTo>
                <a:lnTo>
                  <a:pt x="14" y="39"/>
                </a:lnTo>
                <a:lnTo>
                  <a:pt x="19" y="39"/>
                </a:lnTo>
                <a:lnTo>
                  <a:pt x="19" y="39"/>
                </a:lnTo>
                <a:lnTo>
                  <a:pt x="25" y="39"/>
                </a:lnTo>
                <a:lnTo>
                  <a:pt x="25" y="39"/>
                </a:lnTo>
                <a:lnTo>
                  <a:pt x="28" y="36"/>
                </a:lnTo>
                <a:lnTo>
                  <a:pt x="25" y="33"/>
                </a:lnTo>
                <a:lnTo>
                  <a:pt x="25" y="33"/>
                </a:lnTo>
                <a:lnTo>
                  <a:pt x="22" y="31"/>
                </a:lnTo>
                <a:lnTo>
                  <a:pt x="22" y="31"/>
                </a:lnTo>
                <a:lnTo>
                  <a:pt x="5" y="25"/>
                </a:lnTo>
                <a:lnTo>
                  <a:pt x="5" y="25"/>
                </a:lnTo>
                <a:lnTo>
                  <a:pt x="3" y="22"/>
                </a:lnTo>
                <a:lnTo>
                  <a:pt x="3" y="14"/>
                </a:lnTo>
                <a:lnTo>
                  <a:pt x="3" y="14"/>
                </a:lnTo>
                <a:lnTo>
                  <a:pt x="3" y="8"/>
                </a:lnTo>
                <a:lnTo>
                  <a:pt x="5" y="6"/>
                </a:lnTo>
                <a:lnTo>
                  <a:pt x="5" y="6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1" y="3"/>
                </a:lnTo>
                <a:lnTo>
                  <a:pt x="31" y="3"/>
                </a:lnTo>
                <a:lnTo>
                  <a:pt x="33" y="8"/>
                </a:lnTo>
                <a:lnTo>
                  <a:pt x="36" y="14"/>
                </a:lnTo>
                <a:lnTo>
                  <a:pt x="25" y="14"/>
                </a:lnTo>
                <a:lnTo>
                  <a:pt x="25" y="14"/>
                </a:lnTo>
                <a:lnTo>
                  <a:pt x="25" y="11"/>
                </a:lnTo>
                <a:lnTo>
                  <a:pt x="25" y="11"/>
                </a:lnTo>
                <a:lnTo>
                  <a:pt x="19" y="8"/>
                </a:lnTo>
                <a:lnTo>
                  <a:pt x="19" y="8"/>
                </a:lnTo>
                <a:lnTo>
                  <a:pt x="14" y="11"/>
                </a:lnTo>
                <a:lnTo>
                  <a:pt x="14" y="11"/>
                </a:lnTo>
                <a:lnTo>
                  <a:pt x="11" y="14"/>
                </a:lnTo>
                <a:lnTo>
                  <a:pt x="14" y="17"/>
                </a:lnTo>
                <a:lnTo>
                  <a:pt x="14" y="17"/>
                </a:lnTo>
                <a:lnTo>
                  <a:pt x="22" y="20"/>
                </a:lnTo>
                <a:lnTo>
                  <a:pt x="22" y="20"/>
                </a:lnTo>
                <a:lnTo>
                  <a:pt x="33" y="25"/>
                </a:lnTo>
                <a:lnTo>
                  <a:pt x="33" y="25"/>
                </a:lnTo>
                <a:lnTo>
                  <a:pt x="36" y="28"/>
                </a:lnTo>
                <a:lnTo>
                  <a:pt x="39" y="33"/>
                </a:lnTo>
                <a:lnTo>
                  <a:pt x="39" y="33"/>
                </a:lnTo>
                <a:lnTo>
                  <a:pt x="36" y="39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50"/>
                </a:lnTo>
                <a:lnTo>
                  <a:pt x="19" y="50"/>
                </a:lnTo>
                <a:lnTo>
                  <a:pt x="11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5" name="Freeform 1030"/>
          <p:cNvSpPr>
            <a:spLocks/>
          </p:cNvSpPr>
          <p:nvPr/>
        </p:nvSpPr>
        <p:spPr bwMode="auto">
          <a:xfrm>
            <a:off x="5045301" y="3585312"/>
            <a:ext cx="72460" cy="72555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8"/>
              </a:cxn>
              <a:cxn ang="0">
                <a:pos x="5" y="8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3" y="3"/>
              </a:cxn>
              <a:cxn ang="0">
                <a:pos x="42" y="8"/>
              </a:cxn>
              <a:cxn ang="0">
                <a:pos x="42" y="8"/>
              </a:cxn>
              <a:cxn ang="0">
                <a:pos x="47" y="17"/>
              </a:cxn>
              <a:cxn ang="0">
                <a:pos x="47" y="28"/>
              </a:cxn>
              <a:cxn ang="0">
                <a:pos x="14" y="28"/>
              </a:cxn>
              <a:cxn ang="0">
                <a:pos x="14" y="28"/>
              </a:cxn>
              <a:cxn ang="0">
                <a:pos x="14" y="33"/>
              </a:cxn>
              <a:cxn ang="0">
                <a:pos x="16" y="36"/>
              </a:cxn>
              <a:cxn ang="0">
                <a:pos x="16" y="36"/>
              </a:cxn>
              <a:cxn ang="0">
                <a:pos x="19" y="39"/>
              </a:cxn>
              <a:cxn ang="0">
                <a:pos x="25" y="39"/>
              </a:cxn>
              <a:cxn ang="0">
                <a:pos x="25" y="39"/>
              </a:cxn>
              <a:cxn ang="0">
                <a:pos x="30" y="39"/>
              </a:cxn>
              <a:cxn ang="0">
                <a:pos x="30" y="39"/>
              </a:cxn>
              <a:cxn ang="0">
                <a:pos x="33" y="33"/>
              </a:cxn>
              <a:cxn ang="0">
                <a:pos x="47" y="36"/>
              </a:cxn>
              <a:cxn ang="0">
                <a:pos x="47" y="36"/>
              </a:cxn>
              <a:cxn ang="0">
                <a:pos x="44" y="42"/>
              </a:cxn>
              <a:cxn ang="0">
                <a:pos x="39" y="44"/>
              </a:cxn>
              <a:cxn ang="0">
                <a:pos x="39" y="44"/>
              </a:cxn>
              <a:cxn ang="0">
                <a:pos x="33" y="47"/>
              </a:cxn>
              <a:cxn ang="0">
                <a:pos x="25" y="50"/>
              </a:cxn>
              <a:cxn ang="0">
                <a:pos x="25" y="50"/>
              </a:cxn>
              <a:cxn ang="0">
                <a:pos x="14" y="47"/>
              </a:cxn>
              <a:cxn ang="0">
                <a:pos x="5" y="42"/>
              </a:cxn>
            </a:cxnLst>
            <a:rect l="0" t="0" r="r" b="b"/>
            <a:pathLst>
              <a:path w="47" h="50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5" y="8"/>
                </a:lnTo>
                <a:lnTo>
                  <a:pt x="5" y="8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3" y="3"/>
                </a:lnTo>
                <a:lnTo>
                  <a:pt x="42" y="8"/>
                </a:lnTo>
                <a:lnTo>
                  <a:pt x="42" y="8"/>
                </a:lnTo>
                <a:lnTo>
                  <a:pt x="47" y="17"/>
                </a:lnTo>
                <a:lnTo>
                  <a:pt x="47" y="28"/>
                </a:lnTo>
                <a:lnTo>
                  <a:pt x="14" y="28"/>
                </a:lnTo>
                <a:lnTo>
                  <a:pt x="14" y="28"/>
                </a:lnTo>
                <a:lnTo>
                  <a:pt x="14" y="33"/>
                </a:lnTo>
                <a:lnTo>
                  <a:pt x="16" y="36"/>
                </a:lnTo>
                <a:lnTo>
                  <a:pt x="16" y="36"/>
                </a:lnTo>
                <a:lnTo>
                  <a:pt x="19" y="39"/>
                </a:lnTo>
                <a:lnTo>
                  <a:pt x="25" y="39"/>
                </a:lnTo>
                <a:lnTo>
                  <a:pt x="25" y="39"/>
                </a:lnTo>
                <a:lnTo>
                  <a:pt x="30" y="39"/>
                </a:lnTo>
                <a:lnTo>
                  <a:pt x="30" y="39"/>
                </a:lnTo>
                <a:lnTo>
                  <a:pt x="33" y="33"/>
                </a:lnTo>
                <a:lnTo>
                  <a:pt x="47" y="36"/>
                </a:lnTo>
                <a:lnTo>
                  <a:pt x="47" y="36"/>
                </a:lnTo>
                <a:lnTo>
                  <a:pt x="44" y="42"/>
                </a:lnTo>
                <a:lnTo>
                  <a:pt x="39" y="44"/>
                </a:lnTo>
                <a:lnTo>
                  <a:pt x="39" y="44"/>
                </a:lnTo>
                <a:lnTo>
                  <a:pt x="33" y="47"/>
                </a:lnTo>
                <a:lnTo>
                  <a:pt x="25" y="50"/>
                </a:lnTo>
                <a:lnTo>
                  <a:pt x="25" y="50"/>
                </a:lnTo>
                <a:lnTo>
                  <a:pt x="14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6" name="Freeform 1031"/>
          <p:cNvSpPr>
            <a:spLocks/>
          </p:cNvSpPr>
          <p:nvPr/>
        </p:nvSpPr>
        <p:spPr bwMode="auto">
          <a:xfrm>
            <a:off x="5066885" y="3601274"/>
            <a:ext cx="29292" cy="15962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3"/>
              </a:cxn>
              <a:cxn ang="0">
                <a:pos x="0" y="6"/>
              </a:cxn>
              <a:cxn ang="0">
                <a:pos x="0" y="11"/>
              </a:cxn>
              <a:cxn ang="0">
                <a:pos x="19" y="11"/>
              </a:cxn>
              <a:cxn ang="0">
                <a:pos x="19" y="11"/>
              </a:cxn>
              <a:cxn ang="0">
                <a:pos x="19" y="6"/>
              </a:cxn>
              <a:cxn ang="0">
                <a:pos x="16" y="3"/>
              </a:cxn>
              <a:cxn ang="0">
                <a:pos x="16" y="3"/>
              </a:cxn>
              <a:cxn ang="0">
                <a:pos x="11" y="0"/>
              </a:cxn>
              <a:cxn ang="0">
                <a:pos x="11" y="0"/>
              </a:cxn>
              <a:cxn ang="0">
                <a:pos x="2" y="3"/>
              </a:cxn>
            </a:cxnLst>
            <a:rect l="0" t="0" r="r" b="b"/>
            <a:pathLst>
              <a:path w="19" h="11">
                <a:moveTo>
                  <a:pt x="2" y="3"/>
                </a:moveTo>
                <a:lnTo>
                  <a:pt x="2" y="3"/>
                </a:lnTo>
                <a:lnTo>
                  <a:pt x="0" y="6"/>
                </a:lnTo>
                <a:lnTo>
                  <a:pt x="0" y="11"/>
                </a:lnTo>
                <a:lnTo>
                  <a:pt x="19" y="11"/>
                </a:lnTo>
                <a:lnTo>
                  <a:pt x="19" y="11"/>
                </a:lnTo>
                <a:lnTo>
                  <a:pt x="19" y="6"/>
                </a:lnTo>
                <a:lnTo>
                  <a:pt x="16" y="3"/>
                </a:lnTo>
                <a:lnTo>
                  <a:pt x="16" y="3"/>
                </a:lnTo>
                <a:lnTo>
                  <a:pt x="11" y="0"/>
                </a:lnTo>
                <a:lnTo>
                  <a:pt x="11" y="0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7" name="Freeform 1032"/>
          <p:cNvSpPr>
            <a:spLocks/>
          </p:cNvSpPr>
          <p:nvPr/>
        </p:nvSpPr>
        <p:spPr bwMode="auto">
          <a:xfrm>
            <a:off x="4975924" y="3585312"/>
            <a:ext cx="55501" cy="72555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3" y="42"/>
              </a:cxn>
              <a:cxn ang="0">
                <a:pos x="0" y="36"/>
              </a:cxn>
              <a:cxn ang="0">
                <a:pos x="11" y="33"/>
              </a:cxn>
              <a:cxn ang="0">
                <a:pos x="11" y="33"/>
              </a:cxn>
              <a:cxn ang="0">
                <a:pos x="14" y="39"/>
              </a:cxn>
              <a:cxn ang="0">
                <a:pos x="14" y="39"/>
              </a:cxn>
              <a:cxn ang="0">
                <a:pos x="19" y="39"/>
              </a:cxn>
              <a:cxn ang="0">
                <a:pos x="19" y="39"/>
              </a:cxn>
              <a:cxn ang="0">
                <a:pos x="25" y="39"/>
              </a:cxn>
              <a:cxn ang="0">
                <a:pos x="25" y="39"/>
              </a:cxn>
              <a:cxn ang="0">
                <a:pos x="28" y="36"/>
              </a:cxn>
              <a:cxn ang="0">
                <a:pos x="25" y="33"/>
              </a:cxn>
              <a:cxn ang="0">
                <a:pos x="25" y="33"/>
              </a:cxn>
              <a:cxn ang="0">
                <a:pos x="22" y="31"/>
              </a:cxn>
              <a:cxn ang="0">
                <a:pos x="22" y="31"/>
              </a:cxn>
              <a:cxn ang="0">
                <a:pos x="5" y="25"/>
              </a:cxn>
              <a:cxn ang="0">
                <a:pos x="5" y="25"/>
              </a:cxn>
              <a:cxn ang="0">
                <a:pos x="3" y="22"/>
              </a:cxn>
              <a:cxn ang="0">
                <a:pos x="0" y="14"/>
              </a:cxn>
              <a:cxn ang="0">
                <a:pos x="0" y="14"/>
              </a:cxn>
              <a:cxn ang="0">
                <a:pos x="3" y="8"/>
              </a:cxn>
              <a:cxn ang="0">
                <a:pos x="5" y="6"/>
              </a:cxn>
              <a:cxn ang="0">
                <a:pos x="5" y="6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31" y="3"/>
              </a:cxn>
              <a:cxn ang="0">
                <a:pos x="31" y="3"/>
              </a:cxn>
              <a:cxn ang="0">
                <a:pos x="33" y="8"/>
              </a:cxn>
              <a:cxn ang="0">
                <a:pos x="36" y="14"/>
              </a:cxn>
              <a:cxn ang="0">
                <a:pos x="25" y="14"/>
              </a:cxn>
              <a:cxn ang="0">
                <a:pos x="25" y="14"/>
              </a:cxn>
              <a:cxn ang="0">
                <a:pos x="22" y="11"/>
              </a:cxn>
              <a:cxn ang="0">
                <a:pos x="22" y="11"/>
              </a:cxn>
              <a:cxn ang="0">
                <a:pos x="19" y="8"/>
              </a:cxn>
              <a:cxn ang="0">
                <a:pos x="19" y="8"/>
              </a:cxn>
              <a:cxn ang="0">
                <a:pos x="11" y="11"/>
              </a:cxn>
              <a:cxn ang="0">
                <a:pos x="11" y="11"/>
              </a:cxn>
              <a:cxn ang="0">
                <a:pos x="11" y="14"/>
              </a:cxn>
              <a:cxn ang="0">
                <a:pos x="11" y="17"/>
              </a:cxn>
              <a:cxn ang="0">
                <a:pos x="11" y="17"/>
              </a:cxn>
              <a:cxn ang="0">
                <a:pos x="22" y="20"/>
              </a:cxn>
              <a:cxn ang="0">
                <a:pos x="22" y="20"/>
              </a:cxn>
              <a:cxn ang="0">
                <a:pos x="33" y="25"/>
              </a:cxn>
              <a:cxn ang="0">
                <a:pos x="33" y="25"/>
              </a:cxn>
              <a:cxn ang="0">
                <a:pos x="36" y="28"/>
              </a:cxn>
              <a:cxn ang="0">
                <a:pos x="36" y="33"/>
              </a:cxn>
              <a:cxn ang="0">
                <a:pos x="36" y="33"/>
              </a:cxn>
              <a:cxn ang="0">
                <a:pos x="36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50"/>
              </a:cxn>
              <a:cxn ang="0">
                <a:pos x="19" y="50"/>
              </a:cxn>
              <a:cxn ang="0">
                <a:pos x="11" y="47"/>
              </a:cxn>
              <a:cxn ang="0">
                <a:pos x="5" y="44"/>
              </a:cxn>
            </a:cxnLst>
            <a:rect l="0" t="0" r="r" b="b"/>
            <a:pathLst>
              <a:path w="36" h="50">
                <a:moveTo>
                  <a:pt x="5" y="44"/>
                </a:moveTo>
                <a:lnTo>
                  <a:pt x="5" y="44"/>
                </a:lnTo>
                <a:lnTo>
                  <a:pt x="3" y="42"/>
                </a:lnTo>
                <a:lnTo>
                  <a:pt x="0" y="36"/>
                </a:lnTo>
                <a:lnTo>
                  <a:pt x="11" y="33"/>
                </a:lnTo>
                <a:lnTo>
                  <a:pt x="11" y="33"/>
                </a:lnTo>
                <a:lnTo>
                  <a:pt x="14" y="39"/>
                </a:lnTo>
                <a:lnTo>
                  <a:pt x="14" y="39"/>
                </a:lnTo>
                <a:lnTo>
                  <a:pt x="19" y="39"/>
                </a:lnTo>
                <a:lnTo>
                  <a:pt x="19" y="39"/>
                </a:lnTo>
                <a:lnTo>
                  <a:pt x="25" y="39"/>
                </a:lnTo>
                <a:lnTo>
                  <a:pt x="25" y="39"/>
                </a:lnTo>
                <a:lnTo>
                  <a:pt x="28" y="36"/>
                </a:lnTo>
                <a:lnTo>
                  <a:pt x="25" y="33"/>
                </a:lnTo>
                <a:lnTo>
                  <a:pt x="25" y="33"/>
                </a:lnTo>
                <a:lnTo>
                  <a:pt x="22" y="31"/>
                </a:lnTo>
                <a:lnTo>
                  <a:pt x="22" y="31"/>
                </a:lnTo>
                <a:lnTo>
                  <a:pt x="5" y="25"/>
                </a:lnTo>
                <a:lnTo>
                  <a:pt x="5" y="25"/>
                </a:lnTo>
                <a:lnTo>
                  <a:pt x="3" y="22"/>
                </a:lnTo>
                <a:lnTo>
                  <a:pt x="0" y="14"/>
                </a:lnTo>
                <a:lnTo>
                  <a:pt x="0" y="14"/>
                </a:lnTo>
                <a:lnTo>
                  <a:pt x="3" y="8"/>
                </a:lnTo>
                <a:lnTo>
                  <a:pt x="5" y="6"/>
                </a:lnTo>
                <a:lnTo>
                  <a:pt x="5" y="6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31" y="3"/>
                </a:lnTo>
                <a:lnTo>
                  <a:pt x="31" y="3"/>
                </a:lnTo>
                <a:lnTo>
                  <a:pt x="33" y="8"/>
                </a:lnTo>
                <a:lnTo>
                  <a:pt x="36" y="14"/>
                </a:lnTo>
                <a:lnTo>
                  <a:pt x="25" y="14"/>
                </a:lnTo>
                <a:lnTo>
                  <a:pt x="25" y="14"/>
                </a:lnTo>
                <a:lnTo>
                  <a:pt x="22" y="11"/>
                </a:lnTo>
                <a:lnTo>
                  <a:pt x="22" y="11"/>
                </a:lnTo>
                <a:lnTo>
                  <a:pt x="19" y="8"/>
                </a:lnTo>
                <a:lnTo>
                  <a:pt x="19" y="8"/>
                </a:lnTo>
                <a:lnTo>
                  <a:pt x="11" y="11"/>
                </a:lnTo>
                <a:lnTo>
                  <a:pt x="11" y="11"/>
                </a:lnTo>
                <a:lnTo>
                  <a:pt x="11" y="14"/>
                </a:lnTo>
                <a:lnTo>
                  <a:pt x="11" y="17"/>
                </a:lnTo>
                <a:lnTo>
                  <a:pt x="11" y="17"/>
                </a:lnTo>
                <a:lnTo>
                  <a:pt x="22" y="20"/>
                </a:lnTo>
                <a:lnTo>
                  <a:pt x="22" y="20"/>
                </a:lnTo>
                <a:lnTo>
                  <a:pt x="33" y="25"/>
                </a:lnTo>
                <a:lnTo>
                  <a:pt x="33" y="25"/>
                </a:lnTo>
                <a:lnTo>
                  <a:pt x="36" y="28"/>
                </a:lnTo>
                <a:lnTo>
                  <a:pt x="36" y="33"/>
                </a:lnTo>
                <a:lnTo>
                  <a:pt x="36" y="33"/>
                </a:lnTo>
                <a:lnTo>
                  <a:pt x="36" y="39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50"/>
                </a:lnTo>
                <a:lnTo>
                  <a:pt x="19" y="50"/>
                </a:lnTo>
                <a:lnTo>
                  <a:pt x="11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8" name="Freeform 1033"/>
          <p:cNvSpPr>
            <a:spLocks/>
          </p:cNvSpPr>
          <p:nvPr/>
        </p:nvSpPr>
        <p:spPr bwMode="auto">
          <a:xfrm>
            <a:off x="4911173" y="3585312"/>
            <a:ext cx="55501" cy="72555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0" y="42"/>
              </a:cxn>
              <a:cxn ang="0">
                <a:pos x="0" y="36"/>
              </a:cxn>
              <a:cxn ang="0">
                <a:pos x="8" y="33"/>
              </a:cxn>
              <a:cxn ang="0">
                <a:pos x="8" y="33"/>
              </a:cxn>
              <a:cxn ang="0">
                <a:pos x="11" y="39"/>
              </a:cxn>
              <a:cxn ang="0">
                <a:pos x="11" y="39"/>
              </a:cxn>
              <a:cxn ang="0">
                <a:pos x="17" y="39"/>
              </a:cxn>
              <a:cxn ang="0">
                <a:pos x="17" y="39"/>
              </a:cxn>
              <a:cxn ang="0">
                <a:pos x="25" y="39"/>
              </a:cxn>
              <a:cxn ang="0">
                <a:pos x="25" y="39"/>
              </a:cxn>
              <a:cxn ang="0">
                <a:pos x="25" y="36"/>
              </a:cxn>
              <a:cxn ang="0">
                <a:pos x="25" y="33"/>
              </a:cxn>
              <a:cxn ang="0">
                <a:pos x="25" y="33"/>
              </a:cxn>
              <a:cxn ang="0">
                <a:pos x="22" y="31"/>
              </a:cxn>
              <a:cxn ang="0">
                <a:pos x="22" y="31"/>
              </a:cxn>
              <a:cxn ang="0">
                <a:pos x="5" y="25"/>
              </a:cxn>
              <a:cxn ang="0">
                <a:pos x="5" y="25"/>
              </a:cxn>
              <a:cxn ang="0">
                <a:pos x="0" y="22"/>
              </a:cxn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5" y="6"/>
              </a:cxn>
              <a:cxn ang="0">
                <a:pos x="5" y="6"/>
              </a:cxn>
              <a:cxn ang="0">
                <a:pos x="8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8" y="3"/>
              </a:cxn>
              <a:cxn ang="0">
                <a:pos x="28" y="3"/>
              </a:cxn>
              <a:cxn ang="0">
                <a:pos x="33" y="8"/>
              </a:cxn>
              <a:cxn ang="0">
                <a:pos x="33" y="14"/>
              </a:cxn>
              <a:cxn ang="0">
                <a:pos x="25" y="14"/>
              </a:cxn>
              <a:cxn ang="0">
                <a:pos x="25" y="14"/>
              </a:cxn>
              <a:cxn ang="0">
                <a:pos x="22" y="11"/>
              </a:cxn>
              <a:cxn ang="0">
                <a:pos x="22" y="11"/>
              </a:cxn>
              <a:cxn ang="0">
                <a:pos x="17" y="8"/>
              </a:cxn>
              <a:cxn ang="0">
                <a:pos x="17" y="8"/>
              </a:cxn>
              <a:cxn ang="0">
                <a:pos x="11" y="11"/>
              </a:cxn>
              <a:cxn ang="0">
                <a:pos x="11" y="11"/>
              </a:cxn>
              <a:cxn ang="0">
                <a:pos x="11" y="14"/>
              </a:cxn>
              <a:cxn ang="0">
                <a:pos x="11" y="17"/>
              </a:cxn>
              <a:cxn ang="0">
                <a:pos x="11" y="17"/>
              </a:cxn>
              <a:cxn ang="0">
                <a:pos x="22" y="20"/>
              </a:cxn>
              <a:cxn ang="0">
                <a:pos x="22" y="20"/>
              </a:cxn>
              <a:cxn ang="0">
                <a:pos x="33" y="25"/>
              </a:cxn>
              <a:cxn ang="0">
                <a:pos x="33" y="25"/>
              </a:cxn>
              <a:cxn ang="0">
                <a:pos x="36" y="28"/>
              </a:cxn>
              <a:cxn ang="0">
                <a:pos x="36" y="33"/>
              </a:cxn>
              <a:cxn ang="0">
                <a:pos x="36" y="33"/>
              </a:cxn>
              <a:cxn ang="0">
                <a:pos x="36" y="39"/>
              </a:cxn>
              <a:cxn ang="0">
                <a:pos x="31" y="44"/>
              </a:cxn>
              <a:cxn ang="0">
                <a:pos x="31" y="44"/>
              </a:cxn>
              <a:cxn ang="0">
                <a:pos x="25" y="47"/>
              </a:cxn>
              <a:cxn ang="0">
                <a:pos x="17" y="50"/>
              </a:cxn>
              <a:cxn ang="0">
                <a:pos x="17" y="50"/>
              </a:cxn>
              <a:cxn ang="0">
                <a:pos x="11" y="47"/>
              </a:cxn>
              <a:cxn ang="0">
                <a:pos x="5" y="44"/>
              </a:cxn>
            </a:cxnLst>
            <a:rect l="0" t="0" r="r" b="b"/>
            <a:pathLst>
              <a:path w="36" h="50">
                <a:moveTo>
                  <a:pt x="5" y="44"/>
                </a:moveTo>
                <a:lnTo>
                  <a:pt x="5" y="44"/>
                </a:lnTo>
                <a:lnTo>
                  <a:pt x="0" y="42"/>
                </a:lnTo>
                <a:lnTo>
                  <a:pt x="0" y="36"/>
                </a:lnTo>
                <a:lnTo>
                  <a:pt x="8" y="33"/>
                </a:lnTo>
                <a:lnTo>
                  <a:pt x="8" y="33"/>
                </a:lnTo>
                <a:lnTo>
                  <a:pt x="11" y="39"/>
                </a:lnTo>
                <a:lnTo>
                  <a:pt x="11" y="39"/>
                </a:lnTo>
                <a:lnTo>
                  <a:pt x="17" y="39"/>
                </a:lnTo>
                <a:lnTo>
                  <a:pt x="17" y="39"/>
                </a:lnTo>
                <a:lnTo>
                  <a:pt x="25" y="39"/>
                </a:lnTo>
                <a:lnTo>
                  <a:pt x="25" y="39"/>
                </a:lnTo>
                <a:lnTo>
                  <a:pt x="25" y="36"/>
                </a:lnTo>
                <a:lnTo>
                  <a:pt x="25" y="33"/>
                </a:lnTo>
                <a:lnTo>
                  <a:pt x="25" y="33"/>
                </a:lnTo>
                <a:lnTo>
                  <a:pt x="22" y="31"/>
                </a:lnTo>
                <a:lnTo>
                  <a:pt x="22" y="31"/>
                </a:lnTo>
                <a:lnTo>
                  <a:pt x="5" y="25"/>
                </a:lnTo>
                <a:lnTo>
                  <a:pt x="5" y="25"/>
                </a:lnTo>
                <a:lnTo>
                  <a:pt x="0" y="22"/>
                </a:lnTo>
                <a:lnTo>
                  <a:pt x="0" y="14"/>
                </a:lnTo>
                <a:lnTo>
                  <a:pt x="0" y="14"/>
                </a:lnTo>
                <a:lnTo>
                  <a:pt x="0" y="8"/>
                </a:lnTo>
                <a:lnTo>
                  <a:pt x="5" y="6"/>
                </a:lnTo>
                <a:lnTo>
                  <a:pt x="5" y="6"/>
                </a:lnTo>
                <a:lnTo>
                  <a:pt x="8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8" y="3"/>
                </a:lnTo>
                <a:lnTo>
                  <a:pt x="28" y="3"/>
                </a:lnTo>
                <a:lnTo>
                  <a:pt x="33" y="8"/>
                </a:lnTo>
                <a:lnTo>
                  <a:pt x="33" y="14"/>
                </a:lnTo>
                <a:lnTo>
                  <a:pt x="25" y="14"/>
                </a:lnTo>
                <a:lnTo>
                  <a:pt x="25" y="14"/>
                </a:lnTo>
                <a:lnTo>
                  <a:pt x="22" y="11"/>
                </a:lnTo>
                <a:lnTo>
                  <a:pt x="22" y="11"/>
                </a:lnTo>
                <a:lnTo>
                  <a:pt x="17" y="8"/>
                </a:lnTo>
                <a:lnTo>
                  <a:pt x="17" y="8"/>
                </a:lnTo>
                <a:lnTo>
                  <a:pt x="11" y="11"/>
                </a:lnTo>
                <a:lnTo>
                  <a:pt x="11" y="11"/>
                </a:lnTo>
                <a:lnTo>
                  <a:pt x="11" y="14"/>
                </a:lnTo>
                <a:lnTo>
                  <a:pt x="11" y="17"/>
                </a:lnTo>
                <a:lnTo>
                  <a:pt x="11" y="17"/>
                </a:lnTo>
                <a:lnTo>
                  <a:pt x="22" y="20"/>
                </a:lnTo>
                <a:lnTo>
                  <a:pt x="22" y="20"/>
                </a:lnTo>
                <a:lnTo>
                  <a:pt x="33" y="25"/>
                </a:lnTo>
                <a:lnTo>
                  <a:pt x="33" y="25"/>
                </a:lnTo>
                <a:lnTo>
                  <a:pt x="36" y="28"/>
                </a:lnTo>
                <a:lnTo>
                  <a:pt x="36" y="33"/>
                </a:lnTo>
                <a:lnTo>
                  <a:pt x="36" y="33"/>
                </a:lnTo>
                <a:lnTo>
                  <a:pt x="36" y="39"/>
                </a:lnTo>
                <a:lnTo>
                  <a:pt x="31" y="44"/>
                </a:lnTo>
                <a:lnTo>
                  <a:pt x="31" y="44"/>
                </a:lnTo>
                <a:lnTo>
                  <a:pt x="25" y="47"/>
                </a:lnTo>
                <a:lnTo>
                  <a:pt x="17" y="50"/>
                </a:lnTo>
                <a:lnTo>
                  <a:pt x="17" y="50"/>
                </a:lnTo>
                <a:lnTo>
                  <a:pt x="11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9" name="Freeform 1034"/>
          <p:cNvSpPr>
            <a:spLocks/>
          </p:cNvSpPr>
          <p:nvPr/>
        </p:nvSpPr>
        <p:spPr bwMode="auto">
          <a:xfrm>
            <a:off x="4824838" y="3585312"/>
            <a:ext cx="72460" cy="72555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3" y="33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8" y="8"/>
              </a:cxn>
              <a:cxn ang="0">
                <a:pos x="8" y="8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3" y="3"/>
              </a:cxn>
              <a:cxn ang="0">
                <a:pos x="42" y="8"/>
              </a:cxn>
              <a:cxn ang="0">
                <a:pos x="42" y="8"/>
              </a:cxn>
              <a:cxn ang="0">
                <a:pos x="47" y="17"/>
              </a:cxn>
              <a:cxn ang="0">
                <a:pos x="47" y="28"/>
              </a:cxn>
              <a:cxn ang="0">
                <a:pos x="14" y="28"/>
              </a:cxn>
              <a:cxn ang="0">
                <a:pos x="14" y="28"/>
              </a:cxn>
              <a:cxn ang="0">
                <a:pos x="17" y="33"/>
              </a:cxn>
              <a:cxn ang="0">
                <a:pos x="17" y="36"/>
              </a:cxn>
              <a:cxn ang="0">
                <a:pos x="17" y="36"/>
              </a:cxn>
              <a:cxn ang="0">
                <a:pos x="22" y="39"/>
              </a:cxn>
              <a:cxn ang="0">
                <a:pos x="25" y="39"/>
              </a:cxn>
              <a:cxn ang="0">
                <a:pos x="25" y="39"/>
              </a:cxn>
              <a:cxn ang="0">
                <a:pos x="31" y="39"/>
              </a:cxn>
              <a:cxn ang="0">
                <a:pos x="31" y="39"/>
              </a:cxn>
              <a:cxn ang="0">
                <a:pos x="33" y="33"/>
              </a:cxn>
              <a:cxn ang="0">
                <a:pos x="47" y="36"/>
              </a:cxn>
              <a:cxn ang="0">
                <a:pos x="47" y="36"/>
              </a:cxn>
              <a:cxn ang="0">
                <a:pos x="45" y="42"/>
              </a:cxn>
              <a:cxn ang="0">
                <a:pos x="39" y="44"/>
              </a:cxn>
              <a:cxn ang="0">
                <a:pos x="39" y="44"/>
              </a:cxn>
              <a:cxn ang="0">
                <a:pos x="33" y="47"/>
              </a:cxn>
              <a:cxn ang="0">
                <a:pos x="25" y="50"/>
              </a:cxn>
              <a:cxn ang="0">
                <a:pos x="25" y="50"/>
              </a:cxn>
              <a:cxn ang="0">
                <a:pos x="14" y="47"/>
              </a:cxn>
              <a:cxn ang="0">
                <a:pos x="5" y="42"/>
              </a:cxn>
            </a:cxnLst>
            <a:rect l="0" t="0" r="r" b="b"/>
            <a:pathLst>
              <a:path w="47" h="50">
                <a:moveTo>
                  <a:pt x="5" y="42"/>
                </a:moveTo>
                <a:lnTo>
                  <a:pt x="5" y="42"/>
                </a:lnTo>
                <a:lnTo>
                  <a:pt x="3" y="33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8" y="8"/>
                </a:lnTo>
                <a:lnTo>
                  <a:pt x="8" y="8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3" y="3"/>
                </a:lnTo>
                <a:lnTo>
                  <a:pt x="42" y="8"/>
                </a:lnTo>
                <a:lnTo>
                  <a:pt x="42" y="8"/>
                </a:lnTo>
                <a:lnTo>
                  <a:pt x="47" y="17"/>
                </a:lnTo>
                <a:lnTo>
                  <a:pt x="47" y="28"/>
                </a:lnTo>
                <a:lnTo>
                  <a:pt x="14" y="28"/>
                </a:lnTo>
                <a:lnTo>
                  <a:pt x="14" y="28"/>
                </a:lnTo>
                <a:lnTo>
                  <a:pt x="17" y="33"/>
                </a:lnTo>
                <a:lnTo>
                  <a:pt x="17" y="36"/>
                </a:lnTo>
                <a:lnTo>
                  <a:pt x="17" y="36"/>
                </a:lnTo>
                <a:lnTo>
                  <a:pt x="22" y="39"/>
                </a:lnTo>
                <a:lnTo>
                  <a:pt x="25" y="39"/>
                </a:lnTo>
                <a:lnTo>
                  <a:pt x="25" y="39"/>
                </a:lnTo>
                <a:lnTo>
                  <a:pt x="31" y="39"/>
                </a:lnTo>
                <a:lnTo>
                  <a:pt x="31" y="39"/>
                </a:lnTo>
                <a:lnTo>
                  <a:pt x="33" y="33"/>
                </a:lnTo>
                <a:lnTo>
                  <a:pt x="47" y="36"/>
                </a:lnTo>
                <a:lnTo>
                  <a:pt x="47" y="36"/>
                </a:lnTo>
                <a:lnTo>
                  <a:pt x="45" y="42"/>
                </a:lnTo>
                <a:lnTo>
                  <a:pt x="39" y="44"/>
                </a:lnTo>
                <a:lnTo>
                  <a:pt x="39" y="44"/>
                </a:lnTo>
                <a:lnTo>
                  <a:pt x="33" y="47"/>
                </a:lnTo>
                <a:lnTo>
                  <a:pt x="25" y="50"/>
                </a:lnTo>
                <a:lnTo>
                  <a:pt x="25" y="50"/>
                </a:lnTo>
                <a:lnTo>
                  <a:pt x="14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" name="Freeform 1035"/>
          <p:cNvSpPr>
            <a:spLocks/>
          </p:cNvSpPr>
          <p:nvPr/>
        </p:nvSpPr>
        <p:spPr bwMode="auto">
          <a:xfrm>
            <a:off x="4846422" y="3601274"/>
            <a:ext cx="33917" cy="15962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3" y="6"/>
              </a:cxn>
              <a:cxn ang="0">
                <a:pos x="0" y="11"/>
              </a:cxn>
              <a:cxn ang="0">
                <a:pos x="22" y="11"/>
              </a:cxn>
              <a:cxn ang="0">
                <a:pos x="22" y="11"/>
              </a:cxn>
              <a:cxn ang="0">
                <a:pos x="19" y="6"/>
              </a:cxn>
              <a:cxn ang="0">
                <a:pos x="17" y="3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3" y="3"/>
              </a:cxn>
            </a:cxnLst>
            <a:rect l="0" t="0" r="r" b="b"/>
            <a:pathLst>
              <a:path w="22" h="11">
                <a:moveTo>
                  <a:pt x="3" y="3"/>
                </a:moveTo>
                <a:lnTo>
                  <a:pt x="3" y="3"/>
                </a:lnTo>
                <a:lnTo>
                  <a:pt x="3" y="6"/>
                </a:lnTo>
                <a:lnTo>
                  <a:pt x="0" y="11"/>
                </a:lnTo>
                <a:lnTo>
                  <a:pt x="22" y="11"/>
                </a:lnTo>
                <a:lnTo>
                  <a:pt x="22" y="11"/>
                </a:lnTo>
                <a:lnTo>
                  <a:pt x="19" y="6"/>
                </a:lnTo>
                <a:lnTo>
                  <a:pt x="17" y="3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1" name="Freeform 1036"/>
          <p:cNvSpPr>
            <a:spLocks/>
          </p:cNvSpPr>
          <p:nvPr/>
        </p:nvSpPr>
        <p:spPr bwMode="auto">
          <a:xfrm>
            <a:off x="4746211" y="3585312"/>
            <a:ext cx="69377" cy="72555"/>
          </a:xfrm>
          <a:custGeom>
            <a:avLst/>
            <a:gdLst/>
            <a:ahLst/>
            <a:cxnLst>
              <a:cxn ang="0">
                <a:pos x="9" y="42"/>
              </a:cxn>
              <a:cxn ang="0">
                <a:pos x="9" y="42"/>
              </a:cxn>
              <a:cxn ang="0">
                <a:pos x="3" y="36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26" y="0"/>
              </a:cxn>
              <a:cxn ang="0">
                <a:pos x="26" y="0"/>
              </a:cxn>
              <a:cxn ang="0">
                <a:pos x="31" y="3"/>
              </a:cxn>
              <a:cxn ang="0">
                <a:pos x="37" y="6"/>
              </a:cxn>
              <a:cxn ang="0">
                <a:pos x="37" y="6"/>
              </a:cxn>
              <a:cxn ang="0">
                <a:pos x="42" y="8"/>
              </a:cxn>
              <a:cxn ang="0">
                <a:pos x="45" y="17"/>
              </a:cxn>
              <a:cxn ang="0">
                <a:pos x="34" y="17"/>
              </a:cxn>
              <a:cxn ang="0">
                <a:pos x="34" y="17"/>
              </a:cxn>
              <a:cxn ang="0">
                <a:pos x="31" y="11"/>
              </a:cxn>
              <a:cxn ang="0">
                <a:pos x="31" y="11"/>
              </a:cxn>
              <a:cxn ang="0">
                <a:pos x="26" y="11"/>
              </a:cxn>
              <a:cxn ang="0">
                <a:pos x="26" y="11"/>
              </a:cxn>
              <a:cxn ang="0">
                <a:pos x="20" y="11"/>
              </a:cxn>
              <a:cxn ang="0">
                <a:pos x="17" y="14"/>
              </a:cxn>
              <a:cxn ang="0">
                <a:pos x="17" y="14"/>
              </a:cxn>
              <a:cxn ang="0">
                <a:pos x="14" y="17"/>
              </a:cxn>
              <a:cxn ang="0">
                <a:pos x="14" y="25"/>
              </a:cxn>
              <a:cxn ang="0">
                <a:pos x="14" y="25"/>
              </a:cxn>
              <a:cxn ang="0">
                <a:pos x="14" y="31"/>
              </a:cxn>
              <a:cxn ang="0">
                <a:pos x="17" y="36"/>
              </a:cxn>
              <a:cxn ang="0">
                <a:pos x="17" y="36"/>
              </a:cxn>
              <a:cxn ang="0">
                <a:pos x="20" y="39"/>
              </a:cxn>
              <a:cxn ang="0">
                <a:pos x="26" y="39"/>
              </a:cxn>
              <a:cxn ang="0">
                <a:pos x="26" y="39"/>
              </a:cxn>
              <a:cxn ang="0">
                <a:pos x="31" y="36"/>
              </a:cxn>
              <a:cxn ang="0">
                <a:pos x="31" y="36"/>
              </a:cxn>
              <a:cxn ang="0">
                <a:pos x="34" y="31"/>
              </a:cxn>
              <a:cxn ang="0">
                <a:pos x="45" y="33"/>
              </a:cxn>
              <a:cxn ang="0">
                <a:pos x="45" y="33"/>
              </a:cxn>
              <a:cxn ang="0">
                <a:pos x="42" y="39"/>
              </a:cxn>
              <a:cxn ang="0">
                <a:pos x="40" y="44"/>
              </a:cxn>
              <a:cxn ang="0">
                <a:pos x="40" y="44"/>
              </a:cxn>
              <a:cxn ang="0">
                <a:pos x="31" y="47"/>
              </a:cxn>
              <a:cxn ang="0">
                <a:pos x="23" y="50"/>
              </a:cxn>
              <a:cxn ang="0">
                <a:pos x="23" y="50"/>
              </a:cxn>
              <a:cxn ang="0">
                <a:pos x="14" y="47"/>
              </a:cxn>
              <a:cxn ang="0">
                <a:pos x="9" y="42"/>
              </a:cxn>
            </a:cxnLst>
            <a:rect l="0" t="0" r="r" b="b"/>
            <a:pathLst>
              <a:path w="45" h="50">
                <a:moveTo>
                  <a:pt x="9" y="42"/>
                </a:moveTo>
                <a:lnTo>
                  <a:pt x="9" y="42"/>
                </a:lnTo>
                <a:lnTo>
                  <a:pt x="3" y="36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26" y="0"/>
                </a:lnTo>
                <a:lnTo>
                  <a:pt x="26" y="0"/>
                </a:lnTo>
                <a:lnTo>
                  <a:pt x="31" y="3"/>
                </a:lnTo>
                <a:lnTo>
                  <a:pt x="37" y="6"/>
                </a:lnTo>
                <a:lnTo>
                  <a:pt x="37" y="6"/>
                </a:lnTo>
                <a:lnTo>
                  <a:pt x="42" y="8"/>
                </a:lnTo>
                <a:lnTo>
                  <a:pt x="45" y="17"/>
                </a:lnTo>
                <a:lnTo>
                  <a:pt x="34" y="17"/>
                </a:lnTo>
                <a:lnTo>
                  <a:pt x="34" y="17"/>
                </a:lnTo>
                <a:lnTo>
                  <a:pt x="31" y="11"/>
                </a:lnTo>
                <a:lnTo>
                  <a:pt x="31" y="11"/>
                </a:lnTo>
                <a:lnTo>
                  <a:pt x="26" y="11"/>
                </a:lnTo>
                <a:lnTo>
                  <a:pt x="26" y="11"/>
                </a:lnTo>
                <a:lnTo>
                  <a:pt x="20" y="11"/>
                </a:lnTo>
                <a:lnTo>
                  <a:pt x="17" y="14"/>
                </a:lnTo>
                <a:lnTo>
                  <a:pt x="17" y="14"/>
                </a:lnTo>
                <a:lnTo>
                  <a:pt x="14" y="17"/>
                </a:lnTo>
                <a:lnTo>
                  <a:pt x="14" y="25"/>
                </a:lnTo>
                <a:lnTo>
                  <a:pt x="14" y="25"/>
                </a:lnTo>
                <a:lnTo>
                  <a:pt x="14" y="31"/>
                </a:lnTo>
                <a:lnTo>
                  <a:pt x="17" y="36"/>
                </a:lnTo>
                <a:lnTo>
                  <a:pt x="17" y="36"/>
                </a:lnTo>
                <a:lnTo>
                  <a:pt x="20" y="39"/>
                </a:lnTo>
                <a:lnTo>
                  <a:pt x="26" y="39"/>
                </a:lnTo>
                <a:lnTo>
                  <a:pt x="26" y="39"/>
                </a:lnTo>
                <a:lnTo>
                  <a:pt x="31" y="36"/>
                </a:lnTo>
                <a:lnTo>
                  <a:pt x="31" y="36"/>
                </a:lnTo>
                <a:lnTo>
                  <a:pt x="34" y="31"/>
                </a:lnTo>
                <a:lnTo>
                  <a:pt x="45" y="33"/>
                </a:lnTo>
                <a:lnTo>
                  <a:pt x="45" y="33"/>
                </a:lnTo>
                <a:lnTo>
                  <a:pt x="42" y="39"/>
                </a:lnTo>
                <a:lnTo>
                  <a:pt x="40" y="44"/>
                </a:lnTo>
                <a:lnTo>
                  <a:pt x="40" y="44"/>
                </a:lnTo>
                <a:lnTo>
                  <a:pt x="31" y="47"/>
                </a:lnTo>
                <a:lnTo>
                  <a:pt x="23" y="50"/>
                </a:lnTo>
                <a:lnTo>
                  <a:pt x="23" y="50"/>
                </a:lnTo>
                <a:lnTo>
                  <a:pt x="14" y="47"/>
                </a:lnTo>
                <a:lnTo>
                  <a:pt x="9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2" name="Freeform 1037"/>
          <p:cNvSpPr>
            <a:spLocks/>
          </p:cNvSpPr>
          <p:nvPr/>
        </p:nvSpPr>
        <p:spPr bwMode="auto">
          <a:xfrm>
            <a:off x="4656792" y="3585312"/>
            <a:ext cx="81710" cy="72555"/>
          </a:xfrm>
          <a:custGeom>
            <a:avLst/>
            <a:gdLst/>
            <a:ahLst/>
            <a:cxnLst>
              <a:cxn ang="0">
                <a:pos x="14" y="47"/>
              </a:cxn>
              <a:cxn ang="0">
                <a:pos x="14" y="47"/>
              </a:cxn>
              <a:cxn ang="0">
                <a:pos x="8" y="42"/>
              </a:cxn>
              <a:cxn ang="0">
                <a:pos x="2" y="39"/>
              </a:cxn>
              <a:cxn ang="0">
                <a:pos x="2" y="39"/>
              </a:cxn>
              <a:cxn ang="0">
                <a:pos x="0" y="31"/>
              </a:cxn>
              <a:cxn ang="0">
                <a:pos x="0" y="25"/>
              </a:cxn>
              <a:cxn ang="0">
                <a:pos x="0" y="25"/>
              </a:cxn>
              <a:cxn ang="0">
                <a:pos x="2" y="14"/>
              </a:cxn>
              <a:cxn ang="0">
                <a:pos x="2" y="14"/>
              </a:cxn>
              <a:cxn ang="0">
                <a:pos x="8" y="8"/>
              </a:cxn>
              <a:cxn ang="0">
                <a:pos x="14" y="3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6" y="3"/>
              </a:cxn>
              <a:cxn ang="0">
                <a:pos x="44" y="8"/>
              </a:cxn>
              <a:cxn ang="0">
                <a:pos x="44" y="8"/>
              </a:cxn>
              <a:cxn ang="0">
                <a:pos x="50" y="17"/>
              </a:cxn>
              <a:cxn ang="0">
                <a:pos x="53" y="25"/>
              </a:cxn>
              <a:cxn ang="0">
                <a:pos x="53" y="25"/>
              </a:cxn>
              <a:cxn ang="0">
                <a:pos x="50" y="33"/>
              </a:cxn>
              <a:cxn ang="0">
                <a:pos x="44" y="42"/>
              </a:cxn>
              <a:cxn ang="0">
                <a:pos x="44" y="42"/>
              </a:cxn>
              <a:cxn ang="0">
                <a:pos x="36" y="47"/>
              </a:cxn>
              <a:cxn ang="0">
                <a:pos x="25" y="50"/>
              </a:cxn>
              <a:cxn ang="0">
                <a:pos x="25" y="50"/>
              </a:cxn>
              <a:cxn ang="0">
                <a:pos x="14" y="47"/>
              </a:cxn>
            </a:cxnLst>
            <a:rect l="0" t="0" r="r" b="b"/>
            <a:pathLst>
              <a:path w="53" h="50">
                <a:moveTo>
                  <a:pt x="14" y="47"/>
                </a:moveTo>
                <a:lnTo>
                  <a:pt x="14" y="47"/>
                </a:lnTo>
                <a:lnTo>
                  <a:pt x="8" y="42"/>
                </a:lnTo>
                <a:lnTo>
                  <a:pt x="2" y="39"/>
                </a:lnTo>
                <a:lnTo>
                  <a:pt x="2" y="39"/>
                </a:lnTo>
                <a:lnTo>
                  <a:pt x="0" y="31"/>
                </a:lnTo>
                <a:lnTo>
                  <a:pt x="0" y="25"/>
                </a:lnTo>
                <a:lnTo>
                  <a:pt x="0" y="25"/>
                </a:lnTo>
                <a:lnTo>
                  <a:pt x="2" y="14"/>
                </a:lnTo>
                <a:lnTo>
                  <a:pt x="2" y="14"/>
                </a:lnTo>
                <a:lnTo>
                  <a:pt x="8" y="8"/>
                </a:lnTo>
                <a:lnTo>
                  <a:pt x="14" y="3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6" y="3"/>
                </a:lnTo>
                <a:lnTo>
                  <a:pt x="44" y="8"/>
                </a:lnTo>
                <a:lnTo>
                  <a:pt x="44" y="8"/>
                </a:lnTo>
                <a:lnTo>
                  <a:pt x="50" y="17"/>
                </a:lnTo>
                <a:lnTo>
                  <a:pt x="53" y="25"/>
                </a:lnTo>
                <a:lnTo>
                  <a:pt x="53" y="25"/>
                </a:lnTo>
                <a:lnTo>
                  <a:pt x="50" y="33"/>
                </a:lnTo>
                <a:lnTo>
                  <a:pt x="44" y="42"/>
                </a:lnTo>
                <a:lnTo>
                  <a:pt x="44" y="42"/>
                </a:lnTo>
                <a:lnTo>
                  <a:pt x="36" y="47"/>
                </a:lnTo>
                <a:lnTo>
                  <a:pt x="25" y="50"/>
                </a:lnTo>
                <a:lnTo>
                  <a:pt x="25" y="50"/>
                </a:lnTo>
                <a:lnTo>
                  <a:pt x="14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" name="Freeform 1038"/>
          <p:cNvSpPr>
            <a:spLocks/>
          </p:cNvSpPr>
          <p:nvPr/>
        </p:nvSpPr>
        <p:spPr bwMode="auto">
          <a:xfrm>
            <a:off x="4678376" y="3601274"/>
            <a:ext cx="38543" cy="40631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3"/>
              </a:cxn>
              <a:cxn ang="0">
                <a:pos x="0" y="9"/>
              </a:cxn>
              <a:cxn ang="0">
                <a:pos x="0" y="14"/>
              </a:cxn>
              <a:cxn ang="0">
                <a:pos x="0" y="14"/>
              </a:cxn>
              <a:cxn ang="0">
                <a:pos x="0" y="20"/>
              </a:cxn>
              <a:cxn ang="0">
                <a:pos x="2" y="25"/>
              </a:cxn>
              <a:cxn ang="0">
                <a:pos x="2" y="25"/>
              </a:cxn>
              <a:cxn ang="0">
                <a:pos x="8" y="28"/>
              </a:cxn>
              <a:cxn ang="0">
                <a:pos x="11" y="28"/>
              </a:cxn>
              <a:cxn ang="0">
                <a:pos x="11" y="28"/>
              </a:cxn>
              <a:cxn ang="0">
                <a:pos x="16" y="28"/>
              </a:cxn>
              <a:cxn ang="0">
                <a:pos x="22" y="25"/>
              </a:cxn>
              <a:cxn ang="0">
                <a:pos x="22" y="25"/>
              </a:cxn>
              <a:cxn ang="0">
                <a:pos x="22" y="20"/>
              </a:cxn>
              <a:cxn ang="0">
                <a:pos x="25" y="14"/>
              </a:cxn>
              <a:cxn ang="0">
                <a:pos x="25" y="14"/>
              </a:cxn>
              <a:cxn ang="0">
                <a:pos x="22" y="9"/>
              </a:cxn>
              <a:cxn ang="0">
                <a:pos x="22" y="3"/>
              </a:cxn>
              <a:cxn ang="0">
                <a:pos x="22" y="3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2" y="3"/>
              </a:cxn>
            </a:cxnLst>
            <a:rect l="0" t="0" r="r" b="b"/>
            <a:pathLst>
              <a:path w="25" h="28">
                <a:moveTo>
                  <a:pt x="2" y="3"/>
                </a:moveTo>
                <a:lnTo>
                  <a:pt x="2" y="3"/>
                </a:lnTo>
                <a:lnTo>
                  <a:pt x="0" y="9"/>
                </a:lnTo>
                <a:lnTo>
                  <a:pt x="0" y="14"/>
                </a:lnTo>
                <a:lnTo>
                  <a:pt x="0" y="14"/>
                </a:lnTo>
                <a:lnTo>
                  <a:pt x="0" y="20"/>
                </a:lnTo>
                <a:lnTo>
                  <a:pt x="2" y="25"/>
                </a:lnTo>
                <a:lnTo>
                  <a:pt x="2" y="25"/>
                </a:lnTo>
                <a:lnTo>
                  <a:pt x="8" y="28"/>
                </a:lnTo>
                <a:lnTo>
                  <a:pt x="11" y="28"/>
                </a:lnTo>
                <a:lnTo>
                  <a:pt x="11" y="28"/>
                </a:lnTo>
                <a:lnTo>
                  <a:pt x="16" y="28"/>
                </a:lnTo>
                <a:lnTo>
                  <a:pt x="22" y="25"/>
                </a:lnTo>
                <a:lnTo>
                  <a:pt x="22" y="25"/>
                </a:lnTo>
                <a:lnTo>
                  <a:pt x="22" y="20"/>
                </a:lnTo>
                <a:lnTo>
                  <a:pt x="25" y="14"/>
                </a:lnTo>
                <a:lnTo>
                  <a:pt x="25" y="14"/>
                </a:lnTo>
                <a:lnTo>
                  <a:pt x="22" y="9"/>
                </a:lnTo>
                <a:lnTo>
                  <a:pt x="22" y="3"/>
                </a:lnTo>
                <a:lnTo>
                  <a:pt x="22" y="3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4" name="Freeform 1039"/>
          <p:cNvSpPr>
            <a:spLocks/>
          </p:cNvSpPr>
          <p:nvPr/>
        </p:nvSpPr>
        <p:spPr bwMode="auto">
          <a:xfrm>
            <a:off x="4595124" y="3585312"/>
            <a:ext cx="5241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14" y="3"/>
              </a:cxn>
              <a:cxn ang="0">
                <a:pos x="14" y="8"/>
              </a:cxn>
              <a:cxn ang="0">
                <a:pos x="14" y="8"/>
              </a:cxn>
              <a:cxn ang="0">
                <a:pos x="20" y="3"/>
              </a:cxn>
              <a:cxn ang="0">
                <a:pos x="20" y="3"/>
              </a:cxn>
              <a:cxn ang="0">
                <a:pos x="26" y="0"/>
              </a:cxn>
              <a:cxn ang="0">
                <a:pos x="26" y="0"/>
              </a:cxn>
              <a:cxn ang="0">
                <a:pos x="34" y="3"/>
              </a:cxn>
              <a:cxn ang="0">
                <a:pos x="31" y="14"/>
              </a:cxn>
              <a:cxn ang="0">
                <a:pos x="31" y="14"/>
              </a:cxn>
              <a:cxn ang="0">
                <a:pos x="23" y="11"/>
              </a:cxn>
              <a:cxn ang="0">
                <a:pos x="23" y="11"/>
              </a:cxn>
              <a:cxn ang="0">
                <a:pos x="17" y="14"/>
              </a:cxn>
              <a:cxn ang="0">
                <a:pos x="17" y="14"/>
              </a:cxn>
              <a:cxn ang="0">
                <a:pos x="14" y="20"/>
              </a:cxn>
              <a:cxn ang="0">
                <a:pos x="14" y="20"/>
              </a:cxn>
              <a:cxn ang="0">
                <a:pos x="14" y="33"/>
              </a:cxn>
              <a:cxn ang="0">
                <a:pos x="14" y="47"/>
              </a:cxn>
              <a:cxn ang="0">
                <a:pos x="0" y="47"/>
              </a:cxn>
            </a:cxnLst>
            <a:rect l="0" t="0" r="r" b="b"/>
            <a:pathLst>
              <a:path w="34" h="47">
                <a:moveTo>
                  <a:pt x="0" y="47"/>
                </a:moveTo>
                <a:lnTo>
                  <a:pt x="0" y="3"/>
                </a:lnTo>
                <a:lnTo>
                  <a:pt x="14" y="3"/>
                </a:lnTo>
                <a:lnTo>
                  <a:pt x="14" y="8"/>
                </a:lnTo>
                <a:lnTo>
                  <a:pt x="14" y="8"/>
                </a:lnTo>
                <a:lnTo>
                  <a:pt x="20" y="3"/>
                </a:lnTo>
                <a:lnTo>
                  <a:pt x="20" y="3"/>
                </a:lnTo>
                <a:lnTo>
                  <a:pt x="26" y="0"/>
                </a:lnTo>
                <a:lnTo>
                  <a:pt x="26" y="0"/>
                </a:lnTo>
                <a:lnTo>
                  <a:pt x="34" y="3"/>
                </a:lnTo>
                <a:lnTo>
                  <a:pt x="31" y="14"/>
                </a:lnTo>
                <a:lnTo>
                  <a:pt x="31" y="14"/>
                </a:lnTo>
                <a:lnTo>
                  <a:pt x="23" y="11"/>
                </a:lnTo>
                <a:lnTo>
                  <a:pt x="23" y="11"/>
                </a:lnTo>
                <a:lnTo>
                  <a:pt x="17" y="14"/>
                </a:lnTo>
                <a:lnTo>
                  <a:pt x="17" y="14"/>
                </a:lnTo>
                <a:lnTo>
                  <a:pt x="14" y="20"/>
                </a:lnTo>
                <a:lnTo>
                  <a:pt x="14" y="20"/>
                </a:lnTo>
                <a:lnTo>
                  <a:pt x="14" y="33"/>
                </a:lnTo>
                <a:lnTo>
                  <a:pt x="14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5" name="Freeform 1040"/>
          <p:cNvSpPr>
            <a:spLocks/>
          </p:cNvSpPr>
          <p:nvPr/>
        </p:nvSpPr>
        <p:spPr bwMode="auto">
          <a:xfrm>
            <a:off x="4487205" y="3557741"/>
            <a:ext cx="86335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26" y="0"/>
              </a:cxn>
              <a:cxn ang="0">
                <a:pos x="26" y="0"/>
              </a:cxn>
              <a:cxn ang="0">
                <a:pos x="42" y="0"/>
              </a:cxn>
              <a:cxn ang="0">
                <a:pos x="42" y="0"/>
              </a:cxn>
              <a:cxn ang="0">
                <a:pos x="48" y="3"/>
              </a:cxn>
              <a:cxn ang="0">
                <a:pos x="51" y="5"/>
              </a:cxn>
              <a:cxn ang="0">
                <a:pos x="51" y="5"/>
              </a:cxn>
              <a:cxn ang="0">
                <a:pos x="56" y="14"/>
              </a:cxn>
              <a:cxn ang="0">
                <a:pos x="56" y="19"/>
              </a:cxn>
              <a:cxn ang="0">
                <a:pos x="56" y="19"/>
              </a:cxn>
              <a:cxn ang="0">
                <a:pos x="54" y="30"/>
              </a:cxn>
              <a:cxn ang="0">
                <a:pos x="54" y="30"/>
              </a:cxn>
              <a:cxn ang="0">
                <a:pos x="48" y="36"/>
              </a:cxn>
              <a:cxn ang="0">
                <a:pos x="48" y="36"/>
              </a:cxn>
              <a:cxn ang="0">
                <a:pos x="40" y="41"/>
              </a:cxn>
              <a:cxn ang="0">
                <a:pos x="40" y="41"/>
              </a:cxn>
              <a:cxn ang="0">
                <a:pos x="26" y="41"/>
              </a:cxn>
              <a:cxn ang="0">
                <a:pos x="17" y="41"/>
              </a:cxn>
              <a:cxn ang="0">
                <a:pos x="17" y="66"/>
              </a:cxn>
              <a:cxn ang="0">
                <a:pos x="0" y="66"/>
              </a:cxn>
            </a:cxnLst>
            <a:rect l="0" t="0" r="r" b="b"/>
            <a:pathLst>
              <a:path w="56" h="66">
                <a:moveTo>
                  <a:pt x="0" y="66"/>
                </a:moveTo>
                <a:lnTo>
                  <a:pt x="0" y="0"/>
                </a:lnTo>
                <a:lnTo>
                  <a:pt x="26" y="0"/>
                </a:lnTo>
                <a:lnTo>
                  <a:pt x="26" y="0"/>
                </a:lnTo>
                <a:lnTo>
                  <a:pt x="42" y="0"/>
                </a:lnTo>
                <a:lnTo>
                  <a:pt x="42" y="0"/>
                </a:lnTo>
                <a:lnTo>
                  <a:pt x="48" y="3"/>
                </a:lnTo>
                <a:lnTo>
                  <a:pt x="51" y="5"/>
                </a:lnTo>
                <a:lnTo>
                  <a:pt x="51" y="5"/>
                </a:lnTo>
                <a:lnTo>
                  <a:pt x="56" y="14"/>
                </a:lnTo>
                <a:lnTo>
                  <a:pt x="56" y="19"/>
                </a:lnTo>
                <a:lnTo>
                  <a:pt x="56" y="19"/>
                </a:lnTo>
                <a:lnTo>
                  <a:pt x="54" y="30"/>
                </a:lnTo>
                <a:lnTo>
                  <a:pt x="54" y="30"/>
                </a:lnTo>
                <a:lnTo>
                  <a:pt x="48" y="36"/>
                </a:lnTo>
                <a:lnTo>
                  <a:pt x="48" y="36"/>
                </a:lnTo>
                <a:lnTo>
                  <a:pt x="40" y="41"/>
                </a:lnTo>
                <a:lnTo>
                  <a:pt x="40" y="41"/>
                </a:lnTo>
                <a:lnTo>
                  <a:pt x="26" y="41"/>
                </a:lnTo>
                <a:lnTo>
                  <a:pt x="17" y="41"/>
                </a:lnTo>
                <a:lnTo>
                  <a:pt x="17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6" name="Freeform 1041"/>
          <p:cNvSpPr>
            <a:spLocks/>
          </p:cNvSpPr>
          <p:nvPr/>
        </p:nvSpPr>
        <p:spPr bwMode="auto">
          <a:xfrm>
            <a:off x="4513414" y="3573703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6" y="19"/>
              </a:cxn>
              <a:cxn ang="0">
                <a:pos x="6" y="19"/>
              </a:cxn>
              <a:cxn ang="0">
                <a:pos x="17" y="16"/>
              </a:cxn>
              <a:cxn ang="0">
                <a:pos x="17" y="16"/>
              </a:cxn>
              <a:cxn ang="0">
                <a:pos x="23" y="14"/>
              </a:cxn>
              <a:cxn ang="0">
                <a:pos x="23" y="14"/>
              </a:cxn>
              <a:cxn ang="0">
                <a:pos x="25" y="8"/>
              </a:cxn>
              <a:cxn ang="0">
                <a:pos x="25" y="8"/>
              </a:cxn>
              <a:cxn ang="0">
                <a:pos x="23" y="3"/>
              </a:cxn>
              <a:cxn ang="0">
                <a:pos x="23" y="3"/>
              </a:cxn>
              <a:cxn ang="0">
                <a:pos x="17" y="0"/>
              </a:cxn>
              <a:cxn ang="0">
                <a:pos x="17" y="0"/>
              </a:cxn>
              <a:cxn ang="0">
                <a:pos x="6" y="0"/>
              </a:cxn>
              <a:cxn ang="0">
                <a:pos x="0" y="0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6" y="19"/>
                </a:lnTo>
                <a:lnTo>
                  <a:pt x="6" y="19"/>
                </a:lnTo>
                <a:lnTo>
                  <a:pt x="17" y="16"/>
                </a:lnTo>
                <a:lnTo>
                  <a:pt x="17" y="16"/>
                </a:lnTo>
                <a:lnTo>
                  <a:pt x="23" y="14"/>
                </a:lnTo>
                <a:lnTo>
                  <a:pt x="23" y="14"/>
                </a:lnTo>
                <a:lnTo>
                  <a:pt x="25" y="8"/>
                </a:lnTo>
                <a:lnTo>
                  <a:pt x="25" y="8"/>
                </a:lnTo>
                <a:lnTo>
                  <a:pt x="23" y="3"/>
                </a:lnTo>
                <a:lnTo>
                  <a:pt x="23" y="3"/>
                </a:lnTo>
                <a:lnTo>
                  <a:pt x="17" y="0"/>
                </a:lnTo>
                <a:lnTo>
                  <a:pt x="17" y="0"/>
                </a:lnTo>
                <a:lnTo>
                  <a:pt x="6" y="0"/>
                </a:lnTo>
                <a:lnTo>
                  <a:pt x="0" y="0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7" name="Rectangle 1042"/>
          <p:cNvSpPr>
            <a:spLocks noChangeArrowheads="1"/>
          </p:cNvSpPr>
          <p:nvPr/>
        </p:nvSpPr>
        <p:spPr bwMode="auto">
          <a:xfrm>
            <a:off x="4357702" y="3755091"/>
            <a:ext cx="954313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8" name="Rectangle 1043"/>
          <p:cNvSpPr>
            <a:spLocks noChangeArrowheads="1"/>
          </p:cNvSpPr>
          <p:nvPr/>
        </p:nvSpPr>
        <p:spPr bwMode="auto">
          <a:xfrm>
            <a:off x="4357702" y="3755091"/>
            <a:ext cx="954313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9" name="Freeform 1044"/>
          <p:cNvSpPr>
            <a:spLocks/>
          </p:cNvSpPr>
          <p:nvPr/>
        </p:nvSpPr>
        <p:spPr bwMode="auto">
          <a:xfrm>
            <a:off x="5321266" y="3755091"/>
            <a:ext cx="271339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" y="0"/>
              </a:cxn>
              <a:cxn ang="0">
                <a:pos x="176" y="0"/>
              </a:cxn>
              <a:cxn ang="0">
                <a:pos x="162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176" h="5">
                <a:moveTo>
                  <a:pt x="0" y="0"/>
                </a:moveTo>
                <a:lnTo>
                  <a:pt x="176" y="0"/>
                </a:lnTo>
                <a:lnTo>
                  <a:pt x="176" y="0"/>
                </a:lnTo>
                <a:lnTo>
                  <a:pt x="162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" name="Freeform 1045"/>
          <p:cNvSpPr>
            <a:spLocks/>
          </p:cNvSpPr>
          <p:nvPr/>
        </p:nvSpPr>
        <p:spPr bwMode="auto">
          <a:xfrm>
            <a:off x="5321266" y="3755091"/>
            <a:ext cx="271339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6" y="0"/>
              </a:cxn>
              <a:cxn ang="0">
                <a:pos x="176" y="0"/>
              </a:cxn>
              <a:cxn ang="0">
                <a:pos x="162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176" h="5">
                <a:moveTo>
                  <a:pt x="0" y="0"/>
                </a:moveTo>
                <a:lnTo>
                  <a:pt x="176" y="0"/>
                </a:lnTo>
                <a:lnTo>
                  <a:pt x="176" y="0"/>
                </a:lnTo>
                <a:lnTo>
                  <a:pt x="162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1" name="Rectangle 1046"/>
          <p:cNvSpPr>
            <a:spLocks noChangeArrowheads="1"/>
          </p:cNvSpPr>
          <p:nvPr/>
        </p:nvSpPr>
        <p:spPr bwMode="auto">
          <a:xfrm>
            <a:off x="5312015" y="3755091"/>
            <a:ext cx="4625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2" name="Rectangle 1047"/>
          <p:cNvSpPr>
            <a:spLocks noChangeArrowheads="1"/>
          </p:cNvSpPr>
          <p:nvPr/>
        </p:nvSpPr>
        <p:spPr bwMode="auto">
          <a:xfrm>
            <a:off x="5312015" y="3755091"/>
            <a:ext cx="462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3" name="Rectangle 1048"/>
          <p:cNvSpPr>
            <a:spLocks noChangeArrowheads="1"/>
          </p:cNvSpPr>
          <p:nvPr/>
        </p:nvSpPr>
        <p:spPr bwMode="auto">
          <a:xfrm>
            <a:off x="5316640" y="3755091"/>
            <a:ext cx="4625" cy="7256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4" name="Rectangle 1049"/>
          <p:cNvSpPr>
            <a:spLocks noChangeArrowheads="1"/>
          </p:cNvSpPr>
          <p:nvPr/>
        </p:nvSpPr>
        <p:spPr bwMode="auto">
          <a:xfrm>
            <a:off x="5316640" y="3755091"/>
            <a:ext cx="462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5" name="Freeform 1050"/>
          <p:cNvSpPr>
            <a:spLocks/>
          </p:cNvSpPr>
          <p:nvPr/>
        </p:nvSpPr>
        <p:spPr bwMode="auto">
          <a:xfrm>
            <a:off x="4090988" y="3755091"/>
            <a:ext cx="259006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"/>
              </a:cxn>
              <a:cxn ang="0">
                <a:pos x="14" y="5"/>
              </a:cxn>
              <a:cxn ang="0">
                <a:pos x="14" y="5"/>
              </a:cxn>
              <a:cxn ang="0">
                <a:pos x="0" y="0"/>
              </a:cxn>
            </a:cxnLst>
            <a:rect l="0" t="0" r="r" b="b"/>
            <a:pathLst>
              <a:path w="168" h="5">
                <a:moveTo>
                  <a:pt x="0" y="0"/>
                </a:moveTo>
                <a:lnTo>
                  <a:pt x="168" y="0"/>
                </a:lnTo>
                <a:lnTo>
                  <a:pt x="168" y="5"/>
                </a:lnTo>
                <a:lnTo>
                  <a:pt x="14" y="5"/>
                </a:lnTo>
                <a:lnTo>
                  <a:pt x="14" y="5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6" name="Freeform 1051"/>
          <p:cNvSpPr>
            <a:spLocks/>
          </p:cNvSpPr>
          <p:nvPr/>
        </p:nvSpPr>
        <p:spPr bwMode="auto">
          <a:xfrm>
            <a:off x="4090988" y="3755091"/>
            <a:ext cx="259006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"/>
              </a:cxn>
              <a:cxn ang="0">
                <a:pos x="14" y="5"/>
              </a:cxn>
              <a:cxn ang="0">
                <a:pos x="14" y="5"/>
              </a:cxn>
              <a:cxn ang="0">
                <a:pos x="0" y="0"/>
              </a:cxn>
            </a:cxnLst>
            <a:rect l="0" t="0" r="r" b="b"/>
            <a:pathLst>
              <a:path w="168" h="5">
                <a:moveTo>
                  <a:pt x="0" y="0"/>
                </a:moveTo>
                <a:lnTo>
                  <a:pt x="168" y="0"/>
                </a:lnTo>
                <a:lnTo>
                  <a:pt x="168" y="5"/>
                </a:lnTo>
                <a:lnTo>
                  <a:pt x="14" y="5"/>
                </a:lnTo>
                <a:lnTo>
                  <a:pt x="14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7" name="Rectangle 1052"/>
          <p:cNvSpPr>
            <a:spLocks noChangeArrowheads="1"/>
          </p:cNvSpPr>
          <p:nvPr/>
        </p:nvSpPr>
        <p:spPr bwMode="auto">
          <a:xfrm>
            <a:off x="4354619" y="3755091"/>
            <a:ext cx="3083" cy="7256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8" name="Rectangle 1053"/>
          <p:cNvSpPr>
            <a:spLocks noChangeArrowheads="1"/>
          </p:cNvSpPr>
          <p:nvPr/>
        </p:nvSpPr>
        <p:spPr bwMode="auto">
          <a:xfrm>
            <a:off x="4354619" y="3755091"/>
            <a:ext cx="3083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9" name="Rectangle 1054"/>
          <p:cNvSpPr>
            <a:spLocks noChangeArrowheads="1"/>
          </p:cNvSpPr>
          <p:nvPr/>
        </p:nvSpPr>
        <p:spPr bwMode="auto">
          <a:xfrm>
            <a:off x="4349994" y="3755091"/>
            <a:ext cx="4625" cy="7256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" name="Rectangle 1055"/>
          <p:cNvSpPr>
            <a:spLocks noChangeArrowheads="1"/>
          </p:cNvSpPr>
          <p:nvPr/>
        </p:nvSpPr>
        <p:spPr bwMode="auto">
          <a:xfrm>
            <a:off x="4349994" y="3755091"/>
            <a:ext cx="4625" cy="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1" name="Freeform 1056"/>
          <p:cNvSpPr>
            <a:spLocks noEditPoints="1"/>
          </p:cNvSpPr>
          <p:nvPr/>
        </p:nvSpPr>
        <p:spPr bwMode="auto">
          <a:xfrm>
            <a:off x="4487205" y="4329727"/>
            <a:ext cx="699932" cy="100126"/>
          </a:xfrm>
          <a:custGeom>
            <a:avLst/>
            <a:gdLst/>
            <a:ahLst/>
            <a:cxnLst>
              <a:cxn ang="0">
                <a:pos x="429" y="58"/>
              </a:cxn>
              <a:cxn ang="0">
                <a:pos x="440" y="52"/>
              </a:cxn>
              <a:cxn ang="0">
                <a:pos x="418" y="33"/>
              </a:cxn>
              <a:cxn ang="0">
                <a:pos x="434" y="19"/>
              </a:cxn>
              <a:cxn ang="0">
                <a:pos x="440" y="33"/>
              </a:cxn>
              <a:cxn ang="0">
                <a:pos x="426" y="33"/>
              </a:cxn>
              <a:cxn ang="0">
                <a:pos x="451" y="47"/>
              </a:cxn>
              <a:cxn ang="0">
                <a:pos x="434" y="69"/>
              </a:cxn>
              <a:cxn ang="0">
                <a:pos x="362" y="44"/>
              </a:cxn>
              <a:cxn ang="0">
                <a:pos x="384" y="19"/>
              </a:cxn>
              <a:cxn ang="0">
                <a:pos x="376" y="47"/>
              </a:cxn>
              <a:cxn ang="0">
                <a:pos x="392" y="58"/>
              </a:cxn>
              <a:cxn ang="0">
                <a:pos x="401" y="63"/>
              </a:cxn>
              <a:cxn ang="0">
                <a:pos x="378" y="33"/>
              </a:cxn>
              <a:cxn ang="0">
                <a:pos x="392" y="33"/>
              </a:cxn>
              <a:cxn ang="0">
                <a:pos x="317" y="55"/>
              </a:cxn>
              <a:cxn ang="0">
                <a:pos x="342" y="58"/>
              </a:cxn>
              <a:cxn ang="0">
                <a:pos x="322" y="44"/>
              </a:cxn>
              <a:cxn ang="0">
                <a:pos x="322" y="25"/>
              </a:cxn>
              <a:cxn ang="0">
                <a:pos x="350" y="27"/>
              </a:cxn>
              <a:cxn ang="0">
                <a:pos x="336" y="27"/>
              </a:cxn>
              <a:cxn ang="0">
                <a:pos x="339" y="38"/>
              </a:cxn>
              <a:cxn ang="0">
                <a:pos x="350" y="63"/>
              </a:cxn>
              <a:cxn ang="0">
                <a:pos x="280" y="63"/>
              </a:cxn>
              <a:cxn ang="0">
                <a:pos x="286" y="58"/>
              </a:cxn>
              <a:cxn ang="0">
                <a:pos x="300" y="52"/>
              </a:cxn>
              <a:cxn ang="0">
                <a:pos x="275" y="33"/>
              </a:cxn>
              <a:cxn ang="0">
                <a:pos x="300" y="22"/>
              </a:cxn>
              <a:cxn ang="0">
                <a:pos x="297" y="30"/>
              </a:cxn>
              <a:cxn ang="0">
                <a:pos x="286" y="36"/>
              </a:cxn>
              <a:cxn ang="0">
                <a:pos x="311" y="52"/>
              </a:cxn>
              <a:cxn ang="0">
                <a:pos x="292" y="69"/>
              </a:cxn>
              <a:cxn ang="0">
                <a:pos x="219" y="44"/>
              </a:cxn>
              <a:cxn ang="0">
                <a:pos x="252" y="22"/>
              </a:cxn>
              <a:cxn ang="0">
                <a:pos x="236" y="52"/>
              </a:cxn>
              <a:cxn ang="0">
                <a:pos x="250" y="58"/>
              </a:cxn>
              <a:cxn ang="0">
                <a:pos x="252" y="66"/>
              </a:cxn>
              <a:cxn ang="0">
                <a:pos x="236" y="36"/>
              </a:cxn>
              <a:cxn ang="0">
                <a:pos x="244" y="30"/>
              </a:cxn>
              <a:cxn ang="0">
                <a:pos x="168" y="44"/>
              </a:cxn>
              <a:cxn ang="0">
                <a:pos x="199" y="22"/>
              </a:cxn>
              <a:cxn ang="0">
                <a:pos x="199" y="30"/>
              </a:cxn>
              <a:cxn ang="0">
                <a:pos x="182" y="36"/>
              </a:cxn>
              <a:cxn ang="0">
                <a:pos x="194" y="58"/>
              </a:cxn>
              <a:cxn ang="0">
                <a:pos x="210" y="58"/>
              </a:cxn>
              <a:cxn ang="0">
                <a:pos x="177" y="61"/>
              </a:cxn>
              <a:cxn ang="0">
                <a:pos x="110" y="44"/>
              </a:cxn>
              <a:cxn ang="0">
                <a:pos x="135" y="19"/>
              </a:cxn>
              <a:cxn ang="0">
                <a:pos x="163" y="44"/>
              </a:cxn>
              <a:cxn ang="0">
                <a:pos x="124" y="66"/>
              </a:cxn>
              <a:cxn ang="0">
                <a:pos x="126" y="55"/>
              </a:cxn>
              <a:cxn ang="0">
                <a:pos x="146" y="55"/>
              </a:cxn>
              <a:cxn ang="0">
                <a:pos x="140" y="30"/>
              </a:cxn>
              <a:cxn ang="0">
                <a:pos x="84" y="22"/>
              </a:cxn>
              <a:cxn ang="0">
                <a:pos x="104" y="22"/>
              </a:cxn>
              <a:cxn ang="0">
                <a:pos x="84" y="38"/>
              </a:cxn>
              <a:cxn ang="0">
                <a:pos x="26" y="0"/>
              </a:cxn>
              <a:cxn ang="0">
                <a:pos x="56" y="14"/>
              </a:cxn>
              <a:cxn ang="0">
                <a:pos x="40" y="41"/>
              </a:cxn>
              <a:cxn ang="0">
                <a:pos x="23" y="30"/>
              </a:cxn>
              <a:cxn ang="0">
                <a:pos x="42" y="19"/>
              </a:cxn>
              <a:cxn ang="0">
                <a:pos x="17" y="30"/>
              </a:cxn>
            </a:cxnLst>
            <a:rect l="0" t="0" r="r" b="b"/>
            <a:pathLst>
              <a:path w="454" h="69">
                <a:moveTo>
                  <a:pt x="420" y="63"/>
                </a:moveTo>
                <a:lnTo>
                  <a:pt x="420" y="63"/>
                </a:lnTo>
                <a:lnTo>
                  <a:pt x="418" y="61"/>
                </a:lnTo>
                <a:lnTo>
                  <a:pt x="415" y="55"/>
                </a:lnTo>
                <a:lnTo>
                  <a:pt x="426" y="52"/>
                </a:lnTo>
                <a:lnTo>
                  <a:pt x="426" y="52"/>
                </a:lnTo>
                <a:lnTo>
                  <a:pt x="429" y="58"/>
                </a:lnTo>
                <a:lnTo>
                  <a:pt x="429" y="58"/>
                </a:lnTo>
                <a:lnTo>
                  <a:pt x="434" y="58"/>
                </a:lnTo>
                <a:lnTo>
                  <a:pt x="434" y="58"/>
                </a:lnTo>
                <a:lnTo>
                  <a:pt x="440" y="58"/>
                </a:lnTo>
                <a:lnTo>
                  <a:pt x="440" y="58"/>
                </a:lnTo>
                <a:lnTo>
                  <a:pt x="443" y="55"/>
                </a:lnTo>
                <a:lnTo>
                  <a:pt x="440" y="52"/>
                </a:lnTo>
                <a:lnTo>
                  <a:pt x="440" y="52"/>
                </a:lnTo>
                <a:lnTo>
                  <a:pt x="437" y="50"/>
                </a:lnTo>
                <a:lnTo>
                  <a:pt x="437" y="50"/>
                </a:lnTo>
                <a:lnTo>
                  <a:pt x="420" y="44"/>
                </a:lnTo>
                <a:lnTo>
                  <a:pt x="420" y="44"/>
                </a:lnTo>
                <a:lnTo>
                  <a:pt x="418" y="41"/>
                </a:lnTo>
                <a:lnTo>
                  <a:pt x="418" y="33"/>
                </a:lnTo>
                <a:lnTo>
                  <a:pt x="418" y="33"/>
                </a:lnTo>
                <a:lnTo>
                  <a:pt x="418" y="27"/>
                </a:lnTo>
                <a:lnTo>
                  <a:pt x="420" y="25"/>
                </a:lnTo>
                <a:lnTo>
                  <a:pt x="420" y="25"/>
                </a:lnTo>
                <a:lnTo>
                  <a:pt x="426" y="22"/>
                </a:lnTo>
                <a:lnTo>
                  <a:pt x="434" y="19"/>
                </a:lnTo>
                <a:lnTo>
                  <a:pt x="434" y="19"/>
                </a:lnTo>
                <a:lnTo>
                  <a:pt x="440" y="22"/>
                </a:lnTo>
                <a:lnTo>
                  <a:pt x="446" y="22"/>
                </a:lnTo>
                <a:lnTo>
                  <a:pt x="446" y="22"/>
                </a:lnTo>
                <a:lnTo>
                  <a:pt x="448" y="27"/>
                </a:lnTo>
                <a:lnTo>
                  <a:pt x="451" y="33"/>
                </a:lnTo>
                <a:lnTo>
                  <a:pt x="440" y="33"/>
                </a:lnTo>
                <a:lnTo>
                  <a:pt x="440" y="33"/>
                </a:lnTo>
                <a:lnTo>
                  <a:pt x="440" y="30"/>
                </a:lnTo>
                <a:lnTo>
                  <a:pt x="440" y="30"/>
                </a:lnTo>
                <a:lnTo>
                  <a:pt x="434" y="27"/>
                </a:lnTo>
                <a:lnTo>
                  <a:pt x="434" y="27"/>
                </a:lnTo>
                <a:lnTo>
                  <a:pt x="429" y="30"/>
                </a:lnTo>
                <a:lnTo>
                  <a:pt x="429" y="30"/>
                </a:lnTo>
                <a:lnTo>
                  <a:pt x="426" y="33"/>
                </a:lnTo>
                <a:lnTo>
                  <a:pt x="429" y="36"/>
                </a:lnTo>
                <a:lnTo>
                  <a:pt x="429" y="36"/>
                </a:lnTo>
                <a:lnTo>
                  <a:pt x="437" y="38"/>
                </a:lnTo>
                <a:lnTo>
                  <a:pt x="437" y="38"/>
                </a:lnTo>
                <a:lnTo>
                  <a:pt x="448" y="44"/>
                </a:lnTo>
                <a:lnTo>
                  <a:pt x="448" y="44"/>
                </a:lnTo>
                <a:lnTo>
                  <a:pt x="451" y="47"/>
                </a:lnTo>
                <a:lnTo>
                  <a:pt x="454" y="52"/>
                </a:lnTo>
                <a:lnTo>
                  <a:pt x="454" y="52"/>
                </a:lnTo>
                <a:lnTo>
                  <a:pt x="451" y="58"/>
                </a:lnTo>
                <a:lnTo>
                  <a:pt x="448" y="63"/>
                </a:lnTo>
                <a:lnTo>
                  <a:pt x="448" y="63"/>
                </a:lnTo>
                <a:lnTo>
                  <a:pt x="443" y="66"/>
                </a:lnTo>
                <a:lnTo>
                  <a:pt x="434" y="69"/>
                </a:lnTo>
                <a:lnTo>
                  <a:pt x="434" y="69"/>
                </a:lnTo>
                <a:lnTo>
                  <a:pt x="426" y="66"/>
                </a:lnTo>
                <a:lnTo>
                  <a:pt x="420" y="63"/>
                </a:lnTo>
                <a:close/>
                <a:moveTo>
                  <a:pt x="367" y="61"/>
                </a:moveTo>
                <a:lnTo>
                  <a:pt x="367" y="61"/>
                </a:lnTo>
                <a:lnTo>
                  <a:pt x="362" y="52"/>
                </a:lnTo>
                <a:lnTo>
                  <a:pt x="362" y="44"/>
                </a:lnTo>
                <a:lnTo>
                  <a:pt x="362" y="44"/>
                </a:lnTo>
                <a:lnTo>
                  <a:pt x="362" y="33"/>
                </a:lnTo>
                <a:lnTo>
                  <a:pt x="367" y="27"/>
                </a:lnTo>
                <a:lnTo>
                  <a:pt x="367" y="27"/>
                </a:lnTo>
                <a:lnTo>
                  <a:pt x="376" y="22"/>
                </a:lnTo>
                <a:lnTo>
                  <a:pt x="384" y="19"/>
                </a:lnTo>
                <a:lnTo>
                  <a:pt x="384" y="19"/>
                </a:lnTo>
                <a:lnTo>
                  <a:pt x="395" y="22"/>
                </a:lnTo>
                <a:lnTo>
                  <a:pt x="404" y="27"/>
                </a:lnTo>
                <a:lnTo>
                  <a:pt x="404" y="27"/>
                </a:lnTo>
                <a:lnTo>
                  <a:pt x="409" y="36"/>
                </a:lnTo>
                <a:lnTo>
                  <a:pt x="409" y="47"/>
                </a:lnTo>
                <a:lnTo>
                  <a:pt x="376" y="47"/>
                </a:lnTo>
                <a:lnTo>
                  <a:pt x="376" y="47"/>
                </a:lnTo>
                <a:lnTo>
                  <a:pt x="376" y="52"/>
                </a:lnTo>
                <a:lnTo>
                  <a:pt x="378" y="55"/>
                </a:lnTo>
                <a:lnTo>
                  <a:pt x="378" y="55"/>
                </a:lnTo>
                <a:lnTo>
                  <a:pt x="381" y="58"/>
                </a:lnTo>
                <a:lnTo>
                  <a:pt x="387" y="58"/>
                </a:lnTo>
                <a:lnTo>
                  <a:pt x="387" y="58"/>
                </a:lnTo>
                <a:lnTo>
                  <a:pt x="392" y="58"/>
                </a:lnTo>
                <a:lnTo>
                  <a:pt x="392" y="58"/>
                </a:lnTo>
                <a:lnTo>
                  <a:pt x="395" y="52"/>
                </a:lnTo>
                <a:lnTo>
                  <a:pt x="409" y="55"/>
                </a:lnTo>
                <a:lnTo>
                  <a:pt x="409" y="55"/>
                </a:lnTo>
                <a:lnTo>
                  <a:pt x="406" y="61"/>
                </a:lnTo>
                <a:lnTo>
                  <a:pt x="401" y="63"/>
                </a:lnTo>
                <a:lnTo>
                  <a:pt x="401" y="63"/>
                </a:lnTo>
                <a:lnTo>
                  <a:pt x="395" y="66"/>
                </a:lnTo>
                <a:lnTo>
                  <a:pt x="387" y="69"/>
                </a:lnTo>
                <a:lnTo>
                  <a:pt x="387" y="69"/>
                </a:lnTo>
                <a:lnTo>
                  <a:pt x="376" y="66"/>
                </a:lnTo>
                <a:lnTo>
                  <a:pt x="367" y="61"/>
                </a:lnTo>
                <a:close/>
                <a:moveTo>
                  <a:pt x="378" y="33"/>
                </a:moveTo>
                <a:lnTo>
                  <a:pt x="378" y="33"/>
                </a:lnTo>
                <a:lnTo>
                  <a:pt x="376" y="36"/>
                </a:lnTo>
                <a:lnTo>
                  <a:pt x="376" y="41"/>
                </a:lnTo>
                <a:lnTo>
                  <a:pt x="395" y="41"/>
                </a:lnTo>
                <a:lnTo>
                  <a:pt x="395" y="41"/>
                </a:lnTo>
                <a:lnTo>
                  <a:pt x="395" y="36"/>
                </a:lnTo>
                <a:lnTo>
                  <a:pt x="392" y="33"/>
                </a:lnTo>
                <a:lnTo>
                  <a:pt x="392" y="33"/>
                </a:lnTo>
                <a:lnTo>
                  <a:pt x="387" y="30"/>
                </a:lnTo>
                <a:lnTo>
                  <a:pt x="387" y="30"/>
                </a:lnTo>
                <a:lnTo>
                  <a:pt x="378" y="33"/>
                </a:lnTo>
                <a:close/>
                <a:moveTo>
                  <a:pt x="322" y="63"/>
                </a:moveTo>
                <a:lnTo>
                  <a:pt x="322" y="63"/>
                </a:lnTo>
                <a:lnTo>
                  <a:pt x="320" y="61"/>
                </a:lnTo>
                <a:lnTo>
                  <a:pt x="317" y="55"/>
                </a:lnTo>
                <a:lnTo>
                  <a:pt x="328" y="52"/>
                </a:lnTo>
                <a:lnTo>
                  <a:pt x="328" y="52"/>
                </a:lnTo>
                <a:lnTo>
                  <a:pt x="331" y="58"/>
                </a:lnTo>
                <a:lnTo>
                  <a:pt x="331" y="58"/>
                </a:lnTo>
                <a:lnTo>
                  <a:pt x="336" y="58"/>
                </a:lnTo>
                <a:lnTo>
                  <a:pt x="336" y="58"/>
                </a:lnTo>
                <a:lnTo>
                  <a:pt x="342" y="58"/>
                </a:lnTo>
                <a:lnTo>
                  <a:pt x="342" y="58"/>
                </a:lnTo>
                <a:lnTo>
                  <a:pt x="345" y="55"/>
                </a:lnTo>
                <a:lnTo>
                  <a:pt x="342" y="52"/>
                </a:lnTo>
                <a:lnTo>
                  <a:pt x="342" y="52"/>
                </a:lnTo>
                <a:lnTo>
                  <a:pt x="339" y="50"/>
                </a:lnTo>
                <a:lnTo>
                  <a:pt x="339" y="50"/>
                </a:lnTo>
                <a:lnTo>
                  <a:pt x="322" y="44"/>
                </a:lnTo>
                <a:lnTo>
                  <a:pt x="322" y="44"/>
                </a:lnTo>
                <a:lnTo>
                  <a:pt x="320" y="41"/>
                </a:lnTo>
                <a:lnTo>
                  <a:pt x="317" y="33"/>
                </a:lnTo>
                <a:lnTo>
                  <a:pt x="317" y="33"/>
                </a:lnTo>
                <a:lnTo>
                  <a:pt x="320" y="27"/>
                </a:lnTo>
                <a:lnTo>
                  <a:pt x="322" y="25"/>
                </a:lnTo>
                <a:lnTo>
                  <a:pt x="322" y="25"/>
                </a:lnTo>
                <a:lnTo>
                  <a:pt x="328" y="22"/>
                </a:lnTo>
                <a:lnTo>
                  <a:pt x="334" y="19"/>
                </a:lnTo>
                <a:lnTo>
                  <a:pt x="334" y="19"/>
                </a:lnTo>
                <a:lnTo>
                  <a:pt x="342" y="22"/>
                </a:lnTo>
                <a:lnTo>
                  <a:pt x="348" y="22"/>
                </a:lnTo>
                <a:lnTo>
                  <a:pt x="348" y="22"/>
                </a:lnTo>
                <a:lnTo>
                  <a:pt x="350" y="27"/>
                </a:lnTo>
                <a:lnTo>
                  <a:pt x="353" y="33"/>
                </a:lnTo>
                <a:lnTo>
                  <a:pt x="342" y="33"/>
                </a:lnTo>
                <a:lnTo>
                  <a:pt x="342" y="33"/>
                </a:lnTo>
                <a:lnTo>
                  <a:pt x="339" y="30"/>
                </a:lnTo>
                <a:lnTo>
                  <a:pt x="339" y="30"/>
                </a:lnTo>
                <a:lnTo>
                  <a:pt x="336" y="27"/>
                </a:lnTo>
                <a:lnTo>
                  <a:pt x="336" y="27"/>
                </a:lnTo>
                <a:lnTo>
                  <a:pt x="328" y="30"/>
                </a:lnTo>
                <a:lnTo>
                  <a:pt x="328" y="30"/>
                </a:lnTo>
                <a:lnTo>
                  <a:pt x="328" y="33"/>
                </a:lnTo>
                <a:lnTo>
                  <a:pt x="328" y="36"/>
                </a:lnTo>
                <a:lnTo>
                  <a:pt x="328" y="36"/>
                </a:lnTo>
                <a:lnTo>
                  <a:pt x="339" y="38"/>
                </a:lnTo>
                <a:lnTo>
                  <a:pt x="339" y="38"/>
                </a:lnTo>
                <a:lnTo>
                  <a:pt x="350" y="44"/>
                </a:lnTo>
                <a:lnTo>
                  <a:pt x="350" y="44"/>
                </a:lnTo>
                <a:lnTo>
                  <a:pt x="353" y="47"/>
                </a:lnTo>
                <a:lnTo>
                  <a:pt x="353" y="52"/>
                </a:lnTo>
                <a:lnTo>
                  <a:pt x="353" y="52"/>
                </a:lnTo>
                <a:lnTo>
                  <a:pt x="353" y="58"/>
                </a:lnTo>
                <a:lnTo>
                  <a:pt x="350" y="63"/>
                </a:lnTo>
                <a:lnTo>
                  <a:pt x="350" y="63"/>
                </a:lnTo>
                <a:lnTo>
                  <a:pt x="345" y="66"/>
                </a:lnTo>
                <a:lnTo>
                  <a:pt x="336" y="69"/>
                </a:lnTo>
                <a:lnTo>
                  <a:pt x="336" y="69"/>
                </a:lnTo>
                <a:lnTo>
                  <a:pt x="328" y="66"/>
                </a:lnTo>
                <a:lnTo>
                  <a:pt x="322" y="63"/>
                </a:lnTo>
                <a:close/>
                <a:moveTo>
                  <a:pt x="280" y="63"/>
                </a:moveTo>
                <a:lnTo>
                  <a:pt x="280" y="63"/>
                </a:lnTo>
                <a:lnTo>
                  <a:pt x="275" y="61"/>
                </a:lnTo>
                <a:lnTo>
                  <a:pt x="275" y="55"/>
                </a:lnTo>
                <a:lnTo>
                  <a:pt x="283" y="52"/>
                </a:lnTo>
                <a:lnTo>
                  <a:pt x="283" y="52"/>
                </a:lnTo>
                <a:lnTo>
                  <a:pt x="286" y="58"/>
                </a:lnTo>
                <a:lnTo>
                  <a:pt x="286" y="58"/>
                </a:lnTo>
                <a:lnTo>
                  <a:pt x="292" y="58"/>
                </a:lnTo>
                <a:lnTo>
                  <a:pt x="292" y="58"/>
                </a:lnTo>
                <a:lnTo>
                  <a:pt x="300" y="58"/>
                </a:lnTo>
                <a:lnTo>
                  <a:pt x="300" y="58"/>
                </a:lnTo>
                <a:lnTo>
                  <a:pt x="300" y="55"/>
                </a:lnTo>
                <a:lnTo>
                  <a:pt x="300" y="52"/>
                </a:lnTo>
                <a:lnTo>
                  <a:pt x="300" y="52"/>
                </a:lnTo>
                <a:lnTo>
                  <a:pt x="297" y="50"/>
                </a:lnTo>
                <a:lnTo>
                  <a:pt x="297" y="50"/>
                </a:lnTo>
                <a:lnTo>
                  <a:pt x="280" y="44"/>
                </a:lnTo>
                <a:lnTo>
                  <a:pt x="280" y="44"/>
                </a:lnTo>
                <a:lnTo>
                  <a:pt x="275" y="41"/>
                </a:lnTo>
                <a:lnTo>
                  <a:pt x="275" y="33"/>
                </a:lnTo>
                <a:lnTo>
                  <a:pt x="275" y="33"/>
                </a:lnTo>
                <a:lnTo>
                  <a:pt x="275" y="27"/>
                </a:lnTo>
                <a:lnTo>
                  <a:pt x="280" y="25"/>
                </a:lnTo>
                <a:lnTo>
                  <a:pt x="280" y="25"/>
                </a:lnTo>
                <a:lnTo>
                  <a:pt x="283" y="22"/>
                </a:lnTo>
                <a:lnTo>
                  <a:pt x="292" y="19"/>
                </a:lnTo>
                <a:lnTo>
                  <a:pt x="292" y="19"/>
                </a:lnTo>
                <a:lnTo>
                  <a:pt x="300" y="22"/>
                </a:lnTo>
                <a:lnTo>
                  <a:pt x="303" y="22"/>
                </a:lnTo>
                <a:lnTo>
                  <a:pt x="303" y="22"/>
                </a:lnTo>
                <a:lnTo>
                  <a:pt x="308" y="27"/>
                </a:lnTo>
                <a:lnTo>
                  <a:pt x="308" y="33"/>
                </a:lnTo>
                <a:lnTo>
                  <a:pt x="300" y="33"/>
                </a:lnTo>
                <a:lnTo>
                  <a:pt x="300" y="33"/>
                </a:lnTo>
                <a:lnTo>
                  <a:pt x="297" y="30"/>
                </a:lnTo>
                <a:lnTo>
                  <a:pt x="297" y="30"/>
                </a:lnTo>
                <a:lnTo>
                  <a:pt x="292" y="27"/>
                </a:lnTo>
                <a:lnTo>
                  <a:pt x="292" y="27"/>
                </a:lnTo>
                <a:lnTo>
                  <a:pt x="286" y="30"/>
                </a:lnTo>
                <a:lnTo>
                  <a:pt x="286" y="30"/>
                </a:lnTo>
                <a:lnTo>
                  <a:pt x="286" y="33"/>
                </a:lnTo>
                <a:lnTo>
                  <a:pt x="286" y="36"/>
                </a:lnTo>
                <a:lnTo>
                  <a:pt x="286" y="36"/>
                </a:lnTo>
                <a:lnTo>
                  <a:pt x="297" y="38"/>
                </a:lnTo>
                <a:lnTo>
                  <a:pt x="297" y="38"/>
                </a:lnTo>
                <a:lnTo>
                  <a:pt x="308" y="44"/>
                </a:lnTo>
                <a:lnTo>
                  <a:pt x="308" y="44"/>
                </a:lnTo>
                <a:lnTo>
                  <a:pt x="311" y="47"/>
                </a:lnTo>
                <a:lnTo>
                  <a:pt x="311" y="52"/>
                </a:lnTo>
                <a:lnTo>
                  <a:pt x="311" y="52"/>
                </a:lnTo>
                <a:lnTo>
                  <a:pt x="311" y="58"/>
                </a:lnTo>
                <a:lnTo>
                  <a:pt x="306" y="63"/>
                </a:lnTo>
                <a:lnTo>
                  <a:pt x="306" y="63"/>
                </a:lnTo>
                <a:lnTo>
                  <a:pt x="300" y="66"/>
                </a:lnTo>
                <a:lnTo>
                  <a:pt x="292" y="69"/>
                </a:lnTo>
                <a:lnTo>
                  <a:pt x="292" y="69"/>
                </a:lnTo>
                <a:lnTo>
                  <a:pt x="286" y="66"/>
                </a:lnTo>
                <a:lnTo>
                  <a:pt x="280" y="63"/>
                </a:lnTo>
                <a:close/>
                <a:moveTo>
                  <a:pt x="224" y="61"/>
                </a:moveTo>
                <a:lnTo>
                  <a:pt x="224" y="61"/>
                </a:lnTo>
                <a:lnTo>
                  <a:pt x="222" y="52"/>
                </a:lnTo>
                <a:lnTo>
                  <a:pt x="219" y="44"/>
                </a:lnTo>
                <a:lnTo>
                  <a:pt x="219" y="44"/>
                </a:lnTo>
                <a:lnTo>
                  <a:pt x="222" y="33"/>
                </a:lnTo>
                <a:lnTo>
                  <a:pt x="227" y="27"/>
                </a:lnTo>
                <a:lnTo>
                  <a:pt x="227" y="27"/>
                </a:lnTo>
                <a:lnTo>
                  <a:pt x="233" y="22"/>
                </a:lnTo>
                <a:lnTo>
                  <a:pt x="244" y="19"/>
                </a:lnTo>
                <a:lnTo>
                  <a:pt x="244" y="19"/>
                </a:lnTo>
                <a:lnTo>
                  <a:pt x="252" y="22"/>
                </a:lnTo>
                <a:lnTo>
                  <a:pt x="261" y="27"/>
                </a:lnTo>
                <a:lnTo>
                  <a:pt x="261" y="27"/>
                </a:lnTo>
                <a:lnTo>
                  <a:pt x="266" y="36"/>
                </a:lnTo>
                <a:lnTo>
                  <a:pt x="266" y="47"/>
                </a:lnTo>
                <a:lnTo>
                  <a:pt x="233" y="47"/>
                </a:lnTo>
                <a:lnTo>
                  <a:pt x="233" y="47"/>
                </a:lnTo>
                <a:lnTo>
                  <a:pt x="236" y="52"/>
                </a:lnTo>
                <a:lnTo>
                  <a:pt x="236" y="55"/>
                </a:lnTo>
                <a:lnTo>
                  <a:pt x="236" y="55"/>
                </a:lnTo>
                <a:lnTo>
                  <a:pt x="241" y="58"/>
                </a:lnTo>
                <a:lnTo>
                  <a:pt x="244" y="58"/>
                </a:lnTo>
                <a:lnTo>
                  <a:pt x="244" y="58"/>
                </a:lnTo>
                <a:lnTo>
                  <a:pt x="250" y="58"/>
                </a:lnTo>
                <a:lnTo>
                  <a:pt x="250" y="58"/>
                </a:lnTo>
                <a:lnTo>
                  <a:pt x="252" y="52"/>
                </a:lnTo>
                <a:lnTo>
                  <a:pt x="266" y="55"/>
                </a:lnTo>
                <a:lnTo>
                  <a:pt x="266" y="55"/>
                </a:lnTo>
                <a:lnTo>
                  <a:pt x="264" y="61"/>
                </a:lnTo>
                <a:lnTo>
                  <a:pt x="258" y="63"/>
                </a:lnTo>
                <a:lnTo>
                  <a:pt x="258" y="63"/>
                </a:lnTo>
                <a:lnTo>
                  <a:pt x="252" y="66"/>
                </a:lnTo>
                <a:lnTo>
                  <a:pt x="244" y="69"/>
                </a:lnTo>
                <a:lnTo>
                  <a:pt x="244" y="69"/>
                </a:lnTo>
                <a:lnTo>
                  <a:pt x="233" y="66"/>
                </a:lnTo>
                <a:lnTo>
                  <a:pt x="224" y="61"/>
                </a:lnTo>
                <a:close/>
                <a:moveTo>
                  <a:pt x="236" y="33"/>
                </a:moveTo>
                <a:lnTo>
                  <a:pt x="236" y="33"/>
                </a:lnTo>
                <a:lnTo>
                  <a:pt x="236" y="36"/>
                </a:lnTo>
                <a:lnTo>
                  <a:pt x="233" y="41"/>
                </a:lnTo>
                <a:lnTo>
                  <a:pt x="255" y="41"/>
                </a:lnTo>
                <a:lnTo>
                  <a:pt x="255" y="41"/>
                </a:lnTo>
                <a:lnTo>
                  <a:pt x="252" y="36"/>
                </a:lnTo>
                <a:lnTo>
                  <a:pt x="250" y="33"/>
                </a:lnTo>
                <a:lnTo>
                  <a:pt x="250" y="33"/>
                </a:lnTo>
                <a:lnTo>
                  <a:pt x="244" y="30"/>
                </a:lnTo>
                <a:lnTo>
                  <a:pt x="244" y="30"/>
                </a:lnTo>
                <a:lnTo>
                  <a:pt x="236" y="33"/>
                </a:lnTo>
                <a:close/>
                <a:moveTo>
                  <a:pt x="177" y="61"/>
                </a:moveTo>
                <a:lnTo>
                  <a:pt x="177" y="61"/>
                </a:lnTo>
                <a:lnTo>
                  <a:pt x="171" y="55"/>
                </a:lnTo>
                <a:lnTo>
                  <a:pt x="168" y="44"/>
                </a:lnTo>
                <a:lnTo>
                  <a:pt x="168" y="44"/>
                </a:lnTo>
                <a:lnTo>
                  <a:pt x="171" y="33"/>
                </a:lnTo>
                <a:lnTo>
                  <a:pt x="177" y="27"/>
                </a:lnTo>
                <a:lnTo>
                  <a:pt x="177" y="27"/>
                </a:lnTo>
                <a:lnTo>
                  <a:pt x="182" y="22"/>
                </a:lnTo>
                <a:lnTo>
                  <a:pt x="194" y="19"/>
                </a:lnTo>
                <a:lnTo>
                  <a:pt x="194" y="19"/>
                </a:lnTo>
                <a:lnTo>
                  <a:pt x="199" y="22"/>
                </a:lnTo>
                <a:lnTo>
                  <a:pt x="205" y="25"/>
                </a:lnTo>
                <a:lnTo>
                  <a:pt x="205" y="25"/>
                </a:lnTo>
                <a:lnTo>
                  <a:pt x="210" y="27"/>
                </a:lnTo>
                <a:lnTo>
                  <a:pt x="213" y="36"/>
                </a:lnTo>
                <a:lnTo>
                  <a:pt x="202" y="36"/>
                </a:lnTo>
                <a:lnTo>
                  <a:pt x="202" y="36"/>
                </a:lnTo>
                <a:lnTo>
                  <a:pt x="199" y="30"/>
                </a:lnTo>
                <a:lnTo>
                  <a:pt x="199" y="30"/>
                </a:lnTo>
                <a:lnTo>
                  <a:pt x="194" y="30"/>
                </a:lnTo>
                <a:lnTo>
                  <a:pt x="194" y="30"/>
                </a:lnTo>
                <a:lnTo>
                  <a:pt x="188" y="30"/>
                </a:lnTo>
                <a:lnTo>
                  <a:pt x="185" y="33"/>
                </a:lnTo>
                <a:lnTo>
                  <a:pt x="185" y="33"/>
                </a:lnTo>
                <a:lnTo>
                  <a:pt x="182" y="36"/>
                </a:lnTo>
                <a:lnTo>
                  <a:pt x="182" y="44"/>
                </a:lnTo>
                <a:lnTo>
                  <a:pt x="182" y="44"/>
                </a:lnTo>
                <a:lnTo>
                  <a:pt x="182" y="50"/>
                </a:lnTo>
                <a:lnTo>
                  <a:pt x="185" y="55"/>
                </a:lnTo>
                <a:lnTo>
                  <a:pt x="185" y="55"/>
                </a:lnTo>
                <a:lnTo>
                  <a:pt x="188" y="58"/>
                </a:lnTo>
                <a:lnTo>
                  <a:pt x="194" y="58"/>
                </a:lnTo>
                <a:lnTo>
                  <a:pt x="194" y="58"/>
                </a:lnTo>
                <a:lnTo>
                  <a:pt x="199" y="55"/>
                </a:lnTo>
                <a:lnTo>
                  <a:pt x="199" y="55"/>
                </a:lnTo>
                <a:lnTo>
                  <a:pt x="202" y="50"/>
                </a:lnTo>
                <a:lnTo>
                  <a:pt x="213" y="52"/>
                </a:lnTo>
                <a:lnTo>
                  <a:pt x="213" y="52"/>
                </a:lnTo>
                <a:lnTo>
                  <a:pt x="210" y="58"/>
                </a:lnTo>
                <a:lnTo>
                  <a:pt x="208" y="63"/>
                </a:lnTo>
                <a:lnTo>
                  <a:pt x="208" y="63"/>
                </a:lnTo>
                <a:lnTo>
                  <a:pt x="199" y="66"/>
                </a:lnTo>
                <a:lnTo>
                  <a:pt x="191" y="69"/>
                </a:lnTo>
                <a:lnTo>
                  <a:pt x="191" y="69"/>
                </a:lnTo>
                <a:lnTo>
                  <a:pt x="182" y="66"/>
                </a:lnTo>
                <a:lnTo>
                  <a:pt x="177" y="61"/>
                </a:lnTo>
                <a:close/>
                <a:moveTo>
                  <a:pt x="124" y="66"/>
                </a:moveTo>
                <a:lnTo>
                  <a:pt x="124" y="66"/>
                </a:lnTo>
                <a:lnTo>
                  <a:pt x="118" y="61"/>
                </a:lnTo>
                <a:lnTo>
                  <a:pt x="112" y="58"/>
                </a:lnTo>
                <a:lnTo>
                  <a:pt x="112" y="58"/>
                </a:lnTo>
                <a:lnTo>
                  <a:pt x="110" y="50"/>
                </a:lnTo>
                <a:lnTo>
                  <a:pt x="110" y="44"/>
                </a:lnTo>
                <a:lnTo>
                  <a:pt x="110" y="44"/>
                </a:lnTo>
                <a:lnTo>
                  <a:pt x="112" y="33"/>
                </a:lnTo>
                <a:lnTo>
                  <a:pt x="112" y="33"/>
                </a:lnTo>
                <a:lnTo>
                  <a:pt x="118" y="27"/>
                </a:lnTo>
                <a:lnTo>
                  <a:pt x="124" y="22"/>
                </a:lnTo>
                <a:lnTo>
                  <a:pt x="124" y="22"/>
                </a:lnTo>
                <a:lnTo>
                  <a:pt x="135" y="19"/>
                </a:lnTo>
                <a:lnTo>
                  <a:pt x="135" y="19"/>
                </a:lnTo>
                <a:lnTo>
                  <a:pt x="146" y="22"/>
                </a:lnTo>
                <a:lnTo>
                  <a:pt x="154" y="27"/>
                </a:lnTo>
                <a:lnTo>
                  <a:pt x="154" y="27"/>
                </a:lnTo>
                <a:lnTo>
                  <a:pt x="160" y="36"/>
                </a:lnTo>
                <a:lnTo>
                  <a:pt x="163" y="44"/>
                </a:lnTo>
                <a:lnTo>
                  <a:pt x="163" y="44"/>
                </a:lnTo>
                <a:lnTo>
                  <a:pt x="160" y="52"/>
                </a:lnTo>
                <a:lnTo>
                  <a:pt x="154" y="61"/>
                </a:lnTo>
                <a:lnTo>
                  <a:pt x="154" y="61"/>
                </a:lnTo>
                <a:lnTo>
                  <a:pt x="146" y="66"/>
                </a:lnTo>
                <a:lnTo>
                  <a:pt x="135" y="69"/>
                </a:lnTo>
                <a:lnTo>
                  <a:pt x="135" y="69"/>
                </a:lnTo>
                <a:lnTo>
                  <a:pt x="124" y="66"/>
                </a:lnTo>
                <a:close/>
                <a:moveTo>
                  <a:pt x="126" y="33"/>
                </a:moveTo>
                <a:lnTo>
                  <a:pt x="126" y="33"/>
                </a:lnTo>
                <a:lnTo>
                  <a:pt x="124" y="38"/>
                </a:lnTo>
                <a:lnTo>
                  <a:pt x="124" y="44"/>
                </a:lnTo>
                <a:lnTo>
                  <a:pt x="124" y="44"/>
                </a:lnTo>
                <a:lnTo>
                  <a:pt x="124" y="50"/>
                </a:lnTo>
                <a:lnTo>
                  <a:pt x="126" y="55"/>
                </a:lnTo>
                <a:lnTo>
                  <a:pt x="126" y="55"/>
                </a:lnTo>
                <a:lnTo>
                  <a:pt x="132" y="58"/>
                </a:lnTo>
                <a:lnTo>
                  <a:pt x="135" y="58"/>
                </a:lnTo>
                <a:lnTo>
                  <a:pt x="135" y="58"/>
                </a:lnTo>
                <a:lnTo>
                  <a:pt x="140" y="58"/>
                </a:lnTo>
                <a:lnTo>
                  <a:pt x="146" y="55"/>
                </a:lnTo>
                <a:lnTo>
                  <a:pt x="146" y="55"/>
                </a:lnTo>
                <a:lnTo>
                  <a:pt x="146" y="50"/>
                </a:lnTo>
                <a:lnTo>
                  <a:pt x="149" y="44"/>
                </a:lnTo>
                <a:lnTo>
                  <a:pt x="149" y="44"/>
                </a:lnTo>
                <a:lnTo>
                  <a:pt x="146" y="38"/>
                </a:lnTo>
                <a:lnTo>
                  <a:pt x="146" y="33"/>
                </a:lnTo>
                <a:lnTo>
                  <a:pt x="146" y="33"/>
                </a:lnTo>
                <a:lnTo>
                  <a:pt x="140" y="30"/>
                </a:lnTo>
                <a:lnTo>
                  <a:pt x="135" y="30"/>
                </a:lnTo>
                <a:lnTo>
                  <a:pt x="135" y="30"/>
                </a:lnTo>
                <a:lnTo>
                  <a:pt x="132" y="30"/>
                </a:lnTo>
                <a:lnTo>
                  <a:pt x="126" y="33"/>
                </a:lnTo>
                <a:close/>
                <a:moveTo>
                  <a:pt x="70" y="66"/>
                </a:moveTo>
                <a:lnTo>
                  <a:pt x="70" y="22"/>
                </a:lnTo>
                <a:lnTo>
                  <a:pt x="84" y="22"/>
                </a:lnTo>
                <a:lnTo>
                  <a:pt x="84" y="27"/>
                </a:lnTo>
                <a:lnTo>
                  <a:pt x="84" y="27"/>
                </a:lnTo>
                <a:lnTo>
                  <a:pt x="90" y="22"/>
                </a:lnTo>
                <a:lnTo>
                  <a:pt x="90" y="22"/>
                </a:lnTo>
                <a:lnTo>
                  <a:pt x="96" y="19"/>
                </a:lnTo>
                <a:lnTo>
                  <a:pt x="96" y="19"/>
                </a:lnTo>
                <a:lnTo>
                  <a:pt x="104" y="22"/>
                </a:lnTo>
                <a:lnTo>
                  <a:pt x="101" y="33"/>
                </a:lnTo>
                <a:lnTo>
                  <a:pt x="101" y="33"/>
                </a:lnTo>
                <a:lnTo>
                  <a:pt x="93" y="30"/>
                </a:lnTo>
                <a:lnTo>
                  <a:pt x="93" y="30"/>
                </a:lnTo>
                <a:lnTo>
                  <a:pt x="87" y="33"/>
                </a:lnTo>
                <a:lnTo>
                  <a:pt x="87" y="33"/>
                </a:lnTo>
                <a:lnTo>
                  <a:pt x="84" y="38"/>
                </a:lnTo>
                <a:lnTo>
                  <a:pt x="84" y="38"/>
                </a:lnTo>
                <a:lnTo>
                  <a:pt x="84" y="52"/>
                </a:lnTo>
                <a:lnTo>
                  <a:pt x="84" y="66"/>
                </a:lnTo>
                <a:lnTo>
                  <a:pt x="70" y="66"/>
                </a:lnTo>
                <a:close/>
                <a:moveTo>
                  <a:pt x="0" y="66"/>
                </a:moveTo>
                <a:lnTo>
                  <a:pt x="0" y="0"/>
                </a:lnTo>
                <a:lnTo>
                  <a:pt x="26" y="0"/>
                </a:lnTo>
                <a:lnTo>
                  <a:pt x="26" y="0"/>
                </a:lnTo>
                <a:lnTo>
                  <a:pt x="42" y="0"/>
                </a:lnTo>
                <a:lnTo>
                  <a:pt x="42" y="0"/>
                </a:lnTo>
                <a:lnTo>
                  <a:pt x="48" y="2"/>
                </a:lnTo>
                <a:lnTo>
                  <a:pt x="51" y="5"/>
                </a:lnTo>
                <a:lnTo>
                  <a:pt x="51" y="5"/>
                </a:lnTo>
                <a:lnTo>
                  <a:pt x="56" y="14"/>
                </a:lnTo>
                <a:lnTo>
                  <a:pt x="56" y="19"/>
                </a:lnTo>
                <a:lnTo>
                  <a:pt x="56" y="19"/>
                </a:lnTo>
                <a:lnTo>
                  <a:pt x="54" y="30"/>
                </a:lnTo>
                <a:lnTo>
                  <a:pt x="54" y="30"/>
                </a:lnTo>
                <a:lnTo>
                  <a:pt x="48" y="36"/>
                </a:lnTo>
                <a:lnTo>
                  <a:pt x="48" y="36"/>
                </a:lnTo>
                <a:lnTo>
                  <a:pt x="40" y="41"/>
                </a:lnTo>
                <a:lnTo>
                  <a:pt x="40" y="41"/>
                </a:lnTo>
                <a:lnTo>
                  <a:pt x="26" y="41"/>
                </a:lnTo>
                <a:lnTo>
                  <a:pt x="17" y="41"/>
                </a:lnTo>
                <a:lnTo>
                  <a:pt x="17" y="66"/>
                </a:lnTo>
                <a:lnTo>
                  <a:pt x="0" y="66"/>
                </a:lnTo>
                <a:close/>
                <a:moveTo>
                  <a:pt x="17" y="30"/>
                </a:moveTo>
                <a:lnTo>
                  <a:pt x="23" y="30"/>
                </a:lnTo>
                <a:lnTo>
                  <a:pt x="23" y="30"/>
                </a:lnTo>
                <a:lnTo>
                  <a:pt x="34" y="27"/>
                </a:lnTo>
                <a:lnTo>
                  <a:pt x="34" y="27"/>
                </a:lnTo>
                <a:lnTo>
                  <a:pt x="40" y="25"/>
                </a:lnTo>
                <a:lnTo>
                  <a:pt x="40" y="25"/>
                </a:lnTo>
                <a:lnTo>
                  <a:pt x="42" y="19"/>
                </a:lnTo>
                <a:lnTo>
                  <a:pt x="42" y="19"/>
                </a:lnTo>
                <a:lnTo>
                  <a:pt x="40" y="14"/>
                </a:lnTo>
                <a:lnTo>
                  <a:pt x="40" y="14"/>
                </a:lnTo>
                <a:lnTo>
                  <a:pt x="34" y="11"/>
                </a:lnTo>
                <a:lnTo>
                  <a:pt x="34" y="11"/>
                </a:lnTo>
                <a:lnTo>
                  <a:pt x="23" y="11"/>
                </a:lnTo>
                <a:lnTo>
                  <a:pt x="17" y="11"/>
                </a:lnTo>
                <a:lnTo>
                  <a:pt x="17" y="30"/>
                </a:lnTo>
                <a:close/>
              </a:path>
            </a:pathLst>
          </a:custGeom>
          <a:solidFill>
            <a:srgbClr val="FEE8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2" name="Freeform 1057"/>
          <p:cNvSpPr>
            <a:spLocks/>
          </p:cNvSpPr>
          <p:nvPr/>
        </p:nvSpPr>
        <p:spPr bwMode="auto">
          <a:xfrm>
            <a:off x="5127011" y="4357297"/>
            <a:ext cx="60126" cy="72555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3" y="42"/>
              </a:cxn>
              <a:cxn ang="0">
                <a:pos x="0" y="36"/>
              </a:cxn>
              <a:cxn ang="0">
                <a:pos x="11" y="33"/>
              </a:cxn>
              <a:cxn ang="0">
                <a:pos x="11" y="33"/>
              </a:cxn>
              <a:cxn ang="0">
                <a:pos x="14" y="39"/>
              </a:cxn>
              <a:cxn ang="0">
                <a:pos x="14" y="39"/>
              </a:cxn>
              <a:cxn ang="0">
                <a:pos x="19" y="39"/>
              </a:cxn>
              <a:cxn ang="0">
                <a:pos x="19" y="39"/>
              </a:cxn>
              <a:cxn ang="0">
                <a:pos x="25" y="39"/>
              </a:cxn>
              <a:cxn ang="0">
                <a:pos x="25" y="39"/>
              </a:cxn>
              <a:cxn ang="0">
                <a:pos x="28" y="36"/>
              </a:cxn>
              <a:cxn ang="0">
                <a:pos x="25" y="33"/>
              </a:cxn>
              <a:cxn ang="0">
                <a:pos x="25" y="33"/>
              </a:cxn>
              <a:cxn ang="0">
                <a:pos x="22" y="31"/>
              </a:cxn>
              <a:cxn ang="0">
                <a:pos x="22" y="31"/>
              </a:cxn>
              <a:cxn ang="0">
                <a:pos x="5" y="25"/>
              </a:cxn>
              <a:cxn ang="0">
                <a:pos x="5" y="25"/>
              </a:cxn>
              <a:cxn ang="0">
                <a:pos x="3" y="22"/>
              </a:cxn>
              <a:cxn ang="0">
                <a:pos x="3" y="14"/>
              </a:cxn>
              <a:cxn ang="0">
                <a:pos x="3" y="14"/>
              </a:cxn>
              <a:cxn ang="0">
                <a:pos x="3" y="8"/>
              </a:cxn>
              <a:cxn ang="0">
                <a:pos x="5" y="6"/>
              </a:cxn>
              <a:cxn ang="0">
                <a:pos x="5" y="6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3"/>
              </a:cxn>
              <a:cxn ang="0">
                <a:pos x="31" y="3"/>
              </a:cxn>
              <a:cxn ang="0">
                <a:pos x="31" y="3"/>
              </a:cxn>
              <a:cxn ang="0">
                <a:pos x="33" y="8"/>
              </a:cxn>
              <a:cxn ang="0">
                <a:pos x="36" y="14"/>
              </a:cxn>
              <a:cxn ang="0">
                <a:pos x="25" y="14"/>
              </a:cxn>
              <a:cxn ang="0">
                <a:pos x="25" y="14"/>
              </a:cxn>
              <a:cxn ang="0">
                <a:pos x="25" y="11"/>
              </a:cxn>
              <a:cxn ang="0">
                <a:pos x="25" y="11"/>
              </a:cxn>
              <a:cxn ang="0">
                <a:pos x="19" y="8"/>
              </a:cxn>
              <a:cxn ang="0">
                <a:pos x="19" y="8"/>
              </a:cxn>
              <a:cxn ang="0">
                <a:pos x="14" y="11"/>
              </a:cxn>
              <a:cxn ang="0">
                <a:pos x="14" y="11"/>
              </a:cxn>
              <a:cxn ang="0">
                <a:pos x="11" y="14"/>
              </a:cxn>
              <a:cxn ang="0">
                <a:pos x="14" y="17"/>
              </a:cxn>
              <a:cxn ang="0">
                <a:pos x="14" y="17"/>
              </a:cxn>
              <a:cxn ang="0">
                <a:pos x="22" y="19"/>
              </a:cxn>
              <a:cxn ang="0">
                <a:pos x="22" y="19"/>
              </a:cxn>
              <a:cxn ang="0">
                <a:pos x="33" y="25"/>
              </a:cxn>
              <a:cxn ang="0">
                <a:pos x="33" y="25"/>
              </a:cxn>
              <a:cxn ang="0">
                <a:pos x="36" y="28"/>
              </a:cxn>
              <a:cxn ang="0">
                <a:pos x="39" y="33"/>
              </a:cxn>
              <a:cxn ang="0">
                <a:pos x="39" y="33"/>
              </a:cxn>
              <a:cxn ang="0">
                <a:pos x="36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50"/>
              </a:cxn>
              <a:cxn ang="0">
                <a:pos x="19" y="50"/>
              </a:cxn>
              <a:cxn ang="0">
                <a:pos x="11" y="47"/>
              </a:cxn>
              <a:cxn ang="0">
                <a:pos x="5" y="44"/>
              </a:cxn>
            </a:cxnLst>
            <a:rect l="0" t="0" r="r" b="b"/>
            <a:pathLst>
              <a:path w="39" h="50">
                <a:moveTo>
                  <a:pt x="5" y="44"/>
                </a:moveTo>
                <a:lnTo>
                  <a:pt x="5" y="44"/>
                </a:lnTo>
                <a:lnTo>
                  <a:pt x="3" y="42"/>
                </a:lnTo>
                <a:lnTo>
                  <a:pt x="0" y="36"/>
                </a:lnTo>
                <a:lnTo>
                  <a:pt x="11" y="33"/>
                </a:lnTo>
                <a:lnTo>
                  <a:pt x="11" y="33"/>
                </a:lnTo>
                <a:lnTo>
                  <a:pt x="14" y="39"/>
                </a:lnTo>
                <a:lnTo>
                  <a:pt x="14" y="39"/>
                </a:lnTo>
                <a:lnTo>
                  <a:pt x="19" y="39"/>
                </a:lnTo>
                <a:lnTo>
                  <a:pt x="19" y="39"/>
                </a:lnTo>
                <a:lnTo>
                  <a:pt x="25" y="39"/>
                </a:lnTo>
                <a:lnTo>
                  <a:pt x="25" y="39"/>
                </a:lnTo>
                <a:lnTo>
                  <a:pt x="28" y="36"/>
                </a:lnTo>
                <a:lnTo>
                  <a:pt x="25" y="33"/>
                </a:lnTo>
                <a:lnTo>
                  <a:pt x="25" y="33"/>
                </a:lnTo>
                <a:lnTo>
                  <a:pt x="22" y="31"/>
                </a:lnTo>
                <a:lnTo>
                  <a:pt x="22" y="31"/>
                </a:lnTo>
                <a:lnTo>
                  <a:pt x="5" y="25"/>
                </a:lnTo>
                <a:lnTo>
                  <a:pt x="5" y="25"/>
                </a:lnTo>
                <a:lnTo>
                  <a:pt x="3" y="22"/>
                </a:lnTo>
                <a:lnTo>
                  <a:pt x="3" y="14"/>
                </a:lnTo>
                <a:lnTo>
                  <a:pt x="3" y="14"/>
                </a:lnTo>
                <a:lnTo>
                  <a:pt x="3" y="8"/>
                </a:lnTo>
                <a:lnTo>
                  <a:pt x="5" y="6"/>
                </a:lnTo>
                <a:lnTo>
                  <a:pt x="5" y="6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3"/>
                </a:lnTo>
                <a:lnTo>
                  <a:pt x="31" y="3"/>
                </a:lnTo>
                <a:lnTo>
                  <a:pt x="31" y="3"/>
                </a:lnTo>
                <a:lnTo>
                  <a:pt x="33" y="8"/>
                </a:lnTo>
                <a:lnTo>
                  <a:pt x="36" y="14"/>
                </a:lnTo>
                <a:lnTo>
                  <a:pt x="25" y="14"/>
                </a:lnTo>
                <a:lnTo>
                  <a:pt x="25" y="14"/>
                </a:lnTo>
                <a:lnTo>
                  <a:pt x="25" y="11"/>
                </a:lnTo>
                <a:lnTo>
                  <a:pt x="25" y="11"/>
                </a:lnTo>
                <a:lnTo>
                  <a:pt x="19" y="8"/>
                </a:lnTo>
                <a:lnTo>
                  <a:pt x="19" y="8"/>
                </a:lnTo>
                <a:lnTo>
                  <a:pt x="14" y="11"/>
                </a:lnTo>
                <a:lnTo>
                  <a:pt x="14" y="11"/>
                </a:lnTo>
                <a:lnTo>
                  <a:pt x="11" y="14"/>
                </a:lnTo>
                <a:lnTo>
                  <a:pt x="14" y="17"/>
                </a:lnTo>
                <a:lnTo>
                  <a:pt x="14" y="17"/>
                </a:lnTo>
                <a:lnTo>
                  <a:pt x="22" y="19"/>
                </a:lnTo>
                <a:lnTo>
                  <a:pt x="22" y="19"/>
                </a:lnTo>
                <a:lnTo>
                  <a:pt x="33" y="25"/>
                </a:lnTo>
                <a:lnTo>
                  <a:pt x="33" y="25"/>
                </a:lnTo>
                <a:lnTo>
                  <a:pt x="36" y="28"/>
                </a:lnTo>
                <a:lnTo>
                  <a:pt x="39" y="33"/>
                </a:lnTo>
                <a:lnTo>
                  <a:pt x="39" y="33"/>
                </a:lnTo>
                <a:lnTo>
                  <a:pt x="36" y="39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50"/>
                </a:lnTo>
                <a:lnTo>
                  <a:pt x="19" y="50"/>
                </a:lnTo>
                <a:lnTo>
                  <a:pt x="11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3" name="Freeform 1058"/>
          <p:cNvSpPr>
            <a:spLocks/>
          </p:cNvSpPr>
          <p:nvPr/>
        </p:nvSpPr>
        <p:spPr bwMode="auto">
          <a:xfrm>
            <a:off x="5045301" y="4357297"/>
            <a:ext cx="72460" cy="72555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5"/>
              </a:cxn>
              <a:cxn ang="0">
                <a:pos x="0" y="25"/>
              </a:cxn>
              <a:cxn ang="0">
                <a:pos x="0" y="14"/>
              </a:cxn>
              <a:cxn ang="0">
                <a:pos x="5" y="8"/>
              </a:cxn>
              <a:cxn ang="0">
                <a:pos x="5" y="8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3" y="3"/>
              </a:cxn>
              <a:cxn ang="0">
                <a:pos x="42" y="8"/>
              </a:cxn>
              <a:cxn ang="0">
                <a:pos x="42" y="8"/>
              </a:cxn>
              <a:cxn ang="0">
                <a:pos x="47" y="17"/>
              </a:cxn>
              <a:cxn ang="0">
                <a:pos x="47" y="28"/>
              </a:cxn>
              <a:cxn ang="0">
                <a:pos x="14" y="28"/>
              </a:cxn>
              <a:cxn ang="0">
                <a:pos x="14" y="28"/>
              </a:cxn>
              <a:cxn ang="0">
                <a:pos x="14" y="33"/>
              </a:cxn>
              <a:cxn ang="0">
                <a:pos x="16" y="36"/>
              </a:cxn>
              <a:cxn ang="0">
                <a:pos x="16" y="36"/>
              </a:cxn>
              <a:cxn ang="0">
                <a:pos x="19" y="39"/>
              </a:cxn>
              <a:cxn ang="0">
                <a:pos x="25" y="39"/>
              </a:cxn>
              <a:cxn ang="0">
                <a:pos x="25" y="39"/>
              </a:cxn>
              <a:cxn ang="0">
                <a:pos x="30" y="39"/>
              </a:cxn>
              <a:cxn ang="0">
                <a:pos x="30" y="39"/>
              </a:cxn>
              <a:cxn ang="0">
                <a:pos x="33" y="33"/>
              </a:cxn>
              <a:cxn ang="0">
                <a:pos x="47" y="36"/>
              </a:cxn>
              <a:cxn ang="0">
                <a:pos x="47" y="36"/>
              </a:cxn>
              <a:cxn ang="0">
                <a:pos x="44" y="42"/>
              </a:cxn>
              <a:cxn ang="0">
                <a:pos x="39" y="44"/>
              </a:cxn>
              <a:cxn ang="0">
                <a:pos x="39" y="44"/>
              </a:cxn>
              <a:cxn ang="0">
                <a:pos x="33" y="47"/>
              </a:cxn>
              <a:cxn ang="0">
                <a:pos x="25" y="50"/>
              </a:cxn>
              <a:cxn ang="0">
                <a:pos x="25" y="50"/>
              </a:cxn>
              <a:cxn ang="0">
                <a:pos x="14" y="47"/>
              </a:cxn>
              <a:cxn ang="0">
                <a:pos x="5" y="42"/>
              </a:cxn>
            </a:cxnLst>
            <a:rect l="0" t="0" r="r" b="b"/>
            <a:pathLst>
              <a:path w="47" h="50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5"/>
                </a:lnTo>
                <a:lnTo>
                  <a:pt x="0" y="25"/>
                </a:lnTo>
                <a:lnTo>
                  <a:pt x="0" y="14"/>
                </a:lnTo>
                <a:lnTo>
                  <a:pt x="5" y="8"/>
                </a:lnTo>
                <a:lnTo>
                  <a:pt x="5" y="8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3" y="3"/>
                </a:lnTo>
                <a:lnTo>
                  <a:pt x="42" y="8"/>
                </a:lnTo>
                <a:lnTo>
                  <a:pt x="42" y="8"/>
                </a:lnTo>
                <a:lnTo>
                  <a:pt x="47" y="17"/>
                </a:lnTo>
                <a:lnTo>
                  <a:pt x="47" y="28"/>
                </a:lnTo>
                <a:lnTo>
                  <a:pt x="14" y="28"/>
                </a:lnTo>
                <a:lnTo>
                  <a:pt x="14" y="28"/>
                </a:lnTo>
                <a:lnTo>
                  <a:pt x="14" y="33"/>
                </a:lnTo>
                <a:lnTo>
                  <a:pt x="16" y="36"/>
                </a:lnTo>
                <a:lnTo>
                  <a:pt x="16" y="36"/>
                </a:lnTo>
                <a:lnTo>
                  <a:pt x="19" y="39"/>
                </a:lnTo>
                <a:lnTo>
                  <a:pt x="25" y="39"/>
                </a:lnTo>
                <a:lnTo>
                  <a:pt x="25" y="39"/>
                </a:lnTo>
                <a:lnTo>
                  <a:pt x="30" y="39"/>
                </a:lnTo>
                <a:lnTo>
                  <a:pt x="30" y="39"/>
                </a:lnTo>
                <a:lnTo>
                  <a:pt x="33" y="33"/>
                </a:lnTo>
                <a:lnTo>
                  <a:pt x="47" y="36"/>
                </a:lnTo>
                <a:lnTo>
                  <a:pt x="47" y="36"/>
                </a:lnTo>
                <a:lnTo>
                  <a:pt x="44" y="42"/>
                </a:lnTo>
                <a:lnTo>
                  <a:pt x="39" y="44"/>
                </a:lnTo>
                <a:lnTo>
                  <a:pt x="39" y="44"/>
                </a:lnTo>
                <a:lnTo>
                  <a:pt x="33" y="47"/>
                </a:lnTo>
                <a:lnTo>
                  <a:pt x="25" y="50"/>
                </a:lnTo>
                <a:lnTo>
                  <a:pt x="25" y="50"/>
                </a:lnTo>
                <a:lnTo>
                  <a:pt x="14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4" name="Freeform 1059"/>
          <p:cNvSpPr>
            <a:spLocks/>
          </p:cNvSpPr>
          <p:nvPr/>
        </p:nvSpPr>
        <p:spPr bwMode="auto">
          <a:xfrm>
            <a:off x="5066885" y="4373260"/>
            <a:ext cx="29292" cy="15962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3"/>
              </a:cxn>
              <a:cxn ang="0">
                <a:pos x="0" y="6"/>
              </a:cxn>
              <a:cxn ang="0">
                <a:pos x="0" y="11"/>
              </a:cxn>
              <a:cxn ang="0">
                <a:pos x="19" y="11"/>
              </a:cxn>
              <a:cxn ang="0">
                <a:pos x="19" y="11"/>
              </a:cxn>
              <a:cxn ang="0">
                <a:pos x="19" y="6"/>
              </a:cxn>
              <a:cxn ang="0">
                <a:pos x="16" y="3"/>
              </a:cxn>
              <a:cxn ang="0">
                <a:pos x="16" y="3"/>
              </a:cxn>
              <a:cxn ang="0">
                <a:pos x="11" y="0"/>
              </a:cxn>
              <a:cxn ang="0">
                <a:pos x="11" y="0"/>
              </a:cxn>
              <a:cxn ang="0">
                <a:pos x="2" y="3"/>
              </a:cxn>
            </a:cxnLst>
            <a:rect l="0" t="0" r="r" b="b"/>
            <a:pathLst>
              <a:path w="19" h="11">
                <a:moveTo>
                  <a:pt x="2" y="3"/>
                </a:moveTo>
                <a:lnTo>
                  <a:pt x="2" y="3"/>
                </a:lnTo>
                <a:lnTo>
                  <a:pt x="0" y="6"/>
                </a:lnTo>
                <a:lnTo>
                  <a:pt x="0" y="11"/>
                </a:lnTo>
                <a:lnTo>
                  <a:pt x="19" y="11"/>
                </a:lnTo>
                <a:lnTo>
                  <a:pt x="19" y="11"/>
                </a:lnTo>
                <a:lnTo>
                  <a:pt x="19" y="6"/>
                </a:lnTo>
                <a:lnTo>
                  <a:pt x="16" y="3"/>
                </a:lnTo>
                <a:lnTo>
                  <a:pt x="16" y="3"/>
                </a:lnTo>
                <a:lnTo>
                  <a:pt x="11" y="0"/>
                </a:lnTo>
                <a:lnTo>
                  <a:pt x="11" y="0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5" name="Freeform 1060"/>
          <p:cNvSpPr>
            <a:spLocks/>
          </p:cNvSpPr>
          <p:nvPr/>
        </p:nvSpPr>
        <p:spPr bwMode="auto">
          <a:xfrm>
            <a:off x="4975924" y="4357297"/>
            <a:ext cx="55501" cy="72555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3" y="42"/>
              </a:cxn>
              <a:cxn ang="0">
                <a:pos x="0" y="36"/>
              </a:cxn>
              <a:cxn ang="0">
                <a:pos x="11" y="33"/>
              </a:cxn>
              <a:cxn ang="0">
                <a:pos x="11" y="33"/>
              </a:cxn>
              <a:cxn ang="0">
                <a:pos x="14" y="39"/>
              </a:cxn>
              <a:cxn ang="0">
                <a:pos x="14" y="39"/>
              </a:cxn>
              <a:cxn ang="0">
                <a:pos x="19" y="39"/>
              </a:cxn>
              <a:cxn ang="0">
                <a:pos x="19" y="39"/>
              </a:cxn>
              <a:cxn ang="0">
                <a:pos x="25" y="39"/>
              </a:cxn>
              <a:cxn ang="0">
                <a:pos x="25" y="39"/>
              </a:cxn>
              <a:cxn ang="0">
                <a:pos x="28" y="36"/>
              </a:cxn>
              <a:cxn ang="0">
                <a:pos x="25" y="33"/>
              </a:cxn>
              <a:cxn ang="0">
                <a:pos x="25" y="33"/>
              </a:cxn>
              <a:cxn ang="0">
                <a:pos x="22" y="31"/>
              </a:cxn>
              <a:cxn ang="0">
                <a:pos x="22" y="31"/>
              </a:cxn>
              <a:cxn ang="0">
                <a:pos x="5" y="25"/>
              </a:cxn>
              <a:cxn ang="0">
                <a:pos x="5" y="25"/>
              </a:cxn>
              <a:cxn ang="0">
                <a:pos x="3" y="22"/>
              </a:cxn>
              <a:cxn ang="0">
                <a:pos x="0" y="14"/>
              </a:cxn>
              <a:cxn ang="0">
                <a:pos x="0" y="14"/>
              </a:cxn>
              <a:cxn ang="0">
                <a:pos x="3" y="8"/>
              </a:cxn>
              <a:cxn ang="0">
                <a:pos x="5" y="6"/>
              </a:cxn>
              <a:cxn ang="0">
                <a:pos x="5" y="6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31" y="3"/>
              </a:cxn>
              <a:cxn ang="0">
                <a:pos x="31" y="3"/>
              </a:cxn>
              <a:cxn ang="0">
                <a:pos x="33" y="8"/>
              </a:cxn>
              <a:cxn ang="0">
                <a:pos x="36" y="14"/>
              </a:cxn>
              <a:cxn ang="0">
                <a:pos x="25" y="14"/>
              </a:cxn>
              <a:cxn ang="0">
                <a:pos x="25" y="14"/>
              </a:cxn>
              <a:cxn ang="0">
                <a:pos x="22" y="11"/>
              </a:cxn>
              <a:cxn ang="0">
                <a:pos x="22" y="11"/>
              </a:cxn>
              <a:cxn ang="0">
                <a:pos x="19" y="8"/>
              </a:cxn>
              <a:cxn ang="0">
                <a:pos x="19" y="8"/>
              </a:cxn>
              <a:cxn ang="0">
                <a:pos x="11" y="11"/>
              </a:cxn>
              <a:cxn ang="0">
                <a:pos x="11" y="11"/>
              </a:cxn>
              <a:cxn ang="0">
                <a:pos x="11" y="14"/>
              </a:cxn>
              <a:cxn ang="0">
                <a:pos x="11" y="17"/>
              </a:cxn>
              <a:cxn ang="0">
                <a:pos x="11" y="17"/>
              </a:cxn>
              <a:cxn ang="0">
                <a:pos x="22" y="19"/>
              </a:cxn>
              <a:cxn ang="0">
                <a:pos x="22" y="19"/>
              </a:cxn>
              <a:cxn ang="0">
                <a:pos x="33" y="25"/>
              </a:cxn>
              <a:cxn ang="0">
                <a:pos x="33" y="25"/>
              </a:cxn>
              <a:cxn ang="0">
                <a:pos x="36" y="28"/>
              </a:cxn>
              <a:cxn ang="0">
                <a:pos x="36" y="33"/>
              </a:cxn>
              <a:cxn ang="0">
                <a:pos x="36" y="33"/>
              </a:cxn>
              <a:cxn ang="0">
                <a:pos x="36" y="39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50"/>
              </a:cxn>
              <a:cxn ang="0">
                <a:pos x="19" y="50"/>
              </a:cxn>
              <a:cxn ang="0">
                <a:pos x="11" y="47"/>
              </a:cxn>
              <a:cxn ang="0">
                <a:pos x="5" y="44"/>
              </a:cxn>
            </a:cxnLst>
            <a:rect l="0" t="0" r="r" b="b"/>
            <a:pathLst>
              <a:path w="36" h="50">
                <a:moveTo>
                  <a:pt x="5" y="44"/>
                </a:moveTo>
                <a:lnTo>
                  <a:pt x="5" y="44"/>
                </a:lnTo>
                <a:lnTo>
                  <a:pt x="3" y="42"/>
                </a:lnTo>
                <a:lnTo>
                  <a:pt x="0" y="36"/>
                </a:lnTo>
                <a:lnTo>
                  <a:pt x="11" y="33"/>
                </a:lnTo>
                <a:lnTo>
                  <a:pt x="11" y="33"/>
                </a:lnTo>
                <a:lnTo>
                  <a:pt x="14" y="39"/>
                </a:lnTo>
                <a:lnTo>
                  <a:pt x="14" y="39"/>
                </a:lnTo>
                <a:lnTo>
                  <a:pt x="19" y="39"/>
                </a:lnTo>
                <a:lnTo>
                  <a:pt x="19" y="39"/>
                </a:lnTo>
                <a:lnTo>
                  <a:pt x="25" y="39"/>
                </a:lnTo>
                <a:lnTo>
                  <a:pt x="25" y="39"/>
                </a:lnTo>
                <a:lnTo>
                  <a:pt x="28" y="36"/>
                </a:lnTo>
                <a:lnTo>
                  <a:pt x="25" y="33"/>
                </a:lnTo>
                <a:lnTo>
                  <a:pt x="25" y="33"/>
                </a:lnTo>
                <a:lnTo>
                  <a:pt x="22" y="31"/>
                </a:lnTo>
                <a:lnTo>
                  <a:pt x="22" y="31"/>
                </a:lnTo>
                <a:lnTo>
                  <a:pt x="5" y="25"/>
                </a:lnTo>
                <a:lnTo>
                  <a:pt x="5" y="25"/>
                </a:lnTo>
                <a:lnTo>
                  <a:pt x="3" y="22"/>
                </a:lnTo>
                <a:lnTo>
                  <a:pt x="0" y="14"/>
                </a:lnTo>
                <a:lnTo>
                  <a:pt x="0" y="14"/>
                </a:lnTo>
                <a:lnTo>
                  <a:pt x="3" y="8"/>
                </a:lnTo>
                <a:lnTo>
                  <a:pt x="5" y="6"/>
                </a:lnTo>
                <a:lnTo>
                  <a:pt x="5" y="6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31" y="3"/>
                </a:lnTo>
                <a:lnTo>
                  <a:pt x="31" y="3"/>
                </a:lnTo>
                <a:lnTo>
                  <a:pt x="33" y="8"/>
                </a:lnTo>
                <a:lnTo>
                  <a:pt x="36" y="14"/>
                </a:lnTo>
                <a:lnTo>
                  <a:pt x="25" y="14"/>
                </a:lnTo>
                <a:lnTo>
                  <a:pt x="25" y="14"/>
                </a:lnTo>
                <a:lnTo>
                  <a:pt x="22" y="11"/>
                </a:lnTo>
                <a:lnTo>
                  <a:pt x="22" y="11"/>
                </a:lnTo>
                <a:lnTo>
                  <a:pt x="19" y="8"/>
                </a:lnTo>
                <a:lnTo>
                  <a:pt x="19" y="8"/>
                </a:lnTo>
                <a:lnTo>
                  <a:pt x="11" y="11"/>
                </a:lnTo>
                <a:lnTo>
                  <a:pt x="11" y="11"/>
                </a:lnTo>
                <a:lnTo>
                  <a:pt x="11" y="14"/>
                </a:lnTo>
                <a:lnTo>
                  <a:pt x="11" y="17"/>
                </a:lnTo>
                <a:lnTo>
                  <a:pt x="11" y="17"/>
                </a:lnTo>
                <a:lnTo>
                  <a:pt x="22" y="19"/>
                </a:lnTo>
                <a:lnTo>
                  <a:pt x="22" y="19"/>
                </a:lnTo>
                <a:lnTo>
                  <a:pt x="33" y="25"/>
                </a:lnTo>
                <a:lnTo>
                  <a:pt x="33" y="25"/>
                </a:lnTo>
                <a:lnTo>
                  <a:pt x="36" y="28"/>
                </a:lnTo>
                <a:lnTo>
                  <a:pt x="36" y="33"/>
                </a:lnTo>
                <a:lnTo>
                  <a:pt x="36" y="33"/>
                </a:lnTo>
                <a:lnTo>
                  <a:pt x="36" y="39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50"/>
                </a:lnTo>
                <a:lnTo>
                  <a:pt x="19" y="50"/>
                </a:lnTo>
                <a:lnTo>
                  <a:pt x="11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6" name="Freeform 1061"/>
          <p:cNvSpPr>
            <a:spLocks/>
          </p:cNvSpPr>
          <p:nvPr/>
        </p:nvSpPr>
        <p:spPr bwMode="auto">
          <a:xfrm>
            <a:off x="4911173" y="4357297"/>
            <a:ext cx="55501" cy="72555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0" y="42"/>
              </a:cxn>
              <a:cxn ang="0">
                <a:pos x="0" y="36"/>
              </a:cxn>
              <a:cxn ang="0">
                <a:pos x="8" y="33"/>
              </a:cxn>
              <a:cxn ang="0">
                <a:pos x="8" y="33"/>
              </a:cxn>
              <a:cxn ang="0">
                <a:pos x="11" y="39"/>
              </a:cxn>
              <a:cxn ang="0">
                <a:pos x="11" y="39"/>
              </a:cxn>
              <a:cxn ang="0">
                <a:pos x="17" y="39"/>
              </a:cxn>
              <a:cxn ang="0">
                <a:pos x="17" y="39"/>
              </a:cxn>
              <a:cxn ang="0">
                <a:pos x="25" y="39"/>
              </a:cxn>
              <a:cxn ang="0">
                <a:pos x="25" y="39"/>
              </a:cxn>
              <a:cxn ang="0">
                <a:pos x="25" y="36"/>
              </a:cxn>
              <a:cxn ang="0">
                <a:pos x="25" y="33"/>
              </a:cxn>
              <a:cxn ang="0">
                <a:pos x="25" y="33"/>
              </a:cxn>
              <a:cxn ang="0">
                <a:pos x="22" y="31"/>
              </a:cxn>
              <a:cxn ang="0">
                <a:pos x="22" y="31"/>
              </a:cxn>
              <a:cxn ang="0">
                <a:pos x="5" y="25"/>
              </a:cxn>
              <a:cxn ang="0">
                <a:pos x="5" y="25"/>
              </a:cxn>
              <a:cxn ang="0">
                <a:pos x="0" y="22"/>
              </a:cxn>
              <a:cxn ang="0">
                <a:pos x="0" y="14"/>
              </a:cxn>
              <a:cxn ang="0">
                <a:pos x="0" y="14"/>
              </a:cxn>
              <a:cxn ang="0">
                <a:pos x="0" y="8"/>
              </a:cxn>
              <a:cxn ang="0">
                <a:pos x="5" y="6"/>
              </a:cxn>
              <a:cxn ang="0">
                <a:pos x="5" y="6"/>
              </a:cxn>
              <a:cxn ang="0">
                <a:pos x="8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28" y="3"/>
              </a:cxn>
              <a:cxn ang="0">
                <a:pos x="28" y="3"/>
              </a:cxn>
              <a:cxn ang="0">
                <a:pos x="33" y="8"/>
              </a:cxn>
              <a:cxn ang="0">
                <a:pos x="33" y="14"/>
              </a:cxn>
              <a:cxn ang="0">
                <a:pos x="25" y="14"/>
              </a:cxn>
              <a:cxn ang="0">
                <a:pos x="25" y="14"/>
              </a:cxn>
              <a:cxn ang="0">
                <a:pos x="22" y="11"/>
              </a:cxn>
              <a:cxn ang="0">
                <a:pos x="22" y="11"/>
              </a:cxn>
              <a:cxn ang="0">
                <a:pos x="17" y="8"/>
              </a:cxn>
              <a:cxn ang="0">
                <a:pos x="17" y="8"/>
              </a:cxn>
              <a:cxn ang="0">
                <a:pos x="11" y="11"/>
              </a:cxn>
              <a:cxn ang="0">
                <a:pos x="11" y="11"/>
              </a:cxn>
              <a:cxn ang="0">
                <a:pos x="11" y="14"/>
              </a:cxn>
              <a:cxn ang="0">
                <a:pos x="11" y="17"/>
              </a:cxn>
              <a:cxn ang="0">
                <a:pos x="11" y="17"/>
              </a:cxn>
              <a:cxn ang="0">
                <a:pos x="22" y="19"/>
              </a:cxn>
              <a:cxn ang="0">
                <a:pos x="22" y="19"/>
              </a:cxn>
              <a:cxn ang="0">
                <a:pos x="33" y="25"/>
              </a:cxn>
              <a:cxn ang="0">
                <a:pos x="33" y="25"/>
              </a:cxn>
              <a:cxn ang="0">
                <a:pos x="36" y="28"/>
              </a:cxn>
              <a:cxn ang="0">
                <a:pos x="36" y="33"/>
              </a:cxn>
              <a:cxn ang="0">
                <a:pos x="36" y="33"/>
              </a:cxn>
              <a:cxn ang="0">
                <a:pos x="36" y="39"/>
              </a:cxn>
              <a:cxn ang="0">
                <a:pos x="31" y="44"/>
              </a:cxn>
              <a:cxn ang="0">
                <a:pos x="31" y="44"/>
              </a:cxn>
              <a:cxn ang="0">
                <a:pos x="25" y="47"/>
              </a:cxn>
              <a:cxn ang="0">
                <a:pos x="17" y="50"/>
              </a:cxn>
              <a:cxn ang="0">
                <a:pos x="17" y="50"/>
              </a:cxn>
              <a:cxn ang="0">
                <a:pos x="11" y="47"/>
              </a:cxn>
              <a:cxn ang="0">
                <a:pos x="5" y="44"/>
              </a:cxn>
            </a:cxnLst>
            <a:rect l="0" t="0" r="r" b="b"/>
            <a:pathLst>
              <a:path w="36" h="50">
                <a:moveTo>
                  <a:pt x="5" y="44"/>
                </a:moveTo>
                <a:lnTo>
                  <a:pt x="5" y="44"/>
                </a:lnTo>
                <a:lnTo>
                  <a:pt x="0" y="42"/>
                </a:lnTo>
                <a:lnTo>
                  <a:pt x="0" y="36"/>
                </a:lnTo>
                <a:lnTo>
                  <a:pt x="8" y="33"/>
                </a:lnTo>
                <a:lnTo>
                  <a:pt x="8" y="33"/>
                </a:lnTo>
                <a:lnTo>
                  <a:pt x="11" y="39"/>
                </a:lnTo>
                <a:lnTo>
                  <a:pt x="11" y="39"/>
                </a:lnTo>
                <a:lnTo>
                  <a:pt x="17" y="39"/>
                </a:lnTo>
                <a:lnTo>
                  <a:pt x="17" y="39"/>
                </a:lnTo>
                <a:lnTo>
                  <a:pt x="25" y="39"/>
                </a:lnTo>
                <a:lnTo>
                  <a:pt x="25" y="39"/>
                </a:lnTo>
                <a:lnTo>
                  <a:pt x="25" y="36"/>
                </a:lnTo>
                <a:lnTo>
                  <a:pt x="25" y="33"/>
                </a:lnTo>
                <a:lnTo>
                  <a:pt x="25" y="33"/>
                </a:lnTo>
                <a:lnTo>
                  <a:pt x="22" y="31"/>
                </a:lnTo>
                <a:lnTo>
                  <a:pt x="22" y="31"/>
                </a:lnTo>
                <a:lnTo>
                  <a:pt x="5" y="25"/>
                </a:lnTo>
                <a:lnTo>
                  <a:pt x="5" y="25"/>
                </a:lnTo>
                <a:lnTo>
                  <a:pt x="0" y="22"/>
                </a:lnTo>
                <a:lnTo>
                  <a:pt x="0" y="14"/>
                </a:lnTo>
                <a:lnTo>
                  <a:pt x="0" y="14"/>
                </a:lnTo>
                <a:lnTo>
                  <a:pt x="0" y="8"/>
                </a:lnTo>
                <a:lnTo>
                  <a:pt x="5" y="6"/>
                </a:lnTo>
                <a:lnTo>
                  <a:pt x="5" y="6"/>
                </a:lnTo>
                <a:lnTo>
                  <a:pt x="8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28" y="3"/>
                </a:lnTo>
                <a:lnTo>
                  <a:pt x="28" y="3"/>
                </a:lnTo>
                <a:lnTo>
                  <a:pt x="33" y="8"/>
                </a:lnTo>
                <a:lnTo>
                  <a:pt x="33" y="14"/>
                </a:lnTo>
                <a:lnTo>
                  <a:pt x="25" y="14"/>
                </a:lnTo>
                <a:lnTo>
                  <a:pt x="25" y="14"/>
                </a:lnTo>
                <a:lnTo>
                  <a:pt x="22" y="11"/>
                </a:lnTo>
                <a:lnTo>
                  <a:pt x="22" y="11"/>
                </a:lnTo>
                <a:lnTo>
                  <a:pt x="17" y="8"/>
                </a:lnTo>
                <a:lnTo>
                  <a:pt x="17" y="8"/>
                </a:lnTo>
                <a:lnTo>
                  <a:pt x="11" y="11"/>
                </a:lnTo>
                <a:lnTo>
                  <a:pt x="11" y="11"/>
                </a:lnTo>
                <a:lnTo>
                  <a:pt x="11" y="14"/>
                </a:lnTo>
                <a:lnTo>
                  <a:pt x="11" y="17"/>
                </a:lnTo>
                <a:lnTo>
                  <a:pt x="11" y="17"/>
                </a:lnTo>
                <a:lnTo>
                  <a:pt x="22" y="19"/>
                </a:lnTo>
                <a:lnTo>
                  <a:pt x="22" y="19"/>
                </a:lnTo>
                <a:lnTo>
                  <a:pt x="33" y="25"/>
                </a:lnTo>
                <a:lnTo>
                  <a:pt x="33" y="25"/>
                </a:lnTo>
                <a:lnTo>
                  <a:pt x="36" y="28"/>
                </a:lnTo>
                <a:lnTo>
                  <a:pt x="36" y="33"/>
                </a:lnTo>
                <a:lnTo>
                  <a:pt x="36" y="33"/>
                </a:lnTo>
                <a:lnTo>
                  <a:pt x="36" y="39"/>
                </a:lnTo>
                <a:lnTo>
                  <a:pt x="31" y="44"/>
                </a:lnTo>
                <a:lnTo>
                  <a:pt x="31" y="44"/>
                </a:lnTo>
                <a:lnTo>
                  <a:pt x="25" y="47"/>
                </a:lnTo>
                <a:lnTo>
                  <a:pt x="17" y="50"/>
                </a:lnTo>
                <a:lnTo>
                  <a:pt x="17" y="50"/>
                </a:lnTo>
                <a:lnTo>
                  <a:pt x="11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7" name="Freeform 1062"/>
          <p:cNvSpPr>
            <a:spLocks/>
          </p:cNvSpPr>
          <p:nvPr/>
        </p:nvSpPr>
        <p:spPr bwMode="auto">
          <a:xfrm>
            <a:off x="4824838" y="4357297"/>
            <a:ext cx="72460" cy="72555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3" y="33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8" y="8"/>
              </a:cxn>
              <a:cxn ang="0">
                <a:pos x="8" y="8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3" y="3"/>
              </a:cxn>
              <a:cxn ang="0">
                <a:pos x="42" y="8"/>
              </a:cxn>
              <a:cxn ang="0">
                <a:pos x="42" y="8"/>
              </a:cxn>
              <a:cxn ang="0">
                <a:pos x="47" y="17"/>
              </a:cxn>
              <a:cxn ang="0">
                <a:pos x="47" y="28"/>
              </a:cxn>
              <a:cxn ang="0">
                <a:pos x="14" y="28"/>
              </a:cxn>
              <a:cxn ang="0">
                <a:pos x="14" y="28"/>
              </a:cxn>
              <a:cxn ang="0">
                <a:pos x="17" y="33"/>
              </a:cxn>
              <a:cxn ang="0">
                <a:pos x="17" y="36"/>
              </a:cxn>
              <a:cxn ang="0">
                <a:pos x="17" y="36"/>
              </a:cxn>
              <a:cxn ang="0">
                <a:pos x="22" y="39"/>
              </a:cxn>
              <a:cxn ang="0">
                <a:pos x="25" y="39"/>
              </a:cxn>
              <a:cxn ang="0">
                <a:pos x="25" y="39"/>
              </a:cxn>
              <a:cxn ang="0">
                <a:pos x="31" y="39"/>
              </a:cxn>
              <a:cxn ang="0">
                <a:pos x="31" y="39"/>
              </a:cxn>
              <a:cxn ang="0">
                <a:pos x="33" y="33"/>
              </a:cxn>
              <a:cxn ang="0">
                <a:pos x="47" y="36"/>
              </a:cxn>
              <a:cxn ang="0">
                <a:pos x="47" y="36"/>
              </a:cxn>
              <a:cxn ang="0">
                <a:pos x="45" y="42"/>
              </a:cxn>
              <a:cxn ang="0">
                <a:pos x="39" y="44"/>
              </a:cxn>
              <a:cxn ang="0">
                <a:pos x="39" y="44"/>
              </a:cxn>
              <a:cxn ang="0">
                <a:pos x="33" y="47"/>
              </a:cxn>
              <a:cxn ang="0">
                <a:pos x="25" y="50"/>
              </a:cxn>
              <a:cxn ang="0">
                <a:pos x="25" y="50"/>
              </a:cxn>
              <a:cxn ang="0">
                <a:pos x="14" y="47"/>
              </a:cxn>
              <a:cxn ang="0">
                <a:pos x="5" y="42"/>
              </a:cxn>
            </a:cxnLst>
            <a:rect l="0" t="0" r="r" b="b"/>
            <a:pathLst>
              <a:path w="47" h="50">
                <a:moveTo>
                  <a:pt x="5" y="42"/>
                </a:moveTo>
                <a:lnTo>
                  <a:pt x="5" y="42"/>
                </a:lnTo>
                <a:lnTo>
                  <a:pt x="3" y="33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8" y="8"/>
                </a:lnTo>
                <a:lnTo>
                  <a:pt x="8" y="8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3" y="3"/>
                </a:lnTo>
                <a:lnTo>
                  <a:pt x="42" y="8"/>
                </a:lnTo>
                <a:lnTo>
                  <a:pt x="42" y="8"/>
                </a:lnTo>
                <a:lnTo>
                  <a:pt x="47" y="17"/>
                </a:lnTo>
                <a:lnTo>
                  <a:pt x="47" y="28"/>
                </a:lnTo>
                <a:lnTo>
                  <a:pt x="14" y="28"/>
                </a:lnTo>
                <a:lnTo>
                  <a:pt x="14" y="28"/>
                </a:lnTo>
                <a:lnTo>
                  <a:pt x="17" y="33"/>
                </a:lnTo>
                <a:lnTo>
                  <a:pt x="17" y="36"/>
                </a:lnTo>
                <a:lnTo>
                  <a:pt x="17" y="36"/>
                </a:lnTo>
                <a:lnTo>
                  <a:pt x="22" y="39"/>
                </a:lnTo>
                <a:lnTo>
                  <a:pt x="25" y="39"/>
                </a:lnTo>
                <a:lnTo>
                  <a:pt x="25" y="39"/>
                </a:lnTo>
                <a:lnTo>
                  <a:pt x="31" y="39"/>
                </a:lnTo>
                <a:lnTo>
                  <a:pt x="31" y="39"/>
                </a:lnTo>
                <a:lnTo>
                  <a:pt x="33" y="33"/>
                </a:lnTo>
                <a:lnTo>
                  <a:pt x="47" y="36"/>
                </a:lnTo>
                <a:lnTo>
                  <a:pt x="47" y="36"/>
                </a:lnTo>
                <a:lnTo>
                  <a:pt x="45" y="42"/>
                </a:lnTo>
                <a:lnTo>
                  <a:pt x="39" y="44"/>
                </a:lnTo>
                <a:lnTo>
                  <a:pt x="39" y="44"/>
                </a:lnTo>
                <a:lnTo>
                  <a:pt x="33" y="47"/>
                </a:lnTo>
                <a:lnTo>
                  <a:pt x="25" y="50"/>
                </a:lnTo>
                <a:lnTo>
                  <a:pt x="25" y="50"/>
                </a:lnTo>
                <a:lnTo>
                  <a:pt x="14" y="47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8" name="Freeform 1063"/>
          <p:cNvSpPr>
            <a:spLocks/>
          </p:cNvSpPr>
          <p:nvPr/>
        </p:nvSpPr>
        <p:spPr bwMode="auto">
          <a:xfrm>
            <a:off x="4846422" y="4373260"/>
            <a:ext cx="33917" cy="15962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3" y="6"/>
              </a:cxn>
              <a:cxn ang="0">
                <a:pos x="0" y="11"/>
              </a:cxn>
              <a:cxn ang="0">
                <a:pos x="22" y="11"/>
              </a:cxn>
              <a:cxn ang="0">
                <a:pos x="22" y="11"/>
              </a:cxn>
              <a:cxn ang="0">
                <a:pos x="19" y="6"/>
              </a:cxn>
              <a:cxn ang="0">
                <a:pos x="17" y="3"/>
              </a:cxn>
              <a:cxn ang="0">
                <a:pos x="17" y="3"/>
              </a:cxn>
              <a:cxn ang="0">
                <a:pos x="11" y="0"/>
              </a:cxn>
              <a:cxn ang="0">
                <a:pos x="11" y="0"/>
              </a:cxn>
              <a:cxn ang="0">
                <a:pos x="3" y="3"/>
              </a:cxn>
            </a:cxnLst>
            <a:rect l="0" t="0" r="r" b="b"/>
            <a:pathLst>
              <a:path w="22" h="11">
                <a:moveTo>
                  <a:pt x="3" y="3"/>
                </a:moveTo>
                <a:lnTo>
                  <a:pt x="3" y="3"/>
                </a:lnTo>
                <a:lnTo>
                  <a:pt x="3" y="6"/>
                </a:lnTo>
                <a:lnTo>
                  <a:pt x="0" y="11"/>
                </a:lnTo>
                <a:lnTo>
                  <a:pt x="22" y="11"/>
                </a:lnTo>
                <a:lnTo>
                  <a:pt x="22" y="11"/>
                </a:lnTo>
                <a:lnTo>
                  <a:pt x="19" y="6"/>
                </a:lnTo>
                <a:lnTo>
                  <a:pt x="17" y="3"/>
                </a:lnTo>
                <a:lnTo>
                  <a:pt x="17" y="3"/>
                </a:lnTo>
                <a:lnTo>
                  <a:pt x="11" y="0"/>
                </a:lnTo>
                <a:lnTo>
                  <a:pt x="11" y="0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9" name="Freeform 1064"/>
          <p:cNvSpPr>
            <a:spLocks/>
          </p:cNvSpPr>
          <p:nvPr/>
        </p:nvSpPr>
        <p:spPr bwMode="auto">
          <a:xfrm>
            <a:off x="4746211" y="4357297"/>
            <a:ext cx="69377" cy="72555"/>
          </a:xfrm>
          <a:custGeom>
            <a:avLst/>
            <a:gdLst/>
            <a:ahLst/>
            <a:cxnLst>
              <a:cxn ang="0">
                <a:pos x="9" y="42"/>
              </a:cxn>
              <a:cxn ang="0">
                <a:pos x="9" y="42"/>
              </a:cxn>
              <a:cxn ang="0">
                <a:pos x="3" y="36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9" y="8"/>
              </a:cxn>
              <a:cxn ang="0">
                <a:pos x="9" y="8"/>
              </a:cxn>
              <a:cxn ang="0">
                <a:pos x="14" y="3"/>
              </a:cxn>
              <a:cxn ang="0">
                <a:pos x="26" y="0"/>
              </a:cxn>
              <a:cxn ang="0">
                <a:pos x="26" y="0"/>
              </a:cxn>
              <a:cxn ang="0">
                <a:pos x="31" y="3"/>
              </a:cxn>
              <a:cxn ang="0">
                <a:pos x="37" y="6"/>
              </a:cxn>
              <a:cxn ang="0">
                <a:pos x="37" y="6"/>
              </a:cxn>
              <a:cxn ang="0">
                <a:pos x="42" y="8"/>
              </a:cxn>
              <a:cxn ang="0">
                <a:pos x="45" y="17"/>
              </a:cxn>
              <a:cxn ang="0">
                <a:pos x="34" y="17"/>
              </a:cxn>
              <a:cxn ang="0">
                <a:pos x="34" y="17"/>
              </a:cxn>
              <a:cxn ang="0">
                <a:pos x="31" y="11"/>
              </a:cxn>
              <a:cxn ang="0">
                <a:pos x="31" y="11"/>
              </a:cxn>
              <a:cxn ang="0">
                <a:pos x="26" y="11"/>
              </a:cxn>
              <a:cxn ang="0">
                <a:pos x="26" y="11"/>
              </a:cxn>
              <a:cxn ang="0">
                <a:pos x="20" y="11"/>
              </a:cxn>
              <a:cxn ang="0">
                <a:pos x="17" y="14"/>
              </a:cxn>
              <a:cxn ang="0">
                <a:pos x="17" y="14"/>
              </a:cxn>
              <a:cxn ang="0">
                <a:pos x="14" y="17"/>
              </a:cxn>
              <a:cxn ang="0">
                <a:pos x="14" y="25"/>
              </a:cxn>
              <a:cxn ang="0">
                <a:pos x="14" y="25"/>
              </a:cxn>
              <a:cxn ang="0">
                <a:pos x="14" y="31"/>
              </a:cxn>
              <a:cxn ang="0">
                <a:pos x="17" y="36"/>
              </a:cxn>
              <a:cxn ang="0">
                <a:pos x="17" y="36"/>
              </a:cxn>
              <a:cxn ang="0">
                <a:pos x="20" y="39"/>
              </a:cxn>
              <a:cxn ang="0">
                <a:pos x="26" y="39"/>
              </a:cxn>
              <a:cxn ang="0">
                <a:pos x="26" y="39"/>
              </a:cxn>
              <a:cxn ang="0">
                <a:pos x="31" y="36"/>
              </a:cxn>
              <a:cxn ang="0">
                <a:pos x="31" y="36"/>
              </a:cxn>
              <a:cxn ang="0">
                <a:pos x="34" y="31"/>
              </a:cxn>
              <a:cxn ang="0">
                <a:pos x="45" y="33"/>
              </a:cxn>
              <a:cxn ang="0">
                <a:pos x="45" y="33"/>
              </a:cxn>
              <a:cxn ang="0">
                <a:pos x="42" y="39"/>
              </a:cxn>
              <a:cxn ang="0">
                <a:pos x="40" y="44"/>
              </a:cxn>
              <a:cxn ang="0">
                <a:pos x="40" y="44"/>
              </a:cxn>
              <a:cxn ang="0">
                <a:pos x="31" y="47"/>
              </a:cxn>
              <a:cxn ang="0">
                <a:pos x="23" y="50"/>
              </a:cxn>
              <a:cxn ang="0">
                <a:pos x="23" y="50"/>
              </a:cxn>
              <a:cxn ang="0">
                <a:pos x="14" y="47"/>
              </a:cxn>
              <a:cxn ang="0">
                <a:pos x="9" y="42"/>
              </a:cxn>
            </a:cxnLst>
            <a:rect l="0" t="0" r="r" b="b"/>
            <a:pathLst>
              <a:path w="45" h="50">
                <a:moveTo>
                  <a:pt x="9" y="42"/>
                </a:moveTo>
                <a:lnTo>
                  <a:pt x="9" y="42"/>
                </a:lnTo>
                <a:lnTo>
                  <a:pt x="3" y="36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9" y="8"/>
                </a:lnTo>
                <a:lnTo>
                  <a:pt x="9" y="8"/>
                </a:lnTo>
                <a:lnTo>
                  <a:pt x="14" y="3"/>
                </a:lnTo>
                <a:lnTo>
                  <a:pt x="26" y="0"/>
                </a:lnTo>
                <a:lnTo>
                  <a:pt x="26" y="0"/>
                </a:lnTo>
                <a:lnTo>
                  <a:pt x="31" y="3"/>
                </a:lnTo>
                <a:lnTo>
                  <a:pt x="37" y="6"/>
                </a:lnTo>
                <a:lnTo>
                  <a:pt x="37" y="6"/>
                </a:lnTo>
                <a:lnTo>
                  <a:pt x="42" y="8"/>
                </a:lnTo>
                <a:lnTo>
                  <a:pt x="45" y="17"/>
                </a:lnTo>
                <a:lnTo>
                  <a:pt x="34" y="17"/>
                </a:lnTo>
                <a:lnTo>
                  <a:pt x="34" y="17"/>
                </a:lnTo>
                <a:lnTo>
                  <a:pt x="31" y="11"/>
                </a:lnTo>
                <a:lnTo>
                  <a:pt x="31" y="11"/>
                </a:lnTo>
                <a:lnTo>
                  <a:pt x="26" y="11"/>
                </a:lnTo>
                <a:lnTo>
                  <a:pt x="26" y="11"/>
                </a:lnTo>
                <a:lnTo>
                  <a:pt x="20" y="11"/>
                </a:lnTo>
                <a:lnTo>
                  <a:pt x="17" y="14"/>
                </a:lnTo>
                <a:lnTo>
                  <a:pt x="17" y="14"/>
                </a:lnTo>
                <a:lnTo>
                  <a:pt x="14" y="17"/>
                </a:lnTo>
                <a:lnTo>
                  <a:pt x="14" y="25"/>
                </a:lnTo>
                <a:lnTo>
                  <a:pt x="14" y="25"/>
                </a:lnTo>
                <a:lnTo>
                  <a:pt x="14" y="31"/>
                </a:lnTo>
                <a:lnTo>
                  <a:pt x="17" y="36"/>
                </a:lnTo>
                <a:lnTo>
                  <a:pt x="17" y="36"/>
                </a:lnTo>
                <a:lnTo>
                  <a:pt x="20" y="39"/>
                </a:lnTo>
                <a:lnTo>
                  <a:pt x="26" y="39"/>
                </a:lnTo>
                <a:lnTo>
                  <a:pt x="26" y="39"/>
                </a:lnTo>
                <a:lnTo>
                  <a:pt x="31" y="36"/>
                </a:lnTo>
                <a:lnTo>
                  <a:pt x="31" y="36"/>
                </a:lnTo>
                <a:lnTo>
                  <a:pt x="34" y="31"/>
                </a:lnTo>
                <a:lnTo>
                  <a:pt x="45" y="33"/>
                </a:lnTo>
                <a:lnTo>
                  <a:pt x="45" y="33"/>
                </a:lnTo>
                <a:lnTo>
                  <a:pt x="42" y="39"/>
                </a:lnTo>
                <a:lnTo>
                  <a:pt x="40" y="44"/>
                </a:lnTo>
                <a:lnTo>
                  <a:pt x="40" y="44"/>
                </a:lnTo>
                <a:lnTo>
                  <a:pt x="31" y="47"/>
                </a:lnTo>
                <a:lnTo>
                  <a:pt x="23" y="50"/>
                </a:lnTo>
                <a:lnTo>
                  <a:pt x="23" y="50"/>
                </a:lnTo>
                <a:lnTo>
                  <a:pt x="14" y="47"/>
                </a:lnTo>
                <a:lnTo>
                  <a:pt x="9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" name="Freeform 1065"/>
          <p:cNvSpPr>
            <a:spLocks/>
          </p:cNvSpPr>
          <p:nvPr/>
        </p:nvSpPr>
        <p:spPr bwMode="auto">
          <a:xfrm>
            <a:off x="4656792" y="4357297"/>
            <a:ext cx="81710" cy="72555"/>
          </a:xfrm>
          <a:custGeom>
            <a:avLst/>
            <a:gdLst/>
            <a:ahLst/>
            <a:cxnLst>
              <a:cxn ang="0">
                <a:pos x="14" y="47"/>
              </a:cxn>
              <a:cxn ang="0">
                <a:pos x="14" y="47"/>
              </a:cxn>
              <a:cxn ang="0">
                <a:pos x="8" y="42"/>
              </a:cxn>
              <a:cxn ang="0">
                <a:pos x="2" y="39"/>
              </a:cxn>
              <a:cxn ang="0">
                <a:pos x="2" y="39"/>
              </a:cxn>
              <a:cxn ang="0">
                <a:pos x="0" y="31"/>
              </a:cxn>
              <a:cxn ang="0">
                <a:pos x="0" y="25"/>
              </a:cxn>
              <a:cxn ang="0">
                <a:pos x="0" y="25"/>
              </a:cxn>
              <a:cxn ang="0">
                <a:pos x="2" y="14"/>
              </a:cxn>
              <a:cxn ang="0">
                <a:pos x="2" y="14"/>
              </a:cxn>
              <a:cxn ang="0">
                <a:pos x="8" y="8"/>
              </a:cxn>
              <a:cxn ang="0">
                <a:pos x="14" y="3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6" y="3"/>
              </a:cxn>
              <a:cxn ang="0">
                <a:pos x="44" y="8"/>
              </a:cxn>
              <a:cxn ang="0">
                <a:pos x="44" y="8"/>
              </a:cxn>
              <a:cxn ang="0">
                <a:pos x="50" y="17"/>
              </a:cxn>
              <a:cxn ang="0">
                <a:pos x="53" y="25"/>
              </a:cxn>
              <a:cxn ang="0">
                <a:pos x="53" y="25"/>
              </a:cxn>
              <a:cxn ang="0">
                <a:pos x="50" y="33"/>
              </a:cxn>
              <a:cxn ang="0">
                <a:pos x="44" y="42"/>
              </a:cxn>
              <a:cxn ang="0">
                <a:pos x="44" y="42"/>
              </a:cxn>
              <a:cxn ang="0">
                <a:pos x="36" y="47"/>
              </a:cxn>
              <a:cxn ang="0">
                <a:pos x="25" y="50"/>
              </a:cxn>
              <a:cxn ang="0">
                <a:pos x="25" y="50"/>
              </a:cxn>
              <a:cxn ang="0">
                <a:pos x="14" y="47"/>
              </a:cxn>
            </a:cxnLst>
            <a:rect l="0" t="0" r="r" b="b"/>
            <a:pathLst>
              <a:path w="53" h="50">
                <a:moveTo>
                  <a:pt x="14" y="47"/>
                </a:moveTo>
                <a:lnTo>
                  <a:pt x="14" y="47"/>
                </a:lnTo>
                <a:lnTo>
                  <a:pt x="8" y="42"/>
                </a:lnTo>
                <a:lnTo>
                  <a:pt x="2" y="39"/>
                </a:lnTo>
                <a:lnTo>
                  <a:pt x="2" y="39"/>
                </a:lnTo>
                <a:lnTo>
                  <a:pt x="0" y="31"/>
                </a:lnTo>
                <a:lnTo>
                  <a:pt x="0" y="25"/>
                </a:lnTo>
                <a:lnTo>
                  <a:pt x="0" y="25"/>
                </a:lnTo>
                <a:lnTo>
                  <a:pt x="2" y="14"/>
                </a:lnTo>
                <a:lnTo>
                  <a:pt x="2" y="14"/>
                </a:lnTo>
                <a:lnTo>
                  <a:pt x="8" y="8"/>
                </a:lnTo>
                <a:lnTo>
                  <a:pt x="14" y="3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6" y="3"/>
                </a:lnTo>
                <a:lnTo>
                  <a:pt x="44" y="8"/>
                </a:lnTo>
                <a:lnTo>
                  <a:pt x="44" y="8"/>
                </a:lnTo>
                <a:lnTo>
                  <a:pt x="50" y="17"/>
                </a:lnTo>
                <a:lnTo>
                  <a:pt x="53" y="25"/>
                </a:lnTo>
                <a:lnTo>
                  <a:pt x="53" y="25"/>
                </a:lnTo>
                <a:lnTo>
                  <a:pt x="50" y="33"/>
                </a:lnTo>
                <a:lnTo>
                  <a:pt x="44" y="42"/>
                </a:lnTo>
                <a:lnTo>
                  <a:pt x="44" y="42"/>
                </a:lnTo>
                <a:lnTo>
                  <a:pt x="36" y="47"/>
                </a:lnTo>
                <a:lnTo>
                  <a:pt x="25" y="50"/>
                </a:lnTo>
                <a:lnTo>
                  <a:pt x="25" y="50"/>
                </a:lnTo>
                <a:lnTo>
                  <a:pt x="14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" name="Freeform 1066"/>
          <p:cNvSpPr>
            <a:spLocks/>
          </p:cNvSpPr>
          <p:nvPr/>
        </p:nvSpPr>
        <p:spPr bwMode="auto">
          <a:xfrm>
            <a:off x="4678376" y="4373260"/>
            <a:ext cx="38543" cy="40631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3"/>
              </a:cxn>
              <a:cxn ang="0">
                <a:pos x="0" y="8"/>
              </a:cxn>
              <a:cxn ang="0">
                <a:pos x="0" y="14"/>
              </a:cxn>
              <a:cxn ang="0">
                <a:pos x="0" y="14"/>
              </a:cxn>
              <a:cxn ang="0">
                <a:pos x="0" y="20"/>
              </a:cxn>
              <a:cxn ang="0">
                <a:pos x="2" y="25"/>
              </a:cxn>
              <a:cxn ang="0">
                <a:pos x="2" y="25"/>
              </a:cxn>
              <a:cxn ang="0">
                <a:pos x="8" y="28"/>
              </a:cxn>
              <a:cxn ang="0">
                <a:pos x="11" y="28"/>
              </a:cxn>
              <a:cxn ang="0">
                <a:pos x="11" y="28"/>
              </a:cxn>
              <a:cxn ang="0">
                <a:pos x="16" y="28"/>
              </a:cxn>
              <a:cxn ang="0">
                <a:pos x="22" y="25"/>
              </a:cxn>
              <a:cxn ang="0">
                <a:pos x="22" y="25"/>
              </a:cxn>
              <a:cxn ang="0">
                <a:pos x="22" y="20"/>
              </a:cxn>
              <a:cxn ang="0">
                <a:pos x="25" y="14"/>
              </a:cxn>
              <a:cxn ang="0">
                <a:pos x="25" y="14"/>
              </a:cxn>
              <a:cxn ang="0">
                <a:pos x="22" y="8"/>
              </a:cxn>
              <a:cxn ang="0">
                <a:pos x="22" y="3"/>
              </a:cxn>
              <a:cxn ang="0">
                <a:pos x="22" y="3"/>
              </a:cxn>
              <a:cxn ang="0">
                <a:pos x="16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2" y="3"/>
              </a:cxn>
            </a:cxnLst>
            <a:rect l="0" t="0" r="r" b="b"/>
            <a:pathLst>
              <a:path w="25" h="28">
                <a:moveTo>
                  <a:pt x="2" y="3"/>
                </a:moveTo>
                <a:lnTo>
                  <a:pt x="2" y="3"/>
                </a:lnTo>
                <a:lnTo>
                  <a:pt x="0" y="8"/>
                </a:lnTo>
                <a:lnTo>
                  <a:pt x="0" y="14"/>
                </a:lnTo>
                <a:lnTo>
                  <a:pt x="0" y="14"/>
                </a:lnTo>
                <a:lnTo>
                  <a:pt x="0" y="20"/>
                </a:lnTo>
                <a:lnTo>
                  <a:pt x="2" y="25"/>
                </a:lnTo>
                <a:lnTo>
                  <a:pt x="2" y="25"/>
                </a:lnTo>
                <a:lnTo>
                  <a:pt x="8" y="28"/>
                </a:lnTo>
                <a:lnTo>
                  <a:pt x="11" y="28"/>
                </a:lnTo>
                <a:lnTo>
                  <a:pt x="11" y="28"/>
                </a:lnTo>
                <a:lnTo>
                  <a:pt x="16" y="28"/>
                </a:lnTo>
                <a:lnTo>
                  <a:pt x="22" y="25"/>
                </a:lnTo>
                <a:lnTo>
                  <a:pt x="22" y="25"/>
                </a:lnTo>
                <a:lnTo>
                  <a:pt x="22" y="20"/>
                </a:lnTo>
                <a:lnTo>
                  <a:pt x="25" y="14"/>
                </a:lnTo>
                <a:lnTo>
                  <a:pt x="25" y="14"/>
                </a:lnTo>
                <a:lnTo>
                  <a:pt x="22" y="8"/>
                </a:lnTo>
                <a:lnTo>
                  <a:pt x="22" y="3"/>
                </a:lnTo>
                <a:lnTo>
                  <a:pt x="22" y="3"/>
                </a:lnTo>
                <a:lnTo>
                  <a:pt x="16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2" name="Freeform 1067"/>
          <p:cNvSpPr>
            <a:spLocks/>
          </p:cNvSpPr>
          <p:nvPr/>
        </p:nvSpPr>
        <p:spPr bwMode="auto">
          <a:xfrm>
            <a:off x="4595124" y="4357297"/>
            <a:ext cx="52418" cy="6820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0" y="3"/>
              </a:cxn>
              <a:cxn ang="0">
                <a:pos x="14" y="3"/>
              </a:cxn>
              <a:cxn ang="0">
                <a:pos x="14" y="8"/>
              </a:cxn>
              <a:cxn ang="0">
                <a:pos x="14" y="8"/>
              </a:cxn>
              <a:cxn ang="0">
                <a:pos x="20" y="3"/>
              </a:cxn>
              <a:cxn ang="0">
                <a:pos x="20" y="3"/>
              </a:cxn>
              <a:cxn ang="0">
                <a:pos x="26" y="0"/>
              </a:cxn>
              <a:cxn ang="0">
                <a:pos x="26" y="0"/>
              </a:cxn>
              <a:cxn ang="0">
                <a:pos x="34" y="3"/>
              </a:cxn>
              <a:cxn ang="0">
                <a:pos x="31" y="14"/>
              </a:cxn>
              <a:cxn ang="0">
                <a:pos x="31" y="14"/>
              </a:cxn>
              <a:cxn ang="0">
                <a:pos x="23" y="11"/>
              </a:cxn>
              <a:cxn ang="0">
                <a:pos x="23" y="11"/>
              </a:cxn>
              <a:cxn ang="0">
                <a:pos x="17" y="14"/>
              </a:cxn>
              <a:cxn ang="0">
                <a:pos x="17" y="14"/>
              </a:cxn>
              <a:cxn ang="0">
                <a:pos x="14" y="19"/>
              </a:cxn>
              <a:cxn ang="0">
                <a:pos x="14" y="19"/>
              </a:cxn>
              <a:cxn ang="0">
                <a:pos x="14" y="33"/>
              </a:cxn>
              <a:cxn ang="0">
                <a:pos x="14" y="47"/>
              </a:cxn>
              <a:cxn ang="0">
                <a:pos x="0" y="47"/>
              </a:cxn>
            </a:cxnLst>
            <a:rect l="0" t="0" r="r" b="b"/>
            <a:pathLst>
              <a:path w="34" h="47">
                <a:moveTo>
                  <a:pt x="0" y="47"/>
                </a:moveTo>
                <a:lnTo>
                  <a:pt x="0" y="3"/>
                </a:lnTo>
                <a:lnTo>
                  <a:pt x="14" y="3"/>
                </a:lnTo>
                <a:lnTo>
                  <a:pt x="14" y="8"/>
                </a:lnTo>
                <a:lnTo>
                  <a:pt x="14" y="8"/>
                </a:lnTo>
                <a:lnTo>
                  <a:pt x="20" y="3"/>
                </a:lnTo>
                <a:lnTo>
                  <a:pt x="20" y="3"/>
                </a:lnTo>
                <a:lnTo>
                  <a:pt x="26" y="0"/>
                </a:lnTo>
                <a:lnTo>
                  <a:pt x="26" y="0"/>
                </a:lnTo>
                <a:lnTo>
                  <a:pt x="34" y="3"/>
                </a:lnTo>
                <a:lnTo>
                  <a:pt x="31" y="14"/>
                </a:lnTo>
                <a:lnTo>
                  <a:pt x="31" y="14"/>
                </a:lnTo>
                <a:lnTo>
                  <a:pt x="23" y="11"/>
                </a:lnTo>
                <a:lnTo>
                  <a:pt x="23" y="11"/>
                </a:lnTo>
                <a:lnTo>
                  <a:pt x="17" y="14"/>
                </a:lnTo>
                <a:lnTo>
                  <a:pt x="17" y="14"/>
                </a:lnTo>
                <a:lnTo>
                  <a:pt x="14" y="19"/>
                </a:lnTo>
                <a:lnTo>
                  <a:pt x="14" y="19"/>
                </a:lnTo>
                <a:lnTo>
                  <a:pt x="14" y="33"/>
                </a:lnTo>
                <a:lnTo>
                  <a:pt x="14" y="47"/>
                </a:lnTo>
                <a:lnTo>
                  <a:pt x="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3" name="Freeform 1068"/>
          <p:cNvSpPr>
            <a:spLocks/>
          </p:cNvSpPr>
          <p:nvPr/>
        </p:nvSpPr>
        <p:spPr bwMode="auto">
          <a:xfrm>
            <a:off x="4487205" y="4329727"/>
            <a:ext cx="86335" cy="9577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0" y="0"/>
              </a:cxn>
              <a:cxn ang="0">
                <a:pos x="26" y="0"/>
              </a:cxn>
              <a:cxn ang="0">
                <a:pos x="26" y="0"/>
              </a:cxn>
              <a:cxn ang="0">
                <a:pos x="42" y="0"/>
              </a:cxn>
              <a:cxn ang="0">
                <a:pos x="42" y="0"/>
              </a:cxn>
              <a:cxn ang="0">
                <a:pos x="48" y="2"/>
              </a:cxn>
              <a:cxn ang="0">
                <a:pos x="51" y="5"/>
              </a:cxn>
              <a:cxn ang="0">
                <a:pos x="51" y="5"/>
              </a:cxn>
              <a:cxn ang="0">
                <a:pos x="56" y="14"/>
              </a:cxn>
              <a:cxn ang="0">
                <a:pos x="56" y="19"/>
              </a:cxn>
              <a:cxn ang="0">
                <a:pos x="56" y="19"/>
              </a:cxn>
              <a:cxn ang="0">
                <a:pos x="54" y="30"/>
              </a:cxn>
              <a:cxn ang="0">
                <a:pos x="54" y="30"/>
              </a:cxn>
              <a:cxn ang="0">
                <a:pos x="48" y="36"/>
              </a:cxn>
              <a:cxn ang="0">
                <a:pos x="48" y="36"/>
              </a:cxn>
              <a:cxn ang="0">
                <a:pos x="40" y="41"/>
              </a:cxn>
              <a:cxn ang="0">
                <a:pos x="40" y="41"/>
              </a:cxn>
              <a:cxn ang="0">
                <a:pos x="26" y="41"/>
              </a:cxn>
              <a:cxn ang="0">
                <a:pos x="17" y="41"/>
              </a:cxn>
              <a:cxn ang="0">
                <a:pos x="17" y="66"/>
              </a:cxn>
              <a:cxn ang="0">
                <a:pos x="0" y="66"/>
              </a:cxn>
            </a:cxnLst>
            <a:rect l="0" t="0" r="r" b="b"/>
            <a:pathLst>
              <a:path w="56" h="66">
                <a:moveTo>
                  <a:pt x="0" y="66"/>
                </a:moveTo>
                <a:lnTo>
                  <a:pt x="0" y="0"/>
                </a:lnTo>
                <a:lnTo>
                  <a:pt x="26" y="0"/>
                </a:lnTo>
                <a:lnTo>
                  <a:pt x="26" y="0"/>
                </a:lnTo>
                <a:lnTo>
                  <a:pt x="42" y="0"/>
                </a:lnTo>
                <a:lnTo>
                  <a:pt x="42" y="0"/>
                </a:lnTo>
                <a:lnTo>
                  <a:pt x="48" y="2"/>
                </a:lnTo>
                <a:lnTo>
                  <a:pt x="51" y="5"/>
                </a:lnTo>
                <a:lnTo>
                  <a:pt x="51" y="5"/>
                </a:lnTo>
                <a:lnTo>
                  <a:pt x="56" y="14"/>
                </a:lnTo>
                <a:lnTo>
                  <a:pt x="56" y="19"/>
                </a:lnTo>
                <a:lnTo>
                  <a:pt x="56" y="19"/>
                </a:lnTo>
                <a:lnTo>
                  <a:pt x="54" y="30"/>
                </a:lnTo>
                <a:lnTo>
                  <a:pt x="54" y="30"/>
                </a:lnTo>
                <a:lnTo>
                  <a:pt x="48" y="36"/>
                </a:lnTo>
                <a:lnTo>
                  <a:pt x="48" y="36"/>
                </a:lnTo>
                <a:lnTo>
                  <a:pt x="40" y="41"/>
                </a:lnTo>
                <a:lnTo>
                  <a:pt x="40" y="41"/>
                </a:lnTo>
                <a:lnTo>
                  <a:pt x="26" y="41"/>
                </a:lnTo>
                <a:lnTo>
                  <a:pt x="17" y="41"/>
                </a:lnTo>
                <a:lnTo>
                  <a:pt x="17" y="66"/>
                </a:lnTo>
                <a:lnTo>
                  <a:pt x="0" y="6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4" name="Freeform 1069"/>
          <p:cNvSpPr>
            <a:spLocks/>
          </p:cNvSpPr>
          <p:nvPr/>
        </p:nvSpPr>
        <p:spPr bwMode="auto">
          <a:xfrm>
            <a:off x="4513414" y="4345689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6" y="19"/>
              </a:cxn>
              <a:cxn ang="0">
                <a:pos x="6" y="19"/>
              </a:cxn>
              <a:cxn ang="0">
                <a:pos x="17" y="16"/>
              </a:cxn>
              <a:cxn ang="0">
                <a:pos x="17" y="16"/>
              </a:cxn>
              <a:cxn ang="0">
                <a:pos x="23" y="14"/>
              </a:cxn>
              <a:cxn ang="0">
                <a:pos x="23" y="14"/>
              </a:cxn>
              <a:cxn ang="0">
                <a:pos x="25" y="8"/>
              </a:cxn>
              <a:cxn ang="0">
                <a:pos x="25" y="8"/>
              </a:cxn>
              <a:cxn ang="0">
                <a:pos x="23" y="3"/>
              </a:cxn>
              <a:cxn ang="0">
                <a:pos x="23" y="3"/>
              </a:cxn>
              <a:cxn ang="0">
                <a:pos x="17" y="0"/>
              </a:cxn>
              <a:cxn ang="0">
                <a:pos x="17" y="0"/>
              </a:cxn>
              <a:cxn ang="0">
                <a:pos x="6" y="0"/>
              </a:cxn>
              <a:cxn ang="0">
                <a:pos x="0" y="0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6" y="19"/>
                </a:lnTo>
                <a:lnTo>
                  <a:pt x="6" y="19"/>
                </a:lnTo>
                <a:lnTo>
                  <a:pt x="17" y="16"/>
                </a:lnTo>
                <a:lnTo>
                  <a:pt x="17" y="16"/>
                </a:lnTo>
                <a:lnTo>
                  <a:pt x="23" y="14"/>
                </a:lnTo>
                <a:lnTo>
                  <a:pt x="23" y="14"/>
                </a:lnTo>
                <a:lnTo>
                  <a:pt x="25" y="8"/>
                </a:lnTo>
                <a:lnTo>
                  <a:pt x="25" y="8"/>
                </a:lnTo>
                <a:lnTo>
                  <a:pt x="23" y="3"/>
                </a:lnTo>
                <a:lnTo>
                  <a:pt x="23" y="3"/>
                </a:lnTo>
                <a:lnTo>
                  <a:pt x="17" y="0"/>
                </a:lnTo>
                <a:lnTo>
                  <a:pt x="17" y="0"/>
                </a:lnTo>
                <a:lnTo>
                  <a:pt x="6" y="0"/>
                </a:lnTo>
                <a:lnTo>
                  <a:pt x="0" y="0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5" name="Rectangle 1070"/>
          <p:cNvSpPr>
            <a:spLocks noChangeArrowheads="1"/>
          </p:cNvSpPr>
          <p:nvPr/>
        </p:nvSpPr>
        <p:spPr bwMode="auto">
          <a:xfrm>
            <a:off x="4237450" y="4525625"/>
            <a:ext cx="1196360" cy="8707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6" name="Rectangle 1071"/>
          <p:cNvSpPr>
            <a:spLocks noChangeArrowheads="1"/>
          </p:cNvSpPr>
          <p:nvPr/>
        </p:nvSpPr>
        <p:spPr bwMode="auto">
          <a:xfrm>
            <a:off x="4237450" y="4525625"/>
            <a:ext cx="1196360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7" name="Freeform 1072"/>
          <p:cNvSpPr>
            <a:spLocks/>
          </p:cNvSpPr>
          <p:nvPr/>
        </p:nvSpPr>
        <p:spPr bwMode="auto">
          <a:xfrm>
            <a:off x="5441518" y="4525625"/>
            <a:ext cx="43168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0"/>
              </a:cxn>
              <a:cxn ang="0">
                <a:pos x="28" y="0"/>
              </a:cxn>
              <a:cxn ang="0">
                <a:pos x="28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8" h="6">
                <a:moveTo>
                  <a:pt x="0" y="0"/>
                </a:moveTo>
                <a:lnTo>
                  <a:pt x="28" y="0"/>
                </a:lnTo>
                <a:lnTo>
                  <a:pt x="28" y="0"/>
                </a:lnTo>
                <a:lnTo>
                  <a:pt x="28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8" name="Freeform 1073"/>
          <p:cNvSpPr>
            <a:spLocks/>
          </p:cNvSpPr>
          <p:nvPr/>
        </p:nvSpPr>
        <p:spPr bwMode="auto">
          <a:xfrm>
            <a:off x="5441518" y="4525625"/>
            <a:ext cx="43168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" y="0"/>
              </a:cxn>
              <a:cxn ang="0">
                <a:pos x="28" y="0"/>
              </a:cxn>
              <a:cxn ang="0">
                <a:pos x="28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28" h="6">
                <a:moveTo>
                  <a:pt x="0" y="0"/>
                </a:moveTo>
                <a:lnTo>
                  <a:pt x="28" y="0"/>
                </a:lnTo>
                <a:lnTo>
                  <a:pt x="28" y="0"/>
                </a:lnTo>
                <a:lnTo>
                  <a:pt x="28" y="6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9" name="Rectangle 1074"/>
          <p:cNvSpPr>
            <a:spLocks noChangeArrowheads="1"/>
          </p:cNvSpPr>
          <p:nvPr/>
        </p:nvSpPr>
        <p:spPr bwMode="auto">
          <a:xfrm>
            <a:off x="5433810" y="4525625"/>
            <a:ext cx="3083" cy="8707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0" name="Rectangle 1075"/>
          <p:cNvSpPr>
            <a:spLocks noChangeArrowheads="1"/>
          </p:cNvSpPr>
          <p:nvPr/>
        </p:nvSpPr>
        <p:spPr bwMode="auto">
          <a:xfrm>
            <a:off x="5433810" y="4525625"/>
            <a:ext cx="3083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" name="Rectangle 1076"/>
          <p:cNvSpPr>
            <a:spLocks noChangeArrowheads="1"/>
          </p:cNvSpPr>
          <p:nvPr/>
        </p:nvSpPr>
        <p:spPr bwMode="auto">
          <a:xfrm>
            <a:off x="5436893" y="4525625"/>
            <a:ext cx="4625" cy="8707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2" name="Rectangle 1077"/>
          <p:cNvSpPr>
            <a:spLocks noChangeArrowheads="1"/>
          </p:cNvSpPr>
          <p:nvPr/>
        </p:nvSpPr>
        <p:spPr bwMode="auto">
          <a:xfrm>
            <a:off x="5436893" y="4525625"/>
            <a:ext cx="4625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3" name="Freeform 1078"/>
          <p:cNvSpPr>
            <a:spLocks/>
          </p:cNvSpPr>
          <p:nvPr/>
        </p:nvSpPr>
        <p:spPr bwMode="auto">
          <a:xfrm>
            <a:off x="4206616" y="4525625"/>
            <a:ext cx="21584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0"/>
              </a:cxn>
              <a:cxn ang="0">
                <a:pos x="14" y="6"/>
              </a:cxn>
              <a:cxn ang="0">
                <a:pos x="3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14" h="6">
                <a:moveTo>
                  <a:pt x="0" y="0"/>
                </a:moveTo>
                <a:lnTo>
                  <a:pt x="14" y="0"/>
                </a:lnTo>
                <a:lnTo>
                  <a:pt x="14" y="6"/>
                </a:lnTo>
                <a:lnTo>
                  <a:pt x="3" y="6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solidFill>
            <a:srgbClr val="97675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4" name="Freeform 1079"/>
          <p:cNvSpPr>
            <a:spLocks/>
          </p:cNvSpPr>
          <p:nvPr/>
        </p:nvSpPr>
        <p:spPr bwMode="auto">
          <a:xfrm>
            <a:off x="4206616" y="4525625"/>
            <a:ext cx="21584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0"/>
              </a:cxn>
              <a:cxn ang="0">
                <a:pos x="14" y="6"/>
              </a:cxn>
              <a:cxn ang="0">
                <a:pos x="3" y="6"/>
              </a:cxn>
              <a:cxn ang="0">
                <a:pos x="3" y="6"/>
              </a:cxn>
              <a:cxn ang="0">
                <a:pos x="0" y="0"/>
              </a:cxn>
            </a:cxnLst>
            <a:rect l="0" t="0" r="r" b="b"/>
            <a:pathLst>
              <a:path w="14" h="6">
                <a:moveTo>
                  <a:pt x="0" y="0"/>
                </a:moveTo>
                <a:lnTo>
                  <a:pt x="14" y="0"/>
                </a:lnTo>
                <a:lnTo>
                  <a:pt x="14" y="6"/>
                </a:lnTo>
                <a:lnTo>
                  <a:pt x="3" y="6"/>
                </a:lnTo>
                <a:lnTo>
                  <a:pt x="3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5" name="Rectangle 1080"/>
          <p:cNvSpPr>
            <a:spLocks noChangeArrowheads="1"/>
          </p:cNvSpPr>
          <p:nvPr/>
        </p:nvSpPr>
        <p:spPr bwMode="auto">
          <a:xfrm>
            <a:off x="4232824" y="4525625"/>
            <a:ext cx="4625" cy="8707"/>
          </a:xfrm>
          <a:prstGeom prst="rect">
            <a:avLst/>
          </a:prstGeom>
          <a:solidFill>
            <a:srgbClr val="975B4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6" name="Rectangle 1081"/>
          <p:cNvSpPr>
            <a:spLocks noChangeArrowheads="1"/>
          </p:cNvSpPr>
          <p:nvPr/>
        </p:nvSpPr>
        <p:spPr bwMode="auto">
          <a:xfrm>
            <a:off x="4232824" y="4525625"/>
            <a:ext cx="4625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" name="Rectangle 1082"/>
          <p:cNvSpPr>
            <a:spLocks noChangeArrowheads="1"/>
          </p:cNvSpPr>
          <p:nvPr/>
        </p:nvSpPr>
        <p:spPr bwMode="auto">
          <a:xfrm>
            <a:off x="4228199" y="4525625"/>
            <a:ext cx="4625" cy="8707"/>
          </a:xfrm>
          <a:prstGeom prst="rect">
            <a:avLst/>
          </a:prstGeom>
          <a:solidFill>
            <a:srgbClr val="97675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8" name="Rectangle 1083"/>
          <p:cNvSpPr>
            <a:spLocks noChangeArrowheads="1"/>
          </p:cNvSpPr>
          <p:nvPr/>
        </p:nvSpPr>
        <p:spPr bwMode="auto">
          <a:xfrm>
            <a:off x="4228199" y="4525625"/>
            <a:ext cx="4625" cy="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9" name="Freeform 1084"/>
          <p:cNvSpPr>
            <a:spLocks/>
          </p:cNvSpPr>
          <p:nvPr/>
        </p:nvSpPr>
        <p:spPr bwMode="auto">
          <a:xfrm>
            <a:off x="4271367" y="4143986"/>
            <a:ext cx="181921" cy="177034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18" y="0"/>
              </a:cxn>
              <a:cxn ang="0">
                <a:pos x="118" y="0"/>
              </a:cxn>
              <a:cxn ang="0">
                <a:pos x="110" y="17"/>
              </a:cxn>
              <a:cxn ang="0">
                <a:pos x="101" y="31"/>
              </a:cxn>
              <a:cxn ang="0">
                <a:pos x="90" y="47"/>
              </a:cxn>
              <a:cxn ang="0">
                <a:pos x="76" y="64"/>
              </a:cxn>
              <a:cxn ang="0">
                <a:pos x="42" y="94"/>
              </a:cxn>
              <a:cxn ang="0">
                <a:pos x="0" y="122"/>
              </a:cxn>
              <a:cxn ang="0">
                <a:pos x="17" y="0"/>
              </a:cxn>
            </a:cxnLst>
            <a:rect l="0" t="0" r="r" b="b"/>
            <a:pathLst>
              <a:path w="118" h="122">
                <a:moveTo>
                  <a:pt x="17" y="0"/>
                </a:moveTo>
                <a:lnTo>
                  <a:pt x="118" y="0"/>
                </a:lnTo>
                <a:lnTo>
                  <a:pt x="118" y="0"/>
                </a:lnTo>
                <a:lnTo>
                  <a:pt x="110" y="17"/>
                </a:lnTo>
                <a:lnTo>
                  <a:pt x="101" y="31"/>
                </a:lnTo>
                <a:lnTo>
                  <a:pt x="90" y="47"/>
                </a:lnTo>
                <a:lnTo>
                  <a:pt x="76" y="64"/>
                </a:lnTo>
                <a:lnTo>
                  <a:pt x="42" y="94"/>
                </a:lnTo>
                <a:lnTo>
                  <a:pt x="0" y="122"/>
                </a:lnTo>
                <a:lnTo>
                  <a:pt x="17" y="0"/>
                </a:lnTo>
                <a:close/>
              </a:path>
            </a:pathLst>
          </a:custGeom>
          <a:solidFill>
            <a:srgbClr val="FCC0A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0" name="Freeform 1085"/>
          <p:cNvSpPr>
            <a:spLocks/>
          </p:cNvSpPr>
          <p:nvPr/>
        </p:nvSpPr>
        <p:spPr bwMode="auto">
          <a:xfrm>
            <a:off x="4271367" y="4143986"/>
            <a:ext cx="181921" cy="177034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18" y="0"/>
              </a:cxn>
              <a:cxn ang="0">
                <a:pos x="118" y="0"/>
              </a:cxn>
              <a:cxn ang="0">
                <a:pos x="110" y="17"/>
              </a:cxn>
              <a:cxn ang="0">
                <a:pos x="101" y="31"/>
              </a:cxn>
              <a:cxn ang="0">
                <a:pos x="90" y="47"/>
              </a:cxn>
              <a:cxn ang="0">
                <a:pos x="76" y="64"/>
              </a:cxn>
              <a:cxn ang="0">
                <a:pos x="42" y="94"/>
              </a:cxn>
              <a:cxn ang="0">
                <a:pos x="0" y="122"/>
              </a:cxn>
              <a:cxn ang="0">
                <a:pos x="17" y="0"/>
              </a:cxn>
            </a:cxnLst>
            <a:rect l="0" t="0" r="r" b="b"/>
            <a:pathLst>
              <a:path w="118" h="122">
                <a:moveTo>
                  <a:pt x="17" y="0"/>
                </a:moveTo>
                <a:lnTo>
                  <a:pt x="118" y="0"/>
                </a:lnTo>
                <a:lnTo>
                  <a:pt x="118" y="0"/>
                </a:lnTo>
                <a:lnTo>
                  <a:pt x="110" y="17"/>
                </a:lnTo>
                <a:lnTo>
                  <a:pt x="101" y="31"/>
                </a:lnTo>
                <a:lnTo>
                  <a:pt x="90" y="47"/>
                </a:lnTo>
                <a:lnTo>
                  <a:pt x="76" y="64"/>
                </a:lnTo>
                <a:lnTo>
                  <a:pt x="42" y="94"/>
                </a:lnTo>
                <a:lnTo>
                  <a:pt x="0" y="122"/>
                </a:lnTo>
                <a:lnTo>
                  <a:pt x="17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" name="Freeform 1086"/>
          <p:cNvSpPr>
            <a:spLocks/>
          </p:cNvSpPr>
          <p:nvPr/>
        </p:nvSpPr>
        <p:spPr bwMode="auto">
          <a:xfrm>
            <a:off x="4103322" y="4143986"/>
            <a:ext cx="186546" cy="22927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1" y="0"/>
              </a:cxn>
              <a:cxn ang="0">
                <a:pos x="104" y="125"/>
              </a:cxn>
              <a:cxn ang="0">
                <a:pos x="104" y="125"/>
              </a:cxn>
              <a:cxn ang="0">
                <a:pos x="70" y="142"/>
              </a:cxn>
              <a:cxn ang="0">
                <a:pos x="34" y="158"/>
              </a:cxn>
              <a:cxn ang="0">
                <a:pos x="34" y="158"/>
              </a:cxn>
              <a:cxn ang="0">
                <a:pos x="14" y="81"/>
              </a:cxn>
              <a:cxn ang="0">
                <a:pos x="0" y="0"/>
              </a:cxn>
            </a:cxnLst>
            <a:rect l="0" t="0" r="r" b="b"/>
            <a:pathLst>
              <a:path w="121" h="158">
                <a:moveTo>
                  <a:pt x="0" y="0"/>
                </a:moveTo>
                <a:lnTo>
                  <a:pt x="121" y="0"/>
                </a:lnTo>
                <a:lnTo>
                  <a:pt x="104" y="125"/>
                </a:lnTo>
                <a:lnTo>
                  <a:pt x="104" y="125"/>
                </a:lnTo>
                <a:lnTo>
                  <a:pt x="70" y="142"/>
                </a:lnTo>
                <a:lnTo>
                  <a:pt x="34" y="158"/>
                </a:lnTo>
                <a:lnTo>
                  <a:pt x="34" y="158"/>
                </a:lnTo>
                <a:lnTo>
                  <a:pt x="14" y="81"/>
                </a:lnTo>
                <a:lnTo>
                  <a:pt x="0" y="0"/>
                </a:lnTo>
                <a:close/>
              </a:path>
            </a:pathLst>
          </a:custGeom>
          <a:solidFill>
            <a:srgbClr val="F3C0A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" name="Freeform 1087"/>
          <p:cNvSpPr>
            <a:spLocks/>
          </p:cNvSpPr>
          <p:nvPr/>
        </p:nvSpPr>
        <p:spPr bwMode="auto">
          <a:xfrm>
            <a:off x="4103322" y="4143986"/>
            <a:ext cx="186546" cy="22927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1" y="0"/>
              </a:cxn>
              <a:cxn ang="0">
                <a:pos x="104" y="125"/>
              </a:cxn>
              <a:cxn ang="0">
                <a:pos x="104" y="125"/>
              </a:cxn>
              <a:cxn ang="0">
                <a:pos x="70" y="142"/>
              </a:cxn>
              <a:cxn ang="0">
                <a:pos x="34" y="158"/>
              </a:cxn>
              <a:cxn ang="0">
                <a:pos x="34" y="158"/>
              </a:cxn>
              <a:cxn ang="0">
                <a:pos x="14" y="81"/>
              </a:cxn>
              <a:cxn ang="0">
                <a:pos x="0" y="0"/>
              </a:cxn>
            </a:cxnLst>
            <a:rect l="0" t="0" r="r" b="b"/>
            <a:pathLst>
              <a:path w="121" h="158">
                <a:moveTo>
                  <a:pt x="0" y="0"/>
                </a:moveTo>
                <a:lnTo>
                  <a:pt x="121" y="0"/>
                </a:lnTo>
                <a:lnTo>
                  <a:pt x="104" y="125"/>
                </a:lnTo>
                <a:lnTo>
                  <a:pt x="104" y="125"/>
                </a:lnTo>
                <a:lnTo>
                  <a:pt x="70" y="142"/>
                </a:lnTo>
                <a:lnTo>
                  <a:pt x="34" y="158"/>
                </a:lnTo>
                <a:lnTo>
                  <a:pt x="34" y="158"/>
                </a:lnTo>
                <a:lnTo>
                  <a:pt x="14" y="8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3" name="Freeform 1088"/>
          <p:cNvSpPr>
            <a:spLocks/>
          </p:cNvSpPr>
          <p:nvPr/>
        </p:nvSpPr>
        <p:spPr bwMode="auto">
          <a:xfrm>
            <a:off x="4268284" y="4143986"/>
            <a:ext cx="29292" cy="177034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19" y="0"/>
              </a:cxn>
              <a:cxn ang="0">
                <a:pos x="2" y="122"/>
              </a:cxn>
              <a:cxn ang="0">
                <a:pos x="2" y="122"/>
              </a:cxn>
              <a:cxn ang="0">
                <a:pos x="0" y="122"/>
              </a:cxn>
              <a:cxn ang="0">
                <a:pos x="16" y="0"/>
              </a:cxn>
            </a:cxnLst>
            <a:rect l="0" t="0" r="r" b="b"/>
            <a:pathLst>
              <a:path w="19" h="122">
                <a:moveTo>
                  <a:pt x="16" y="0"/>
                </a:moveTo>
                <a:lnTo>
                  <a:pt x="19" y="0"/>
                </a:lnTo>
                <a:lnTo>
                  <a:pt x="2" y="122"/>
                </a:lnTo>
                <a:lnTo>
                  <a:pt x="2" y="122"/>
                </a:lnTo>
                <a:lnTo>
                  <a:pt x="0" y="122"/>
                </a:lnTo>
                <a:lnTo>
                  <a:pt x="16" y="0"/>
                </a:lnTo>
                <a:close/>
              </a:path>
            </a:pathLst>
          </a:custGeom>
          <a:solidFill>
            <a:srgbClr val="D4A18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4" name="Freeform 1089"/>
          <p:cNvSpPr>
            <a:spLocks/>
          </p:cNvSpPr>
          <p:nvPr/>
        </p:nvSpPr>
        <p:spPr bwMode="auto">
          <a:xfrm>
            <a:off x="4268284" y="4143986"/>
            <a:ext cx="29292" cy="177034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19" y="0"/>
              </a:cxn>
              <a:cxn ang="0">
                <a:pos x="2" y="122"/>
              </a:cxn>
              <a:cxn ang="0">
                <a:pos x="2" y="122"/>
              </a:cxn>
              <a:cxn ang="0">
                <a:pos x="0" y="122"/>
              </a:cxn>
              <a:cxn ang="0">
                <a:pos x="16" y="0"/>
              </a:cxn>
            </a:cxnLst>
            <a:rect l="0" t="0" r="r" b="b"/>
            <a:pathLst>
              <a:path w="19" h="122">
                <a:moveTo>
                  <a:pt x="16" y="0"/>
                </a:moveTo>
                <a:lnTo>
                  <a:pt x="19" y="0"/>
                </a:lnTo>
                <a:lnTo>
                  <a:pt x="2" y="122"/>
                </a:lnTo>
                <a:lnTo>
                  <a:pt x="2" y="122"/>
                </a:lnTo>
                <a:lnTo>
                  <a:pt x="0" y="122"/>
                </a:lnTo>
                <a:lnTo>
                  <a:pt x="1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5" name="Freeform 1090"/>
          <p:cNvSpPr>
            <a:spLocks/>
          </p:cNvSpPr>
          <p:nvPr/>
        </p:nvSpPr>
        <p:spPr bwMode="auto">
          <a:xfrm>
            <a:off x="4263658" y="4143986"/>
            <a:ext cx="29292" cy="181388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9" y="0"/>
              </a:cxn>
              <a:cxn ang="0">
                <a:pos x="3" y="122"/>
              </a:cxn>
              <a:cxn ang="0">
                <a:pos x="3" y="122"/>
              </a:cxn>
              <a:cxn ang="0">
                <a:pos x="0" y="125"/>
              </a:cxn>
              <a:cxn ang="0">
                <a:pos x="17" y="0"/>
              </a:cxn>
            </a:cxnLst>
            <a:rect l="0" t="0" r="r" b="b"/>
            <a:pathLst>
              <a:path w="19" h="125">
                <a:moveTo>
                  <a:pt x="17" y="0"/>
                </a:moveTo>
                <a:lnTo>
                  <a:pt x="19" y="0"/>
                </a:lnTo>
                <a:lnTo>
                  <a:pt x="3" y="122"/>
                </a:lnTo>
                <a:lnTo>
                  <a:pt x="3" y="122"/>
                </a:lnTo>
                <a:lnTo>
                  <a:pt x="0" y="125"/>
                </a:lnTo>
                <a:lnTo>
                  <a:pt x="17" y="0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6" name="Freeform 1091"/>
          <p:cNvSpPr>
            <a:spLocks/>
          </p:cNvSpPr>
          <p:nvPr/>
        </p:nvSpPr>
        <p:spPr bwMode="auto">
          <a:xfrm>
            <a:off x="4263658" y="4143986"/>
            <a:ext cx="29292" cy="181388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9" y="0"/>
              </a:cxn>
              <a:cxn ang="0">
                <a:pos x="3" y="122"/>
              </a:cxn>
              <a:cxn ang="0">
                <a:pos x="3" y="122"/>
              </a:cxn>
              <a:cxn ang="0">
                <a:pos x="0" y="125"/>
              </a:cxn>
              <a:cxn ang="0">
                <a:pos x="17" y="0"/>
              </a:cxn>
            </a:cxnLst>
            <a:rect l="0" t="0" r="r" b="b"/>
            <a:pathLst>
              <a:path w="19" h="125">
                <a:moveTo>
                  <a:pt x="17" y="0"/>
                </a:moveTo>
                <a:lnTo>
                  <a:pt x="19" y="0"/>
                </a:lnTo>
                <a:lnTo>
                  <a:pt x="3" y="122"/>
                </a:lnTo>
                <a:lnTo>
                  <a:pt x="3" y="122"/>
                </a:lnTo>
                <a:lnTo>
                  <a:pt x="0" y="125"/>
                </a:lnTo>
                <a:lnTo>
                  <a:pt x="17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7" name="Freeform 1092"/>
          <p:cNvSpPr>
            <a:spLocks/>
          </p:cNvSpPr>
          <p:nvPr/>
        </p:nvSpPr>
        <p:spPr bwMode="auto">
          <a:xfrm>
            <a:off x="4086363" y="4035153"/>
            <a:ext cx="376175" cy="101577"/>
          </a:xfrm>
          <a:custGeom>
            <a:avLst/>
            <a:gdLst/>
            <a:ahLst/>
            <a:cxnLst>
              <a:cxn ang="0">
                <a:pos x="8" y="70"/>
              </a:cxn>
              <a:cxn ang="0">
                <a:pos x="8" y="70"/>
              </a:cxn>
              <a:cxn ang="0">
                <a:pos x="0" y="0"/>
              </a:cxn>
              <a:cxn ang="0">
                <a:pos x="241" y="0"/>
              </a:cxn>
              <a:cxn ang="0">
                <a:pos x="241" y="0"/>
              </a:cxn>
              <a:cxn ang="0">
                <a:pos x="244" y="17"/>
              </a:cxn>
              <a:cxn ang="0">
                <a:pos x="244" y="34"/>
              </a:cxn>
              <a:cxn ang="0">
                <a:pos x="244" y="34"/>
              </a:cxn>
              <a:cxn ang="0">
                <a:pos x="244" y="53"/>
              </a:cxn>
              <a:cxn ang="0">
                <a:pos x="238" y="70"/>
              </a:cxn>
              <a:cxn ang="0">
                <a:pos x="8" y="70"/>
              </a:cxn>
            </a:cxnLst>
            <a:rect l="0" t="0" r="r" b="b"/>
            <a:pathLst>
              <a:path w="244" h="70">
                <a:moveTo>
                  <a:pt x="8" y="70"/>
                </a:moveTo>
                <a:lnTo>
                  <a:pt x="8" y="70"/>
                </a:lnTo>
                <a:lnTo>
                  <a:pt x="0" y="0"/>
                </a:lnTo>
                <a:lnTo>
                  <a:pt x="241" y="0"/>
                </a:lnTo>
                <a:lnTo>
                  <a:pt x="241" y="0"/>
                </a:lnTo>
                <a:lnTo>
                  <a:pt x="244" y="17"/>
                </a:lnTo>
                <a:lnTo>
                  <a:pt x="244" y="34"/>
                </a:lnTo>
                <a:lnTo>
                  <a:pt x="244" y="34"/>
                </a:lnTo>
                <a:lnTo>
                  <a:pt x="244" y="53"/>
                </a:lnTo>
                <a:lnTo>
                  <a:pt x="238" y="70"/>
                </a:lnTo>
                <a:lnTo>
                  <a:pt x="8" y="70"/>
                </a:lnTo>
                <a:close/>
              </a:path>
            </a:pathLst>
          </a:custGeom>
          <a:solidFill>
            <a:srgbClr val="FADC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8" name="Freeform 1093"/>
          <p:cNvSpPr>
            <a:spLocks/>
          </p:cNvSpPr>
          <p:nvPr/>
        </p:nvSpPr>
        <p:spPr bwMode="auto">
          <a:xfrm>
            <a:off x="4086363" y="4035153"/>
            <a:ext cx="376175" cy="101577"/>
          </a:xfrm>
          <a:custGeom>
            <a:avLst/>
            <a:gdLst/>
            <a:ahLst/>
            <a:cxnLst>
              <a:cxn ang="0">
                <a:pos x="8" y="70"/>
              </a:cxn>
              <a:cxn ang="0">
                <a:pos x="8" y="70"/>
              </a:cxn>
              <a:cxn ang="0">
                <a:pos x="0" y="0"/>
              </a:cxn>
              <a:cxn ang="0">
                <a:pos x="241" y="0"/>
              </a:cxn>
              <a:cxn ang="0">
                <a:pos x="241" y="0"/>
              </a:cxn>
              <a:cxn ang="0">
                <a:pos x="244" y="17"/>
              </a:cxn>
              <a:cxn ang="0">
                <a:pos x="244" y="34"/>
              </a:cxn>
              <a:cxn ang="0">
                <a:pos x="244" y="34"/>
              </a:cxn>
              <a:cxn ang="0">
                <a:pos x="244" y="53"/>
              </a:cxn>
              <a:cxn ang="0">
                <a:pos x="238" y="70"/>
              </a:cxn>
              <a:cxn ang="0">
                <a:pos x="8" y="70"/>
              </a:cxn>
            </a:cxnLst>
            <a:rect l="0" t="0" r="r" b="b"/>
            <a:pathLst>
              <a:path w="244" h="70">
                <a:moveTo>
                  <a:pt x="8" y="70"/>
                </a:moveTo>
                <a:lnTo>
                  <a:pt x="8" y="70"/>
                </a:lnTo>
                <a:lnTo>
                  <a:pt x="0" y="0"/>
                </a:lnTo>
                <a:lnTo>
                  <a:pt x="241" y="0"/>
                </a:lnTo>
                <a:lnTo>
                  <a:pt x="241" y="0"/>
                </a:lnTo>
                <a:lnTo>
                  <a:pt x="244" y="17"/>
                </a:lnTo>
                <a:lnTo>
                  <a:pt x="244" y="34"/>
                </a:lnTo>
                <a:lnTo>
                  <a:pt x="244" y="34"/>
                </a:lnTo>
                <a:lnTo>
                  <a:pt x="244" y="53"/>
                </a:lnTo>
                <a:lnTo>
                  <a:pt x="238" y="70"/>
                </a:lnTo>
                <a:lnTo>
                  <a:pt x="8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9" name="Freeform 1094"/>
          <p:cNvSpPr>
            <a:spLocks noEditPoints="1"/>
          </p:cNvSpPr>
          <p:nvPr/>
        </p:nvSpPr>
        <p:spPr bwMode="auto">
          <a:xfrm>
            <a:off x="4314535" y="3891494"/>
            <a:ext cx="138753" cy="136403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9" y="41"/>
              </a:cxn>
              <a:cxn ang="0">
                <a:pos x="9" y="41"/>
              </a:cxn>
              <a:cxn ang="0">
                <a:pos x="14" y="39"/>
              </a:cxn>
              <a:cxn ang="0">
                <a:pos x="17" y="33"/>
              </a:cxn>
              <a:cxn ang="0">
                <a:pos x="20" y="19"/>
              </a:cxn>
              <a:cxn ang="0">
                <a:pos x="20" y="19"/>
              </a:cxn>
              <a:cxn ang="0">
                <a:pos x="20" y="11"/>
              </a:cxn>
              <a:cxn ang="0">
                <a:pos x="14" y="2"/>
              </a:cxn>
              <a:cxn ang="0">
                <a:pos x="14" y="0"/>
              </a:cxn>
              <a:cxn ang="0">
                <a:pos x="14" y="0"/>
              </a:cxn>
              <a:cxn ang="0">
                <a:pos x="28" y="14"/>
              </a:cxn>
              <a:cxn ang="0">
                <a:pos x="40" y="44"/>
              </a:cxn>
              <a:cxn ang="0">
                <a:pos x="48" y="44"/>
              </a:cxn>
              <a:cxn ang="0">
                <a:pos x="51" y="33"/>
              </a:cxn>
              <a:cxn ang="0">
                <a:pos x="51" y="33"/>
              </a:cxn>
              <a:cxn ang="0">
                <a:pos x="65" y="47"/>
              </a:cxn>
              <a:cxn ang="0">
                <a:pos x="76" y="63"/>
              </a:cxn>
              <a:cxn ang="0">
                <a:pos x="84" y="80"/>
              </a:cxn>
              <a:cxn ang="0">
                <a:pos x="90" y="94"/>
              </a:cxn>
              <a:cxn ang="0">
                <a:pos x="0" y="94"/>
              </a:cxn>
              <a:cxn ang="0">
                <a:pos x="42" y="39"/>
              </a:cxn>
              <a:cxn ang="0">
                <a:pos x="42" y="39"/>
              </a:cxn>
              <a:cxn ang="0">
                <a:pos x="40" y="22"/>
              </a:cxn>
              <a:cxn ang="0">
                <a:pos x="40" y="22"/>
              </a:cxn>
              <a:cxn ang="0">
                <a:pos x="48" y="27"/>
              </a:cxn>
              <a:cxn ang="0">
                <a:pos x="48" y="27"/>
              </a:cxn>
              <a:cxn ang="0">
                <a:pos x="45" y="39"/>
              </a:cxn>
              <a:cxn ang="0">
                <a:pos x="42" y="39"/>
              </a:cxn>
            </a:cxnLst>
            <a:rect l="0" t="0" r="r" b="b"/>
            <a:pathLst>
              <a:path w="90" h="94">
                <a:moveTo>
                  <a:pt x="0" y="94"/>
                </a:moveTo>
                <a:lnTo>
                  <a:pt x="9" y="41"/>
                </a:lnTo>
                <a:lnTo>
                  <a:pt x="9" y="41"/>
                </a:lnTo>
                <a:lnTo>
                  <a:pt x="14" y="39"/>
                </a:lnTo>
                <a:lnTo>
                  <a:pt x="17" y="33"/>
                </a:lnTo>
                <a:lnTo>
                  <a:pt x="20" y="19"/>
                </a:lnTo>
                <a:lnTo>
                  <a:pt x="20" y="19"/>
                </a:lnTo>
                <a:lnTo>
                  <a:pt x="20" y="11"/>
                </a:lnTo>
                <a:lnTo>
                  <a:pt x="14" y="2"/>
                </a:lnTo>
                <a:lnTo>
                  <a:pt x="14" y="0"/>
                </a:lnTo>
                <a:lnTo>
                  <a:pt x="14" y="0"/>
                </a:lnTo>
                <a:lnTo>
                  <a:pt x="28" y="14"/>
                </a:lnTo>
                <a:lnTo>
                  <a:pt x="40" y="44"/>
                </a:lnTo>
                <a:lnTo>
                  <a:pt x="48" y="44"/>
                </a:lnTo>
                <a:lnTo>
                  <a:pt x="51" y="33"/>
                </a:lnTo>
                <a:lnTo>
                  <a:pt x="51" y="33"/>
                </a:lnTo>
                <a:lnTo>
                  <a:pt x="65" y="47"/>
                </a:lnTo>
                <a:lnTo>
                  <a:pt x="76" y="63"/>
                </a:lnTo>
                <a:lnTo>
                  <a:pt x="84" y="80"/>
                </a:lnTo>
                <a:lnTo>
                  <a:pt x="90" y="94"/>
                </a:lnTo>
                <a:lnTo>
                  <a:pt x="0" y="94"/>
                </a:lnTo>
                <a:close/>
                <a:moveTo>
                  <a:pt x="42" y="39"/>
                </a:moveTo>
                <a:lnTo>
                  <a:pt x="42" y="39"/>
                </a:lnTo>
                <a:lnTo>
                  <a:pt x="40" y="22"/>
                </a:lnTo>
                <a:lnTo>
                  <a:pt x="40" y="22"/>
                </a:lnTo>
                <a:lnTo>
                  <a:pt x="48" y="27"/>
                </a:lnTo>
                <a:lnTo>
                  <a:pt x="48" y="27"/>
                </a:lnTo>
                <a:lnTo>
                  <a:pt x="45" y="39"/>
                </a:lnTo>
                <a:lnTo>
                  <a:pt x="42" y="39"/>
                </a:lnTo>
                <a:close/>
              </a:path>
            </a:pathLst>
          </a:custGeom>
          <a:solidFill>
            <a:srgbClr val="FCC0A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0" name="Freeform 1095"/>
          <p:cNvSpPr>
            <a:spLocks/>
          </p:cNvSpPr>
          <p:nvPr/>
        </p:nvSpPr>
        <p:spPr bwMode="auto">
          <a:xfrm>
            <a:off x="4314535" y="3891494"/>
            <a:ext cx="138753" cy="136403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9" y="41"/>
              </a:cxn>
              <a:cxn ang="0">
                <a:pos x="9" y="41"/>
              </a:cxn>
              <a:cxn ang="0">
                <a:pos x="14" y="39"/>
              </a:cxn>
              <a:cxn ang="0">
                <a:pos x="17" y="33"/>
              </a:cxn>
              <a:cxn ang="0">
                <a:pos x="20" y="19"/>
              </a:cxn>
              <a:cxn ang="0">
                <a:pos x="20" y="19"/>
              </a:cxn>
              <a:cxn ang="0">
                <a:pos x="20" y="11"/>
              </a:cxn>
              <a:cxn ang="0">
                <a:pos x="14" y="2"/>
              </a:cxn>
              <a:cxn ang="0">
                <a:pos x="14" y="0"/>
              </a:cxn>
              <a:cxn ang="0">
                <a:pos x="14" y="0"/>
              </a:cxn>
              <a:cxn ang="0">
                <a:pos x="28" y="14"/>
              </a:cxn>
              <a:cxn ang="0">
                <a:pos x="40" y="44"/>
              </a:cxn>
              <a:cxn ang="0">
                <a:pos x="48" y="44"/>
              </a:cxn>
              <a:cxn ang="0">
                <a:pos x="51" y="33"/>
              </a:cxn>
              <a:cxn ang="0">
                <a:pos x="51" y="33"/>
              </a:cxn>
              <a:cxn ang="0">
                <a:pos x="65" y="47"/>
              </a:cxn>
              <a:cxn ang="0">
                <a:pos x="76" y="63"/>
              </a:cxn>
              <a:cxn ang="0">
                <a:pos x="84" y="80"/>
              </a:cxn>
              <a:cxn ang="0">
                <a:pos x="90" y="94"/>
              </a:cxn>
              <a:cxn ang="0">
                <a:pos x="0" y="94"/>
              </a:cxn>
            </a:cxnLst>
            <a:rect l="0" t="0" r="r" b="b"/>
            <a:pathLst>
              <a:path w="90" h="94">
                <a:moveTo>
                  <a:pt x="0" y="94"/>
                </a:moveTo>
                <a:lnTo>
                  <a:pt x="9" y="41"/>
                </a:lnTo>
                <a:lnTo>
                  <a:pt x="9" y="41"/>
                </a:lnTo>
                <a:lnTo>
                  <a:pt x="14" y="39"/>
                </a:lnTo>
                <a:lnTo>
                  <a:pt x="17" y="33"/>
                </a:lnTo>
                <a:lnTo>
                  <a:pt x="20" y="19"/>
                </a:lnTo>
                <a:lnTo>
                  <a:pt x="20" y="19"/>
                </a:lnTo>
                <a:lnTo>
                  <a:pt x="20" y="11"/>
                </a:lnTo>
                <a:lnTo>
                  <a:pt x="14" y="2"/>
                </a:lnTo>
                <a:lnTo>
                  <a:pt x="14" y="0"/>
                </a:lnTo>
                <a:lnTo>
                  <a:pt x="14" y="0"/>
                </a:lnTo>
                <a:lnTo>
                  <a:pt x="28" y="14"/>
                </a:lnTo>
                <a:lnTo>
                  <a:pt x="40" y="44"/>
                </a:lnTo>
                <a:lnTo>
                  <a:pt x="48" y="44"/>
                </a:lnTo>
                <a:lnTo>
                  <a:pt x="51" y="33"/>
                </a:lnTo>
                <a:lnTo>
                  <a:pt x="51" y="33"/>
                </a:lnTo>
                <a:lnTo>
                  <a:pt x="65" y="47"/>
                </a:lnTo>
                <a:lnTo>
                  <a:pt x="76" y="63"/>
                </a:lnTo>
                <a:lnTo>
                  <a:pt x="84" y="80"/>
                </a:lnTo>
                <a:lnTo>
                  <a:pt x="90" y="94"/>
                </a:lnTo>
                <a:lnTo>
                  <a:pt x="0" y="9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" name="Freeform 1096"/>
          <p:cNvSpPr>
            <a:spLocks/>
          </p:cNvSpPr>
          <p:nvPr/>
        </p:nvSpPr>
        <p:spPr bwMode="auto">
          <a:xfrm>
            <a:off x="4376203" y="3923418"/>
            <a:ext cx="12334" cy="24669"/>
          </a:xfrm>
          <a:custGeom>
            <a:avLst/>
            <a:gdLst/>
            <a:ahLst/>
            <a:cxnLst>
              <a:cxn ang="0">
                <a:pos x="2" y="17"/>
              </a:cxn>
              <a:cxn ang="0">
                <a:pos x="2" y="17"/>
              </a:cxn>
              <a:cxn ang="0">
                <a:pos x="0" y="0"/>
              </a:cxn>
              <a:cxn ang="0">
                <a:pos x="0" y="0"/>
              </a:cxn>
              <a:cxn ang="0">
                <a:pos x="8" y="5"/>
              </a:cxn>
              <a:cxn ang="0">
                <a:pos x="8" y="5"/>
              </a:cxn>
              <a:cxn ang="0">
                <a:pos x="5" y="17"/>
              </a:cxn>
              <a:cxn ang="0">
                <a:pos x="2" y="17"/>
              </a:cxn>
            </a:cxnLst>
            <a:rect l="0" t="0" r="r" b="b"/>
            <a:pathLst>
              <a:path w="8" h="17">
                <a:moveTo>
                  <a:pt x="2" y="17"/>
                </a:moveTo>
                <a:lnTo>
                  <a:pt x="2" y="17"/>
                </a:lnTo>
                <a:lnTo>
                  <a:pt x="0" y="0"/>
                </a:lnTo>
                <a:lnTo>
                  <a:pt x="0" y="0"/>
                </a:lnTo>
                <a:lnTo>
                  <a:pt x="8" y="5"/>
                </a:lnTo>
                <a:lnTo>
                  <a:pt x="8" y="5"/>
                </a:lnTo>
                <a:lnTo>
                  <a:pt x="5" y="17"/>
                </a:lnTo>
                <a:lnTo>
                  <a:pt x="2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" name="Freeform 1097"/>
          <p:cNvSpPr>
            <a:spLocks noEditPoints="1"/>
          </p:cNvSpPr>
          <p:nvPr/>
        </p:nvSpPr>
        <p:spPr bwMode="auto">
          <a:xfrm>
            <a:off x="4064779" y="3762346"/>
            <a:ext cx="268256" cy="265551"/>
          </a:xfrm>
          <a:custGeom>
            <a:avLst/>
            <a:gdLst/>
            <a:ahLst/>
            <a:cxnLst>
              <a:cxn ang="0">
                <a:pos x="14" y="183"/>
              </a:cxn>
              <a:cxn ang="0">
                <a:pos x="0" y="0"/>
              </a:cxn>
              <a:cxn ang="0">
                <a:pos x="34" y="11"/>
              </a:cxn>
              <a:cxn ang="0">
                <a:pos x="73" y="28"/>
              </a:cxn>
              <a:cxn ang="0">
                <a:pos x="143" y="67"/>
              </a:cxn>
              <a:cxn ang="0">
                <a:pos x="171" y="89"/>
              </a:cxn>
              <a:cxn ang="0">
                <a:pos x="160" y="86"/>
              </a:cxn>
              <a:cxn ang="0">
                <a:pos x="148" y="86"/>
              </a:cxn>
              <a:cxn ang="0">
                <a:pos x="137" y="100"/>
              </a:cxn>
              <a:cxn ang="0">
                <a:pos x="134" y="108"/>
              </a:cxn>
              <a:cxn ang="0">
                <a:pos x="140" y="128"/>
              </a:cxn>
              <a:cxn ang="0">
                <a:pos x="160" y="133"/>
              </a:cxn>
              <a:cxn ang="0">
                <a:pos x="165" y="133"/>
              </a:cxn>
              <a:cxn ang="0">
                <a:pos x="14" y="183"/>
              </a:cxn>
              <a:cxn ang="0">
                <a:pos x="118" y="94"/>
              </a:cxn>
              <a:cxn ang="0">
                <a:pos x="118" y="103"/>
              </a:cxn>
              <a:cxn ang="0">
                <a:pos x="126" y="133"/>
              </a:cxn>
              <a:cxn ang="0">
                <a:pos x="126" y="100"/>
              </a:cxn>
              <a:cxn ang="0">
                <a:pos x="123" y="89"/>
              </a:cxn>
              <a:cxn ang="0">
                <a:pos x="118" y="86"/>
              </a:cxn>
              <a:cxn ang="0">
                <a:pos x="112" y="86"/>
              </a:cxn>
              <a:cxn ang="0">
                <a:pos x="104" y="89"/>
              </a:cxn>
              <a:cxn ang="0">
                <a:pos x="95" y="91"/>
              </a:cxn>
              <a:cxn ang="0">
                <a:pos x="87" y="86"/>
              </a:cxn>
              <a:cxn ang="0">
                <a:pos x="95" y="133"/>
              </a:cxn>
              <a:cxn ang="0">
                <a:pos x="95" y="97"/>
              </a:cxn>
              <a:cxn ang="0">
                <a:pos x="104" y="91"/>
              </a:cxn>
              <a:cxn ang="0">
                <a:pos x="109" y="91"/>
              </a:cxn>
              <a:cxn ang="0">
                <a:pos x="118" y="94"/>
              </a:cxn>
              <a:cxn ang="0">
                <a:pos x="50" y="91"/>
              </a:cxn>
              <a:cxn ang="0">
                <a:pos x="64" y="64"/>
              </a:cxn>
              <a:cxn ang="0">
                <a:pos x="50" y="83"/>
              </a:cxn>
              <a:cxn ang="0">
                <a:pos x="34" y="100"/>
              </a:cxn>
              <a:cxn ang="0">
                <a:pos x="36" y="83"/>
              </a:cxn>
              <a:cxn ang="0">
                <a:pos x="28" y="64"/>
              </a:cxn>
              <a:cxn ang="0">
                <a:pos x="36" y="133"/>
              </a:cxn>
              <a:cxn ang="0">
                <a:pos x="45" y="97"/>
              </a:cxn>
              <a:cxn ang="0">
                <a:pos x="81" y="133"/>
              </a:cxn>
            </a:cxnLst>
            <a:rect l="0" t="0" r="r" b="b"/>
            <a:pathLst>
              <a:path w="174" h="183">
                <a:moveTo>
                  <a:pt x="14" y="183"/>
                </a:moveTo>
                <a:lnTo>
                  <a:pt x="14" y="183"/>
                </a:lnTo>
                <a:lnTo>
                  <a:pt x="6" y="94"/>
                </a:lnTo>
                <a:lnTo>
                  <a:pt x="0" y="0"/>
                </a:lnTo>
                <a:lnTo>
                  <a:pt x="0" y="0"/>
                </a:lnTo>
                <a:lnTo>
                  <a:pt x="34" y="11"/>
                </a:lnTo>
                <a:lnTo>
                  <a:pt x="34" y="11"/>
                </a:lnTo>
                <a:lnTo>
                  <a:pt x="73" y="28"/>
                </a:lnTo>
                <a:lnTo>
                  <a:pt x="109" y="47"/>
                </a:lnTo>
                <a:lnTo>
                  <a:pt x="143" y="67"/>
                </a:lnTo>
                <a:lnTo>
                  <a:pt x="174" y="86"/>
                </a:lnTo>
                <a:lnTo>
                  <a:pt x="171" y="89"/>
                </a:lnTo>
                <a:lnTo>
                  <a:pt x="171" y="89"/>
                </a:lnTo>
                <a:lnTo>
                  <a:pt x="160" y="86"/>
                </a:lnTo>
                <a:lnTo>
                  <a:pt x="160" y="86"/>
                </a:lnTo>
                <a:lnTo>
                  <a:pt x="148" y="86"/>
                </a:lnTo>
                <a:lnTo>
                  <a:pt x="143" y="91"/>
                </a:lnTo>
                <a:lnTo>
                  <a:pt x="137" y="100"/>
                </a:lnTo>
                <a:lnTo>
                  <a:pt x="134" y="108"/>
                </a:lnTo>
                <a:lnTo>
                  <a:pt x="134" y="108"/>
                </a:lnTo>
                <a:lnTo>
                  <a:pt x="137" y="119"/>
                </a:lnTo>
                <a:lnTo>
                  <a:pt x="140" y="128"/>
                </a:lnTo>
                <a:lnTo>
                  <a:pt x="148" y="130"/>
                </a:lnTo>
                <a:lnTo>
                  <a:pt x="160" y="133"/>
                </a:lnTo>
                <a:lnTo>
                  <a:pt x="160" y="133"/>
                </a:lnTo>
                <a:lnTo>
                  <a:pt x="165" y="133"/>
                </a:lnTo>
                <a:lnTo>
                  <a:pt x="157" y="183"/>
                </a:lnTo>
                <a:lnTo>
                  <a:pt x="14" y="183"/>
                </a:lnTo>
                <a:close/>
                <a:moveTo>
                  <a:pt x="118" y="94"/>
                </a:moveTo>
                <a:lnTo>
                  <a:pt x="118" y="94"/>
                </a:lnTo>
                <a:lnTo>
                  <a:pt x="118" y="97"/>
                </a:lnTo>
                <a:lnTo>
                  <a:pt x="118" y="103"/>
                </a:lnTo>
                <a:lnTo>
                  <a:pt x="118" y="133"/>
                </a:lnTo>
                <a:lnTo>
                  <a:pt x="126" y="133"/>
                </a:lnTo>
                <a:lnTo>
                  <a:pt x="126" y="100"/>
                </a:lnTo>
                <a:lnTo>
                  <a:pt x="126" y="100"/>
                </a:lnTo>
                <a:lnTo>
                  <a:pt x="126" y="94"/>
                </a:lnTo>
                <a:lnTo>
                  <a:pt x="123" y="89"/>
                </a:lnTo>
                <a:lnTo>
                  <a:pt x="123" y="89"/>
                </a:lnTo>
                <a:lnTo>
                  <a:pt x="118" y="86"/>
                </a:lnTo>
                <a:lnTo>
                  <a:pt x="112" y="86"/>
                </a:lnTo>
                <a:lnTo>
                  <a:pt x="112" y="86"/>
                </a:lnTo>
                <a:lnTo>
                  <a:pt x="104" y="89"/>
                </a:lnTo>
                <a:lnTo>
                  <a:pt x="104" y="89"/>
                </a:lnTo>
                <a:lnTo>
                  <a:pt x="95" y="91"/>
                </a:lnTo>
                <a:lnTo>
                  <a:pt x="95" y="91"/>
                </a:lnTo>
                <a:lnTo>
                  <a:pt x="95" y="86"/>
                </a:lnTo>
                <a:lnTo>
                  <a:pt x="87" y="86"/>
                </a:lnTo>
                <a:lnTo>
                  <a:pt x="87" y="133"/>
                </a:lnTo>
                <a:lnTo>
                  <a:pt x="95" y="133"/>
                </a:lnTo>
                <a:lnTo>
                  <a:pt x="95" y="97"/>
                </a:lnTo>
                <a:lnTo>
                  <a:pt x="95" y="97"/>
                </a:lnTo>
                <a:lnTo>
                  <a:pt x="104" y="91"/>
                </a:lnTo>
                <a:lnTo>
                  <a:pt x="104" y="91"/>
                </a:lnTo>
                <a:lnTo>
                  <a:pt x="109" y="91"/>
                </a:lnTo>
                <a:lnTo>
                  <a:pt x="109" y="91"/>
                </a:lnTo>
                <a:lnTo>
                  <a:pt x="115" y="91"/>
                </a:lnTo>
                <a:lnTo>
                  <a:pt x="118" y="94"/>
                </a:lnTo>
                <a:close/>
                <a:moveTo>
                  <a:pt x="81" y="133"/>
                </a:moveTo>
                <a:lnTo>
                  <a:pt x="50" y="91"/>
                </a:lnTo>
                <a:lnTo>
                  <a:pt x="76" y="64"/>
                </a:lnTo>
                <a:lnTo>
                  <a:pt x="64" y="64"/>
                </a:lnTo>
                <a:lnTo>
                  <a:pt x="50" y="83"/>
                </a:lnTo>
                <a:lnTo>
                  <a:pt x="50" y="83"/>
                </a:lnTo>
                <a:lnTo>
                  <a:pt x="36" y="100"/>
                </a:lnTo>
                <a:lnTo>
                  <a:pt x="34" y="100"/>
                </a:lnTo>
                <a:lnTo>
                  <a:pt x="34" y="100"/>
                </a:lnTo>
                <a:lnTo>
                  <a:pt x="36" y="83"/>
                </a:lnTo>
                <a:lnTo>
                  <a:pt x="36" y="64"/>
                </a:lnTo>
                <a:lnTo>
                  <a:pt x="28" y="64"/>
                </a:lnTo>
                <a:lnTo>
                  <a:pt x="28" y="133"/>
                </a:lnTo>
                <a:lnTo>
                  <a:pt x="36" y="133"/>
                </a:lnTo>
                <a:lnTo>
                  <a:pt x="36" y="108"/>
                </a:lnTo>
                <a:lnTo>
                  <a:pt x="45" y="97"/>
                </a:lnTo>
                <a:lnTo>
                  <a:pt x="70" y="133"/>
                </a:lnTo>
                <a:lnTo>
                  <a:pt x="81" y="133"/>
                </a:lnTo>
                <a:lnTo>
                  <a:pt x="81" y="133"/>
                </a:lnTo>
                <a:close/>
              </a:path>
            </a:pathLst>
          </a:custGeom>
          <a:solidFill>
            <a:srgbClr val="F3C0A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" name="Freeform 1098"/>
          <p:cNvSpPr>
            <a:spLocks/>
          </p:cNvSpPr>
          <p:nvPr/>
        </p:nvSpPr>
        <p:spPr bwMode="auto">
          <a:xfrm>
            <a:off x="4064779" y="3762346"/>
            <a:ext cx="268256" cy="265551"/>
          </a:xfrm>
          <a:custGeom>
            <a:avLst/>
            <a:gdLst/>
            <a:ahLst/>
            <a:cxnLst>
              <a:cxn ang="0">
                <a:pos x="14" y="183"/>
              </a:cxn>
              <a:cxn ang="0">
                <a:pos x="14" y="183"/>
              </a:cxn>
              <a:cxn ang="0">
                <a:pos x="6" y="94"/>
              </a:cxn>
              <a:cxn ang="0">
                <a:pos x="0" y="0"/>
              </a:cxn>
              <a:cxn ang="0">
                <a:pos x="0" y="0"/>
              </a:cxn>
              <a:cxn ang="0">
                <a:pos x="34" y="11"/>
              </a:cxn>
              <a:cxn ang="0">
                <a:pos x="34" y="11"/>
              </a:cxn>
              <a:cxn ang="0">
                <a:pos x="73" y="28"/>
              </a:cxn>
              <a:cxn ang="0">
                <a:pos x="109" y="47"/>
              </a:cxn>
              <a:cxn ang="0">
                <a:pos x="143" y="67"/>
              </a:cxn>
              <a:cxn ang="0">
                <a:pos x="174" y="86"/>
              </a:cxn>
              <a:cxn ang="0">
                <a:pos x="171" y="89"/>
              </a:cxn>
              <a:cxn ang="0">
                <a:pos x="171" y="89"/>
              </a:cxn>
              <a:cxn ang="0">
                <a:pos x="160" y="86"/>
              </a:cxn>
              <a:cxn ang="0">
                <a:pos x="160" y="86"/>
              </a:cxn>
              <a:cxn ang="0">
                <a:pos x="148" y="86"/>
              </a:cxn>
              <a:cxn ang="0">
                <a:pos x="143" y="91"/>
              </a:cxn>
              <a:cxn ang="0">
                <a:pos x="137" y="100"/>
              </a:cxn>
              <a:cxn ang="0">
                <a:pos x="134" y="108"/>
              </a:cxn>
              <a:cxn ang="0">
                <a:pos x="134" y="108"/>
              </a:cxn>
              <a:cxn ang="0">
                <a:pos x="137" y="119"/>
              </a:cxn>
              <a:cxn ang="0">
                <a:pos x="140" y="128"/>
              </a:cxn>
              <a:cxn ang="0">
                <a:pos x="148" y="130"/>
              </a:cxn>
              <a:cxn ang="0">
                <a:pos x="160" y="133"/>
              </a:cxn>
              <a:cxn ang="0">
                <a:pos x="160" y="133"/>
              </a:cxn>
              <a:cxn ang="0">
                <a:pos x="165" y="133"/>
              </a:cxn>
              <a:cxn ang="0">
                <a:pos x="157" y="183"/>
              </a:cxn>
              <a:cxn ang="0">
                <a:pos x="14" y="183"/>
              </a:cxn>
            </a:cxnLst>
            <a:rect l="0" t="0" r="r" b="b"/>
            <a:pathLst>
              <a:path w="174" h="183">
                <a:moveTo>
                  <a:pt x="14" y="183"/>
                </a:moveTo>
                <a:lnTo>
                  <a:pt x="14" y="183"/>
                </a:lnTo>
                <a:lnTo>
                  <a:pt x="6" y="94"/>
                </a:lnTo>
                <a:lnTo>
                  <a:pt x="0" y="0"/>
                </a:lnTo>
                <a:lnTo>
                  <a:pt x="0" y="0"/>
                </a:lnTo>
                <a:lnTo>
                  <a:pt x="34" y="11"/>
                </a:lnTo>
                <a:lnTo>
                  <a:pt x="34" y="11"/>
                </a:lnTo>
                <a:lnTo>
                  <a:pt x="73" y="28"/>
                </a:lnTo>
                <a:lnTo>
                  <a:pt x="109" y="47"/>
                </a:lnTo>
                <a:lnTo>
                  <a:pt x="143" y="67"/>
                </a:lnTo>
                <a:lnTo>
                  <a:pt x="174" y="86"/>
                </a:lnTo>
                <a:lnTo>
                  <a:pt x="171" y="89"/>
                </a:lnTo>
                <a:lnTo>
                  <a:pt x="171" y="89"/>
                </a:lnTo>
                <a:lnTo>
                  <a:pt x="160" y="86"/>
                </a:lnTo>
                <a:lnTo>
                  <a:pt x="160" y="86"/>
                </a:lnTo>
                <a:lnTo>
                  <a:pt x="148" y="86"/>
                </a:lnTo>
                <a:lnTo>
                  <a:pt x="143" y="91"/>
                </a:lnTo>
                <a:lnTo>
                  <a:pt x="137" y="100"/>
                </a:lnTo>
                <a:lnTo>
                  <a:pt x="134" y="108"/>
                </a:lnTo>
                <a:lnTo>
                  <a:pt x="134" y="108"/>
                </a:lnTo>
                <a:lnTo>
                  <a:pt x="137" y="119"/>
                </a:lnTo>
                <a:lnTo>
                  <a:pt x="140" y="128"/>
                </a:lnTo>
                <a:lnTo>
                  <a:pt x="148" y="130"/>
                </a:lnTo>
                <a:lnTo>
                  <a:pt x="160" y="133"/>
                </a:lnTo>
                <a:lnTo>
                  <a:pt x="160" y="133"/>
                </a:lnTo>
                <a:lnTo>
                  <a:pt x="165" y="133"/>
                </a:lnTo>
                <a:lnTo>
                  <a:pt x="157" y="183"/>
                </a:lnTo>
                <a:lnTo>
                  <a:pt x="14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" name="Freeform 1099"/>
          <p:cNvSpPr>
            <a:spLocks/>
          </p:cNvSpPr>
          <p:nvPr/>
        </p:nvSpPr>
        <p:spPr bwMode="auto">
          <a:xfrm>
            <a:off x="4198907" y="3887141"/>
            <a:ext cx="60126" cy="68202"/>
          </a:xfrm>
          <a:custGeom>
            <a:avLst/>
            <a:gdLst/>
            <a:ahLst/>
            <a:cxnLst>
              <a:cxn ang="0">
                <a:pos x="31" y="8"/>
              </a:cxn>
              <a:cxn ang="0">
                <a:pos x="31" y="8"/>
              </a:cxn>
              <a:cxn ang="0">
                <a:pos x="31" y="11"/>
              </a:cxn>
              <a:cxn ang="0">
                <a:pos x="31" y="17"/>
              </a:cxn>
              <a:cxn ang="0">
                <a:pos x="31" y="47"/>
              </a:cxn>
              <a:cxn ang="0">
                <a:pos x="39" y="47"/>
              </a:cxn>
              <a:cxn ang="0">
                <a:pos x="39" y="14"/>
              </a:cxn>
              <a:cxn ang="0">
                <a:pos x="39" y="14"/>
              </a:cxn>
              <a:cxn ang="0">
                <a:pos x="39" y="8"/>
              </a:cxn>
              <a:cxn ang="0">
                <a:pos x="36" y="3"/>
              </a:cxn>
              <a:cxn ang="0">
                <a:pos x="36" y="3"/>
              </a:cxn>
              <a:cxn ang="0">
                <a:pos x="31" y="0"/>
              </a:cxn>
              <a:cxn ang="0">
                <a:pos x="25" y="0"/>
              </a:cxn>
              <a:cxn ang="0">
                <a:pos x="25" y="0"/>
              </a:cxn>
              <a:cxn ang="0">
                <a:pos x="17" y="3"/>
              </a:cxn>
              <a:cxn ang="0">
                <a:pos x="17" y="3"/>
              </a:cxn>
              <a:cxn ang="0">
                <a:pos x="8" y="5"/>
              </a:cxn>
              <a:cxn ang="0">
                <a:pos x="8" y="5"/>
              </a:cxn>
              <a:cxn ang="0">
                <a:pos x="8" y="0"/>
              </a:cxn>
              <a:cxn ang="0">
                <a:pos x="0" y="0"/>
              </a:cxn>
              <a:cxn ang="0">
                <a:pos x="0" y="47"/>
              </a:cxn>
              <a:cxn ang="0">
                <a:pos x="8" y="47"/>
              </a:cxn>
              <a:cxn ang="0">
                <a:pos x="8" y="11"/>
              </a:cxn>
              <a:cxn ang="0">
                <a:pos x="8" y="11"/>
              </a:cxn>
              <a:cxn ang="0">
                <a:pos x="17" y="5"/>
              </a:cxn>
              <a:cxn ang="0">
                <a:pos x="17" y="5"/>
              </a:cxn>
              <a:cxn ang="0">
                <a:pos x="22" y="5"/>
              </a:cxn>
              <a:cxn ang="0">
                <a:pos x="22" y="5"/>
              </a:cxn>
              <a:cxn ang="0">
                <a:pos x="28" y="5"/>
              </a:cxn>
              <a:cxn ang="0">
                <a:pos x="31" y="8"/>
              </a:cxn>
            </a:cxnLst>
            <a:rect l="0" t="0" r="r" b="b"/>
            <a:pathLst>
              <a:path w="39" h="47">
                <a:moveTo>
                  <a:pt x="31" y="8"/>
                </a:moveTo>
                <a:lnTo>
                  <a:pt x="31" y="8"/>
                </a:lnTo>
                <a:lnTo>
                  <a:pt x="31" y="11"/>
                </a:lnTo>
                <a:lnTo>
                  <a:pt x="31" y="17"/>
                </a:lnTo>
                <a:lnTo>
                  <a:pt x="31" y="47"/>
                </a:lnTo>
                <a:lnTo>
                  <a:pt x="39" y="47"/>
                </a:lnTo>
                <a:lnTo>
                  <a:pt x="39" y="14"/>
                </a:lnTo>
                <a:lnTo>
                  <a:pt x="39" y="14"/>
                </a:lnTo>
                <a:lnTo>
                  <a:pt x="39" y="8"/>
                </a:lnTo>
                <a:lnTo>
                  <a:pt x="36" y="3"/>
                </a:lnTo>
                <a:lnTo>
                  <a:pt x="36" y="3"/>
                </a:lnTo>
                <a:lnTo>
                  <a:pt x="31" y="0"/>
                </a:lnTo>
                <a:lnTo>
                  <a:pt x="25" y="0"/>
                </a:lnTo>
                <a:lnTo>
                  <a:pt x="25" y="0"/>
                </a:lnTo>
                <a:lnTo>
                  <a:pt x="17" y="3"/>
                </a:lnTo>
                <a:lnTo>
                  <a:pt x="17" y="3"/>
                </a:lnTo>
                <a:lnTo>
                  <a:pt x="8" y="5"/>
                </a:lnTo>
                <a:lnTo>
                  <a:pt x="8" y="5"/>
                </a:lnTo>
                <a:lnTo>
                  <a:pt x="8" y="0"/>
                </a:lnTo>
                <a:lnTo>
                  <a:pt x="0" y="0"/>
                </a:lnTo>
                <a:lnTo>
                  <a:pt x="0" y="47"/>
                </a:lnTo>
                <a:lnTo>
                  <a:pt x="8" y="47"/>
                </a:lnTo>
                <a:lnTo>
                  <a:pt x="8" y="11"/>
                </a:lnTo>
                <a:lnTo>
                  <a:pt x="8" y="11"/>
                </a:lnTo>
                <a:lnTo>
                  <a:pt x="17" y="5"/>
                </a:lnTo>
                <a:lnTo>
                  <a:pt x="17" y="5"/>
                </a:lnTo>
                <a:lnTo>
                  <a:pt x="22" y="5"/>
                </a:lnTo>
                <a:lnTo>
                  <a:pt x="22" y="5"/>
                </a:lnTo>
                <a:lnTo>
                  <a:pt x="28" y="5"/>
                </a:lnTo>
                <a:lnTo>
                  <a:pt x="31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" name="Freeform 1100"/>
          <p:cNvSpPr>
            <a:spLocks/>
          </p:cNvSpPr>
          <p:nvPr/>
        </p:nvSpPr>
        <p:spPr bwMode="auto">
          <a:xfrm>
            <a:off x="4107947" y="3855217"/>
            <a:ext cx="81710" cy="100126"/>
          </a:xfrm>
          <a:custGeom>
            <a:avLst/>
            <a:gdLst/>
            <a:ahLst/>
            <a:cxnLst>
              <a:cxn ang="0">
                <a:pos x="53" y="69"/>
              </a:cxn>
              <a:cxn ang="0">
                <a:pos x="22" y="27"/>
              </a:cxn>
              <a:cxn ang="0">
                <a:pos x="48" y="0"/>
              </a:cxn>
              <a:cxn ang="0">
                <a:pos x="36" y="0"/>
              </a:cxn>
              <a:cxn ang="0">
                <a:pos x="22" y="19"/>
              </a:cxn>
              <a:cxn ang="0">
                <a:pos x="22" y="19"/>
              </a:cxn>
              <a:cxn ang="0">
                <a:pos x="8" y="36"/>
              </a:cxn>
              <a:cxn ang="0">
                <a:pos x="6" y="36"/>
              </a:cxn>
              <a:cxn ang="0">
                <a:pos x="6" y="36"/>
              </a:cxn>
              <a:cxn ang="0">
                <a:pos x="8" y="19"/>
              </a:cxn>
              <a:cxn ang="0">
                <a:pos x="8" y="0"/>
              </a:cxn>
              <a:cxn ang="0">
                <a:pos x="0" y="0"/>
              </a:cxn>
              <a:cxn ang="0">
                <a:pos x="0" y="69"/>
              </a:cxn>
              <a:cxn ang="0">
                <a:pos x="8" y="69"/>
              </a:cxn>
              <a:cxn ang="0">
                <a:pos x="8" y="44"/>
              </a:cxn>
              <a:cxn ang="0">
                <a:pos x="17" y="33"/>
              </a:cxn>
              <a:cxn ang="0">
                <a:pos x="42" y="69"/>
              </a:cxn>
              <a:cxn ang="0">
                <a:pos x="53" y="69"/>
              </a:cxn>
              <a:cxn ang="0">
                <a:pos x="53" y="69"/>
              </a:cxn>
            </a:cxnLst>
            <a:rect l="0" t="0" r="r" b="b"/>
            <a:pathLst>
              <a:path w="53" h="69">
                <a:moveTo>
                  <a:pt x="53" y="69"/>
                </a:moveTo>
                <a:lnTo>
                  <a:pt x="22" y="27"/>
                </a:lnTo>
                <a:lnTo>
                  <a:pt x="48" y="0"/>
                </a:lnTo>
                <a:lnTo>
                  <a:pt x="36" y="0"/>
                </a:lnTo>
                <a:lnTo>
                  <a:pt x="22" y="19"/>
                </a:lnTo>
                <a:lnTo>
                  <a:pt x="22" y="19"/>
                </a:lnTo>
                <a:lnTo>
                  <a:pt x="8" y="36"/>
                </a:lnTo>
                <a:lnTo>
                  <a:pt x="6" y="36"/>
                </a:lnTo>
                <a:lnTo>
                  <a:pt x="6" y="36"/>
                </a:lnTo>
                <a:lnTo>
                  <a:pt x="8" y="19"/>
                </a:lnTo>
                <a:lnTo>
                  <a:pt x="8" y="0"/>
                </a:lnTo>
                <a:lnTo>
                  <a:pt x="0" y="0"/>
                </a:lnTo>
                <a:lnTo>
                  <a:pt x="0" y="69"/>
                </a:lnTo>
                <a:lnTo>
                  <a:pt x="8" y="69"/>
                </a:lnTo>
                <a:lnTo>
                  <a:pt x="8" y="44"/>
                </a:lnTo>
                <a:lnTo>
                  <a:pt x="17" y="33"/>
                </a:lnTo>
                <a:lnTo>
                  <a:pt x="42" y="69"/>
                </a:lnTo>
                <a:lnTo>
                  <a:pt x="53" y="69"/>
                </a:lnTo>
                <a:lnTo>
                  <a:pt x="53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" name="Freeform 1101"/>
          <p:cNvSpPr>
            <a:spLocks noEditPoints="1"/>
          </p:cNvSpPr>
          <p:nvPr/>
        </p:nvSpPr>
        <p:spPr bwMode="auto">
          <a:xfrm>
            <a:off x="4311451" y="3891494"/>
            <a:ext cx="24667" cy="136403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8" y="41"/>
              </a:cxn>
              <a:cxn ang="0">
                <a:pos x="8" y="41"/>
              </a:cxn>
              <a:cxn ang="0">
                <a:pos x="11" y="41"/>
              </a:cxn>
              <a:cxn ang="0">
                <a:pos x="2" y="94"/>
              </a:cxn>
              <a:cxn ang="0">
                <a:pos x="0" y="94"/>
              </a:cxn>
              <a:cxn ang="0">
                <a:pos x="14" y="2"/>
              </a:cxn>
              <a:cxn ang="0">
                <a:pos x="14" y="0"/>
              </a:cxn>
              <a:cxn ang="0">
                <a:pos x="14" y="0"/>
              </a:cxn>
              <a:cxn ang="0">
                <a:pos x="16" y="0"/>
              </a:cxn>
              <a:cxn ang="0">
                <a:pos x="16" y="2"/>
              </a:cxn>
              <a:cxn ang="0">
                <a:pos x="16" y="2"/>
              </a:cxn>
              <a:cxn ang="0">
                <a:pos x="14" y="2"/>
              </a:cxn>
            </a:cxnLst>
            <a:rect l="0" t="0" r="r" b="b"/>
            <a:pathLst>
              <a:path w="16" h="94">
                <a:moveTo>
                  <a:pt x="0" y="94"/>
                </a:moveTo>
                <a:lnTo>
                  <a:pt x="8" y="41"/>
                </a:lnTo>
                <a:lnTo>
                  <a:pt x="8" y="41"/>
                </a:lnTo>
                <a:lnTo>
                  <a:pt x="11" y="41"/>
                </a:lnTo>
                <a:lnTo>
                  <a:pt x="2" y="94"/>
                </a:lnTo>
                <a:lnTo>
                  <a:pt x="0" y="94"/>
                </a:lnTo>
                <a:close/>
                <a:moveTo>
                  <a:pt x="14" y="2"/>
                </a:moveTo>
                <a:lnTo>
                  <a:pt x="14" y="0"/>
                </a:lnTo>
                <a:lnTo>
                  <a:pt x="14" y="0"/>
                </a:lnTo>
                <a:lnTo>
                  <a:pt x="16" y="0"/>
                </a:lnTo>
                <a:lnTo>
                  <a:pt x="16" y="2"/>
                </a:lnTo>
                <a:lnTo>
                  <a:pt x="16" y="2"/>
                </a:lnTo>
                <a:lnTo>
                  <a:pt x="14" y="2"/>
                </a:lnTo>
                <a:close/>
              </a:path>
            </a:pathLst>
          </a:custGeom>
          <a:solidFill>
            <a:srgbClr val="D4A18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" name="Freeform 1102"/>
          <p:cNvSpPr>
            <a:spLocks/>
          </p:cNvSpPr>
          <p:nvPr/>
        </p:nvSpPr>
        <p:spPr bwMode="auto">
          <a:xfrm>
            <a:off x="4311451" y="3950989"/>
            <a:ext cx="16959" cy="76908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8" y="0"/>
              </a:cxn>
              <a:cxn ang="0">
                <a:pos x="8" y="0"/>
              </a:cxn>
              <a:cxn ang="0">
                <a:pos x="11" y="0"/>
              </a:cxn>
              <a:cxn ang="0">
                <a:pos x="2" y="53"/>
              </a:cxn>
              <a:cxn ang="0">
                <a:pos x="0" y="53"/>
              </a:cxn>
            </a:cxnLst>
            <a:rect l="0" t="0" r="r" b="b"/>
            <a:pathLst>
              <a:path w="11" h="53">
                <a:moveTo>
                  <a:pt x="0" y="53"/>
                </a:moveTo>
                <a:lnTo>
                  <a:pt x="8" y="0"/>
                </a:lnTo>
                <a:lnTo>
                  <a:pt x="8" y="0"/>
                </a:lnTo>
                <a:lnTo>
                  <a:pt x="11" y="0"/>
                </a:lnTo>
                <a:lnTo>
                  <a:pt x="2" y="53"/>
                </a:lnTo>
                <a:lnTo>
                  <a:pt x="0" y="5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" name="Freeform 1103"/>
          <p:cNvSpPr>
            <a:spLocks/>
          </p:cNvSpPr>
          <p:nvPr/>
        </p:nvSpPr>
        <p:spPr bwMode="auto">
          <a:xfrm>
            <a:off x="4333035" y="3891494"/>
            <a:ext cx="3083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" name="Freeform 1104"/>
          <p:cNvSpPr>
            <a:spLocks noEditPoints="1"/>
          </p:cNvSpPr>
          <p:nvPr/>
        </p:nvSpPr>
        <p:spPr bwMode="auto">
          <a:xfrm>
            <a:off x="4306826" y="3887141"/>
            <a:ext cx="26209" cy="140757"/>
          </a:xfrm>
          <a:custGeom>
            <a:avLst/>
            <a:gdLst/>
            <a:ahLst/>
            <a:cxnLst>
              <a:cxn ang="0">
                <a:pos x="0" y="97"/>
              </a:cxn>
              <a:cxn ang="0">
                <a:pos x="8" y="47"/>
              </a:cxn>
              <a:cxn ang="0">
                <a:pos x="8" y="47"/>
              </a:cxn>
              <a:cxn ang="0">
                <a:pos x="11" y="44"/>
              </a:cxn>
              <a:cxn ang="0">
                <a:pos x="3" y="97"/>
              </a:cxn>
              <a:cxn ang="0">
                <a:pos x="0" y="97"/>
              </a:cxn>
              <a:cxn ang="0">
                <a:pos x="14" y="3"/>
              </a:cxn>
              <a:cxn ang="0">
                <a:pos x="17" y="0"/>
              </a:cxn>
              <a:cxn ang="0">
                <a:pos x="17" y="0"/>
              </a:cxn>
              <a:cxn ang="0">
                <a:pos x="17" y="3"/>
              </a:cxn>
              <a:cxn ang="0">
                <a:pos x="17" y="5"/>
              </a:cxn>
              <a:cxn ang="0">
                <a:pos x="17" y="5"/>
              </a:cxn>
              <a:cxn ang="0">
                <a:pos x="14" y="3"/>
              </a:cxn>
            </a:cxnLst>
            <a:rect l="0" t="0" r="r" b="b"/>
            <a:pathLst>
              <a:path w="17" h="97">
                <a:moveTo>
                  <a:pt x="0" y="97"/>
                </a:moveTo>
                <a:lnTo>
                  <a:pt x="8" y="47"/>
                </a:lnTo>
                <a:lnTo>
                  <a:pt x="8" y="47"/>
                </a:lnTo>
                <a:lnTo>
                  <a:pt x="11" y="44"/>
                </a:lnTo>
                <a:lnTo>
                  <a:pt x="3" y="97"/>
                </a:lnTo>
                <a:lnTo>
                  <a:pt x="0" y="97"/>
                </a:lnTo>
                <a:close/>
                <a:moveTo>
                  <a:pt x="14" y="3"/>
                </a:moveTo>
                <a:lnTo>
                  <a:pt x="17" y="0"/>
                </a:lnTo>
                <a:lnTo>
                  <a:pt x="17" y="0"/>
                </a:lnTo>
                <a:lnTo>
                  <a:pt x="17" y="3"/>
                </a:lnTo>
                <a:lnTo>
                  <a:pt x="17" y="5"/>
                </a:lnTo>
                <a:lnTo>
                  <a:pt x="17" y="5"/>
                </a:lnTo>
                <a:lnTo>
                  <a:pt x="14" y="3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0" name="Freeform 1105"/>
          <p:cNvSpPr>
            <a:spLocks/>
          </p:cNvSpPr>
          <p:nvPr/>
        </p:nvSpPr>
        <p:spPr bwMode="auto">
          <a:xfrm>
            <a:off x="4306826" y="3950989"/>
            <a:ext cx="16959" cy="76908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8" y="3"/>
              </a:cxn>
              <a:cxn ang="0">
                <a:pos x="8" y="3"/>
              </a:cxn>
              <a:cxn ang="0">
                <a:pos x="11" y="0"/>
              </a:cxn>
              <a:cxn ang="0">
                <a:pos x="3" y="53"/>
              </a:cxn>
              <a:cxn ang="0">
                <a:pos x="0" y="53"/>
              </a:cxn>
            </a:cxnLst>
            <a:rect l="0" t="0" r="r" b="b"/>
            <a:pathLst>
              <a:path w="11" h="53">
                <a:moveTo>
                  <a:pt x="0" y="53"/>
                </a:moveTo>
                <a:lnTo>
                  <a:pt x="8" y="3"/>
                </a:lnTo>
                <a:lnTo>
                  <a:pt x="8" y="3"/>
                </a:lnTo>
                <a:lnTo>
                  <a:pt x="11" y="0"/>
                </a:lnTo>
                <a:lnTo>
                  <a:pt x="3" y="53"/>
                </a:lnTo>
                <a:lnTo>
                  <a:pt x="0" y="5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" name="Freeform 1106"/>
          <p:cNvSpPr>
            <a:spLocks/>
          </p:cNvSpPr>
          <p:nvPr/>
        </p:nvSpPr>
        <p:spPr bwMode="auto">
          <a:xfrm>
            <a:off x="4328410" y="3887141"/>
            <a:ext cx="4625" cy="7256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3" y="3"/>
              </a:cxn>
              <a:cxn ang="0">
                <a:pos x="3" y="5"/>
              </a:cxn>
              <a:cxn ang="0">
                <a:pos x="3" y="5"/>
              </a:cxn>
              <a:cxn ang="0">
                <a:pos x="0" y="3"/>
              </a:cxn>
            </a:cxnLst>
            <a:rect l="0" t="0" r="r" b="b"/>
            <a:pathLst>
              <a:path w="3" h="5">
                <a:moveTo>
                  <a:pt x="0" y="3"/>
                </a:moveTo>
                <a:lnTo>
                  <a:pt x="3" y="0"/>
                </a:lnTo>
                <a:lnTo>
                  <a:pt x="3" y="0"/>
                </a:lnTo>
                <a:lnTo>
                  <a:pt x="3" y="3"/>
                </a:lnTo>
                <a:lnTo>
                  <a:pt x="3" y="5"/>
                </a:lnTo>
                <a:lnTo>
                  <a:pt x="3" y="5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2" name="Freeform 1107"/>
          <p:cNvSpPr>
            <a:spLocks/>
          </p:cNvSpPr>
          <p:nvPr/>
        </p:nvSpPr>
        <p:spPr bwMode="auto">
          <a:xfrm>
            <a:off x="4086363" y="4032251"/>
            <a:ext cx="3715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146" y="0"/>
              </a:cxn>
              <a:cxn ang="0">
                <a:pos x="148" y="0"/>
              </a:cxn>
              <a:cxn ang="0">
                <a:pos x="148" y="0"/>
              </a:cxn>
              <a:cxn ang="0">
                <a:pos x="238" y="0"/>
              </a:cxn>
              <a:cxn ang="0">
                <a:pos x="238" y="0"/>
              </a:cxn>
              <a:cxn ang="0">
                <a:pos x="241" y="2"/>
              </a:cxn>
              <a:cxn ang="0">
                <a:pos x="0" y="2"/>
              </a:cxn>
            </a:cxnLst>
            <a:rect l="0" t="0" r="r" b="b"/>
            <a:pathLst>
              <a:path w="241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146" y="0"/>
                </a:lnTo>
                <a:lnTo>
                  <a:pt x="148" y="0"/>
                </a:lnTo>
                <a:lnTo>
                  <a:pt x="148" y="0"/>
                </a:lnTo>
                <a:lnTo>
                  <a:pt x="238" y="0"/>
                </a:lnTo>
                <a:lnTo>
                  <a:pt x="238" y="0"/>
                </a:lnTo>
                <a:lnTo>
                  <a:pt x="241" y="2"/>
                </a:lnTo>
                <a:lnTo>
                  <a:pt x="0" y="2"/>
                </a:lnTo>
                <a:close/>
              </a:path>
            </a:pathLst>
          </a:custGeom>
          <a:solidFill>
            <a:srgbClr val="D5BBA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" name="Freeform 1108"/>
          <p:cNvSpPr>
            <a:spLocks/>
          </p:cNvSpPr>
          <p:nvPr/>
        </p:nvSpPr>
        <p:spPr bwMode="auto">
          <a:xfrm>
            <a:off x="4086363" y="4032251"/>
            <a:ext cx="3715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146" y="0"/>
              </a:cxn>
              <a:cxn ang="0">
                <a:pos x="148" y="0"/>
              </a:cxn>
              <a:cxn ang="0">
                <a:pos x="148" y="0"/>
              </a:cxn>
              <a:cxn ang="0">
                <a:pos x="238" y="0"/>
              </a:cxn>
              <a:cxn ang="0">
                <a:pos x="238" y="0"/>
              </a:cxn>
              <a:cxn ang="0">
                <a:pos x="241" y="2"/>
              </a:cxn>
              <a:cxn ang="0">
                <a:pos x="0" y="2"/>
              </a:cxn>
            </a:cxnLst>
            <a:rect l="0" t="0" r="r" b="b"/>
            <a:pathLst>
              <a:path w="241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146" y="0"/>
                </a:lnTo>
                <a:lnTo>
                  <a:pt x="148" y="0"/>
                </a:lnTo>
                <a:lnTo>
                  <a:pt x="148" y="0"/>
                </a:lnTo>
                <a:lnTo>
                  <a:pt x="238" y="0"/>
                </a:lnTo>
                <a:lnTo>
                  <a:pt x="238" y="0"/>
                </a:lnTo>
                <a:lnTo>
                  <a:pt x="241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4" name="Freeform 1109"/>
          <p:cNvSpPr>
            <a:spLocks/>
          </p:cNvSpPr>
          <p:nvPr/>
        </p:nvSpPr>
        <p:spPr bwMode="auto">
          <a:xfrm>
            <a:off x="4314535" y="4027898"/>
            <a:ext cx="13875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90" y="0"/>
              </a:cxn>
              <a:cxn ang="0">
                <a:pos x="90" y="0"/>
              </a:cxn>
              <a:cxn ang="0">
                <a:pos x="90" y="3"/>
              </a:cxn>
              <a:cxn ang="0">
                <a:pos x="0" y="3"/>
              </a:cxn>
            </a:cxnLst>
            <a:rect l="0" t="0" r="r" b="b"/>
            <a:pathLst>
              <a:path w="90" h="3">
                <a:moveTo>
                  <a:pt x="0" y="3"/>
                </a:moveTo>
                <a:lnTo>
                  <a:pt x="0" y="0"/>
                </a:lnTo>
                <a:lnTo>
                  <a:pt x="90" y="0"/>
                </a:lnTo>
                <a:lnTo>
                  <a:pt x="90" y="0"/>
                </a:lnTo>
                <a:lnTo>
                  <a:pt x="90" y="3"/>
                </a:lnTo>
                <a:lnTo>
                  <a:pt x="0" y="3"/>
                </a:lnTo>
                <a:close/>
              </a:path>
            </a:pathLst>
          </a:custGeom>
          <a:solidFill>
            <a:srgbClr val="D4A18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5" name="Freeform 1110"/>
          <p:cNvSpPr>
            <a:spLocks/>
          </p:cNvSpPr>
          <p:nvPr/>
        </p:nvSpPr>
        <p:spPr bwMode="auto">
          <a:xfrm>
            <a:off x="4314535" y="4027898"/>
            <a:ext cx="13875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90" y="0"/>
              </a:cxn>
              <a:cxn ang="0">
                <a:pos x="90" y="0"/>
              </a:cxn>
              <a:cxn ang="0">
                <a:pos x="90" y="3"/>
              </a:cxn>
              <a:cxn ang="0">
                <a:pos x="0" y="3"/>
              </a:cxn>
            </a:cxnLst>
            <a:rect l="0" t="0" r="r" b="b"/>
            <a:pathLst>
              <a:path w="90" h="3">
                <a:moveTo>
                  <a:pt x="0" y="3"/>
                </a:moveTo>
                <a:lnTo>
                  <a:pt x="0" y="0"/>
                </a:lnTo>
                <a:lnTo>
                  <a:pt x="90" y="0"/>
                </a:lnTo>
                <a:lnTo>
                  <a:pt x="90" y="0"/>
                </a:lnTo>
                <a:lnTo>
                  <a:pt x="9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6" name="Freeform 1111"/>
          <p:cNvSpPr>
            <a:spLocks/>
          </p:cNvSpPr>
          <p:nvPr/>
        </p:nvSpPr>
        <p:spPr bwMode="auto">
          <a:xfrm>
            <a:off x="4086363" y="4027898"/>
            <a:ext cx="225088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43" y="0"/>
              </a:cxn>
              <a:cxn ang="0">
                <a:pos x="143" y="3"/>
              </a:cxn>
              <a:cxn ang="0">
                <a:pos x="146" y="3"/>
              </a:cxn>
              <a:cxn ang="0">
                <a:pos x="0" y="3"/>
              </a:cxn>
            </a:cxnLst>
            <a:rect l="0" t="0" r="r" b="b"/>
            <a:pathLst>
              <a:path w="14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143" y="0"/>
                </a:lnTo>
                <a:lnTo>
                  <a:pt x="143" y="3"/>
                </a:lnTo>
                <a:lnTo>
                  <a:pt x="146" y="3"/>
                </a:lnTo>
                <a:lnTo>
                  <a:pt x="0" y="3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7" name="Freeform 1112"/>
          <p:cNvSpPr>
            <a:spLocks/>
          </p:cNvSpPr>
          <p:nvPr/>
        </p:nvSpPr>
        <p:spPr bwMode="auto">
          <a:xfrm>
            <a:off x="4086363" y="4027898"/>
            <a:ext cx="225088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43" y="0"/>
              </a:cxn>
              <a:cxn ang="0">
                <a:pos x="143" y="3"/>
              </a:cxn>
              <a:cxn ang="0">
                <a:pos x="146" y="3"/>
              </a:cxn>
              <a:cxn ang="0">
                <a:pos x="0" y="3"/>
              </a:cxn>
            </a:cxnLst>
            <a:rect l="0" t="0" r="r" b="b"/>
            <a:pathLst>
              <a:path w="14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143" y="0"/>
                </a:lnTo>
                <a:lnTo>
                  <a:pt x="143" y="3"/>
                </a:lnTo>
                <a:lnTo>
                  <a:pt x="14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8" name="Rectangle 1113"/>
          <p:cNvSpPr>
            <a:spLocks noChangeArrowheads="1"/>
          </p:cNvSpPr>
          <p:nvPr/>
        </p:nvSpPr>
        <p:spPr bwMode="auto">
          <a:xfrm>
            <a:off x="4311451" y="4032251"/>
            <a:ext cx="3083" cy="1451"/>
          </a:xfrm>
          <a:prstGeom prst="rect">
            <a:avLst/>
          </a:prstGeom>
          <a:solidFill>
            <a:srgbClr val="D5BB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9" name="Rectangle 1114"/>
          <p:cNvSpPr>
            <a:spLocks noChangeArrowheads="1"/>
          </p:cNvSpPr>
          <p:nvPr/>
        </p:nvSpPr>
        <p:spPr bwMode="auto">
          <a:xfrm>
            <a:off x="4311451" y="4032251"/>
            <a:ext cx="3083" cy="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0" name="Rectangle 1115"/>
          <p:cNvSpPr>
            <a:spLocks noChangeArrowheads="1"/>
          </p:cNvSpPr>
          <p:nvPr/>
        </p:nvSpPr>
        <p:spPr bwMode="auto">
          <a:xfrm>
            <a:off x="4311451" y="4027898"/>
            <a:ext cx="3083" cy="4353"/>
          </a:xfrm>
          <a:prstGeom prst="rect">
            <a:avLst/>
          </a:prstGeom>
          <a:solidFill>
            <a:srgbClr val="D4A18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1" name="Rectangle 1116"/>
          <p:cNvSpPr>
            <a:spLocks noChangeArrowheads="1"/>
          </p:cNvSpPr>
          <p:nvPr/>
        </p:nvSpPr>
        <p:spPr bwMode="auto">
          <a:xfrm>
            <a:off x="4311451" y="4027898"/>
            <a:ext cx="3083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" name="Freeform 1117"/>
          <p:cNvSpPr>
            <a:spLocks/>
          </p:cNvSpPr>
          <p:nvPr/>
        </p:nvSpPr>
        <p:spPr bwMode="auto">
          <a:xfrm>
            <a:off x="4306826" y="4027898"/>
            <a:ext cx="4625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3" h="3">
                <a:moveTo>
                  <a:pt x="3" y="3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" y="3"/>
                </a:lnTo>
                <a:lnTo>
                  <a:pt x="3" y="3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3" name="Freeform 1118"/>
          <p:cNvSpPr>
            <a:spLocks/>
          </p:cNvSpPr>
          <p:nvPr/>
        </p:nvSpPr>
        <p:spPr bwMode="auto">
          <a:xfrm>
            <a:off x="4306826" y="4027898"/>
            <a:ext cx="4625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0" y="3"/>
              </a:cxn>
              <a:cxn ang="0">
                <a:pos x="0" y="0"/>
              </a:cxn>
              <a:cxn ang="0">
                <a:pos x="3" y="0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3" h="3">
                <a:moveTo>
                  <a:pt x="3" y="3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4" name="Freeform 1119"/>
          <p:cNvSpPr>
            <a:spLocks/>
          </p:cNvSpPr>
          <p:nvPr/>
        </p:nvSpPr>
        <p:spPr bwMode="auto">
          <a:xfrm>
            <a:off x="4098696" y="4136730"/>
            <a:ext cx="354591" cy="2902"/>
          </a:xfrm>
          <a:custGeom>
            <a:avLst/>
            <a:gdLst/>
            <a:ahLst/>
            <a:cxnLst>
              <a:cxn ang="0">
                <a:pos x="126" y="2"/>
              </a:cxn>
              <a:cxn ang="0">
                <a:pos x="124" y="2"/>
              </a:cxn>
              <a:cxn ang="0">
                <a:pos x="124" y="2"/>
              </a:cxn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230" y="0"/>
              </a:cxn>
              <a:cxn ang="0">
                <a:pos x="230" y="0"/>
              </a:cxn>
              <a:cxn ang="0">
                <a:pos x="230" y="2"/>
              </a:cxn>
              <a:cxn ang="0">
                <a:pos x="126" y="2"/>
              </a:cxn>
            </a:cxnLst>
            <a:rect l="0" t="0" r="r" b="b"/>
            <a:pathLst>
              <a:path w="230" h="2">
                <a:moveTo>
                  <a:pt x="126" y="2"/>
                </a:moveTo>
                <a:lnTo>
                  <a:pt x="124" y="2"/>
                </a:lnTo>
                <a:lnTo>
                  <a:pt x="124" y="2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230" y="0"/>
                </a:lnTo>
                <a:lnTo>
                  <a:pt x="230" y="0"/>
                </a:lnTo>
                <a:lnTo>
                  <a:pt x="230" y="2"/>
                </a:lnTo>
                <a:lnTo>
                  <a:pt x="126" y="2"/>
                </a:lnTo>
                <a:close/>
              </a:path>
            </a:pathLst>
          </a:custGeom>
          <a:solidFill>
            <a:srgbClr val="D5BBA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5" name="Freeform 1120"/>
          <p:cNvSpPr>
            <a:spLocks/>
          </p:cNvSpPr>
          <p:nvPr/>
        </p:nvSpPr>
        <p:spPr bwMode="auto">
          <a:xfrm>
            <a:off x="4098696" y="4136730"/>
            <a:ext cx="354591" cy="2902"/>
          </a:xfrm>
          <a:custGeom>
            <a:avLst/>
            <a:gdLst/>
            <a:ahLst/>
            <a:cxnLst>
              <a:cxn ang="0">
                <a:pos x="126" y="2"/>
              </a:cxn>
              <a:cxn ang="0">
                <a:pos x="124" y="2"/>
              </a:cxn>
              <a:cxn ang="0">
                <a:pos x="124" y="2"/>
              </a:cxn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230" y="0"/>
              </a:cxn>
              <a:cxn ang="0">
                <a:pos x="230" y="0"/>
              </a:cxn>
              <a:cxn ang="0">
                <a:pos x="230" y="2"/>
              </a:cxn>
              <a:cxn ang="0">
                <a:pos x="126" y="2"/>
              </a:cxn>
            </a:cxnLst>
            <a:rect l="0" t="0" r="r" b="b"/>
            <a:pathLst>
              <a:path w="230" h="2">
                <a:moveTo>
                  <a:pt x="126" y="2"/>
                </a:moveTo>
                <a:lnTo>
                  <a:pt x="124" y="2"/>
                </a:lnTo>
                <a:lnTo>
                  <a:pt x="124" y="2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230" y="0"/>
                </a:lnTo>
                <a:lnTo>
                  <a:pt x="230" y="0"/>
                </a:lnTo>
                <a:lnTo>
                  <a:pt x="230" y="2"/>
                </a:lnTo>
                <a:lnTo>
                  <a:pt x="126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6" name="Freeform 1121"/>
          <p:cNvSpPr>
            <a:spLocks/>
          </p:cNvSpPr>
          <p:nvPr/>
        </p:nvSpPr>
        <p:spPr bwMode="auto">
          <a:xfrm>
            <a:off x="4292951" y="4139632"/>
            <a:ext cx="160337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0"/>
              </a:cxn>
              <a:cxn ang="0">
                <a:pos x="0" y="0"/>
              </a:cxn>
              <a:cxn ang="0">
                <a:pos x="104" y="0"/>
              </a:cxn>
              <a:cxn ang="0">
                <a:pos x="104" y="0"/>
              </a:cxn>
              <a:cxn ang="0">
                <a:pos x="104" y="3"/>
              </a:cxn>
              <a:cxn ang="0">
                <a:pos x="3" y="3"/>
              </a:cxn>
            </a:cxnLst>
            <a:rect l="0" t="0" r="r" b="b"/>
            <a:pathLst>
              <a:path w="104" h="3">
                <a:moveTo>
                  <a:pt x="3" y="3"/>
                </a:moveTo>
                <a:lnTo>
                  <a:pt x="3" y="0"/>
                </a:lnTo>
                <a:lnTo>
                  <a:pt x="0" y="0"/>
                </a:lnTo>
                <a:lnTo>
                  <a:pt x="104" y="0"/>
                </a:lnTo>
                <a:lnTo>
                  <a:pt x="104" y="0"/>
                </a:lnTo>
                <a:lnTo>
                  <a:pt x="104" y="3"/>
                </a:lnTo>
                <a:lnTo>
                  <a:pt x="3" y="3"/>
                </a:lnTo>
                <a:close/>
              </a:path>
            </a:pathLst>
          </a:custGeom>
          <a:solidFill>
            <a:srgbClr val="D4A18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7" name="Freeform 1122"/>
          <p:cNvSpPr>
            <a:spLocks/>
          </p:cNvSpPr>
          <p:nvPr/>
        </p:nvSpPr>
        <p:spPr bwMode="auto">
          <a:xfrm>
            <a:off x="4292951" y="4139632"/>
            <a:ext cx="160337" cy="4353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0"/>
              </a:cxn>
              <a:cxn ang="0">
                <a:pos x="0" y="0"/>
              </a:cxn>
              <a:cxn ang="0">
                <a:pos x="104" y="0"/>
              </a:cxn>
              <a:cxn ang="0">
                <a:pos x="104" y="0"/>
              </a:cxn>
              <a:cxn ang="0">
                <a:pos x="104" y="3"/>
              </a:cxn>
              <a:cxn ang="0">
                <a:pos x="3" y="3"/>
              </a:cxn>
            </a:cxnLst>
            <a:rect l="0" t="0" r="r" b="b"/>
            <a:pathLst>
              <a:path w="104" h="3">
                <a:moveTo>
                  <a:pt x="3" y="3"/>
                </a:moveTo>
                <a:lnTo>
                  <a:pt x="3" y="0"/>
                </a:lnTo>
                <a:lnTo>
                  <a:pt x="0" y="0"/>
                </a:lnTo>
                <a:lnTo>
                  <a:pt x="104" y="0"/>
                </a:lnTo>
                <a:lnTo>
                  <a:pt x="104" y="0"/>
                </a:lnTo>
                <a:lnTo>
                  <a:pt x="104" y="3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8" name="Freeform 1123"/>
          <p:cNvSpPr>
            <a:spLocks/>
          </p:cNvSpPr>
          <p:nvPr/>
        </p:nvSpPr>
        <p:spPr bwMode="auto">
          <a:xfrm>
            <a:off x="4103322" y="4139632"/>
            <a:ext cx="186546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21" y="0"/>
              </a:cxn>
              <a:cxn ang="0">
                <a:pos x="121" y="3"/>
              </a:cxn>
              <a:cxn ang="0">
                <a:pos x="0" y="3"/>
              </a:cxn>
            </a:cxnLst>
            <a:rect l="0" t="0" r="r" b="b"/>
            <a:pathLst>
              <a:path w="121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121" y="0"/>
                </a:lnTo>
                <a:lnTo>
                  <a:pt x="121" y="3"/>
                </a:lnTo>
                <a:lnTo>
                  <a:pt x="0" y="3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9" name="Freeform 1124"/>
          <p:cNvSpPr>
            <a:spLocks/>
          </p:cNvSpPr>
          <p:nvPr/>
        </p:nvSpPr>
        <p:spPr bwMode="auto">
          <a:xfrm>
            <a:off x="4103322" y="4139632"/>
            <a:ext cx="186546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121" y="0"/>
              </a:cxn>
              <a:cxn ang="0">
                <a:pos x="121" y="3"/>
              </a:cxn>
              <a:cxn ang="0">
                <a:pos x="0" y="3"/>
              </a:cxn>
            </a:cxnLst>
            <a:rect l="0" t="0" r="r" b="b"/>
            <a:pathLst>
              <a:path w="121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121" y="0"/>
                </a:lnTo>
                <a:lnTo>
                  <a:pt x="121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0" name="Freeform 1125"/>
          <p:cNvSpPr>
            <a:spLocks/>
          </p:cNvSpPr>
          <p:nvPr/>
        </p:nvSpPr>
        <p:spPr bwMode="auto">
          <a:xfrm>
            <a:off x="4289867" y="4139632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D5BBA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1" name="Freeform 1126"/>
          <p:cNvSpPr>
            <a:spLocks/>
          </p:cNvSpPr>
          <p:nvPr/>
        </p:nvSpPr>
        <p:spPr bwMode="auto">
          <a:xfrm>
            <a:off x="4289867" y="4139632"/>
            <a:ext cx="3083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" name="Freeform 1127"/>
          <p:cNvSpPr>
            <a:spLocks/>
          </p:cNvSpPr>
          <p:nvPr/>
        </p:nvSpPr>
        <p:spPr bwMode="auto">
          <a:xfrm>
            <a:off x="4289867" y="4139632"/>
            <a:ext cx="7709" cy="4353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  <a:cxn ang="0">
                <a:pos x="5" y="0"/>
              </a:cxn>
              <a:cxn ang="0">
                <a:pos x="5" y="3"/>
              </a:cxn>
              <a:cxn ang="0">
                <a:pos x="2" y="3"/>
              </a:cxn>
            </a:cxnLst>
            <a:rect l="0" t="0" r="r" b="b"/>
            <a:pathLst>
              <a:path w="5" h="3">
                <a:moveTo>
                  <a:pt x="2" y="3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5" y="0"/>
                </a:lnTo>
                <a:lnTo>
                  <a:pt x="5" y="3"/>
                </a:lnTo>
                <a:lnTo>
                  <a:pt x="2" y="3"/>
                </a:lnTo>
                <a:close/>
              </a:path>
            </a:pathLst>
          </a:custGeom>
          <a:solidFill>
            <a:srgbClr val="D4A18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3" name="Freeform 1128"/>
          <p:cNvSpPr>
            <a:spLocks/>
          </p:cNvSpPr>
          <p:nvPr/>
        </p:nvSpPr>
        <p:spPr bwMode="auto">
          <a:xfrm>
            <a:off x="4289867" y="4139632"/>
            <a:ext cx="7709" cy="4353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  <a:cxn ang="0">
                <a:pos x="5" y="0"/>
              </a:cxn>
              <a:cxn ang="0">
                <a:pos x="5" y="3"/>
              </a:cxn>
              <a:cxn ang="0">
                <a:pos x="2" y="3"/>
              </a:cxn>
            </a:cxnLst>
            <a:rect l="0" t="0" r="r" b="b"/>
            <a:pathLst>
              <a:path w="5" h="3">
                <a:moveTo>
                  <a:pt x="2" y="3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5" y="0"/>
                </a:lnTo>
                <a:lnTo>
                  <a:pt x="5" y="3"/>
                </a:lnTo>
                <a:lnTo>
                  <a:pt x="2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4" name="Rectangle 1129"/>
          <p:cNvSpPr>
            <a:spLocks noChangeArrowheads="1"/>
          </p:cNvSpPr>
          <p:nvPr/>
        </p:nvSpPr>
        <p:spPr bwMode="auto">
          <a:xfrm>
            <a:off x="4289867" y="4139632"/>
            <a:ext cx="3083" cy="4353"/>
          </a:xfrm>
          <a:prstGeom prst="rect">
            <a:avLst/>
          </a:prstGeom>
          <a:solidFill>
            <a:srgbClr val="D4A79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5" name="Rectangle 1130"/>
          <p:cNvSpPr>
            <a:spLocks noChangeArrowheads="1"/>
          </p:cNvSpPr>
          <p:nvPr/>
        </p:nvSpPr>
        <p:spPr bwMode="auto">
          <a:xfrm>
            <a:off x="4289867" y="4139632"/>
            <a:ext cx="3083" cy="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6" name="Freeform 1131"/>
          <p:cNvSpPr>
            <a:spLocks/>
          </p:cNvSpPr>
          <p:nvPr/>
        </p:nvSpPr>
        <p:spPr bwMode="auto">
          <a:xfrm>
            <a:off x="4268284" y="4143986"/>
            <a:ext cx="201963" cy="19735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128"/>
              </a:cxn>
              <a:cxn ang="0">
                <a:pos x="44" y="100"/>
              </a:cxn>
              <a:cxn ang="0">
                <a:pos x="64" y="83"/>
              </a:cxn>
              <a:cxn ang="0">
                <a:pos x="81" y="67"/>
              </a:cxn>
              <a:cxn ang="0">
                <a:pos x="95" y="50"/>
              </a:cxn>
              <a:cxn ang="0">
                <a:pos x="109" y="34"/>
              </a:cxn>
              <a:cxn ang="0">
                <a:pos x="117" y="17"/>
              </a:cxn>
              <a:cxn ang="0">
                <a:pos x="126" y="0"/>
              </a:cxn>
              <a:cxn ang="0">
                <a:pos x="131" y="0"/>
              </a:cxn>
              <a:cxn ang="0">
                <a:pos x="131" y="0"/>
              </a:cxn>
              <a:cxn ang="0">
                <a:pos x="123" y="20"/>
              </a:cxn>
              <a:cxn ang="0">
                <a:pos x="112" y="36"/>
              </a:cxn>
              <a:cxn ang="0">
                <a:pos x="100" y="56"/>
              </a:cxn>
              <a:cxn ang="0">
                <a:pos x="84" y="72"/>
              </a:cxn>
              <a:cxn ang="0">
                <a:pos x="67" y="89"/>
              </a:cxn>
              <a:cxn ang="0">
                <a:pos x="47" y="106"/>
              </a:cxn>
              <a:cxn ang="0">
                <a:pos x="25" y="119"/>
              </a:cxn>
              <a:cxn ang="0">
                <a:pos x="0" y="136"/>
              </a:cxn>
              <a:cxn ang="0">
                <a:pos x="0" y="128"/>
              </a:cxn>
            </a:cxnLst>
            <a:rect l="0" t="0" r="r" b="b"/>
            <a:pathLst>
              <a:path w="131" h="136">
                <a:moveTo>
                  <a:pt x="0" y="128"/>
                </a:moveTo>
                <a:lnTo>
                  <a:pt x="0" y="128"/>
                </a:lnTo>
                <a:lnTo>
                  <a:pt x="44" y="100"/>
                </a:lnTo>
                <a:lnTo>
                  <a:pt x="64" y="83"/>
                </a:lnTo>
                <a:lnTo>
                  <a:pt x="81" y="67"/>
                </a:lnTo>
                <a:lnTo>
                  <a:pt x="95" y="50"/>
                </a:lnTo>
                <a:lnTo>
                  <a:pt x="109" y="34"/>
                </a:lnTo>
                <a:lnTo>
                  <a:pt x="117" y="17"/>
                </a:lnTo>
                <a:lnTo>
                  <a:pt x="126" y="0"/>
                </a:lnTo>
                <a:lnTo>
                  <a:pt x="131" y="0"/>
                </a:lnTo>
                <a:lnTo>
                  <a:pt x="131" y="0"/>
                </a:lnTo>
                <a:lnTo>
                  <a:pt x="123" y="20"/>
                </a:lnTo>
                <a:lnTo>
                  <a:pt x="112" y="36"/>
                </a:lnTo>
                <a:lnTo>
                  <a:pt x="100" y="56"/>
                </a:lnTo>
                <a:lnTo>
                  <a:pt x="84" y="72"/>
                </a:lnTo>
                <a:lnTo>
                  <a:pt x="67" y="89"/>
                </a:lnTo>
                <a:lnTo>
                  <a:pt x="47" y="106"/>
                </a:lnTo>
                <a:lnTo>
                  <a:pt x="25" y="119"/>
                </a:lnTo>
                <a:lnTo>
                  <a:pt x="0" y="136"/>
                </a:lnTo>
                <a:lnTo>
                  <a:pt x="0" y="128"/>
                </a:lnTo>
                <a:close/>
              </a:path>
            </a:pathLst>
          </a:custGeom>
          <a:solidFill>
            <a:srgbClr val="DD856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7" name="Freeform 1132"/>
          <p:cNvSpPr>
            <a:spLocks/>
          </p:cNvSpPr>
          <p:nvPr/>
        </p:nvSpPr>
        <p:spPr bwMode="auto">
          <a:xfrm>
            <a:off x="4268284" y="4143986"/>
            <a:ext cx="201963" cy="197350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128"/>
              </a:cxn>
              <a:cxn ang="0">
                <a:pos x="44" y="100"/>
              </a:cxn>
              <a:cxn ang="0">
                <a:pos x="64" y="83"/>
              </a:cxn>
              <a:cxn ang="0">
                <a:pos x="81" y="67"/>
              </a:cxn>
              <a:cxn ang="0">
                <a:pos x="95" y="50"/>
              </a:cxn>
              <a:cxn ang="0">
                <a:pos x="109" y="34"/>
              </a:cxn>
              <a:cxn ang="0">
                <a:pos x="117" y="17"/>
              </a:cxn>
              <a:cxn ang="0">
                <a:pos x="126" y="0"/>
              </a:cxn>
              <a:cxn ang="0">
                <a:pos x="131" y="0"/>
              </a:cxn>
              <a:cxn ang="0">
                <a:pos x="131" y="0"/>
              </a:cxn>
              <a:cxn ang="0">
                <a:pos x="123" y="20"/>
              </a:cxn>
              <a:cxn ang="0">
                <a:pos x="112" y="36"/>
              </a:cxn>
              <a:cxn ang="0">
                <a:pos x="100" y="56"/>
              </a:cxn>
              <a:cxn ang="0">
                <a:pos x="84" y="72"/>
              </a:cxn>
              <a:cxn ang="0">
                <a:pos x="67" y="89"/>
              </a:cxn>
              <a:cxn ang="0">
                <a:pos x="47" y="106"/>
              </a:cxn>
              <a:cxn ang="0">
                <a:pos x="25" y="119"/>
              </a:cxn>
              <a:cxn ang="0">
                <a:pos x="0" y="136"/>
              </a:cxn>
              <a:cxn ang="0">
                <a:pos x="0" y="128"/>
              </a:cxn>
            </a:cxnLst>
            <a:rect l="0" t="0" r="r" b="b"/>
            <a:pathLst>
              <a:path w="131" h="136">
                <a:moveTo>
                  <a:pt x="0" y="128"/>
                </a:moveTo>
                <a:lnTo>
                  <a:pt x="0" y="128"/>
                </a:lnTo>
                <a:lnTo>
                  <a:pt x="44" y="100"/>
                </a:lnTo>
                <a:lnTo>
                  <a:pt x="64" y="83"/>
                </a:lnTo>
                <a:lnTo>
                  <a:pt x="81" y="67"/>
                </a:lnTo>
                <a:lnTo>
                  <a:pt x="95" y="50"/>
                </a:lnTo>
                <a:lnTo>
                  <a:pt x="109" y="34"/>
                </a:lnTo>
                <a:lnTo>
                  <a:pt x="117" y="17"/>
                </a:lnTo>
                <a:lnTo>
                  <a:pt x="126" y="0"/>
                </a:lnTo>
                <a:lnTo>
                  <a:pt x="131" y="0"/>
                </a:lnTo>
                <a:lnTo>
                  <a:pt x="131" y="0"/>
                </a:lnTo>
                <a:lnTo>
                  <a:pt x="123" y="20"/>
                </a:lnTo>
                <a:lnTo>
                  <a:pt x="112" y="36"/>
                </a:lnTo>
                <a:lnTo>
                  <a:pt x="100" y="56"/>
                </a:lnTo>
                <a:lnTo>
                  <a:pt x="84" y="72"/>
                </a:lnTo>
                <a:lnTo>
                  <a:pt x="67" y="89"/>
                </a:lnTo>
                <a:lnTo>
                  <a:pt x="47" y="106"/>
                </a:lnTo>
                <a:lnTo>
                  <a:pt x="25" y="119"/>
                </a:lnTo>
                <a:lnTo>
                  <a:pt x="0" y="136"/>
                </a:lnTo>
                <a:lnTo>
                  <a:pt x="0" y="12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8" name="Freeform 1133"/>
          <p:cNvSpPr>
            <a:spLocks/>
          </p:cNvSpPr>
          <p:nvPr/>
        </p:nvSpPr>
        <p:spPr bwMode="auto">
          <a:xfrm>
            <a:off x="4160364" y="4336982"/>
            <a:ext cx="98669" cy="5224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31"/>
              </a:cxn>
              <a:cxn ang="0">
                <a:pos x="33" y="17"/>
              </a:cxn>
              <a:cxn ang="0">
                <a:pos x="64" y="0"/>
              </a:cxn>
              <a:cxn ang="0">
                <a:pos x="64" y="6"/>
              </a:cxn>
              <a:cxn ang="0">
                <a:pos x="64" y="6"/>
              </a:cxn>
              <a:cxn ang="0">
                <a:pos x="33" y="22"/>
              </a:cxn>
              <a:cxn ang="0">
                <a:pos x="0" y="36"/>
              </a:cxn>
              <a:cxn ang="0">
                <a:pos x="0" y="36"/>
              </a:cxn>
              <a:cxn ang="0">
                <a:pos x="0" y="31"/>
              </a:cxn>
            </a:cxnLst>
            <a:rect l="0" t="0" r="r" b="b"/>
            <a:pathLst>
              <a:path w="64" h="36">
                <a:moveTo>
                  <a:pt x="0" y="31"/>
                </a:moveTo>
                <a:lnTo>
                  <a:pt x="0" y="31"/>
                </a:lnTo>
                <a:lnTo>
                  <a:pt x="33" y="17"/>
                </a:lnTo>
                <a:lnTo>
                  <a:pt x="64" y="0"/>
                </a:lnTo>
                <a:lnTo>
                  <a:pt x="64" y="6"/>
                </a:lnTo>
                <a:lnTo>
                  <a:pt x="64" y="6"/>
                </a:lnTo>
                <a:lnTo>
                  <a:pt x="33" y="22"/>
                </a:lnTo>
                <a:lnTo>
                  <a:pt x="0" y="36"/>
                </a:lnTo>
                <a:lnTo>
                  <a:pt x="0" y="36"/>
                </a:lnTo>
                <a:lnTo>
                  <a:pt x="0" y="31"/>
                </a:lnTo>
                <a:close/>
              </a:path>
            </a:pathLst>
          </a:custGeom>
          <a:solidFill>
            <a:srgbClr val="D3907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9" name="Freeform 1134"/>
          <p:cNvSpPr>
            <a:spLocks/>
          </p:cNvSpPr>
          <p:nvPr/>
        </p:nvSpPr>
        <p:spPr bwMode="auto">
          <a:xfrm>
            <a:off x="4160364" y="4336982"/>
            <a:ext cx="98669" cy="5224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0" y="31"/>
              </a:cxn>
              <a:cxn ang="0">
                <a:pos x="33" y="17"/>
              </a:cxn>
              <a:cxn ang="0">
                <a:pos x="64" y="0"/>
              </a:cxn>
              <a:cxn ang="0">
                <a:pos x="64" y="6"/>
              </a:cxn>
              <a:cxn ang="0">
                <a:pos x="64" y="6"/>
              </a:cxn>
              <a:cxn ang="0">
                <a:pos x="33" y="22"/>
              </a:cxn>
              <a:cxn ang="0">
                <a:pos x="0" y="36"/>
              </a:cxn>
              <a:cxn ang="0">
                <a:pos x="0" y="36"/>
              </a:cxn>
              <a:cxn ang="0">
                <a:pos x="0" y="31"/>
              </a:cxn>
            </a:cxnLst>
            <a:rect l="0" t="0" r="r" b="b"/>
            <a:pathLst>
              <a:path w="64" h="36">
                <a:moveTo>
                  <a:pt x="0" y="31"/>
                </a:moveTo>
                <a:lnTo>
                  <a:pt x="0" y="31"/>
                </a:lnTo>
                <a:lnTo>
                  <a:pt x="33" y="17"/>
                </a:lnTo>
                <a:lnTo>
                  <a:pt x="64" y="0"/>
                </a:lnTo>
                <a:lnTo>
                  <a:pt x="64" y="6"/>
                </a:lnTo>
                <a:lnTo>
                  <a:pt x="64" y="6"/>
                </a:lnTo>
                <a:lnTo>
                  <a:pt x="33" y="22"/>
                </a:lnTo>
                <a:lnTo>
                  <a:pt x="0" y="36"/>
                </a:lnTo>
                <a:lnTo>
                  <a:pt x="0" y="36"/>
                </a:lnTo>
                <a:lnTo>
                  <a:pt x="0" y="3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0" name="Freeform 1135"/>
          <p:cNvSpPr>
            <a:spLocks/>
          </p:cNvSpPr>
          <p:nvPr/>
        </p:nvSpPr>
        <p:spPr bwMode="auto">
          <a:xfrm>
            <a:off x="4263658" y="4329727"/>
            <a:ext cx="4625" cy="1596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3" y="8"/>
              </a:cxn>
              <a:cxn ang="0">
                <a:pos x="3" y="8"/>
              </a:cxn>
              <a:cxn ang="0">
                <a:pos x="0" y="11"/>
              </a:cxn>
              <a:cxn ang="0">
                <a:pos x="0" y="2"/>
              </a:cxn>
            </a:cxnLst>
            <a:rect l="0" t="0" r="r" b="b"/>
            <a:pathLst>
              <a:path w="3" h="11">
                <a:moveTo>
                  <a:pt x="0" y="2"/>
                </a:moveTo>
                <a:lnTo>
                  <a:pt x="0" y="2"/>
                </a:lnTo>
                <a:lnTo>
                  <a:pt x="3" y="0"/>
                </a:lnTo>
                <a:lnTo>
                  <a:pt x="3" y="8"/>
                </a:lnTo>
                <a:lnTo>
                  <a:pt x="3" y="8"/>
                </a:lnTo>
                <a:lnTo>
                  <a:pt x="0" y="11"/>
                </a:lnTo>
                <a:lnTo>
                  <a:pt x="0" y="2"/>
                </a:lnTo>
                <a:close/>
              </a:path>
            </a:pathLst>
          </a:custGeom>
          <a:solidFill>
            <a:srgbClr val="B46D5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1" name="Freeform 1136"/>
          <p:cNvSpPr>
            <a:spLocks/>
          </p:cNvSpPr>
          <p:nvPr/>
        </p:nvSpPr>
        <p:spPr bwMode="auto">
          <a:xfrm>
            <a:off x="4263658" y="4329727"/>
            <a:ext cx="4625" cy="1596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3" y="8"/>
              </a:cxn>
              <a:cxn ang="0">
                <a:pos x="3" y="8"/>
              </a:cxn>
              <a:cxn ang="0">
                <a:pos x="0" y="11"/>
              </a:cxn>
              <a:cxn ang="0">
                <a:pos x="0" y="2"/>
              </a:cxn>
            </a:cxnLst>
            <a:rect l="0" t="0" r="r" b="b"/>
            <a:pathLst>
              <a:path w="3" h="11">
                <a:moveTo>
                  <a:pt x="0" y="2"/>
                </a:moveTo>
                <a:lnTo>
                  <a:pt x="0" y="2"/>
                </a:lnTo>
                <a:lnTo>
                  <a:pt x="3" y="0"/>
                </a:lnTo>
                <a:lnTo>
                  <a:pt x="3" y="8"/>
                </a:lnTo>
                <a:lnTo>
                  <a:pt x="3" y="8"/>
                </a:lnTo>
                <a:lnTo>
                  <a:pt x="0" y="11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" name="Freeform 1137"/>
          <p:cNvSpPr>
            <a:spLocks/>
          </p:cNvSpPr>
          <p:nvPr/>
        </p:nvSpPr>
        <p:spPr bwMode="auto">
          <a:xfrm>
            <a:off x="4259033" y="4332629"/>
            <a:ext cx="4625" cy="1306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9"/>
              </a:cxn>
              <a:cxn ang="0">
                <a:pos x="3" y="9"/>
              </a:cxn>
              <a:cxn ang="0">
                <a:pos x="0" y="9"/>
              </a:cxn>
              <a:cxn ang="0">
                <a:pos x="0" y="3"/>
              </a:cxn>
            </a:cxnLst>
            <a:rect l="0" t="0" r="r" b="b"/>
            <a:pathLst>
              <a:path w="3" h="9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" y="9"/>
                </a:lnTo>
                <a:lnTo>
                  <a:pt x="3" y="9"/>
                </a:lnTo>
                <a:lnTo>
                  <a:pt x="0" y="9"/>
                </a:lnTo>
                <a:lnTo>
                  <a:pt x="0" y="3"/>
                </a:lnTo>
                <a:close/>
              </a:path>
            </a:pathLst>
          </a:custGeom>
          <a:solidFill>
            <a:srgbClr val="B57B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3" name="Freeform 1138"/>
          <p:cNvSpPr>
            <a:spLocks/>
          </p:cNvSpPr>
          <p:nvPr/>
        </p:nvSpPr>
        <p:spPr bwMode="auto">
          <a:xfrm>
            <a:off x="4259033" y="4332629"/>
            <a:ext cx="4625" cy="1306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9"/>
              </a:cxn>
              <a:cxn ang="0">
                <a:pos x="3" y="9"/>
              </a:cxn>
              <a:cxn ang="0">
                <a:pos x="0" y="9"/>
              </a:cxn>
              <a:cxn ang="0">
                <a:pos x="0" y="3"/>
              </a:cxn>
            </a:cxnLst>
            <a:rect l="0" t="0" r="r" b="b"/>
            <a:pathLst>
              <a:path w="3" h="9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" y="9"/>
                </a:lnTo>
                <a:lnTo>
                  <a:pt x="3" y="9"/>
                </a:lnTo>
                <a:lnTo>
                  <a:pt x="0" y="9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4" name="Freeform 1139"/>
          <p:cNvSpPr>
            <a:spLocks/>
          </p:cNvSpPr>
          <p:nvPr/>
        </p:nvSpPr>
        <p:spPr bwMode="auto">
          <a:xfrm>
            <a:off x="4462538" y="4035153"/>
            <a:ext cx="16959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5" y="53"/>
              </a:cxn>
              <a:cxn ang="0">
                <a:pos x="5" y="34"/>
              </a:cxn>
              <a:cxn ang="0">
                <a:pos x="5" y="34"/>
              </a:cxn>
              <a:cxn ang="0">
                <a:pos x="5" y="17"/>
              </a:cxn>
              <a:cxn ang="0">
                <a:pos x="2" y="0"/>
              </a:cxn>
              <a:cxn ang="0">
                <a:pos x="8" y="0"/>
              </a:cxn>
              <a:cxn ang="0">
                <a:pos x="8" y="0"/>
              </a:cxn>
              <a:cxn ang="0">
                <a:pos x="11" y="17"/>
              </a:cxn>
              <a:cxn ang="0">
                <a:pos x="11" y="34"/>
              </a:cxn>
              <a:cxn ang="0">
                <a:pos x="11" y="34"/>
              </a:cxn>
              <a:cxn ang="0">
                <a:pos x="11" y="53"/>
              </a:cxn>
              <a:cxn ang="0">
                <a:pos x="5" y="70"/>
              </a:cxn>
              <a:cxn ang="0">
                <a:pos x="0" y="70"/>
              </a:cxn>
            </a:cxnLst>
            <a:rect l="0" t="0" r="r" b="b"/>
            <a:pathLst>
              <a:path w="11" h="70">
                <a:moveTo>
                  <a:pt x="0" y="70"/>
                </a:moveTo>
                <a:lnTo>
                  <a:pt x="0" y="70"/>
                </a:lnTo>
                <a:lnTo>
                  <a:pt x="5" y="53"/>
                </a:lnTo>
                <a:lnTo>
                  <a:pt x="5" y="34"/>
                </a:lnTo>
                <a:lnTo>
                  <a:pt x="5" y="34"/>
                </a:lnTo>
                <a:lnTo>
                  <a:pt x="5" y="17"/>
                </a:lnTo>
                <a:lnTo>
                  <a:pt x="2" y="0"/>
                </a:lnTo>
                <a:lnTo>
                  <a:pt x="8" y="0"/>
                </a:lnTo>
                <a:lnTo>
                  <a:pt x="8" y="0"/>
                </a:lnTo>
                <a:lnTo>
                  <a:pt x="11" y="17"/>
                </a:lnTo>
                <a:lnTo>
                  <a:pt x="11" y="34"/>
                </a:lnTo>
                <a:lnTo>
                  <a:pt x="11" y="34"/>
                </a:lnTo>
                <a:lnTo>
                  <a:pt x="11" y="53"/>
                </a:lnTo>
                <a:lnTo>
                  <a:pt x="5" y="70"/>
                </a:lnTo>
                <a:lnTo>
                  <a:pt x="0" y="70"/>
                </a:lnTo>
                <a:close/>
              </a:path>
            </a:pathLst>
          </a:custGeom>
          <a:solidFill>
            <a:srgbClr val="DBC8A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5" name="Freeform 1140"/>
          <p:cNvSpPr>
            <a:spLocks/>
          </p:cNvSpPr>
          <p:nvPr/>
        </p:nvSpPr>
        <p:spPr bwMode="auto">
          <a:xfrm>
            <a:off x="4462538" y="4035153"/>
            <a:ext cx="16959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5" y="53"/>
              </a:cxn>
              <a:cxn ang="0">
                <a:pos x="5" y="34"/>
              </a:cxn>
              <a:cxn ang="0">
                <a:pos x="5" y="34"/>
              </a:cxn>
              <a:cxn ang="0">
                <a:pos x="5" y="17"/>
              </a:cxn>
              <a:cxn ang="0">
                <a:pos x="2" y="0"/>
              </a:cxn>
              <a:cxn ang="0">
                <a:pos x="8" y="0"/>
              </a:cxn>
              <a:cxn ang="0">
                <a:pos x="8" y="0"/>
              </a:cxn>
              <a:cxn ang="0">
                <a:pos x="11" y="17"/>
              </a:cxn>
              <a:cxn ang="0">
                <a:pos x="11" y="34"/>
              </a:cxn>
              <a:cxn ang="0">
                <a:pos x="11" y="34"/>
              </a:cxn>
              <a:cxn ang="0">
                <a:pos x="11" y="53"/>
              </a:cxn>
              <a:cxn ang="0">
                <a:pos x="5" y="70"/>
              </a:cxn>
              <a:cxn ang="0">
                <a:pos x="0" y="70"/>
              </a:cxn>
            </a:cxnLst>
            <a:rect l="0" t="0" r="r" b="b"/>
            <a:pathLst>
              <a:path w="11" h="70">
                <a:moveTo>
                  <a:pt x="0" y="70"/>
                </a:moveTo>
                <a:lnTo>
                  <a:pt x="0" y="70"/>
                </a:lnTo>
                <a:lnTo>
                  <a:pt x="5" y="53"/>
                </a:lnTo>
                <a:lnTo>
                  <a:pt x="5" y="34"/>
                </a:lnTo>
                <a:lnTo>
                  <a:pt x="5" y="34"/>
                </a:lnTo>
                <a:lnTo>
                  <a:pt x="5" y="17"/>
                </a:lnTo>
                <a:lnTo>
                  <a:pt x="2" y="0"/>
                </a:lnTo>
                <a:lnTo>
                  <a:pt x="8" y="0"/>
                </a:lnTo>
                <a:lnTo>
                  <a:pt x="8" y="0"/>
                </a:lnTo>
                <a:lnTo>
                  <a:pt x="11" y="17"/>
                </a:lnTo>
                <a:lnTo>
                  <a:pt x="11" y="34"/>
                </a:lnTo>
                <a:lnTo>
                  <a:pt x="11" y="34"/>
                </a:lnTo>
                <a:lnTo>
                  <a:pt x="11" y="53"/>
                </a:lnTo>
                <a:lnTo>
                  <a:pt x="5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6" name="Freeform 1141"/>
          <p:cNvSpPr>
            <a:spLocks noEditPoints="1"/>
          </p:cNvSpPr>
          <p:nvPr/>
        </p:nvSpPr>
        <p:spPr bwMode="auto">
          <a:xfrm>
            <a:off x="4340744" y="3875532"/>
            <a:ext cx="129503" cy="152366"/>
          </a:xfrm>
          <a:custGeom>
            <a:avLst/>
            <a:gdLst/>
            <a:ahLst/>
            <a:cxnLst>
              <a:cxn ang="0">
                <a:pos x="79" y="105"/>
              </a:cxn>
              <a:cxn ang="0">
                <a:pos x="79" y="105"/>
              </a:cxn>
              <a:cxn ang="0">
                <a:pos x="73" y="88"/>
              </a:cxn>
              <a:cxn ang="0">
                <a:pos x="62" y="72"/>
              </a:cxn>
              <a:cxn ang="0">
                <a:pos x="51" y="55"/>
              </a:cxn>
              <a:cxn ang="0">
                <a:pos x="37" y="38"/>
              </a:cxn>
              <a:cxn ang="0">
                <a:pos x="37" y="33"/>
              </a:cxn>
              <a:cxn ang="0">
                <a:pos x="37" y="33"/>
              </a:cxn>
              <a:cxn ang="0">
                <a:pos x="37" y="33"/>
              </a:cxn>
              <a:cxn ang="0">
                <a:pos x="37" y="33"/>
              </a:cxn>
              <a:cxn ang="0">
                <a:pos x="53" y="50"/>
              </a:cxn>
              <a:cxn ang="0">
                <a:pos x="53" y="55"/>
              </a:cxn>
              <a:cxn ang="0">
                <a:pos x="56" y="55"/>
              </a:cxn>
              <a:cxn ang="0">
                <a:pos x="56" y="55"/>
              </a:cxn>
              <a:cxn ang="0">
                <a:pos x="73" y="80"/>
              </a:cxn>
              <a:cxn ang="0">
                <a:pos x="84" y="105"/>
              </a:cxn>
              <a:cxn ang="0">
                <a:pos x="79" y="105"/>
              </a:cxn>
              <a:cxn ang="0">
                <a:pos x="20" y="22"/>
              </a:cxn>
              <a:cxn ang="0">
                <a:pos x="17" y="11"/>
              </a:cxn>
              <a:cxn ang="0">
                <a:pos x="17" y="11"/>
              </a:cxn>
              <a:cxn ang="0">
                <a:pos x="34" y="27"/>
              </a:cxn>
              <a:cxn ang="0">
                <a:pos x="34" y="30"/>
              </a:cxn>
              <a:cxn ang="0">
                <a:pos x="34" y="30"/>
              </a:cxn>
              <a:cxn ang="0">
                <a:pos x="31" y="33"/>
              </a:cxn>
              <a:cxn ang="0">
                <a:pos x="31" y="33"/>
              </a:cxn>
              <a:cxn ang="0">
                <a:pos x="20" y="22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14" y="8"/>
              </a:cxn>
              <a:cxn ang="0">
                <a:pos x="9" y="8"/>
              </a:cxn>
              <a:cxn ang="0">
                <a:pos x="9" y="13"/>
              </a:cxn>
              <a:cxn ang="0">
                <a:pos x="9" y="13"/>
              </a:cxn>
              <a:cxn ang="0">
                <a:pos x="0" y="5"/>
              </a:cxn>
            </a:cxnLst>
            <a:rect l="0" t="0" r="r" b="b"/>
            <a:pathLst>
              <a:path w="84" h="105">
                <a:moveTo>
                  <a:pt x="79" y="105"/>
                </a:moveTo>
                <a:lnTo>
                  <a:pt x="79" y="105"/>
                </a:lnTo>
                <a:lnTo>
                  <a:pt x="73" y="88"/>
                </a:lnTo>
                <a:lnTo>
                  <a:pt x="62" y="72"/>
                </a:lnTo>
                <a:lnTo>
                  <a:pt x="51" y="55"/>
                </a:lnTo>
                <a:lnTo>
                  <a:pt x="37" y="38"/>
                </a:lnTo>
                <a:lnTo>
                  <a:pt x="37" y="33"/>
                </a:lnTo>
                <a:lnTo>
                  <a:pt x="37" y="33"/>
                </a:lnTo>
                <a:lnTo>
                  <a:pt x="37" y="33"/>
                </a:lnTo>
                <a:lnTo>
                  <a:pt x="37" y="33"/>
                </a:lnTo>
                <a:lnTo>
                  <a:pt x="53" y="50"/>
                </a:lnTo>
                <a:lnTo>
                  <a:pt x="53" y="55"/>
                </a:lnTo>
                <a:lnTo>
                  <a:pt x="56" y="55"/>
                </a:lnTo>
                <a:lnTo>
                  <a:pt x="56" y="55"/>
                </a:lnTo>
                <a:lnTo>
                  <a:pt x="73" y="80"/>
                </a:lnTo>
                <a:lnTo>
                  <a:pt x="84" y="105"/>
                </a:lnTo>
                <a:lnTo>
                  <a:pt x="79" y="105"/>
                </a:lnTo>
                <a:close/>
                <a:moveTo>
                  <a:pt x="20" y="22"/>
                </a:moveTo>
                <a:lnTo>
                  <a:pt x="17" y="11"/>
                </a:lnTo>
                <a:lnTo>
                  <a:pt x="17" y="11"/>
                </a:lnTo>
                <a:lnTo>
                  <a:pt x="34" y="27"/>
                </a:lnTo>
                <a:lnTo>
                  <a:pt x="34" y="30"/>
                </a:lnTo>
                <a:lnTo>
                  <a:pt x="34" y="30"/>
                </a:lnTo>
                <a:lnTo>
                  <a:pt x="31" y="33"/>
                </a:lnTo>
                <a:lnTo>
                  <a:pt x="31" y="33"/>
                </a:lnTo>
                <a:lnTo>
                  <a:pt x="20" y="22"/>
                </a:lnTo>
                <a:close/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14" y="8"/>
                </a:lnTo>
                <a:lnTo>
                  <a:pt x="9" y="8"/>
                </a:lnTo>
                <a:lnTo>
                  <a:pt x="9" y="13"/>
                </a:lnTo>
                <a:lnTo>
                  <a:pt x="9" y="13"/>
                </a:lnTo>
                <a:lnTo>
                  <a:pt x="0" y="5"/>
                </a:lnTo>
                <a:close/>
              </a:path>
            </a:pathLst>
          </a:custGeom>
          <a:solidFill>
            <a:srgbClr val="DD856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7" name="Freeform 1142"/>
          <p:cNvSpPr>
            <a:spLocks/>
          </p:cNvSpPr>
          <p:nvPr/>
        </p:nvSpPr>
        <p:spPr bwMode="auto">
          <a:xfrm>
            <a:off x="4397786" y="3923418"/>
            <a:ext cx="72460" cy="104479"/>
          </a:xfrm>
          <a:custGeom>
            <a:avLst/>
            <a:gdLst/>
            <a:ahLst/>
            <a:cxnLst>
              <a:cxn ang="0">
                <a:pos x="42" y="72"/>
              </a:cxn>
              <a:cxn ang="0">
                <a:pos x="42" y="72"/>
              </a:cxn>
              <a:cxn ang="0">
                <a:pos x="36" y="55"/>
              </a:cxn>
              <a:cxn ang="0">
                <a:pos x="25" y="39"/>
              </a:cxn>
              <a:cxn ang="0">
                <a:pos x="14" y="22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6" y="17"/>
              </a:cxn>
              <a:cxn ang="0">
                <a:pos x="16" y="22"/>
              </a:cxn>
              <a:cxn ang="0">
                <a:pos x="19" y="22"/>
              </a:cxn>
              <a:cxn ang="0">
                <a:pos x="19" y="22"/>
              </a:cxn>
              <a:cxn ang="0">
                <a:pos x="36" y="47"/>
              </a:cxn>
              <a:cxn ang="0">
                <a:pos x="47" y="72"/>
              </a:cxn>
              <a:cxn ang="0">
                <a:pos x="42" y="72"/>
              </a:cxn>
            </a:cxnLst>
            <a:rect l="0" t="0" r="r" b="b"/>
            <a:pathLst>
              <a:path w="47" h="72">
                <a:moveTo>
                  <a:pt x="42" y="72"/>
                </a:moveTo>
                <a:lnTo>
                  <a:pt x="42" y="72"/>
                </a:lnTo>
                <a:lnTo>
                  <a:pt x="36" y="55"/>
                </a:lnTo>
                <a:lnTo>
                  <a:pt x="25" y="39"/>
                </a:lnTo>
                <a:lnTo>
                  <a:pt x="14" y="22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6" y="17"/>
                </a:lnTo>
                <a:lnTo>
                  <a:pt x="16" y="22"/>
                </a:lnTo>
                <a:lnTo>
                  <a:pt x="19" y="22"/>
                </a:lnTo>
                <a:lnTo>
                  <a:pt x="19" y="22"/>
                </a:lnTo>
                <a:lnTo>
                  <a:pt x="36" y="47"/>
                </a:lnTo>
                <a:lnTo>
                  <a:pt x="47" y="72"/>
                </a:lnTo>
                <a:lnTo>
                  <a:pt x="42" y="7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8" name="Freeform 1143"/>
          <p:cNvSpPr>
            <a:spLocks/>
          </p:cNvSpPr>
          <p:nvPr/>
        </p:nvSpPr>
        <p:spPr bwMode="auto">
          <a:xfrm>
            <a:off x="4366952" y="3891494"/>
            <a:ext cx="26209" cy="31924"/>
          </a:xfrm>
          <a:custGeom>
            <a:avLst/>
            <a:gdLst/>
            <a:ahLst/>
            <a:cxnLst>
              <a:cxn ang="0">
                <a:pos x="3" y="11"/>
              </a:cxn>
              <a:cxn ang="0">
                <a:pos x="0" y="0"/>
              </a:cxn>
              <a:cxn ang="0">
                <a:pos x="0" y="0"/>
              </a:cxn>
              <a:cxn ang="0">
                <a:pos x="17" y="16"/>
              </a:cxn>
              <a:cxn ang="0">
                <a:pos x="17" y="19"/>
              </a:cxn>
              <a:cxn ang="0">
                <a:pos x="17" y="19"/>
              </a:cxn>
              <a:cxn ang="0">
                <a:pos x="14" y="22"/>
              </a:cxn>
              <a:cxn ang="0">
                <a:pos x="14" y="22"/>
              </a:cxn>
              <a:cxn ang="0">
                <a:pos x="3" y="11"/>
              </a:cxn>
            </a:cxnLst>
            <a:rect l="0" t="0" r="r" b="b"/>
            <a:pathLst>
              <a:path w="17" h="22">
                <a:moveTo>
                  <a:pt x="3" y="11"/>
                </a:moveTo>
                <a:lnTo>
                  <a:pt x="0" y="0"/>
                </a:lnTo>
                <a:lnTo>
                  <a:pt x="0" y="0"/>
                </a:lnTo>
                <a:lnTo>
                  <a:pt x="17" y="16"/>
                </a:lnTo>
                <a:lnTo>
                  <a:pt x="17" y="19"/>
                </a:lnTo>
                <a:lnTo>
                  <a:pt x="17" y="19"/>
                </a:lnTo>
                <a:lnTo>
                  <a:pt x="14" y="22"/>
                </a:lnTo>
                <a:lnTo>
                  <a:pt x="14" y="22"/>
                </a:lnTo>
                <a:lnTo>
                  <a:pt x="3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9" name="Freeform 1144"/>
          <p:cNvSpPr>
            <a:spLocks/>
          </p:cNvSpPr>
          <p:nvPr/>
        </p:nvSpPr>
        <p:spPr bwMode="auto">
          <a:xfrm>
            <a:off x="4340744" y="3875532"/>
            <a:ext cx="21584" cy="18864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14" y="8"/>
              </a:cxn>
              <a:cxn ang="0">
                <a:pos x="9" y="8"/>
              </a:cxn>
              <a:cxn ang="0">
                <a:pos x="9" y="13"/>
              </a:cxn>
              <a:cxn ang="0">
                <a:pos x="9" y="13"/>
              </a:cxn>
              <a:cxn ang="0">
                <a:pos x="0" y="5"/>
              </a:cxn>
            </a:cxnLst>
            <a:rect l="0" t="0" r="r" b="b"/>
            <a:pathLst>
              <a:path w="14" h="13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14" y="8"/>
                </a:lnTo>
                <a:lnTo>
                  <a:pt x="9" y="8"/>
                </a:lnTo>
                <a:lnTo>
                  <a:pt x="9" y="13"/>
                </a:lnTo>
                <a:lnTo>
                  <a:pt x="9" y="13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" name="Freeform 1145"/>
          <p:cNvSpPr>
            <a:spLocks/>
          </p:cNvSpPr>
          <p:nvPr/>
        </p:nvSpPr>
        <p:spPr bwMode="auto">
          <a:xfrm>
            <a:off x="4090988" y="3762346"/>
            <a:ext cx="242047" cy="116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0"/>
              </a:cxn>
              <a:cxn ang="0">
                <a:pos x="14" y="0"/>
              </a:cxn>
              <a:cxn ang="0">
                <a:pos x="56" y="17"/>
              </a:cxn>
              <a:cxn ang="0">
                <a:pos x="92" y="33"/>
              </a:cxn>
              <a:cxn ang="0">
                <a:pos x="126" y="53"/>
              </a:cxn>
              <a:cxn ang="0">
                <a:pos x="157" y="72"/>
              </a:cxn>
              <a:cxn ang="0">
                <a:pos x="157" y="80"/>
              </a:cxn>
              <a:cxn ang="0">
                <a:pos x="157" y="80"/>
              </a:cxn>
              <a:cxn ang="0">
                <a:pos x="123" y="58"/>
              </a:cxn>
              <a:cxn ang="0">
                <a:pos x="87" y="36"/>
              </a:cxn>
              <a:cxn ang="0">
                <a:pos x="45" y="17"/>
              </a:cxn>
              <a:cxn ang="0">
                <a:pos x="0" y="0"/>
              </a:cxn>
            </a:cxnLst>
            <a:rect l="0" t="0" r="r" b="b"/>
            <a:pathLst>
              <a:path w="157" h="80">
                <a:moveTo>
                  <a:pt x="0" y="0"/>
                </a:moveTo>
                <a:lnTo>
                  <a:pt x="14" y="0"/>
                </a:lnTo>
                <a:lnTo>
                  <a:pt x="14" y="0"/>
                </a:lnTo>
                <a:lnTo>
                  <a:pt x="56" y="17"/>
                </a:lnTo>
                <a:lnTo>
                  <a:pt x="92" y="33"/>
                </a:lnTo>
                <a:lnTo>
                  <a:pt x="126" y="53"/>
                </a:lnTo>
                <a:lnTo>
                  <a:pt x="157" y="72"/>
                </a:lnTo>
                <a:lnTo>
                  <a:pt x="157" y="80"/>
                </a:lnTo>
                <a:lnTo>
                  <a:pt x="157" y="80"/>
                </a:lnTo>
                <a:lnTo>
                  <a:pt x="123" y="58"/>
                </a:lnTo>
                <a:lnTo>
                  <a:pt x="87" y="36"/>
                </a:lnTo>
                <a:lnTo>
                  <a:pt x="45" y="17"/>
                </a:lnTo>
                <a:lnTo>
                  <a:pt x="0" y="0"/>
                </a:lnTo>
                <a:close/>
              </a:path>
            </a:pathLst>
          </a:custGeom>
          <a:solidFill>
            <a:srgbClr val="D3907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1" name="Freeform 1146"/>
          <p:cNvSpPr>
            <a:spLocks/>
          </p:cNvSpPr>
          <p:nvPr/>
        </p:nvSpPr>
        <p:spPr bwMode="auto">
          <a:xfrm>
            <a:off x="4090988" y="3762346"/>
            <a:ext cx="242047" cy="116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0"/>
              </a:cxn>
              <a:cxn ang="0">
                <a:pos x="14" y="0"/>
              </a:cxn>
              <a:cxn ang="0">
                <a:pos x="56" y="17"/>
              </a:cxn>
              <a:cxn ang="0">
                <a:pos x="92" y="33"/>
              </a:cxn>
              <a:cxn ang="0">
                <a:pos x="126" y="53"/>
              </a:cxn>
              <a:cxn ang="0">
                <a:pos x="157" y="72"/>
              </a:cxn>
              <a:cxn ang="0">
                <a:pos x="157" y="80"/>
              </a:cxn>
              <a:cxn ang="0">
                <a:pos x="157" y="80"/>
              </a:cxn>
              <a:cxn ang="0">
                <a:pos x="123" y="58"/>
              </a:cxn>
              <a:cxn ang="0">
                <a:pos x="87" y="36"/>
              </a:cxn>
              <a:cxn ang="0">
                <a:pos x="45" y="17"/>
              </a:cxn>
              <a:cxn ang="0">
                <a:pos x="0" y="0"/>
              </a:cxn>
            </a:cxnLst>
            <a:rect l="0" t="0" r="r" b="b"/>
            <a:pathLst>
              <a:path w="157" h="80">
                <a:moveTo>
                  <a:pt x="0" y="0"/>
                </a:moveTo>
                <a:lnTo>
                  <a:pt x="14" y="0"/>
                </a:lnTo>
                <a:lnTo>
                  <a:pt x="14" y="0"/>
                </a:lnTo>
                <a:lnTo>
                  <a:pt x="56" y="17"/>
                </a:lnTo>
                <a:lnTo>
                  <a:pt x="92" y="33"/>
                </a:lnTo>
                <a:lnTo>
                  <a:pt x="126" y="53"/>
                </a:lnTo>
                <a:lnTo>
                  <a:pt x="157" y="72"/>
                </a:lnTo>
                <a:lnTo>
                  <a:pt x="157" y="80"/>
                </a:lnTo>
                <a:lnTo>
                  <a:pt x="157" y="80"/>
                </a:lnTo>
                <a:lnTo>
                  <a:pt x="123" y="58"/>
                </a:lnTo>
                <a:lnTo>
                  <a:pt x="87" y="36"/>
                </a:lnTo>
                <a:lnTo>
                  <a:pt x="45" y="17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2" name="Freeform 1147"/>
          <p:cNvSpPr>
            <a:spLocks/>
          </p:cNvSpPr>
          <p:nvPr/>
        </p:nvSpPr>
        <p:spPr bwMode="auto">
          <a:xfrm>
            <a:off x="4336118" y="3871179"/>
            <a:ext cx="4625" cy="1160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3" y="8"/>
              </a:cxn>
              <a:cxn ang="0">
                <a:pos x="3" y="8"/>
              </a:cxn>
              <a:cxn ang="0">
                <a:pos x="0" y="5"/>
              </a:cxn>
            </a:cxnLst>
            <a:rect l="0" t="0" r="r" b="b"/>
            <a:pathLst>
              <a:path w="3" h="8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3" y="3"/>
                </a:lnTo>
                <a:lnTo>
                  <a:pt x="3" y="8"/>
                </a:lnTo>
                <a:lnTo>
                  <a:pt x="3" y="8"/>
                </a:lnTo>
                <a:lnTo>
                  <a:pt x="0" y="5"/>
                </a:lnTo>
                <a:close/>
              </a:path>
            </a:pathLst>
          </a:custGeom>
          <a:solidFill>
            <a:srgbClr val="B46D5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3" name="Freeform 1148"/>
          <p:cNvSpPr>
            <a:spLocks/>
          </p:cNvSpPr>
          <p:nvPr/>
        </p:nvSpPr>
        <p:spPr bwMode="auto">
          <a:xfrm>
            <a:off x="4336118" y="3871179"/>
            <a:ext cx="4625" cy="1160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3" y="8"/>
              </a:cxn>
              <a:cxn ang="0">
                <a:pos x="3" y="8"/>
              </a:cxn>
              <a:cxn ang="0">
                <a:pos x="0" y="5"/>
              </a:cxn>
            </a:cxnLst>
            <a:rect l="0" t="0" r="r" b="b"/>
            <a:pathLst>
              <a:path w="3" h="8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3" y="3"/>
                </a:lnTo>
                <a:lnTo>
                  <a:pt x="3" y="8"/>
                </a:lnTo>
                <a:lnTo>
                  <a:pt x="3" y="8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4" name="Freeform 1149"/>
          <p:cNvSpPr>
            <a:spLocks/>
          </p:cNvSpPr>
          <p:nvPr/>
        </p:nvSpPr>
        <p:spPr bwMode="auto">
          <a:xfrm>
            <a:off x="4333035" y="3866825"/>
            <a:ext cx="3083" cy="11609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0"/>
              </a:cxn>
              <a:cxn ang="0">
                <a:pos x="0" y="0"/>
              </a:cxn>
              <a:cxn ang="0">
                <a:pos x="2" y="3"/>
              </a:cxn>
              <a:cxn ang="0">
                <a:pos x="2" y="8"/>
              </a:cxn>
              <a:cxn ang="0">
                <a:pos x="2" y="8"/>
              </a:cxn>
              <a:cxn ang="0">
                <a:pos x="0" y="8"/>
              </a:cxn>
            </a:cxnLst>
            <a:rect l="0" t="0" r="r" b="b"/>
            <a:pathLst>
              <a:path w="2" h="8">
                <a:moveTo>
                  <a:pt x="0" y="8"/>
                </a:moveTo>
                <a:lnTo>
                  <a:pt x="0" y="0"/>
                </a:lnTo>
                <a:lnTo>
                  <a:pt x="0" y="0"/>
                </a:lnTo>
                <a:lnTo>
                  <a:pt x="2" y="3"/>
                </a:lnTo>
                <a:lnTo>
                  <a:pt x="2" y="8"/>
                </a:lnTo>
                <a:lnTo>
                  <a:pt x="2" y="8"/>
                </a:lnTo>
                <a:lnTo>
                  <a:pt x="0" y="8"/>
                </a:lnTo>
                <a:close/>
              </a:path>
            </a:pathLst>
          </a:custGeom>
          <a:solidFill>
            <a:srgbClr val="B57B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5" name="Freeform 1150"/>
          <p:cNvSpPr>
            <a:spLocks/>
          </p:cNvSpPr>
          <p:nvPr/>
        </p:nvSpPr>
        <p:spPr bwMode="auto">
          <a:xfrm>
            <a:off x="4333035" y="3866825"/>
            <a:ext cx="3083" cy="11609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0" y="0"/>
              </a:cxn>
              <a:cxn ang="0">
                <a:pos x="0" y="0"/>
              </a:cxn>
              <a:cxn ang="0">
                <a:pos x="2" y="3"/>
              </a:cxn>
              <a:cxn ang="0">
                <a:pos x="2" y="8"/>
              </a:cxn>
              <a:cxn ang="0">
                <a:pos x="2" y="8"/>
              </a:cxn>
              <a:cxn ang="0">
                <a:pos x="0" y="8"/>
              </a:cxn>
            </a:cxnLst>
            <a:rect l="0" t="0" r="r" b="b"/>
            <a:pathLst>
              <a:path w="2" h="8">
                <a:moveTo>
                  <a:pt x="0" y="8"/>
                </a:moveTo>
                <a:lnTo>
                  <a:pt x="0" y="0"/>
                </a:lnTo>
                <a:lnTo>
                  <a:pt x="0" y="0"/>
                </a:lnTo>
                <a:lnTo>
                  <a:pt x="2" y="3"/>
                </a:lnTo>
                <a:lnTo>
                  <a:pt x="2" y="8"/>
                </a:lnTo>
                <a:lnTo>
                  <a:pt x="2" y="8"/>
                </a:lnTo>
                <a:lnTo>
                  <a:pt x="0" y="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6" name="Freeform 1151"/>
          <p:cNvSpPr>
            <a:spLocks/>
          </p:cNvSpPr>
          <p:nvPr/>
        </p:nvSpPr>
        <p:spPr bwMode="auto">
          <a:xfrm>
            <a:off x="4462538" y="4032251"/>
            <a:ext cx="12334" cy="2902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8" y="2"/>
              </a:cxn>
              <a:cxn ang="0">
                <a:pos x="2" y="2"/>
              </a:cxn>
            </a:cxnLst>
            <a:rect l="0" t="0" r="r" b="b"/>
            <a:pathLst>
              <a:path w="8" h="2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8" y="2"/>
                </a:lnTo>
                <a:lnTo>
                  <a:pt x="2" y="2"/>
                </a:lnTo>
                <a:close/>
              </a:path>
            </a:pathLst>
          </a:custGeom>
          <a:solidFill>
            <a:srgbClr val="B6A79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7" name="Freeform 1152"/>
          <p:cNvSpPr>
            <a:spLocks/>
          </p:cNvSpPr>
          <p:nvPr/>
        </p:nvSpPr>
        <p:spPr bwMode="auto">
          <a:xfrm>
            <a:off x="4462538" y="4032251"/>
            <a:ext cx="12334" cy="2902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8" y="2"/>
              </a:cxn>
              <a:cxn ang="0">
                <a:pos x="2" y="2"/>
              </a:cxn>
            </a:cxnLst>
            <a:rect l="0" t="0" r="r" b="b"/>
            <a:pathLst>
              <a:path w="8" h="2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8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8" name="Freeform 1153"/>
          <p:cNvSpPr>
            <a:spLocks/>
          </p:cNvSpPr>
          <p:nvPr/>
        </p:nvSpPr>
        <p:spPr bwMode="auto">
          <a:xfrm>
            <a:off x="4462538" y="4027898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5" y="3"/>
                </a:lnTo>
                <a:lnTo>
                  <a:pt x="0" y="3"/>
                </a:lnTo>
                <a:close/>
              </a:path>
            </a:pathLst>
          </a:custGeom>
          <a:solidFill>
            <a:srgbClr val="B46D5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9" name="Freeform 1154"/>
          <p:cNvSpPr>
            <a:spLocks/>
          </p:cNvSpPr>
          <p:nvPr/>
        </p:nvSpPr>
        <p:spPr bwMode="auto">
          <a:xfrm>
            <a:off x="4462538" y="4027898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5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0" name="Freeform 1155"/>
          <p:cNvSpPr>
            <a:spLocks/>
          </p:cNvSpPr>
          <p:nvPr/>
        </p:nvSpPr>
        <p:spPr bwMode="auto">
          <a:xfrm>
            <a:off x="4462538" y="4136730"/>
            <a:ext cx="7709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5" y="2"/>
              </a:cxn>
              <a:cxn ang="0">
                <a:pos x="0" y="2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5" y="2"/>
                </a:lnTo>
                <a:lnTo>
                  <a:pt x="0" y="2"/>
                </a:lnTo>
                <a:close/>
              </a:path>
            </a:pathLst>
          </a:custGeom>
          <a:solidFill>
            <a:srgbClr val="B6A79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1" name="Freeform 1156"/>
          <p:cNvSpPr>
            <a:spLocks/>
          </p:cNvSpPr>
          <p:nvPr/>
        </p:nvSpPr>
        <p:spPr bwMode="auto">
          <a:xfrm>
            <a:off x="4462538" y="4136730"/>
            <a:ext cx="7709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5" y="2"/>
              </a:cxn>
              <a:cxn ang="0">
                <a:pos x="0" y="2"/>
              </a:cxn>
            </a:cxnLst>
            <a:rect l="0" t="0" r="r" b="b"/>
            <a:pathLst>
              <a:path w="5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5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" name="Freeform 1157"/>
          <p:cNvSpPr>
            <a:spLocks/>
          </p:cNvSpPr>
          <p:nvPr/>
        </p:nvSpPr>
        <p:spPr bwMode="auto">
          <a:xfrm>
            <a:off x="4462538" y="4139632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5" y="3"/>
                </a:lnTo>
                <a:lnTo>
                  <a:pt x="0" y="3"/>
                </a:lnTo>
                <a:close/>
              </a:path>
            </a:pathLst>
          </a:custGeom>
          <a:solidFill>
            <a:srgbClr val="B46D5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" name="Freeform 1158"/>
          <p:cNvSpPr>
            <a:spLocks/>
          </p:cNvSpPr>
          <p:nvPr/>
        </p:nvSpPr>
        <p:spPr bwMode="auto">
          <a:xfrm>
            <a:off x="4462538" y="4139632"/>
            <a:ext cx="7709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5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5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4" name="Freeform 1159"/>
          <p:cNvSpPr>
            <a:spLocks/>
          </p:cNvSpPr>
          <p:nvPr/>
        </p:nvSpPr>
        <p:spPr bwMode="auto">
          <a:xfrm>
            <a:off x="4064779" y="3746384"/>
            <a:ext cx="26209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7" y="6"/>
              </a:cxn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7" h="6">
                <a:moveTo>
                  <a:pt x="0" y="0"/>
                </a:moveTo>
                <a:lnTo>
                  <a:pt x="0" y="0"/>
                </a:lnTo>
                <a:lnTo>
                  <a:pt x="17" y="6"/>
                </a:lnTo>
                <a:lnTo>
                  <a:pt x="0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D3907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5" name="Freeform 1160"/>
          <p:cNvSpPr>
            <a:spLocks/>
          </p:cNvSpPr>
          <p:nvPr/>
        </p:nvSpPr>
        <p:spPr bwMode="auto">
          <a:xfrm>
            <a:off x="4064779" y="3746384"/>
            <a:ext cx="26209" cy="870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7" y="6"/>
              </a:cxn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17" h="6">
                <a:moveTo>
                  <a:pt x="0" y="0"/>
                </a:moveTo>
                <a:lnTo>
                  <a:pt x="0" y="0"/>
                </a:lnTo>
                <a:lnTo>
                  <a:pt x="17" y="6"/>
                </a:lnTo>
                <a:lnTo>
                  <a:pt x="0" y="6"/>
                </a:lnTo>
                <a:lnTo>
                  <a:pt x="0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6" name="Freeform 1161"/>
          <p:cNvSpPr>
            <a:spLocks/>
          </p:cNvSpPr>
          <p:nvPr/>
        </p:nvSpPr>
        <p:spPr bwMode="auto">
          <a:xfrm>
            <a:off x="4064779" y="3755091"/>
            <a:ext cx="47793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31" y="5"/>
              </a:cxn>
              <a:cxn ang="0">
                <a:pos x="17" y="5"/>
              </a:cxn>
              <a:cxn ang="0">
                <a:pos x="17" y="5"/>
              </a:cxn>
              <a:cxn ang="0">
                <a:pos x="0" y="0"/>
              </a:cxn>
            </a:cxnLst>
            <a:rect l="0" t="0" r="r" b="b"/>
            <a:pathLst>
              <a:path w="31" h="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31" y="5"/>
                </a:lnTo>
                <a:lnTo>
                  <a:pt x="17" y="5"/>
                </a:lnTo>
                <a:lnTo>
                  <a:pt x="17" y="5"/>
                </a:lnTo>
                <a:lnTo>
                  <a:pt x="0" y="0"/>
                </a:lnTo>
                <a:close/>
              </a:path>
            </a:pathLst>
          </a:custGeom>
          <a:solidFill>
            <a:srgbClr val="B57B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7" name="Freeform 1162"/>
          <p:cNvSpPr>
            <a:spLocks/>
          </p:cNvSpPr>
          <p:nvPr/>
        </p:nvSpPr>
        <p:spPr bwMode="auto">
          <a:xfrm>
            <a:off x="4064779" y="3755091"/>
            <a:ext cx="47793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31" y="5"/>
              </a:cxn>
              <a:cxn ang="0">
                <a:pos x="17" y="5"/>
              </a:cxn>
              <a:cxn ang="0">
                <a:pos x="17" y="5"/>
              </a:cxn>
              <a:cxn ang="0">
                <a:pos x="0" y="0"/>
              </a:cxn>
            </a:cxnLst>
            <a:rect l="0" t="0" r="r" b="b"/>
            <a:pathLst>
              <a:path w="31" h="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31" y="5"/>
                </a:lnTo>
                <a:lnTo>
                  <a:pt x="17" y="5"/>
                </a:lnTo>
                <a:lnTo>
                  <a:pt x="17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8" name="Freeform 1163"/>
          <p:cNvSpPr>
            <a:spLocks/>
          </p:cNvSpPr>
          <p:nvPr/>
        </p:nvSpPr>
        <p:spPr bwMode="auto">
          <a:xfrm>
            <a:off x="4268284" y="4143986"/>
            <a:ext cx="194254" cy="185741"/>
          </a:xfrm>
          <a:custGeom>
            <a:avLst/>
            <a:gdLst/>
            <a:ahLst/>
            <a:cxnLst>
              <a:cxn ang="0">
                <a:pos x="2" y="122"/>
              </a:cxn>
              <a:cxn ang="0">
                <a:pos x="2" y="122"/>
              </a:cxn>
              <a:cxn ang="0">
                <a:pos x="44" y="94"/>
              </a:cxn>
              <a:cxn ang="0">
                <a:pos x="78" y="64"/>
              </a:cxn>
              <a:cxn ang="0">
                <a:pos x="92" y="47"/>
              </a:cxn>
              <a:cxn ang="0">
                <a:pos x="103" y="31"/>
              </a:cxn>
              <a:cxn ang="0">
                <a:pos x="112" y="17"/>
              </a:cxn>
              <a:cxn ang="0">
                <a:pos x="120" y="0"/>
              </a:cxn>
              <a:cxn ang="0">
                <a:pos x="126" y="0"/>
              </a:cxn>
              <a:cxn ang="0">
                <a:pos x="126" y="0"/>
              </a:cxn>
              <a:cxn ang="0">
                <a:pos x="117" y="17"/>
              </a:cxn>
              <a:cxn ang="0">
                <a:pos x="109" y="34"/>
              </a:cxn>
              <a:cxn ang="0">
                <a:pos x="95" y="50"/>
              </a:cxn>
              <a:cxn ang="0">
                <a:pos x="81" y="67"/>
              </a:cxn>
              <a:cxn ang="0">
                <a:pos x="64" y="83"/>
              </a:cxn>
              <a:cxn ang="0">
                <a:pos x="44" y="100"/>
              </a:cxn>
              <a:cxn ang="0">
                <a:pos x="0" y="128"/>
              </a:cxn>
              <a:cxn ang="0">
                <a:pos x="2" y="122"/>
              </a:cxn>
            </a:cxnLst>
            <a:rect l="0" t="0" r="r" b="b"/>
            <a:pathLst>
              <a:path w="126" h="128">
                <a:moveTo>
                  <a:pt x="2" y="122"/>
                </a:moveTo>
                <a:lnTo>
                  <a:pt x="2" y="122"/>
                </a:lnTo>
                <a:lnTo>
                  <a:pt x="44" y="94"/>
                </a:lnTo>
                <a:lnTo>
                  <a:pt x="78" y="64"/>
                </a:lnTo>
                <a:lnTo>
                  <a:pt x="92" y="47"/>
                </a:lnTo>
                <a:lnTo>
                  <a:pt x="103" y="31"/>
                </a:lnTo>
                <a:lnTo>
                  <a:pt x="112" y="17"/>
                </a:lnTo>
                <a:lnTo>
                  <a:pt x="120" y="0"/>
                </a:lnTo>
                <a:lnTo>
                  <a:pt x="126" y="0"/>
                </a:lnTo>
                <a:lnTo>
                  <a:pt x="126" y="0"/>
                </a:lnTo>
                <a:lnTo>
                  <a:pt x="117" y="17"/>
                </a:lnTo>
                <a:lnTo>
                  <a:pt x="109" y="34"/>
                </a:lnTo>
                <a:lnTo>
                  <a:pt x="95" y="50"/>
                </a:lnTo>
                <a:lnTo>
                  <a:pt x="81" y="67"/>
                </a:lnTo>
                <a:lnTo>
                  <a:pt x="64" y="83"/>
                </a:lnTo>
                <a:lnTo>
                  <a:pt x="44" y="100"/>
                </a:lnTo>
                <a:lnTo>
                  <a:pt x="0" y="128"/>
                </a:lnTo>
                <a:lnTo>
                  <a:pt x="2" y="122"/>
                </a:lnTo>
                <a:close/>
              </a:path>
            </a:pathLst>
          </a:custGeom>
          <a:solidFill>
            <a:srgbClr val="DEA8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9" name="Freeform 1164"/>
          <p:cNvSpPr>
            <a:spLocks/>
          </p:cNvSpPr>
          <p:nvPr/>
        </p:nvSpPr>
        <p:spPr bwMode="auto">
          <a:xfrm>
            <a:off x="4268284" y="4143986"/>
            <a:ext cx="194254" cy="185741"/>
          </a:xfrm>
          <a:custGeom>
            <a:avLst/>
            <a:gdLst/>
            <a:ahLst/>
            <a:cxnLst>
              <a:cxn ang="0">
                <a:pos x="2" y="122"/>
              </a:cxn>
              <a:cxn ang="0">
                <a:pos x="2" y="122"/>
              </a:cxn>
              <a:cxn ang="0">
                <a:pos x="44" y="94"/>
              </a:cxn>
              <a:cxn ang="0">
                <a:pos x="78" y="64"/>
              </a:cxn>
              <a:cxn ang="0">
                <a:pos x="92" y="47"/>
              </a:cxn>
              <a:cxn ang="0">
                <a:pos x="103" y="31"/>
              </a:cxn>
              <a:cxn ang="0">
                <a:pos x="112" y="17"/>
              </a:cxn>
              <a:cxn ang="0">
                <a:pos x="120" y="0"/>
              </a:cxn>
              <a:cxn ang="0">
                <a:pos x="126" y="0"/>
              </a:cxn>
              <a:cxn ang="0">
                <a:pos x="126" y="0"/>
              </a:cxn>
              <a:cxn ang="0">
                <a:pos x="117" y="17"/>
              </a:cxn>
              <a:cxn ang="0">
                <a:pos x="109" y="34"/>
              </a:cxn>
              <a:cxn ang="0">
                <a:pos x="95" y="50"/>
              </a:cxn>
              <a:cxn ang="0">
                <a:pos x="81" y="67"/>
              </a:cxn>
              <a:cxn ang="0">
                <a:pos x="64" y="83"/>
              </a:cxn>
              <a:cxn ang="0">
                <a:pos x="44" y="100"/>
              </a:cxn>
              <a:cxn ang="0">
                <a:pos x="0" y="128"/>
              </a:cxn>
              <a:cxn ang="0">
                <a:pos x="2" y="122"/>
              </a:cxn>
            </a:cxnLst>
            <a:rect l="0" t="0" r="r" b="b"/>
            <a:pathLst>
              <a:path w="126" h="128">
                <a:moveTo>
                  <a:pt x="2" y="122"/>
                </a:moveTo>
                <a:lnTo>
                  <a:pt x="2" y="122"/>
                </a:lnTo>
                <a:lnTo>
                  <a:pt x="44" y="94"/>
                </a:lnTo>
                <a:lnTo>
                  <a:pt x="78" y="64"/>
                </a:lnTo>
                <a:lnTo>
                  <a:pt x="92" y="47"/>
                </a:lnTo>
                <a:lnTo>
                  <a:pt x="103" y="31"/>
                </a:lnTo>
                <a:lnTo>
                  <a:pt x="112" y="17"/>
                </a:lnTo>
                <a:lnTo>
                  <a:pt x="120" y="0"/>
                </a:lnTo>
                <a:lnTo>
                  <a:pt x="126" y="0"/>
                </a:lnTo>
                <a:lnTo>
                  <a:pt x="126" y="0"/>
                </a:lnTo>
                <a:lnTo>
                  <a:pt x="117" y="17"/>
                </a:lnTo>
                <a:lnTo>
                  <a:pt x="109" y="34"/>
                </a:lnTo>
                <a:lnTo>
                  <a:pt x="95" y="50"/>
                </a:lnTo>
                <a:lnTo>
                  <a:pt x="81" y="67"/>
                </a:lnTo>
                <a:lnTo>
                  <a:pt x="64" y="83"/>
                </a:lnTo>
                <a:lnTo>
                  <a:pt x="44" y="100"/>
                </a:lnTo>
                <a:lnTo>
                  <a:pt x="0" y="128"/>
                </a:lnTo>
                <a:lnTo>
                  <a:pt x="2" y="1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0" name="Freeform 1165"/>
          <p:cNvSpPr>
            <a:spLocks/>
          </p:cNvSpPr>
          <p:nvPr/>
        </p:nvSpPr>
        <p:spPr bwMode="auto">
          <a:xfrm>
            <a:off x="4155739" y="4325373"/>
            <a:ext cx="107919" cy="56593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36" y="17"/>
              </a:cxn>
              <a:cxn ang="0">
                <a:pos x="70" y="0"/>
              </a:cxn>
              <a:cxn ang="0">
                <a:pos x="67" y="8"/>
              </a:cxn>
              <a:cxn ang="0">
                <a:pos x="67" y="8"/>
              </a:cxn>
              <a:cxn ang="0">
                <a:pos x="36" y="25"/>
              </a:cxn>
              <a:cxn ang="0">
                <a:pos x="3" y="39"/>
              </a:cxn>
              <a:cxn ang="0">
                <a:pos x="3" y="39"/>
              </a:cxn>
              <a:cxn ang="0">
                <a:pos x="0" y="33"/>
              </a:cxn>
            </a:cxnLst>
            <a:rect l="0" t="0" r="r" b="b"/>
            <a:pathLst>
              <a:path w="70" h="39">
                <a:moveTo>
                  <a:pt x="0" y="33"/>
                </a:moveTo>
                <a:lnTo>
                  <a:pt x="0" y="33"/>
                </a:lnTo>
                <a:lnTo>
                  <a:pt x="36" y="17"/>
                </a:lnTo>
                <a:lnTo>
                  <a:pt x="70" y="0"/>
                </a:lnTo>
                <a:lnTo>
                  <a:pt x="67" y="8"/>
                </a:lnTo>
                <a:lnTo>
                  <a:pt x="67" y="8"/>
                </a:lnTo>
                <a:lnTo>
                  <a:pt x="36" y="25"/>
                </a:lnTo>
                <a:lnTo>
                  <a:pt x="3" y="39"/>
                </a:lnTo>
                <a:lnTo>
                  <a:pt x="3" y="39"/>
                </a:lnTo>
                <a:lnTo>
                  <a:pt x="0" y="33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1" name="Freeform 1166"/>
          <p:cNvSpPr>
            <a:spLocks/>
          </p:cNvSpPr>
          <p:nvPr/>
        </p:nvSpPr>
        <p:spPr bwMode="auto">
          <a:xfrm>
            <a:off x="4155739" y="4325373"/>
            <a:ext cx="107919" cy="56593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36" y="17"/>
              </a:cxn>
              <a:cxn ang="0">
                <a:pos x="70" y="0"/>
              </a:cxn>
              <a:cxn ang="0">
                <a:pos x="67" y="8"/>
              </a:cxn>
              <a:cxn ang="0">
                <a:pos x="67" y="8"/>
              </a:cxn>
              <a:cxn ang="0">
                <a:pos x="36" y="25"/>
              </a:cxn>
              <a:cxn ang="0">
                <a:pos x="3" y="39"/>
              </a:cxn>
              <a:cxn ang="0">
                <a:pos x="3" y="39"/>
              </a:cxn>
              <a:cxn ang="0">
                <a:pos x="0" y="33"/>
              </a:cxn>
            </a:cxnLst>
            <a:rect l="0" t="0" r="r" b="b"/>
            <a:pathLst>
              <a:path w="70" h="39">
                <a:moveTo>
                  <a:pt x="0" y="33"/>
                </a:moveTo>
                <a:lnTo>
                  <a:pt x="0" y="33"/>
                </a:lnTo>
                <a:lnTo>
                  <a:pt x="36" y="17"/>
                </a:lnTo>
                <a:lnTo>
                  <a:pt x="70" y="0"/>
                </a:lnTo>
                <a:lnTo>
                  <a:pt x="67" y="8"/>
                </a:lnTo>
                <a:lnTo>
                  <a:pt x="67" y="8"/>
                </a:lnTo>
                <a:lnTo>
                  <a:pt x="36" y="25"/>
                </a:lnTo>
                <a:lnTo>
                  <a:pt x="3" y="39"/>
                </a:lnTo>
                <a:lnTo>
                  <a:pt x="3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2" name="Freeform 1167"/>
          <p:cNvSpPr>
            <a:spLocks/>
          </p:cNvSpPr>
          <p:nvPr/>
        </p:nvSpPr>
        <p:spPr bwMode="auto">
          <a:xfrm>
            <a:off x="4263658" y="4321020"/>
            <a:ext cx="7709" cy="1160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0"/>
              </a:cxn>
              <a:cxn ang="0">
                <a:pos x="5" y="0"/>
              </a:cxn>
              <a:cxn ang="0">
                <a:pos x="3" y="6"/>
              </a:cxn>
              <a:cxn ang="0">
                <a:pos x="3" y="6"/>
              </a:cxn>
              <a:cxn ang="0">
                <a:pos x="0" y="8"/>
              </a:cxn>
              <a:cxn ang="0">
                <a:pos x="3" y="0"/>
              </a:cxn>
            </a:cxnLst>
            <a:rect l="0" t="0" r="r" b="b"/>
            <a:pathLst>
              <a:path w="5" h="8">
                <a:moveTo>
                  <a:pt x="3" y="0"/>
                </a:moveTo>
                <a:lnTo>
                  <a:pt x="3" y="0"/>
                </a:lnTo>
                <a:lnTo>
                  <a:pt x="5" y="0"/>
                </a:lnTo>
                <a:lnTo>
                  <a:pt x="3" y="6"/>
                </a:lnTo>
                <a:lnTo>
                  <a:pt x="3" y="6"/>
                </a:lnTo>
                <a:lnTo>
                  <a:pt x="0" y="8"/>
                </a:lnTo>
                <a:lnTo>
                  <a:pt x="3" y="0"/>
                </a:lnTo>
                <a:close/>
              </a:path>
            </a:pathLst>
          </a:custGeom>
          <a:solidFill>
            <a:srgbClr val="B58A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3" name="Freeform 1168"/>
          <p:cNvSpPr>
            <a:spLocks/>
          </p:cNvSpPr>
          <p:nvPr/>
        </p:nvSpPr>
        <p:spPr bwMode="auto">
          <a:xfrm>
            <a:off x="4263658" y="4321020"/>
            <a:ext cx="7709" cy="1160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0"/>
              </a:cxn>
              <a:cxn ang="0">
                <a:pos x="5" y="0"/>
              </a:cxn>
              <a:cxn ang="0">
                <a:pos x="3" y="6"/>
              </a:cxn>
              <a:cxn ang="0">
                <a:pos x="3" y="6"/>
              </a:cxn>
              <a:cxn ang="0">
                <a:pos x="0" y="8"/>
              </a:cxn>
              <a:cxn ang="0">
                <a:pos x="3" y="0"/>
              </a:cxn>
            </a:cxnLst>
            <a:rect l="0" t="0" r="r" b="b"/>
            <a:pathLst>
              <a:path w="5" h="8">
                <a:moveTo>
                  <a:pt x="3" y="0"/>
                </a:moveTo>
                <a:lnTo>
                  <a:pt x="3" y="0"/>
                </a:lnTo>
                <a:lnTo>
                  <a:pt x="5" y="0"/>
                </a:lnTo>
                <a:lnTo>
                  <a:pt x="3" y="6"/>
                </a:lnTo>
                <a:lnTo>
                  <a:pt x="3" y="6"/>
                </a:lnTo>
                <a:lnTo>
                  <a:pt x="0" y="8"/>
                </a:lnTo>
                <a:lnTo>
                  <a:pt x="3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4" name="Freeform 1169"/>
          <p:cNvSpPr>
            <a:spLocks/>
          </p:cNvSpPr>
          <p:nvPr/>
        </p:nvSpPr>
        <p:spPr bwMode="auto">
          <a:xfrm>
            <a:off x="4259033" y="4321020"/>
            <a:ext cx="9250" cy="15962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6" y="0"/>
              </a:cxn>
              <a:cxn ang="0">
                <a:pos x="3" y="8"/>
              </a:cxn>
              <a:cxn ang="0">
                <a:pos x="3" y="8"/>
              </a:cxn>
              <a:cxn ang="0">
                <a:pos x="0" y="11"/>
              </a:cxn>
              <a:cxn ang="0">
                <a:pos x="3" y="3"/>
              </a:cxn>
            </a:cxnLst>
            <a:rect l="0" t="0" r="r" b="b"/>
            <a:pathLst>
              <a:path w="6" h="11">
                <a:moveTo>
                  <a:pt x="3" y="3"/>
                </a:moveTo>
                <a:lnTo>
                  <a:pt x="3" y="3"/>
                </a:lnTo>
                <a:lnTo>
                  <a:pt x="6" y="0"/>
                </a:lnTo>
                <a:lnTo>
                  <a:pt x="3" y="8"/>
                </a:lnTo>
                <a:lnTo>
                  <a:pt x="3" y="8"/>
                </a:lnTo>
                <a:lnTo>
                  <a:pt x="0" y="11"/>
                </a:lnTo>
                <a:lnTo>
                  <a:pt x="3" y="3"/>
                </a:lnTo>
                <a:close/>
              </a:path>
            </a:pathLst>
          </a:custGeom>
          <a:solidFill>
            <a:srgbClr val="B58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5" name="Freeform 1170"/>
          <p:cNvSpPr>
            <a:spLocks/>
          </p:cNvSpPr>
          <p:nvPr/>
        </p:nvSpPr>
        <p:spPr bwMode="auto">
          <a:xfrm>
            <a:off x="4259033" y="4321020"/>
            <a:ext cx="9250" cy="15962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3" y="3"/>
              </a:cxn>
              <a:cxn ang="0">
                <a:pos x="6" y="0"/>
              </a:cxn>
              <a:cxn ang="0">
                <a:pos x="3" y="8"/>
              </a:cxn>
              <a:cxn ang="0">
                <a:pos x="3" y="8"/>
              </a:cxn>
              <a:cxn ang="0">
                <a:pos x="0" y="11"/>
              </a:cxn>
              <a:cxn ang="0">
                <a:pos x="3" y="3"/>
              </a:cxn>
            </a:cxnLst>
            <a:rect l="0" t="0" r="r" b="b"/>
            <a:pathLst>
              <a:path w="6" h="11">
                <a:moveTo>
                  <a:pt x="3" y="3"/>
                </a:moveTo>
                <a:lnTo>
                  <a:pt x="3" y="3"/>
                </a:lnTo>
                <a:lnTo>
                  <a:pt x="6" y="0"/>
                </a:lnTo>
                <a:lnTo>
                  <a:pt x="3" y="8"/>
                </a:lnTo>
                <a:lnTo>
                  <a:pt x="3" y="8"/>
                </a:lnTo>
                <a:lnTo>
                  <a:pt x="0" y="11"/>
                </a:lnTo>
                <a:lnTo>
                  <a:pt x="3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" name="Freeform 1171"/>
          <p:cNvSpPr>
            <a:spLocks/>
          </p:cNvSpPr>
          <p:nvPr/>
        </p:nvSpPr>
        <p:spPr bwMode="auto">
          <a:xfrm>
            <a:off x="4453288" y="4035153"/>
            <a:ext cx="16959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6" y="53"/>
              </a:cxn>
              <a:cxn ang="0">
                <a:pos x="6" y="34"/>
              </a:cxn>
              <a:cxn ang="0">
                <a:pos x="6" y="34"/>
              </a:cxn>
              <a:cxn ang="0">
                <a:pos x="6" y="17"/>
              </a:cxn>
              <a:cxn ang="0">
                <a:pos x="3" y="0"/>
              </a:cxn>
              <a:cxn ang="0">
                <a:pos x="8" y="0"/>
              </a:cxn>
              <a:cxn ang="0">
                <a:pos x="8" y="0"/>
              </a:cxn>
              <a:cxn ang="0">
                <a:pos x="11" y="17"/>
              </a:cxn>
              <a:cxn ang="0">
                <a:pos x="11" y="34"/>
              </a:cxn>
              <a:cxn ang="0">
                <a:pos x="11" y="34"/>
              </a:cxn>
              <a:cxn ang="0">
                <a:pos x="11" y="53"/>
              </a:cxn>
              <a:cxn ang="0">
                <a:pos x="6" y="70"/>
              </a:cxn>
              <a:cxn ang="0">
                <a:pos x="0" y="70"/>
              </a:cxn>
            </a:cxnLst>
            <a:rect l="0" t="0" r="r" b="b"/>
            <a:pathLst>
              <a:path w="11" h="70">
                <a:moveTo>
                  <a:pt x="0" y="70"/>
                </a:moveTo>
                <a:lnTo>
                  <a:pt x="0" y="70"/>
                </a:lnTo>
                <a:lnTo>
                  <a:pt x="6" y="53"/>
                </a:lnTo>
                <a:lnTo>
                  <a:pt x="6" y="34"/>
                </a:lnTo>
                <a:lnTo>
                  <a:pt x="6" y="34"/>
                </a:lnTo>
                <a:lnTo>
                  <a:pt x="6" y="17"/>
                </a:lnTo>
                <a:lnTo>
                  <a:pt x="3" y="0"/>
                </a:lnTo>
                <a:lnTo>
                  <a:pt x="8" y="0"/>
                </a:lnTo>
                <a:lnTo>
                  <a:pt x="8" y="0"/>
                </a:lnTo>
                <a:lnTo>
                  <a:pt x="11" y="17"/>
                </a:lnTo>
                <a:lnTo>
                  <a:pt x="11" y="34"/>
                </a:lnTo>
                <a:lnTo>
                  <a:pt x="11" y="34"/>
                </a:lnTo>
                <a:lnTo>
                  <a:pt x="11" y="53"/>
                </a:lnTo>
                <a:lnTo>
                  <a:pt x="6" y="70"/>
                </a:lnTo>
                <a:lnTo>
                  <a:pt x="0" y="70"/>
                </a:lnTo>
                <a:close/>
              </a:path>
            </a:pathLst>
          </a:custGeom>
          <a:solidFill>
            <a:srgbClr val="DBC1A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7" name="Freeform 1172"/>
          <p:cNvSpPr>
            <a:spLocks/>
          </p:cNvSpPr>
          <p:nvPr/>
        </p:nvSpPr>
        <p:spPr bwMode="auto">
          <a:xfrm>
            <a:off x="4453288" y="4035153"/>
            <a:ext cx="16959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6" y="53"/>
              </a:cxn>
              <a:cxn ang="0">
                <a:pos x="6" y="34"/>
              </a:cxn>
              <a:cxn ang="0">
                <a:pos x="6" y="34"/>
              </a:cxn>
              <a:cxn ang="0">
                <a:pos x="6" y="17"/>
              </a:cxn>
              <a:cxn ang="0">
                <a:pos x="3" y="0"/>
              </a:cxn>
              <a:cxn ang="0">
                <a:pos x="8" y="0"/>
              </a:cxn>
              <a:cxn ang="0">
                <a:pos x="8" y="0"/>
              </a:cxn>
              <a:cxn ang="0">
                <a:pos x="11" y="17"/>
              </a:cxn>
              <a:cxn ang="0">
                <a:pos x="11" y="34"/>
              </a:cxn>
              <a:cxn ang="0">
                <a:pos x="11" y="34"/>
              </a:cxn>
              <a:cxn ang="0">
                <a:pos x="11" y="53"/>
              </a:cxn>
              <a:cxn ang="0">
                <a:pos x="6" y="70"/>
              </a:cxn>
              <a:cxn ang="0">
                <a:pos x="0" y="70"/>
              </a:cxn>
            </a:cxnLst>
            <a:rect l="0" t="0" r="r" b="b"/>
            <a:pathLst>
              <a:path w="11" h="70">
                <a:moveTo>
                  <a:pt x="0" y="70"/>
                </a:moveTo>
                <a:lnTo>
                  <a:pt x="0" y="70"/>
                </a:lnTo>
                <a:lnTo>
                  <a:pt x="6" y="53"/>
                </a:lnTo>
                <a:lnTo>
                  <a:pt x="6" y="34"/>
                </a:lnTo>
                <a:lnTo>
                  <a:pt x="6" y="34"/>
                </a:lnTo>
                <a:lnTo>
                  <a:pt x="6" y="17"/>
                </a:lnTo>
                <a:lnTo>
                  <a:pt x="3" y="0"/>
                </a:lnTo>
                <a:lnTo>
                  <a:pt x="8" y="0"/>
                </a:lnTo>
                <a:lnTo>
                  <a:pt x="8" y="0"/>
                </a:lnTo>
                <a:lnTo>
                  <a:pt x="11" y="17"/>
                </a:lnTo>
                <a:lnTo>
                  <a:pt x="11" y="34"/>
                </a:lnTo>
                <a:lnTo>
                  <a:pt x="11" y="34"/>
                </a:lnTo>
                <a:lnTo>
                  <a:pt x="11" y="53"/>
                </a:lnTo>
                <a:lnTo>
                  <a:pt x="6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8" name="Freeform 1173"/>
          <p:cNvSpPr>
            <a:spLocks noEditPoints="1"/>
          </p:cNvSpPr>
          <p:nvPr/>
        </p:nvSpPr>
        <p:spPr bwMode="auto">
          <a:xfrm>
            <a:off x="4336118" y="3882787"/>
            <a:ext cx="126420" cy="145110"/>
          </a:xfrm>
          <a:custGeom>
            <a:avLst/>
            <a:gdLst/>
            <a:ahLst/>
            <a:cxnLst>
              <a:cxn ang="0">
                <a:pos x="76" y="100"/>
              </a:cxn>
              <a:cxn ang="0">
                <a:pos x="76" y="100"/>
              </a:cxn>
              <a:cxn ang="0">
                <a:pos x="70" y="86"/>
              </a:cxn>
              <a:cxn ang="0">
                <a:pos x="62" y="69"/>
              </a:cxn>
              <a:cxn ang="0">
                <a:pos x="51" y="53"/>
              </a:cxn>
              <a:cxn ang="0">
                <a:pos x="37" y="39"/>
              </a:cxn>
              <a:cxn ang="0">
                <a:pos x="40" y="33"/>
              </a:cxn>
              <a:cxn ang="0">
                <a:pos x="40" y="33"/>
              </a:cxn>
              <a:cxn ang="0">
                <a:pos x="54" y="50"/>
              </a:cxn>
              <a:cxn ang="0">
                <a:pos x="65" y="67"/>
              </a:cxn>
              <a:cxn ang="0">
                <a:pos x="76" y="83"/>
              </a:cxn>
              <a:cxn ang="0">
                <a:pos x="82" y="100"/>
              </a:cxn>
              <a:cxn ang="0">
                <a:pos x="76" y="100"/>
              </a:cxn>
              <a:cxn ang="0">
                <a:pos x="26" y="28"/>
              </a:cxn>
              <a:cxn ang="0">
                <a:pos x="26" y="28"/>
              </a:cxn>
              <a:cxn ang="0">
                <a:pos x="23" y="25"/>
              </a:cxn>
              <a:cxn ang="0">
                <a:pos x="23" y="17"/>
              </a:cxn>
              <a:cxn ang="0">
                <a:pos x="23" y="17"/>
              </a:cxn>
              <a:cxn ang="0">
                <a:pos x="34" y="28"/>
              </a:cxn>
              <a:cxn ang="0">
                <a:pos x="34" y="28"/>
              </a:cxn>
              <a:cxn ang="0">
                <a:pos x="34" y="33"/>
              </a:cxn>
              <a:cxn ang="0">
                <a:pos x="34" y="33"/>
              </a:cxn>
              <a:cxn ang="0">
                <a:pos x="26" y="28"/>
              </a:cxn>
              <a:cxn ang="0">
                <a:pos x="0" y="6"/>
              </a:cxn>
              <a:cxn ang="0">
                <a:pos x="3" y="0"/>
              </a:cxn>
              <a:cxn ang="0">
                <a:pos x="3" y="0"/>
              </a:cxn>
              <a:cxn ang="0">
                <a:pos x="12" y="8"/>
              </a:cxn>
              <a:cxn ang="0">
                <a:pos x="14" y="20"/>
              </a:cxn>
              <a:cxn ang="0">
                <a:pos x="14" y="20"/>
              </a:cxn>
              <a:cxn ang="0">
                <a:pos x="0" y="6"/>
              </a:cxn>
            </a:cxnLst>
            <a:rect l="0" t="0" r="r" b="b"/>
            <a:pathLst>
              <a:path w="82" h="100">
                <a:moveTo>
                  <a:pt x="76" y="100"/>
                </a:moveTo>
                <a:lnTo>
                  <a:pt x="76" y="100"/>
                </a:lnTo>
                <a:lnTo>
                  <a:pt x="70" y="86"/>
                </a:lnTo>
                <a:lnTo>
                  <a:pt x="62" y="69"/>
                </a:lnTo>
                <a:lnTo>
                  <a:pt x="51" y="53"/>
                </a:lnTo>
                <a:lnTo>
                  <a:pt x="37" y="39"/>
                </a:lnTo>
                <a:lnTo>
                  <a:pt x="40" y="33"/>
                </a:lnTo>
                <a:lnTo>
                  <a:pt x="40" y="33"/>
                </a:lnTo>
                <a:lnTo>
                  <a:pt x="54" y="50"/>
                </a:lnTo>
                <a:lnTo>
                  <a:pt x="65" y="67"/>
                </a:lnTo>
                <a:lnTo>
                  <a:pt x="76" y="83"/>
                </a:lnTo>
                <a:lnTo>
                  <a:pt x="82" y="100"/>
                </a:lnTo>
                <a:lnTo>
                  <a:pt x="76" y="100"/>
                </a:lnTo>
                <a:close/>
                <a:moveTo>
                  <a:pt x="26" y="28"/>
                </a:moveTo>
                <a:lnTo>
                  <a:pt x="26" y="28"/>
                </a:lnTo>
                <a:lnTo>
                  <a:pt x="23" y="25"/>
                </a:lnTo>
                <a:lnTo>
                  <a:pt x="23" y="17"/>
                </a:lnTo>
                <a:lnTo>
                  <a:pt x="23" y="17"/>
                </a:lnTo>
                <a:lnTo>
                  <a:pt x="34" y="28"/>
                </a:lnTo>
                <a:lnTo>
                  <a:pt x="34" y="28"/>
                </a:lnTo>
                <a:lnTo>
                  <a:pt x="34" y="33"/>
                </a:lnTo>
                <a:lnTo>
                  <a:pt x="34" y="33"/>
                </a:lnTo>
                <a:lnTo>
                  <a:pt x="26" y="28"/>
                </a:lnTo>
                <a:close/>
                <a:moveTo>
                  <a:pt x="0" y="6"/>
                </a:moveTo>
                <a:lnTo>
                  <a:pt x="3" y="0"/>
                </a:lnTo>
                <a:lnTo>
                  <a:pt x="3" y="0"/>
                </a:lnTo>
                <a:lnTo>
                  <a:pt x="12" y="8"/>
                </a:lnTo>
                <a:lnTo>
                  <a:pt x="14" y="20"/>
                </a:lnTo>
                <a:lnTo>
                  <a:pt x="14" y="20"/>
                </a:lnTo>
                <a:lnTo>
                  <a:pt x="0" y="6"/>
                </a:lnTo>
                <a:close/>
              </a:path>
            </a:pathLst>
          </a:custGeom>
          <a:solidFill>
            <a:srgbClr val="DEA8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9" name="Freeform 1174"/>
          <p:cNvSpPr>
            <a:spLocks/>
          </p:cNvSpPr>
          <p:nvPr/>
        </p:nvSpPr>
        <p:spPr bwMode="auto">
          <a:xfrm>
            <a:off x="4393161" y="3930674"/>
            <a:ext cx="69377" cy="97224"/>
          </a:xfrm>
          <a:custGeom>
            <a:avLst/>
            <a:gdLst/>
            <a:ahLst/>
            <a:cxnLst>
              <a:cxn ang="0">
                <a:pos x="39" y="67"/>
              </a:cxn>
              <a:cxn ang="0">
                <a:pos x="39" y="67"/>
              </a:cxn>
              <a:cxn ang="0">
                <a:pos x="33" y="53"/>
              </a:cxn>
              <a:cxn ang="0">
                <a:pos x="25" y="36"/>
              </a:cxn>
              <a:cxn ang="0">
                <a:pos x="14" y="20"/>
              </a:cxn>
              <a:cxn ang="0">
                <a:pos x="0" y="6"/>
              </a:cxn>
              <a:cxn ang="0">
                <a:pos x="3" y="0"/>
              </a:cxn>
              <a:cxn ang="0">
                <a:pos x="3" y="0"/>
              </a:cxn>
              <a:cxn ang="0">
                <a:pos x="17" y="17"/>
              </a:cxn>
              <a:cxn ang="0">
                <a:pos x="28" y="34"/>
              </a:cxn>
              <a:cxn ang="0">
                <a:pos x="39" y="50"/>
              </a:cxn>
              <a:cxn ang="0">
                <a:pos x="45" y="67"/>
              </a:cxn>
              <a:cxn ang="0">
                <a:pos x="39" y="67"/>
              </a:cxn>
            </a:cxnLst>
            <a:rect l="0" t="0" r="r" b="b"/>
            <a:pathLst>
              <a:path w="45" h="67">
                <a:moveTo>
                  <a:pt x="39" y="67"/>
                </a:moveTo>
                <a:lnTo>
                  <a:pt x="39" y="67"/>
                </a:lnTo>
                <a:lnTo>
                  <a:pt x="33" y="53"/>
                </a:lnTo>
                <a:lnTo>
                  <a:pt x="25" y="36"/>
                </a:lnTo>
                <a:lnTo>
                  <a:pt x="14" y="20"/>
                </a:lnTo>
                <a:lnTo>
                  <a:pt x="0" y="6"/>
                </a:lnTo>
                <a:lnTo>
                  <a:pt x="3" y="0"/>
                </a:lnTo>
                <a:lnTo>
                  <a:pt x="3" y="0"/>
                </a:lnTo>
                <a:lnTo>
                  <a:pt x="17" y="17"/>
                </a:lnTo>
                <a:lnTo>
                  <a:pt x="28" y="34"/>
                </a:lnTo>
                <a:lnTo>
                  <a:pt x="39" y="50"/>
                </a:lnTo>
                <a:lnTo>
                  <a:pt x="45" y="67"/>
                </a:lnTo>
                <a:lnTo>
                  <a:pt x="39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0" name="Freeform 1175"/>
          <p:cNvSpPr>
            <a:spLocks/>
          </p:cNvSpPr>
          <p:nvPr/>
        </p:nvSpPr>
        <p:spPr bwMode="auto">
          <a:xfrm>
            <a:off x="4371578" y="3907456"/>
            <a:ext cx="16959" cy="23218"/>
          </a:xfrm>
          <a:custGeom>
            <a:avLst/>
            <a:gdLst/>
            <a:ahLst/>
            <a:cxnLst>
              <a:cxn ang="0">
                <a:pos x="3" y="11"/>
              </a:cxn>
              <a:cxn ang="0">
                <a:pos x="3" y="11"/>
              </a:cxn>
              <a:cxn ang="0">
                <a:pos x="0" y="8"/>
              </a:cxn>
              <a:cxn ang="0">
                <a:pos x="0" y="0"/>
              </a:cxn>
              <a:cxn ang="0">
                <a:pos x="0" y="0"/>
              </a:cxn>
              <a:cxn ang="0">
                <a:pos x="11" y="11"/>
              </a:cxn>
              <a:cxn ang="0">
                <a:pos x="11" y="11"/>
              </a:cxn>
              <a:cxn ang="0">
                <a:pos x="11" y="16"/>
              </a:cxn>
              <a:cxn ang="0">
                <a:pos x="11" y="16"/>
              </a:cxn>
              <a:cxn ang="0">
                <a:pos x="3" y="11"/>
              </a:cxn>
            </a:cxnLst>
            <a:rect l="0" t="0" r="r" b="b"/>
            <a:pathLst>
              <a:path w="11" h="16">
                <a:moveTo>
                  <a:pt x="3" y="11"/>
                </a:moveTo>
                <a:lnTo>
                  <a:pt x="3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11" y="11"/>
                </a:lnTo>
                <a:lnTo>
                  <a:pt x="11" y="11"/>
                </a:lnTo>
                <a:lnTo>
                  <a:pt x="11" y="16"/>
                </a:lnTo>
                <a:lnTo>
                  <a:pt x="11" y="16"/>
                </a:lnTo>
                <a:lnTo>
                  <a:pt x="3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1" name="Freeform 1176"/>
          <p:cNvSpPr>
            <a:spLocks/>
          </p:cNvSpPr>
          <p:nvPr/>
        </p:nvSpPr>
        <p:spPr bwMode="auto">
          <a:xfrm>
            <a:off x="4336118" y="3882787"/>
            <a:ext cx="21584" cy="29022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3" y="0"/>
              </a:cxn>
              <a:cxn ang="0">
                <a:pos x="3" y="0"/>
              </a:cxn>
              <a:cxn ang="0">
                <a:pos x="12" y="8"/>
              </a:cxn>
              <a:cxn ang="0">
                <a:pos x="14" y="20"/>
              </a:cxn>
              <a:cxn ang="0">
                <a:pos x="14" y="20"/>
              </a:cxn>
              <a:cxn ang="0">
                <a:pos x="0" y="6"/>
              </a:cxn>
            </a:cxnLst>
            <a:rect l="0" t="0" r="r" b="b"/>
            <a:pathLst>
              <a:path w="14" h="20">
                <a:moveTo>
                  <a:pt x="0" y="6"/>
                </a:moveTo>
                <a:lnTo>
                  <a:pt x="3" y="0"/>
                </a:lnTo>
                <a:lnTo>
                  <a:pt x="3" y="0"/>
                </a:lnTo>
                <a:lnTo>
                  <a:pt x="12" y="8"/>
                </a:lnTo>
                <a:lnTo>
                  <a:pt x="14" y="20"/>
                </a:lnTo>
                <a:lnTo>
                  <a:pt x="14" y="20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2" name="Freeform 1177"/>
          <p:cNvSpPr>
            <a:spLocks/>
          </p:cNvSpPr>
          <p:nvPr/>
        </p:nvSpPr>
        <p:spPr bwMode="auto">
          <a:xfrm>
            <a:off x="4064779" y="3762346"/>
            <a:ext cx="268256" cy="124795"/>
          </a:xfrm>
          <a:custGeom>
            <a:avLst/>
            <a:gdLst/>
            <a:ahLst/>
            <a:cxnLst>
              <a:cxn ang="0">
                <a:pos x="34" y="11"/>
              </a:cxn>
              <a:cxn ang="0">
                <a:pos x="34" y="11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62" y="17"/>
              </a:cxn>
              <a:cxn ang="0">
                <a:pos x="104" y="36"/>
              </a:cxn>
              <a:cxn ang="0">
                <a:pos x="140" y="58"/>
              </a:cxn>
              <a:cxn ang="0">
                <a:pos x="174" y="80"/>
              </a:cxn>
              <a:cxn ang="0">
                <a:pos x="174" y="86"/>
              </a:cxn>
              <a:cxn ang="0">
                <a:pos x="174" y="86"/>
              </a:cxn>
              <a:cxn ang="0">
                <a:pos x="143" y="67"/>
              </a:cxn>
              <a:cxn ang="0">
                <a:pos x="109" y="47"/>
              </a:cxn>
              <a:cxn ang="0">
                <a:pos x="73" y="28"/>
              </a:cxn>
              <a:cxn ang="0">
                <a:pos x="34" y="11"/>
              </a:cxn>
            </a:cxnLst>
            <a:rect l="0" t="0" r="r" b="b"/>
            <a:pathLst>
              <a:path w="174" h="86">
                <a:moveTo>
                  <a:pt x="34" y="11"/>
                </a:moveTo>
                <a:lnTo>
                  <a:pt x="34" y="1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62" y="17"/>
                </a:lnTo>
                <a:lnTo>
                  <a:pt x="104" y="36"/>
                </a:lnTo>
                <a:lnTo>
                  <a:pt x="140" y="58"/>
                </a:lnTo>
                <a:lnTo>
                  <a:pt x="174" y="80"/>
                </a:lnTo>
                <a:lnTo>
                  <a:pt x="174" y="86"/>
                </a:lnTo>
                <a:lnTo>
                  <a:pt x="174" y="86"/>
                </a:lnTo>
                <a:lnTo>
                  <a:pt x="143" y="67"/>
                </a:lnTo>
                <a:lnTo>
                  <a:pt x="109" y="47"/>
                </a:lnTo>
                <a:lnTo>
                  <a:pt x="73" y="28"/>
                </a:lnTo>
                <a:lnTo>
                  <a:pt x="34" y="11"/>
                </a:lnTo>
                <a:close/>
              </a:path>
            </a:pathLst>
          </a:custGeom>
          <a:solidFill>
            <a:srgbClr val="D4A79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3" name="Freeform 1178"/>
          <p:cNvSpPr>
            <a:spLocks/>
          </p:cNvSpPr>
          <p:nvPr/>
        </p:nvSpPr>
        <p:spPr bwMode="auto">
          <a:xfrm>
            <a:off x="4064779" y="3762346"/>
            <a:ext cx="268256" cy="124795"/>
          </a:xfrm>
          <a:custGeom>
            <a:avLst/>
            <a:gdLst/>
            <a:ahLst/>
            <a:cxnLst>
              <a:cxn ang="0">
                <a:pos x="34" y="11"/>
              </a:cxn>
              <a:cxn ang="0">
                <a:pos x="34" y="11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7" y="0"/>
              </a:cxn>
              <a:cxn ang="0">
                <a:pos x="17" y="0"/>
              </a:cxn>
              <a:cxn ang="0">
                <a:pos x="62" y="17"/>
              </a:cxn>
              <a:cxn ang="0">
                <a:pos x="104" y="36"/>
              </a:cxn>
              <a:cxn ang="0">
                <a:pos x="140" y="58"/>
              </a:cxn>
              <a:cxn ang="0">
                <a:pos x="174" y="80"/>
              </a:cxn>
              <a:cxn ang="0">
                <a:pos x="174" y="86"/>
              </a:cxn>
              <a:cxn ang="0">
                <a:pos x="174" y="86"/>
              </a:cxn>
              <a:cxn ang="0">
                <a:pos x="143" y="67"/>
              </a:cxn>
              <a:cxn ang="0">
                <a:pos x="109" y="47"/>
              </a:cxn>
              <a:cxn ang="0">
                <a:pos x="73" y="28"/>
              </a:cxn>
              <a:cxn ang="0">
                <a:pos x="34" y="11"/>
              </a:cxn>
            </a:cxnLst>
            <a:rect l="0" t="0" r="r" b="b"/>
            <a:pathLst>
              <a:path w="174" h="86">
                <a:moveTo>
                  <a:pt x="34" y="11"/>
                </a:moveTo>
                <a:lnTo>
                  <a:pt x="34" y="1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  <a:lnTo>
                  <a:pt x="17" y="0"/>
                </a:lnTo>
                <a:lnTo>
                  <a:pt x="62" y="17"/>
                </a:lnTo>
                <a:lnTo>
                  <a:pt x="104" y="36"/>
                </a:lnTo>
                <a:lnTo>
                  <a:pt x="140" y="58"/>
                </a:lnTo>
                <a:lnTo>
                  <a:pt x="174" y="80"/>
                </a:lnTo>
                <a:lnTo>
                  <a:pt x="174" y="86"/>
                </a:lnTo>
                <a:lnTo>
                  <a:pt x="174" y="86"/>
                </a:lnTo>
                <a:lnTo>
                  <a:pt x="143" y="67"/>
                </a:lnTo>
                <a:lnTo>
                  <a:pt x="109" y="47"/>
                </a:lnTo>
                <a:lnTo>
                  <a:pt x="73" y="28"/>
                </a:lnTo>
                <a:lnTo>
                  <a:pt x="34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" name="Freeform 1179"/>
          <p:cNvSpPr>
            <a:spLocks/>
          </p:cNvSpPr>
          <p:nvPr/>
        </p:nvSpPr>
        <p:spPr bwMode="auto">
          <a:xfrm>
            <a:off x="4333035" y="3878434"/>
            <a:ext cx="7709" cy="13060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" y="0"/>
              </a:cxn>
              <a:cxn ang="0">
                <a:pos x="2" y="0"/>
              </a:cxn>
              <a:cxn ang="0">
                <a:pos x="5" y="3"/>
              </a:cxn>
              <a:cxn ang="0">
                <a:pos x="2" y="9"/>
              </a:cxn>
              <a:cxn ang="0">
                <a:pos x="2" y="9"/>
              </a:cxn>
              <a:cxn ang="0">
                <a:pos x="0" y="9"/>
              </a:cxn>
            </a:cxnLst>
            <a:rect l="0" t="0" r="r" b="b"/>
            <a:pathLst>
              <a:path w="5" h="9">
                <a:moveTo>
                  <a:pt x="0" y="9"/>
                </a:moveTo>
                <a:lnTo>
                  <a:pt x="2" y="0"/>
                </a:lnTo>
                <a:lnTo>
                  <a:pt x="2" y="0"/>
                </a:lnTo>
                <a:lnTo>
                  <a:pt x="5" y="3"/>
                </a:lnTo>
                <a:lnTo>
                  <a:pt x="2" y="9"/>
                </a:lnTo>
                <a:lnTo>
                  <a:pt x="2" y="9"/>
                </a:lnTo>
                <a:lnTo>
                  <a:pt x="0" y="9"/>
                </a:lnTo>
                <a:close/>
              </a:path>
            </a:pathLst>
          </a:custGeom>
          <a:solidFill>
            <a:srgbClr val="B58A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" name="Freeform 1180"/>
          <p:cNvSpPr>
            <a:spLocks/>
          </p:cNvSpPr>
          <p:nvPr/>
        </p:nvSpPr>
        <p:spPr bwMode="auto">
          <a:xfrm>
            <a:off x="4333035" y="3878434"/>
            <a:ext cx="7709" cy="13060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" y="0"/>
              </a:cxn>
              <a:cxn ang="0">
                <a:pos x="2" y="0"/>
              </a:cxn>
              <a:cxn ang="0">
                <a:pos x="5" y="3"/>
              </a:cxn>
              <a:cxn ang="0">
                <a:pos x="2" y="9"/>
              </a:cxn>
              <a:cxn ang="0">
                <a:pos x="2" y="9"/>
              </a:cxn>
              <a:cxn ang="0">
                <a:pos x="0" y="9"/>
              </a:cxn>
            </a:cxnLst>
            <a:rect l="0" t="0" r="r" b="b"/>
            <a:pathLst>
              <a:path w="5" h="9">
                <a:moveTo>
                  <a:pt x="0" y="9"/>
                </a:moveTo>
                <a:lnTo>
                  <a:pt x="2" y="0"/>
                </a:lnTo>
                <a:lnTo>
                  <a:pt x="2" y="0"/>
                </a:lnTo>
                <a:lnTo>
                  <a:pt x="5" y="3"/>
                </a:lnTo>
                <a:lnTo>
                  <a:pt x="2" y="9"/>
                </a:lnTo>
                <a:lnTo>
                  <a:pt x="2" y="9"/>
                </a:lnTo>
                <a:lnTo>
                  <a:pt x="0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6" name="Freeform 1181"/>
          <p:cNvSpPr>
            <a:spLocks/>
          </p:cNvSpPr>
          <p:nvPr/>
        </p:nvSpPr>
        <p:spPr bwMode="auto">
          <a:xfrm>
            <a:off x="4333035" y="3878434"/>
            <a:ext cx="3083" cy="1306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9"/>
              </a:cxn>
              <a:cxn ang="0">
                <a:pos x="0" y="9"/>
              </a:cxn>
              <a:cxn ang="0">
                <a:pos x="0" y="6"/>
              </a:cxn>
            </a:cxnLst>
            <a:rect l="0" t="0" r="r" b="b"/>
            <a:pathLst>
              <a:path w="2" h="9">
                <a:moveTo>
                  <a:pt x="0" y="6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9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B58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7" name="Freeform 1182"/>
          <p:cNvSpPr>
            <a:spLocks/>
          </p:cNvSpPr>
          <p:nvPr/>
        </p:nvSpPr>
        <p:spPr bwMode="auto">
          <a:xfrm>
            <a:off x="4333035" y="3878434"/>
            <a:ext cx="3083" cy="1306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9"/>
              </a:cxn>
              <a:cxn ang="0">
                <a:pos x="0" y="9"/>
              </a:cxn>
              <a:cxn ang="0">
                <a:pos x="0" y="6"/>
              </a:cxn>
            </a:cxnLst>
            <a:rect l="0" t="0" r="r" b="b"/>
            <a:pathLst>
              <a:path w="2" h="9">
                <a:moveTo>
                  <a:pt x="0" y="6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9"/>
                </a:lnTo>
                <a:lnTo>
                  <a:pt x="0" y="9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8" name="Freeform 1183"/>
          <p:cNvSpPr>
            <a:spLocks/>
          </p:cNvSpPr>
          <p:nvPr/>
        </p:nvSpPr>
        <p:spPr bwMode="auto">
          <a:xfrm>
            <a:off x="4453288" y="4032251"/>
            <a:ext cx="12334" cy="2902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8" y="2"/>
              </a:cxn>
              <a:cxn ang="0">
                <a:pos x="3" y="2"/>
              </a:cxn>
            </a:cxnLst>
            <a:rect l="0" t="0" r="r" b="b"/>
            <a:pathLst>
              <a:path w="8" h="2">
                <a:moveTo>
                  <a:pt x="3" y="2"/>
                </a:moveTo>
                <a:lnTo>
                  <a:pt x="3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8" y="2"/>
                </a:lnTo>
                <a:lnTo>
                  <a:pt x="3" y="2"/>
                </a:lnTo>
                <a:close/>
              </a:path>
            </a:pathLst>
          </a:custGeom>
          <a:solidFill>
            <a:srgbClr val="B6A09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9" name="Freeform 1184"/>
          <p:cNvSpPr>
            <a:spLocks/>
          </p:cNvSpPr>
          <p:nvPr/>
        </p:nvSpPr>
        <p:spPr bwMode="auto">
          <a:xfrm>
            <a:off x="4453288" y="4032251"/>
            <a:ext cx="12334" cy="2902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3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8" y="2"/>
              </a:cxn>
              <a:cxn ang="0">
                <a:pos x="3" y="2"/>
              </a:cxn>
            </a:cxnLst>
            <a:rect l="0" t="0" r="r" b="b"/>
            <a:pathLst>
              <a:path w="8" h="2">
                <a:moveTo>
                  <a:pt x="3" y="2"/>
                </a:moveTo>
                <a:lnTo>
                  <a:pt x="3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8" y="2"/>
                </a:lnTo>
                <a:lnTo>
                  <a:pt x="3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0" name="Freeform 1185"/>
          <p:cNvSpPr>
            <a:spLocks/>
          </p:cNvSpPr>
          <p:nvPr/>
        </p:nvSpPr>
        <p:spPr bwMode="auto">
          <a:xfrm>
            <a:off x="4453288" y="4027898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  <a:close/>
              </a:path>
            </a:pathLst>
          </a:custGeom>
          <a:solidFill>
            <a:srgbClr val="B58A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1" name="Freeform 1186"/>
          <p:cNvSpPr>
            <a:spLocks/>
          </p:cNvSpPr>
          <p:nvPr/>
        </p:nvSpPr>
        <p:spPr bwMode="auto">
          <a:xfrm>
            <a:off x="4453288" y="4027898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2" name="Freeform 1187"/>
          <p:cNvSpPr>
            <a:spLocks/>
          </p:cNvSpPr>
          <p:nvPr/>
        </p:nvSpPr>
        <p:spPr bwMode="auto">
          <a:xfrm>
            <a:off x="4453288" y="4136730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  <a:close/>
              </a:path>
            </a:pathLst>
          </a:custGeom>
          <a:solidFill>
            <a:srgbClr val="B6A09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3" name="Freeform 1188"/>
          <p:cNvSpPr>
            <a:spLocks/>
          </p:cNvSpPr>
          <p:nvPr/>
        </p:nvSpPr>
        <p:spPr bwMode="auto">
          <a:xfrm>
            <a:off x="4453288" y="4136730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4" name="Freeform 1189"/>
          <p:cNvSpPr>
            <a:spLocks/>
          </p:cNvSpPr>
          <p:nvPr/>
        </p:nvSpPr>
        <p:spPr bwMode="auto">
          <a:xfrm>
            <a:off x="4453288" y="4139632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  <a:close/>
              </a:path>
            </a:pathLst>
          </a:custGeom>
          <a:solidFill>
            <a:srgbClr val="B58A7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5" name="Freeform 1190"/>
          <p:cNvSpPr>
            <a:spLocks/>
          </p:cNvSpPr>
          <p:nvPr/>
        </p:nvSpPr>
        <p:spPr bwMode="auto">
          <a:xfrm>
            <a:off x="4453288" y="4139632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6" name="Freeform 1191"/>
          <p:cNvSpPr>
            <a:spLocks/>
          </p:cNvSpPr>
          <p:nvPr/>
        </p:nvSpPr>
        <p:spPr bwMode="auto">
          <a:xfrm>
            <a:off x="4064779" y="3755091"/>
            <a:ext cx="26209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7" y="5"/>
              </a:cxn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17" h="5">
                <a:moveTo>
                  <a:pt x="0" y="0"/>
                </a:moveTo>
                <a:lnTo>
                  <a:pt x="0" y="0"/>
                </a:lnTo>
                <a:lnTo>
                  <a:pt x="17" y="5"/>
                </a:ln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rgbClr val="B58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7" name="Freeform 1192"/>
          <p:cNvSpPr>
            <a:spLocks/>
          </p:cNvSpPr>
          <p:nvPr/>
        </p:nvSpPr>
        <p:spPr bwMode="auto">
          <a:xfrm>
            <a:off x="4064779" y="3755091"/>
            <a:ext cx="26209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7" y="5"/>
              </a:cxn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</a:cxnLst>
            <a:rect l="0" t="0" r="r" b="b"/>
            <a:pathLst>
              <a:path w="17" h="5">
                <a:moveTo>
                  <a:pt x="0" y="0"/>
                </a:moveTo>
                <a:lnTo>
                  <a:pt x="0" y="0"/>
                </a:lnTo>
                <a:lnTo>
                  <a:pt x="17" y="5"/>
                </a:ln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" name="Freeform 1596"/>
          <p:cNvSpPr>
            <a:spLocks/>
          </p:cNvSpPr>
          <p:nvPr/>
        </p:nvSpPr>
        <p:spPr bwMode="auto">
          <a:xfrm>
            <a:off x="4151114" y="4373260"/>
            <a:ext cx="9250" cy="11609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0"/>
              </a:cxn>
              <a:cxn ang="0">
                <a:pos x="6" y="6"/>
              </a:cxn>
              <a:cxn ang="0">
                <a:pos x="6" y="6"/>
              </a:cxn>
              <a:cxn ang="0">
                <a:pos x="0" y="8"/>
              </a:cxn>
              <a:cxn ang="0">
                <a:pos x="0" y="8"/>
              </a:cxn>
              <a:cxn ang="0">
                <a:pos x="0" y="3"/>
              </a:cxn>
            </a:cxnLst>
            <a:rect l="0" t="0" r="r" b="b"/>
            <a:pathLst>
              <a:path w="6" h="8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" y="0"/>
                </a:lnTo>
                <a:lnTo>
                  <a:pt x="6" y="6"/>
                </a:lnTo>
                <a:lnTo>
                  <a:pt x="6" y="6"/>
                </a:lnTo>
                <a:lnTo>
                  <a:pt x="0" y="8"/>
                </a:lnTo>
                <a:lnTo>
                  <a:pt x="0" y="8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" name="Freeform 1597"/>
          <p:cNvSpPr>
            <a:spLocks/>
          </p:cNvSpPr>
          <p:nvPr/>
        </p:nvSpPr>
        <p:spPr bwMode="auto">
          <a:xfrm>
            <a:off x="4064779" y="3762347"/>
            <a:ext cx="1542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" name="Freeform 1598"/>
          <p:cNvSpPr>
            <a:spLocks/>
          </p:cNvSpPr>
          <p:nvPr/>
        </p:nvSpPr>
        <p:spPr bwMode="auto">
          <a:xfrm>
            <a:off x="4064779" y="3762347"/>
            <a:ext cx="1542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" name="Freeform 1599"/>
          <p:cNvSpPr>
            <a:spLocks/>
          </p:cNvSpPr>
          <p:nvPr/>
        </p:nvSpPr>
        <p:spPr bwMode="auto">
          <a:xfrm>
            <a:off x="4055529" y="3750738"/>
            <a:ext cx="9250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6" h="3">
                <a:moveTo>
                  <a:pt x="0" y="0"/>
                </a:moveTo>
                <a:lnTo>
                  <a:pt x="0" y="0"/>
                </a:lnTo>
                <a:lnTo>
                  <a:pt x="6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" name="Freeform 1600"/>
          <p:cNvSpPr>
            <a:spLocks/>
          </p:cNvSpPr>
          <p:nvPr/>
        </p:nvSpPr>
        <p:spPr bwMode="auto">
          <a:xfrm>
            <a:off x="4055529" y="3750738"/>
            <a:ext cx="9250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6" h="3">
                <a:moveTo>
                  <a:pt x="0" y="0"/>
                </a:moveTo>
                <a:lnTo>
                  <a:pt x="0" y="0"/>
                </a:lnTo>
                <a:lnTo>
                  <a:pt x="6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Freeform 1601"/>
          <p:cNvSpPr>
            <a:spLocks/>
          </p:cNvSpPr>
          <p:nvPr/>
        </p:nvSpPr>
        <p:spPr bwMode="auto">
          <a:xfrm>
            <a:off x="4055529" y="3755091"/>
            <a:ext cx="9250" cy="725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0" y="2"/>
              </a:cxn>
            </a:cxnLst>
            <a:rect l="0" t="0" r="r" b="b"/>
            <a:pathLst>
              <a:path w="6" h="5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0" y="2"/>
                </a:lnTo>
                <a:close/>
              </a:path>
            </a:pathLst>
          </a:custGeom>
          <a:solidFill>
            <a:srgbClr val="6A54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Freeform 1602"/>
          <p:cNvSpPr>
            <a:spLocks/>
          </p:cNvSpPr>
          <p:nvPr/>
        </p:nvSpPr>
        <p:spPr bwMode="auto">
          <a:xfrm>
            <a:off x="4055529" y="3755091"/>
            <a:ext cx="9250" cy="725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0" y="2"/>
              </a:cxn>
            </a:cxnLst>
            <a:rect l="0" t="0" r="r" b="b"/>
            <a:pathLst>
              <a:path w="6" h="5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Freeform 1603"/>
          <p:cNvSpPr>
            <a:spLocks/>
          </p:cNvSpPr>
          <p:nvPr/>
        </p:nvSpPr>
        <p:spPr bwMode="auto">
          <a:xfrm>
            <a:off x="5537104" y="4143986"/>
            <a:ext cx="64751" cy="237981"/>
          </a:xfrm>
          <a:custGeom>
            <a:avLst/>
            <a:gdLst/>
            <a:ahLst/>
            <a:cxnLst>
              <a:cxn ang="0">
                <a:pos x="0" y="161"/>
              </a:cxn>
              <a:cxn ang="0">
                <a:pos x="0" y="161"/>
              </a:cxn>
              <a:cxn ang="0">
                <a:pos x="19" y="83"/>
              </a:cxn>
              <a:cxn ang="0">
                <a:pos x="36" y="0"/>
              </a:cxn>
              <a:cxn ang="0">
                <a:pos x="42" y="0"/>
              </a:cxn>
              <a:cxn ang="0">
                <a:pos x="42" y="0"/>
              </a:cxn>
              <a:cxn ang="0">
                <a:pos x="25" y="83"/>
              </a:cxn>
              <a:cxn ang="0">
                <a:pos x="5" y="164"/>
              </a:cxn>
              <a:cxn ang="0">
                <a:pos x="5" y="164"/>
              </a:cxn>
              <a:cxn ang="0">
                <a:pos x="0" y="161"/>
              </a:cxn>
            </a:cxnLst>
            <a:rect l="0" t="0" r="r" b="b"/>
            <a:pathLst>
              <a:path w="42" h="164">
                <a:moveTo>
                  <a:pt x="0" y="161"/>
                </a:moveTo>
                <a:lnTo>
                  <a:pt x="0" y="161"/>
                </a:lnTo>
                <a:lnTo>
                  <a:pt x="19" y="83"/>
                </a:lnTo>
                <a:lnTo>
                  <a:pt x="36" y="0"/>
                </a:lnTo>
                <a:lnTo>
                  <a:pt x="42" y="0"/>
                </a:lnTo>
                <a:lnTo>
                  <a:pt x="42" y="0"/>
                </a:lnTo>
                <a:lnTo>
                  <a:pt x="25" y="83"/>
                </a:lnTo>
                <a:lnTo>
                  <a:pt x="5" y="164"/>
                </a:lnTo>
                <a:lnTo>
                  <a:pt x="5" y="164"/>
                </a:lnTo>
                <a:lnTo>
                  <a:pt x="0" y="161"/>
                </a:lnTo>
                <a:close/>
              </a:path>
            </a:pathLst>
          </a:custGeom>
          <a:solidFill>
            <a:srgbClr val="A6837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Freeform 1604"/>
          <p:cNvSpPr>
            <a:spLocks/>
          </p:cNvSpPr>
          <p:nvPr/>
        </p:nvSpPr>
        <p:spPr bwMode="auto">
          <a:xfrm>
            <a:off x="5537104" y="4143986"/>
            <a:ext cx="64751" cy="237981"/>
          </a:xfrm>
          <a:custGeom>
            <a:avLst/>
            <a:gdLst/>
            <a:ahLst/>
            <a:cxnLst>
              <a:cxn ang="0">
                <a:pos x="0" y="161"/>
              </a:cxn>
              <a:cxn ang="0">
                <a:pos x="0" y="161"/>
              </a:cxn>
              <a:cxn ang="0">
                <a:pos x="19" y="83"/>
              </a:cxn>
              <a:cxn ang="0">
                <a:pos x="36" y="0"/>
              </a:cxn>
              <a:cxn ang="0">
                <a:pos x="42" y="0"/>
              </a:cxn>
              <a:cxn ang="0">
                <a:pos x="42" y="0"/>
              </a:cxn>
              <a:cxn ang="0">
                <a:pos x="25" y="83"/>
              </a:cxn>
              <a:cxn ang="0">
                <a:pos x="5" y="164"/>
              </a:cxn>
              <a:cxn ang="0">
                <a:pos x="5" y="164"/>
              </a:cxn>
              <a:cxn ang="0">
                <a:pos x="0" y="161"/>
              </a:cxn>
            </a:cxnLst>
            <a:rect l="0" t="0" r="r" b="b"/>
            <a:pathLst>
              <a:path w="42" h="164">
                <a:moveTo>
                  <a:pt x="0" y="161"/>
                </a:moveTo>
                <a:lnTo>
                  <a:pt x="0" y="161"/>
                </a:lnTo>
                <a:lnTo>
                  <a:pt x="19" y="83"/>
                </a:lnTo>
                <a:lnTo>
                  <a:pt x="36" y="0"/>
                </a:lnTo>
                <a:lnTo>
                  <a:pt x="42" y="0"/>
                </a:lnTo>
                <a:lnTo>
                  <a:pt x="42" y="0"/>
                </a:lnTo>
                <a:lnTo>
                  <a:pt x="25" y="83"/>
                </a:lnTo>
                <a:lnTo>
                  <a:pt x="5" y="164"/>
                </a:lnTo>
                <a:lnTo>
                  <a:pt x="5" y="164"/>
                </a:lnTo>
                <a:lnTo>
                  <a:pt x="0" y="16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Freeform 1605"/>
          <p:cNvSpPr>
            <a:spLocks/>
          </p:cNvSpPr>
          <p:nvPr/>
        </p:nvSpPr>
        <p:spPr bwMode="auto">
          <a:xfrm>
            <a:off x="5592605" y="4035154"/>
            <a:ext cx="26209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6" y="70"/>
              </a:cxn>
              <a:cxn ang="0">
                <a:pos x="0" y="70"/>
              </a:cxn>
            </a:cxnLst>
            <a:rect l="0" t="0" r="r" b="b"/>
            <a:pathLst>
              <a:path w="17" h="70">
                <a:moveTo>
                  <a:pt x="0" y="70"/>
                </a:moveTo>
                <a:lnTo>
                  <a:pt x="0" y="70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6" y="70"/>
                </a:lnTo>
                <a:lnTo>
                  <a:pt x="0" y="70"/>
                </a:lnTo>
                <a:close/>
              </a:path>
            </a:pathLst>
          </a:custGeom>
          <a:solidFill>
            <a:srgbClr val="AD988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" name="Freeform 1606"/>
          <p:cNvSpPr>
            <a:spLocks/>
          </p:cNvSpPr>
          <p:nvPr/>
        </p:nvSpPr>
        <p:spPr bwMode="auto">
          <a:xfrm>
            <a:off x="5592605" y="4035154"/>
            <a:ext cx="26209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6" y="70"/>
              </a:cxn>
              <a:cxn ang="0">
                <a:pos x="0" y="70"/>
              </a:cxn>
            </a:cxnLst>
            <a:rect l="0" t="0" r="r" b="b"/>
            <a:pathLst>
              <a:path w="17" h="70">
                <a:moveTo>
                  <a:pt x="0" y="70"/>
                </a:moveTo>
                <a:lnTo>
                  <a:pt x="0" y="70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6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" name="Freeform 1607"/>
          <p:cNvSpPr>
            <a:spLocks/>
          </p:cNvSpPr>
          <p:nvPr/>
        </p:nvSpPr>
        <p:spPr bwMode="auto">
          <a:xfrm>
            <a:off x="5609564" y="3762347"/>
            <a:ext cx="26209" cy="265552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0" y="183"/>
              </a:cxn>
              <a:cxn ang="0">
                <a:pos x="9" y="91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14" y="91"/>
              </a:cxn>
              <a:cxn ang="0">
                <a:pos x="6" y="183"/>
              </a:cxn>
              <a:cxn ang="0">
                <a:pos x="0" y="183"/>
              </a:cxn>
            </a:cxnLst>
            <a:rect l="0" t="0" r="r" b="b"/>
            <a:pathLst>
              <a:path w="17" h="183">
                <a:moveTo>
                  <a:pt x="0" y="183"/>
                </a:moveTo>
                <a:lnTo>
                  <a:pt x="0" y="183"/>
                </a:lnTo>
                <a:lnTo>
                  <a:pt x="9" y="91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14" y="91"/>
                </a:lnTo>
                <a:lnTo>
                  <a:pt x="6" y="183"/>
                </a:lnTo>
                <a:lnTo>
                  <a:pt x="0" y="183"/>
                </a:lnTo>
                <a:close/>
              </a:path>
            </a:pathLst>
          </a:custGeom>
          <a:solidFill>
            <a:srgbClr val="A6837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" name="Freeform 1608"/>
          <p:cNvSpPr>
            <a:spLocks/>
          </p:cNvSpPr>
          <p:nvPr/>
        </p:nvSpPr>
        <p:spPr bwMode="auto">
          <a:xfrm>
            <a:off x="5609564" y="3762347"/>
            <a:ext cx="26209" cy="265552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0" y="183"/>
              </a:cxn>
              <a:cxn ang="0">
                <a:pos x="9" y="91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14" y="91"/>
              </a:cxn>
              <a:cxn ang="0">
                <a:pos x="6" y="183"/>
              </a:cxn>
              <a:cxn ang="0">
                <a:pos x="0" y="183"/>
              </a:cxn>
            </a:cxnLst>
            <a:rect l="0" t="0" r="r" b="b"/>
            <a:pathLst>
              <a:path w="17" h="183">
                <a:moveTo>
                  <a:pt x="0" y="183"/>
                </a:moveTo>
                <a:lnTo>
                  <a:pt x="0" y="183"/>
                </a:lnTo>
                <a:lnTo>
                  <a:pt x="9" y="91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14" y="91"/>
                </a:lnTo>
                <a:lnTo>
                  <a:pt x="6" y="183"/>
                </a:lnTo>
                <a:lnTo>
                  <a:pt x="0" y="18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" name="Freeform 1609"/>
          <p:cNvSpPr>
            <a:spLocks/>
          </p:cNvSpPr>
          <p:nvPr/>
        </p:nvSpPr>
        <p:spPr bwMode="auto">
          <a:xfrm>
            <a:off x="5609564" y="4032251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  <a:close/>
              </a:path>
            </a:pathLst>
          </a:custGeom>
          <a:solidFill>
            <a:srgbClr val="88786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" name="Freeform 1610"/>
          <p:cNvSpPr>
            <a:spLocks/>
          </p:cNvSpPr>
          <p:nvPr/>
        </p:nvSpPr>
        <p:spPr bwMode="auto">
          <a:xfrm>
            <a:off x="5609564" y="4032251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" name="Freeform 1611"/>
          <p:cNvSpPr>
            <a:spLocks/>
          </p:cNvSpPr>
          <p:nvPr/>
        </p:nvSpPr>
        <p:spPr bwMode="auto">
          <a:xfrm>
            <a:off x="5609564" y="4027898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" name="Freeform 1612"/>
          <p:cNvSpPr>
            <a:spLocks/>
          </p:cNvSpPr>
          <p:nvPr/>
        </p:nvSpPr>
        <p:spPr bwMode="auto">
          <a:xfrm>
            <a:off x="5609564" y="4027898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" name="Freeform 1613"/>
          <p:cNvSpPr>
            <a:spLocks/>
          </p:cNvSpPr>
          <p:nvPr/>
        </p:nvSpPr>
        <p:spPr bwMode="auto">
          <a:xfrm>
            <a:off x="5592605" y="4136731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  <a:close/>
              </a:path>
            </a:pathLst>
          </a:custGeom>
          <a:solidFill>
            <a:srgbClr val="88786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" name="Freeform 1614"/>
          <p:cNvSpPr>
            <a:spLocks/>
          </p:cNvSpPr>
          <p:nvPr/>
        </p:nvSpPr>
        <p:spPr bwMode="auto">
          <a:xfrm>
            <a:off x="5592605" y="4136731"/>
            <a:ext cx="9250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2"/>
              </a:cxn>
              <a:cxn ang="0">
                <a:pos x="0" y="2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" name="Freeform 1615"/>
          <p:cNvSpPr>
            <a:spLocks/>
          </p:cNvSpPr>
          <p:nvPr/>
        </p:nvSpPr>
        <p:spPr bwMode="auto">
          <a:xfrm>
            <a:off x="5592605" y="4139633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" name="Freeform 1616"/>
          <p:cNvSpPr>
            <a:spLocks/>
          </p:cNvSpPr>
          <p:nvPr/>
        </p:nvSpPr>
        <p:spPr bwMode="auto">
          <a:xfrm>
            <a:off x="5592605" y="4139633"/>
            <a:ext cx="9250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6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6" y="0"/>
                </a:lnTo>
                <a:lnTo>
                  <a:pt x="6" y="0"/>
                </a:lnTo>
                <a:lnTo>
                  <a:pt x="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9" name="Freeform 1617"/>
          <p:cNvSpPr>
            <a:spLocks/>
          </p:cNvSpPr>
          <p:nvPr/>
        </p:nvSpPr>
        <p:spPr bwMode="auto">
          <a:xfrm>
            <a:off x="5626522" y="3755091"/>
            <a:ext cx="9250" cy="725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6" y="0"/>
              </a:cxn>
              <a:cxn ang="0">
                <a:pos x="6" y="0"/>
              </a:cxn>
              <a:cxn ang="0">
                <a:pos x="6" y="5"/>
              </a:cxn>
              <a:cxn ang="0">
                <a:pos x="0" y="5"/>
              </a:cxn>
              <a:cxn ang="0">
                <a:pos x="0" y="5"/>
              </a:cxn>
              <a:cxn ang="0">
                <a:pos x="0" y="2"/>
              </a:cxn>
            </a:cxnLst>
            <a:rect l="0" t="0" r="r" b="b"/>
            <a:pathLst>
              <a:path w="6" h="5">
                <a:moveTo>
                  <a:pt x="0" y="2"/>
                </a:moveTo>
                <a:lnTo>
                  <a:pt x="0" y="2"/>
                </a:lnTo>
                <a:lnTo>
                  <a:pt x="6" y="0"/>
                </a:lnTo>
                <a:lnTo>
                  <a:pt x="6" y="0"/>
                </a:lnTo>
                <a:lnTo>
                  <a:pt x="6" y="5"/>
                </a:lnTo>
                <a:lnTo>
                  <a:pt x="0" y="5"/>
                </a:lnTo>
                <a:lnTo>
                  <a:pt x="0" y="5"/>
                </a:lnTo>
                <a:lnTo>
                  <a:pt x="0" y="2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" name="Freeform 1618"/>
          <p:cNvSpPr>
            <a:spLocks/>
          </p:cNvSpPr>
          <p:nvPr/>
        </p:nvSpPr>
        <p:spPr bwMode="auto">
          <a:xfrm>
            <a:off x="5626522" y="3755091"/>
            <a:ext cx="9250" cy="725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6" y="0"/>
              </a:cxn>
              <a:cxn ang="0">
                <a:pos x="6" y="0"/>
              </a:cxn>
              <a:cxn ang="0">
                <a:pos x="6" y="5"/>
              </a:cxn>
              <a:cxn ang="0">
                <a:pos x="0" y="5"/>
              </a:cxn>
              <a:cxn ang="0">
                <a:pos x="0" y="5"/>
              </a:cxn>
              <a:cxn ang="0">
                <a:pos x="0" y="2"/>
              </a:cxn>
            </a:cxnLst>
            <a:rect l="0" t="0" r="r" b="b"/>
            <a:pathLst>
              <a:path w="6" h="5">
                <a:moveTo>
                  <a:pt x="0" y="2"/>
                </a:moveTo>
                <a:lnTo>
                  <a:pt x="0" y="2"/>
                </a:lnTo>
                <a:lnTo>
                  <a:pt x="6" y="0"/>
                </a:lnTo>
                <a:lnTo>
                  <a:pt x="6" y="0"/>
                </a:lnTo>
                <a:lnTo>
                  <a:pt x="6" y="5"/>
                </a:lnTo>
                <a:lnTo>
                  <a:pt x="0" y="5"/>
                </a:lnTo>
                <a:lnTo>
                  <a:pt x="0" y="5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" name="Freeform 1619"/>
          <p:cNvSpPr>
            <a:spLocks/>
          </p:cNvSpPr>
          <p:nvPr/>
        </p:nvSpPr>
        <p:spPr bwMode="auto">
          <a:xfrm>
            <a:off x="5532479" y="4384869"/>
            <a:ext cx="9250" cy="1306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6" y="3"/>
              </a:cxn>
              <a:cxn ang="0">
                <a:pos x="6" y="3"/>
              </a:cxn>
              <a:cxn ang="0">
                <a:pos x="6" y="9"/>
              </a:cxn>
              <a:cxn ang="0">
                <a:pos x="6" y="9"/>
              </a:cxn>
              <a:cxn ang="0">
                <a:pos x="0" y="6"/>
              </a:cxn>
            </a:cxnLst>
            <a:rect l="0" t="0" r="r" b="b"/>
            <a:pathLst>
              <a:path w="6" h="9">
                <a:moveTo>
                  <a:pt x="0" y="6"/>
                </a:move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6" y="3"/>
                </a:lnTo>
                <a:lnTo>
                  <a:pt x="6" y="3"/>
                </a:lnTo>
                <a:lnTo>
                  <a:pt x="6" y="9"/>
                </a:lnTo>
                <a:lnTo>
                  <a:pt x="6" y="9"/>
                </a:lnTo>
                <a:lnTo>
                  <a:pt x="0" y="6"/>
                </a:lnTo>
                <a:close/>
              </a:path>
            </a:pathLst>
          </a:custGeom>
          <a:solidFill>
            <a:srgbClr val="875C4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" name="Freeform 1620"/>
          <p:cNvSpPr>
            <a:spLocks/>
          </p:cNvSpPr>
          <p:nvPr/>
        </p:nvSpPr>
        <p:spPr bwMode="auto">
          <a:xfrm>
            <a:off x="5532479" y="4384869"/>
            <a:ext cx="9250" cy="1306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  <a:cxn ang="0">
                <a:pos x="6" y="3"/>
              </a:cxn>
              <a:cxn ang="0">
                <a:pos x="6" y="3"/>
              </a:cxn>
              <a:cxn ang="0">
                <a:pos x="6" y="9"/>
              </a:cxn>
              <a:cxn ang="0">
                <a:pos x="6" y="9"/>
              </a:cxn>
              <a:cxn ang="0">
                <a:pos x="0" y="6"/>
              </a:cxn>
            </a:cxnLst>
            <a:rect l="0" t="0" r="r" b="b"/>
            <a:pathLst>
              <a:path w="6" h="9">
                <a:moveTo>
                  <a:pt x="0" y="6"/>
                </a:move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lnTo>
                  <a:pt x="6" y="3"/>
                </a:lnTo>
                <a:lnTo>
                  <a:pt x="6" y="3"/>
                </a:lnTo>
                <a:lnTo>
                  <a:pt x="6" y="9"/>
                </a:lnTo>
                <a:lnTo>
                  <a:pt x="6" y="9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" name="Freeform 1621"/>
          <p:cNvSpPr>
            <a:spLocks/>
          </p:cNvSpPr>
          <p:nvPr/>
        </p:nvSpPr>
        <p:spPr bwMode="auto">
          <a:xfrm>
            <a:off x="5626522" y="3737678"/>
            <a:ext cx="9250" cy="1306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6" y="0"/>
              </a:cxn>
              <a:cxn ang="0">
                <a:pos x="6" y="0"/>
              </a:cxn>
              <a:cxn ang="0">
                <a:pos x="6" y="6"/>
              </a:cxn>
              <a:cxn ang="0">
                <a:pos x="6" y="6"/>
              </a:cxn>
              <a:cxn ang="0">
                <a:pos x="0" y="9"/>
              </a:cxn>
              <a:cxn ang="0">
                <a:pos x="0" y="9"/>
              </a:cxn>
              <a:cxn ang="0">
                <a:pos x="0" y="3"/>
              </a:cxn>
            </a:cxnLst>
            <a:rect l="0" t="0" r="r" b="b"/>
            <a:pathLst>
              <a:path w="6" h="9">
                <a:moveTo>
                  <a:pt x="0" y="3"/>
                </a:moveTo>
                <a:lnTo>
                  <a:pt x="0" y="3"/>
                </a:lnTo>
                <a:lnTo>
                  <a:pt x="6" y="0"/>
                </a:lnTo>
                <a:lnTo>
                  <a:pt x="6" y="0"/>
                </a:lnTo>
                <a:lnTo>
                  <a:pt x="6" y="6"/>
                </a:lnTo>
                <a:lnTo>
                  <a:pt x="6" y="6"/>
                </a:lnTo>
                <a:lnTo>
                  <a:pt x="0" y="9"/>
                </a:lnTo>
                <a:lnTo>
                  <a:pt x="0" y="9"/>
                </a:lnTo>
                <a:lnTo>
                  <a:pt x="0" y="3"/>
                </a:lnTo>
                <a:close/>
              </a:path>
            </a:pathLst>
          </a:custGeom>
          <a:solidFill>
            <a:srgbClr val="875C4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" name="Freeform 1622"/>
          <p:cNvSpPr>
            <a:spLocks/>
          </p:cNvSpPr>
          <p:nvPr/>
        </p:nvSpPr>
        <p:spPr bwMode="auto">
          <a:xfrm>
            <a:off x="5626522" y="3737678"/>
            <a:ext cx="9250" cy="1306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6" y="0"/>
              </a:cxn>
              <a:cxn ang="0">
                <a:pos x="6" y="0"/>
              </a:cxn>
              <a:cxn ang="0">
                <a:pos x="6" y="6"/>
              </a:cxn>
              <a:cxn ang="0">
                <a:pos x="6" y="6"/>
              </a:cxn>
              <a:cxn ang="0">
                <a:pos x="0" y="9"/>
              </a:cxn>
              <a:cxn ang="0">
                <a:pos x="0" y="9"/>
              </a:cxn>
              <a:cxn ang="0">
                <a:pos x="0" y="3"/>
              </a:cxn>
            </a:cxnLst>
            <a:rect l="0" t="0" r="r" b="b"/>
            <a:pathLst>
              <a:path w="6" h="9">
                <a:moveTo>
                  <a:pt x="0" y="3"/>
                </a:moveTo>
                <a:lnTo>
                  <a:pt x="0" y="3"/>
                </a:lnTo>
                <a:lnTo>
                  <a:pt x="6" y="0"/>
                </a:lnTo>
                <a:lnTo>
                  <a:pt x="6" y="0"/>
                </a:lnTo>
                <a:lnTo>
                  <a:pt x="6" y="6"/>
                </a:lnTo>
                <a:lnTo>
                  <a:pt x="6" y="6"/>
                </a:lnTo>
                <a:lnTo>
                  <a:pt x="0" y="9"/>
                </a:lnTo>
                <a:lnTo>
                  <a:pt x="0" y="9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" name="Freeform 1623"/>
          <p:cNvSpPr>
            <a:spLocks/>
          </p:cNvSpPr>
          <p:nvPr/>
        </p:nvSpPr>
        <p:spPr bwMode="auto">
          <a:xfrm>
            <a:off x="5532479" y="4377614"/>
            <a:ext cx="12334" cy="1160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5"/>
              </a:cxn>
              <a:cxn ang="0">
                <a:pos x="3" y="0"/>
              </a:cxn>
              <a:cxn ang="0">
                <a:pos x="3" y="0"/>
              </a:cxn>
              <a:cxn ang="0">
                <a:pos x="8" y="3"/>
              </a:cxn>
              <a:cxn ang="0">
                <a:pos x="8" y="3"/>
              </a:cxn>
              <a:cxn ang="0">
                <a:pos x="6" y="8"/>
              </a:cxn>
              <a:cxn ang="0">
                <a:pos x="6" y="8"/>
              </a:cxn>
              <a:cxn ang="0">
                <a:pos x="0" y="5"/>
              </a:cxn>
            </a:cxnLst>
            <a:rect l="0" t="0" r="r" b="b"/>
            <a:pathLst>
              <a:path w="8" h="8">
                <a:moveTo>
                  <a:pt x="0" y="5"/>
                </a:moveTo>
                <a:lnTo>
                  <a:pt x="0" y="5"/>
                </a:lnTo>
                <a:lnTo>
                  <a:pt x="3" y="0"/>
                </a:lnTo>
                <a:lnTo>
                  <a:pt x="3" y="0"/>
                </a:lnTo>
                <a:lnTo>
                  <a:pt x="8" y="3"/>
                </a:lnTo>
                <a:lnTo>
                  <a:pt x="8" y="3"/>
                </a:lnTo>
                <a:lnTo>
                  <a:pt x="6" y="8"/>
                </a:lnTo>
                <a:lnTo>
                  <a:pt x="6" y="8"/>
                </a:lnTo>
                <a:lnTo>
                  <a:pt x="0" y="5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" name="Freeform 1624"/>
          <p:cNvSpPr>
            <a:spLocks/>
          </p:cNvSpPr>
          <p:nvPr/>
        </p:nvSpPr>
        <p:spPr bwMode="auto">
          <a:xfrm>
            <a:off x="5532479" y="4377614"/>
            <a:ext cx="12334" cy="1160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5"/>
              </a:cxn>
              <a:cxn ang="0">
                <a:pos x="3" y="0"/>
              </a:cxn>
              <a:cxn ang="0">
                <a:pos x="3" y="0"/>
              </a:cxn>
              <a:cxn ang="0">
                <a:pos x="8" y="3"/>
              </a:cxn>
              <a:cxn ang="0">
                <a:pos x="8" y="3"/>
              </a:cxn>
              <a:cxn ang="0">
                <a:pos x="6" y="8"/>
              </a:cxn>
              <a:cxn ang="0">
                <a:pos x="6" y="8"/>
              </a:cxn>
              <a:cxn ang="0">
                <a:pos x="0" y="5"/>
              </a:cxn>
            </a:cxnLst>
            <a:rect l="0" t="0" r="r" b="b"/>
            <a:pathLst>
              <a:path w="8" h="8">
                <a:moveTo>
                  <a:pt x="0" y="5"/>
                </a:moveTo>
                <a:lnTo>
                  <a:pt x="0" y="5"/>
                </a:lnTo>
                <a:lnTo>
                  <a:pt x="3" y="0"/>
                </a:lnTo>
                <a:lnTo>
                  <a:pt x="3" y="0"/>
                </a:lnTo>
                <a:lnTo>
                  <a:pt x="8" y="3"/>
                </a:lnTo>
                <a:lnTo>
                  <a:pt x="8" y="3"/>
                </a:lnTo>
                <a:lnTo>
                  <a:pt x="6" y="8"/>
                </a:lnTo>
                <a:lnTo>
                  <a:pt x="6" y="8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Freeform 1625"/>
          <p:cNvSpPr>
            <a:spLocks/>
          </p:cNvSpPr>
          <p:nvPr/>
        </p:nvSpPr>
        <p:spPr bwMode="auto">
          <a:xfrm>
            <a:off x="5626522" y="3746385"/>
            <a:ext cx="9250" cy="8707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6" y="0"/>
              </a:cxn>
              <a:cxn ang="0">
                <a:pos x="6" y="0"/>
              </a:cxn>
              <a:cxn ang="0">
                <a:pos x="6" y="6"/>
              </a:cxn>
              <a:cxn ang="0">
                <a:pos x="0" y="6"/>
              </a:cxn>
              <a:cxn ang="0">
                <a:pos x="0" y="6"/>
              </a:cxn>
              <a:cxn ang="0">
                <a:pos x="0" y="3"/>
              </a:cxn>
            </a:cxnLst>
            <a:rect l="0" t="0" r="r" b="b"/>
            <a:pathLst>
              <a:path w="6" h="6">
                <a:moveTo>
                  <a:pt x="0" y="3"/>
                </a:moveTo>
                <a:lnTo>
                  <a:pt x="0" y="3"/>
                </a:lnTo>
                <a:lnTo>
                  <a:pt x="6" y="0"/>
                </a:lnTo>
                <a:lnTo>
                  <a:pt x="6" y="0"/>
                </a:lnTo>
                <a:lnTo>
                  <a:pt x="6" y="6"/>
                </a:lnTo>
                <a:lnTo>
                  <a:pt x="0" y="6"/>
                </a:lnTo>
                <a:lnTo>
                  <a:pt x="0" y="6"/>
                </a:lnTo>
                <a:lnTo>
                  <a:pt x="0" y="3"/>
                </a:lnTo>
                <a:close/>
              </a:path>
            </a:pathLst>
          </a:custGeom>
          <a:solidFill>
            <a:srgbClr val="886B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" name="Freeform 1626"/>
          <p:cNvSpPr>
            <a:spLocks/>
          </p:cNvSpPr>
          <p:nvPr/>
        </p:nvSpPr>
        <p:spPr bwMode="auto">
          <a:xfrm>
            <a:off x="5626522" y="3746385"/>
            <a:ext cx="9250" cy="8707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6" y="0"/>
              </a:cxn>
              <a:cxn ang="0">
                <a:pos x="6" y="0"/>
              </a:cxn>
              <a:cxn ang="0">
                <a:pos x="6" y="6"/>
              </a:cxn>
              <a:cxn ang="0">
                <a:pos x="0" y="6"/>
              </a:cxn>
              <a:cxn ang="0">
                <a:pos x="0" y="6"/>
              </a:cxn>
              <a:cxn ang="0">
                <a:pos x="0" y="3"/>
              </a:cxn>
            </a:cxnLst>
            <a:rect l="0" t="0" r="r" b="b"/>
            <a:pathLst>
              <a:path w="6" h="6">
                <a:moveTo>
                  <a:pt x="0" y="3"/>
                </a:moveTo>
                <a:lnTo>
                  <a:pt x="0" y="3"/>
                </a:lnTo>
                <a:lnTo>
                  <a:pt x="6" y="0"/>
                </a:lnTo>
                <a:lnTo>
                  <a:pt x="6" y="0"/>
                </a:lnTo>
                <a:lnTo>
                  <a:pt x="6" y="6"/>
                </a:lnTo>
                <a:lnTo>
                  <a:pt x="0" y="6"/>
                </a:lnTo>
                <a:lnTo>
                  <a:pt x="0" y="6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9" name="Freeform 1627"/>
          <p:cNvSpPr>
            <a:spLocks/>
          </p:cNvSpPr>
          <p:nvPr/>
        </p:nvSpPr>
        <p:spPr bwMode="auto">
          <a:xfrm>
            <a:off x="5626522" y="3755091"/>
            <a:ext cx="9250" cy="29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6" h="2">
                <a:moveTo>
                  <a:pt x="0" y="0"/>
                </a:move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6A544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0" name="Freeform 1628"/>
          <p:cNvSpPr>
            <a:spLocks/>
          </p:cNvSpPr>
          <p:nvPr/>
        </p:nvSpPr>
        <p:spPr bwMode="auto">
          <a:xfrm>
            <a:off x="5626522" y="3755091"/>
            <a:ext cx="9250" cy="29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6" h="2">
                <a:moveTo>
                  <a:pt x="0" y="0"/>
                </a:move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" name="Freeform 1629"/>
          <p:cNvSpPr>
            <a:spLocks noEditPoints="1"/>
          </p:cNvSpPr>
          <p:nvPr/>
        </p:nvSpPr>
        <p:spPr bwMode="auto">
          <a:xfrm>
            <a:off x="4544248" y="3078878"/>
            <a:ext cx="633639" cy="129148"/>
          </a:xfrm>
          <a:custGeom>
            <a:avLst/>
            <a:gdLst/>
            <a:ahLst/>
            <a:cxnLst>
              <a:cxn ang="0">
                <a:pos x="229" y="28"/>
              </a:cxn>
              <a:cxn ang="0">
                <a:pos x="255" y="28"/>
              </a:cxn>
              <a:cxn ang="0">
                <a:pos x="255" y="64"/>
              </a:cxn>
              <a:cxn ang="0">
                <a:pos x="235" y="67"/>
              </a:cxn>
              <a:cxn ang="0">
                <a:pos x="235" y="28"/>
              </a:cxn>
              <a:cxn ang="0">
                <a:pos x="241" y="64"/>
              </a:cxn>
              <a:cxn ang="0">
                <a:pos x="255" y="44"/>
              </a:cxn>
              <a:cxn ang="0">
                <a:pos x="241" y="25"/>
              </a:cxn>
              <a:cxn ang="0">
                <a:pos x="369" y="44"/>
              </a:cxn>
              <a:cxn ang="0">
                <a:pos x="392" y="22"/>
              </a:cxn>
              <a:cxn ang="0">
                <a:pos x="411" y="44"/>
              </a:cxn>
              <a:cxn ang="0">
                <a:pos x="392" y="64"/>
              </a:cxn>
              <a:cxn ang="0">
                <a:pos x="409" y="61"/>
              </a:cxn>
              <a:cxn ang="0">
                <a:pos x="383" y="67"/>
              </a:cxn>
              <a:cxn ang="0">
                <a:pos x="400" y="31"/>
              </a:cxn>
              <a:cxn ang="0">
                <a:pos x="378" y="33"/>
              </a:cxn>
              <a:cxn ang="0">
                <a:pos x="336" y="58"/>
              </a:cxn>
              <a:cxn ang="0">
                <a:pos x="353" y="61"/>
              </a:cxn>
              <a:cxn ang="0">
                <a:pos x="344" y="44"/>
              </a:cxn>
              <a:cxn ang="0">
                <a:pos x="336" y="25"/>
              </a:cxn>
              <a:cxn ang="0">
                <a:pos x="358" y="22"/>
              </a:cxn>
              <a:cxn ang="0">
                <a:pos x="347" y="25"/>
              </a:cxn>
              <a:cxn ang="0">
                <a:pos x="339" y="36"/>
              </a:cxn>
              <a:cxn ang="0">
                <a:pos x="364" y="55"/>
              </a:cxn>
              <a:cxn ang="0">
                <a:pos x="347" y="67"/>
              </a:cxn>
              <a:cxn ang="0">
                <a:pos x="131" y="44"/>
              </a:cxn>
              <a:cxn ang="0">
                <a:pos x="151" y="22"/>
              </a:cxn>
              <a:cxn ang="0">
                <a:pos x="171" y="44"/>
              </a:cxn>
              <a:cxn ang="0">
                <a:pos x="151" y="64"/>
              </a:cxn>
              <a:cxn ang="0">
                <a:pos x="168" y="61"/>
              </a:cxn>
              <a:cxn ang="0">
                <a:pos x="143" y="67"/>
              </a:cxn>
              <a:cxn ang="0">
                <a:pos x="159" y="31"/>
              </a:cxn>
              <a:cxn ang="0">
                <a:pos x="140" y="33"/>
              </a:cxn>
              <a:cxn ang="0">
                <a:pos x="101" y="22"/>
              </a:cxn>
              <a:cxn ang="0">
                <a:pos x="109" y="25"/>
              </a:cxn>
              <a:cxn ang="0">
                <a:pos x="117" y="64"/>
              </a:cxn>
              <a:cxn ang="0">
                <a:pos x="109" y="67"/>
              </a:cxn>
              <a:cxn ang="0">
                <a:pos x="319" y="22"/>
              </a:cxn>
              <a:cxn ang="0">
                <a:pos x="280" y="28"/>
              </a:cxn>
              <a:cxn ang="0">
                <a:pos x="294" y="22"/>
              </a:cxn>
              <a:cxn ang="0">
                <a:pos x="299" y="28"/>
              </a:cxn>
              <a:cxn ang="0">
                <a:pos x="280" y="33"/>
              </a:cxn>
              <a:cxn ang="0">
                <a:pos x="190" y="28"/>
              </a:cxn>
              <a:cxn ang="0">
                <a:pos x="204" y="22"/>
              </a:cxn>
              <a:cxn ang="0">
                <a:pos x="207" y="28"/>
              </a:cxn>
              <a:cxn ang="0">
                <a:pos x="190" y="33"/>
              </a:cxn>
              <a:cxn ang="0">
                <a:pos x="78" y="31"/>
              </a:cxn>
              <a:cxn ang="0">
                <a:pos x="64" y="28"/>
              </a:cxn>
              <a:cxn ang="0">
                <a:pos x="56" y="22"/>
              </a:cxn>
              <a:cxn ang="0">
                <a:pos x="73" y="22"/>
              </a:cxn>
              <a:cxn ang="0">
                <a:pos x="87" y="36"/>
              </a:cxn>
              <a:cxn ang="0">
                <a:pos x="36" y="3"/>
              </a:cxn>
              <a:cxn ang="0">
                <a:pos x="8" y="61"/>
              </a:cxn>
              <a:cxn ang="0">
                <a:pos x="319" y="6"/>
              </a:cxn>
            </a:cxnLst>
            <a:rect l="0" t="0" r="r" b="b"/>
            <a:pathLst>
              <a:path w="411" h="89">
                <a:moveTo>
                  <a:pt x="221" y="89"/>
                </a:moveTo>
                <a:lnTo>
                  <a:pt x="221" y="22"/>
                </a:lnTo>
                <a:lnTo>
                  <a:pt x="229" y="22"/>
                </a:lnTo>
                <a:lnTo>
                  <a:pt x="227" y="28"/>
                </a:lnTo>
                <a:lnTo>
                  <a:pt x="229" y="28"/>
                </a:lnTo>
                <a:lnTo>
                  <a:pt x="229" y="28"/>
                </a:lnTo>
                <a:lnTo>
                  <a:pt x="235" y="22"/>
                </a:lnTo>
                <a:lnTo>
                  <a:pt x="235" y="22"/>
                </a:lnTo>
                <a:lnTo>
                  <a:pt x="243" y="22"/>
                </a:lnTo>
                <a:lnTo>
                  <a:pt x="243" y="22"/>
                </a:lnTo>
                <a:lnTo>
                  <a:pt x="249" y="22"/>
                </a:lnTo>
                <a:lnTo>
                  <a:pt x="255" y="28"/>
                </a:lnTo>
                <a:lnTo>
                  <a:pt x="255" y="28"/>
                </a:lnTo>
                <a:lnTo>
                  <a:pt x="260" y="33"/>
                </a:lnTo>
                <a:lnTo>
                  <a:pt x="260" y="44"/>
                </a:lnTo>
                <a:lnTo>
                  <a:pt x="260" y="44"/>
                </a:lnTo>
                <a:lnTo>
                  <a:pt x="260" y="55"/>
                </a:lnTo>
                <a:lnTo>
                  <a:pt x="255" y="64"/>
                </a:lnTo>
                <a:lnTo>
                  <a:pt x="255" y="64"/>
                </a:lnTo>
                <a:lnTo>
                  <a:pt x="249" y="67"/>
                </a:lnTo>
                <a:lnTo>
                  <a:pt x="241" y="67"/>
                </a:lnTo>
                <a:lnTo>
                  <a:pt x="241" y="67"/>
                </a:lnTo>
                <a:lnTo>
                  <a:pt x="235" y="67"/>
                </a:lnTo>
                <a:lnTo>
                  <a:pt x="235" y="67"/>
                </a:lnTo>
                <a:lnTo>
                  <a:pt x="229" y="64"/>
                </a:lnTo>
                <a:lnTo>
                  <a:pt x="229" y="64"/>
                </a:lnTo>
                <a:lnTo>
                  <a:pt x="229" y="89"/>
                </a:lnTo>
                <a:lnTo>
                  <a:pt x="221" y="89"/>
                </a:lnTo>
                <a:close/>
                <a:moveTo>
                  <a:pt x="235" y="28"/>
                </a:moveTo>
                <a:lnTo>
                  <a:pt x="235" y="28"/>
                </a:lnTo>
                <a:lnTo>
                  <a:pt x="229" y="33"/>
                </a:lnTo>
                <a:lnTo>
                  <a:pt x="229" y="55"/>
                </a:lnTo>
                <a:lnTo>
                  <a:pt x="229" y="55"/>
                </a:lnTo>
                <a:lnTo>
                  <a:pt x="235" y="61"/>
                </a:lnTo>
                <a:lnTo>
                  <a:pt x="235" y="61"/>
                </a:lnTo>
                <a:lnTo>
                  <a:pt x="241" y="64"/>
                </a:lnTo>
                <a:lnTo>
                  <a:pt x="241" y="64"/>
                </a:lnTo>
                <a:lnTo>
                  <a:pt x="246" y="64"/>
                </a:lnTo>
                <a:lnTo>
                  <a:pt x="249" y="58"/>
                </a:lnTo>
                <a:lnTo>
                  <a:pt x="249" y="58"/>
                </a:lnTo>
                <a:lnTo>
                  <a:pt x="252" y="53"/>
                </a:lnTo>
                <a:lnTo>
                  <a:pt x="255" y="44"/>
                </a:lnTo>
                <a:lnTo>
                  <a:pt x="255" y="44"/>
                </a:lnTo>
                <a:lnTo>
                  <a:pt x="252" y="36"/>
                </a:lnTo>
                <a:lnTo>
                  <a:pt x="249" y="31"/>
                </a:lnTo>
                <a:lnTo>
                  <a:pt x="249" y="31"/>
                </a:lnTo>
                <a:lnTo>
                  <a:pt x="246" y="28"/>
                </a:lnTo>
                <a:lnTo>
                  <a:pt x="241" y="25"/>
                </a:lnTo>
                <a:lnTo>
                  <a:pt x="241" y="25"/>
                </a:lnTo>
                <a:lnTo>
                  <a:pt x="235" y="28"/>
                </a:lnTo>
                <a:close/>
                <a:moveTo>
                  <a:pt x="375" y="64"/>
                </a:moveTo>
                <a:lnTo>
                  <a:pt x="375" y="64"/>
                </a:lnTo>
                <a:lnTo>
                  <a:pt x="372" y="55"/>
                </a:lnTo>
                <a:lnTo>
                  <a:pt x="369" y="44"/>
                </a:lnTo>
                <a:lnTo>
                  <a:pt x="369" y="44"/>
                </a:lnTo>
                <a:lnTo>
                  <a:pt x="372" y="33"/>
                </a:lnTo>
                <a:lnTo>
                  <a:pt x="375" y="25"/>
                </a:lnTo>
                <a:lnTo>
                  <a:pt x="375" y="25"/>
                </a:lnTo>
                <a:lnTo>
                  <a:pt x="383" y="22"/>
                </a:lnTo>
                <a:lnTo>
                  <a:pt x="392" y="22"/>
                </a:lnTo>
                <a:lnTo>
                  <a:pt x="392" y="22"/>
                </a:lnTo>
                <a:lnTo>
                  <a:pt x="397" y="22"/>
                </a:lnTo>
                <a:lnTo>
                  <a:pt x="406" y="28"/>
                </a:lnTo>
                <a:lnTo>
                  <a:pt x="406" y="28"/>
                </a:lnTo>
                <a:lnTo>
                  <a:pt x="409" y="33"/>
                </a:lnTo>
                <a:lnTo>
                  <a:pt x="411" y="44"/>
                </a:lnTo>
                <a:lnTo>
                  <a:pt x="378" y="44"/>
                </a:lnTo>
                <a:lnTo>
                  <a:pt x="378" y="44"/>
                </a:lnTo>
                <a:lnTo>
                  <a:pt x="378" y="55"/>
                </a:lnTo>
                <a:lnTo>
                  <a:pt x="381" y="61"/>
                </a:lnTo>
                <a:lnTo>
                  <a:pt x="386" y="64"/>
                </a:lnTo>
                <a:lnTo>
                  <a:pt x="392" y="64"/>
                </a:lnTo>
                <a:lnTo>
                  <a:pt x="392" y="64"/>
                </a:lnTo>
                <a:lnTo>
                  <a:pt x="397" y="61"/>
                </a:lnTo>
                <a:lnTo>
                  <a:pt x="403" y="55"/>
                </a:lnTo>
                <a:lnTo>
                  <a:pt x="411" y="55"/>
                </a:lnTo>
                <a:lnTo>
                  <a:pt x="411" y="55"/>
                </a:lnTo>
                <a:lnTo>
                  <a:pt x="409" y="61"/>
                </a:lnTo>
                <a:lnTo>
                  <a:pt x="403" y="64"/>
                </a:lnTo>
                <a:lnTo>
                  <a:pt x="403" y="64"/>
                </a:lnTo>
                <a:lnTo>
                  <a:pt x="397" y="67"/>
                </a:lnTo>
                <a:lnTo>
                  <a:pt x="392" y="67"/>
                </a:lnTo>
                <a:lnTo>
                  <a:pt x="392" y="67"/>
                </a:lnTo>
                <a:lnTo>
                  <a:pt x="383" y="67"/>
                </a:lnTo>
                <a:lnTo>
                  <a:pt x="375" y="64"/>
                </a:lnTo>
                <a:close/>
                <a:moveTo>
                  <a:pt x="378" y="42"/>
                </a:moveTo>
                <a:lnTo>
                  <a:pt x="403" y="42"/>
                </a:lnTo>
                <a:lnTo>
                  <a:pt x="403" y="42"/>
                </a:lnTo>
                <a:lnTo>
                  <a:pt x="403" y="33"/>
                </a:lnTo>
                <a:lnTo>
                  <a:pt x="400" y="31"/>
                </a:lnTo>
                <a:lnTo>
                  <a:pt x="395" y="25"/>
                </a:lnTo>
                <a:lnTo>
                  <a:pt x="392" y="25"/>
                </a:lnTo>
                <a:lnTo>
                  <a:pt x="392" y="25"/>
                </a:lnTo>
                <a:lnTo>
                  <a:pt x="386" y="25"/>
                </a:lnTo>
                <a:lnTo>
                  <a:pt x="381" y="28"/>
                </a:lnTo>
                <a:lnTo>
                  <a:pt x="378" y="33"/>
                </a:lnTo>
                <a:lnTo>
                  <a:pt x="378" y="42"/>
                </a:lnTo>
                <a:close/>
                <a:moveTo>
                  <a:pt x="336" y="67"/>
                </a:moveTo>
                <a:lnTo>
                  <a:pt x="336" y="67"/>
                </a:lnTo>
                <a:lnTo>
                  <a:pt x="333" y="64"/>
                </a:lnTo>
                <a:lnTo>
                  <a:pt x="330" y="58"/>
                </a:lnTo>
                <a:lnTo>
                  <a:pt x="336" y="58"/>
                </a:lnTo>
                <a:lnTo>
                  <a:pt x="336" y="58"/>
                </a:lnTo>
                <a:lnTo>
                  <a:pt x="341" y="64"/>
                </a:lnTo>
                <a:lnTo>
                  <a:pt x="347" y="64"/>
                </a:lnTo>
                <a:lnTo>
                  <a:pt x="347" y="64"/>
                </a:lnTo>
                <a:lnTo>
                  <a:pt x="353" y="61"/>
                </a:lnTo>
                <a:lnTo>
                  <a:pt x="353" y="61"/>
                </a:lnTo>
                <a:lnTo>
                  <a:pt x="355" y="55"/>
                </a:lnTo>
                <a:lnTo>
                  <a:pt x="355" y="55"/>
                </a:lnTo>
                <a:lnTo>
                  <a:pt x="353" y="50"/>
                </a:lnTo>
                <a:lnTo>
                  <a:pt x="353" y="50"/>
                </a:lnTo>
                <a:lnTo>
                  <a:pt x="344" y="44"/>
                </a:lnTo>
                <a:lnTo>
                  <a:pt x="344" y="44"/>
                </a:lnTo>
                <a:lnTo>
                  <a:pt x="333" y="39"/>
                </a:lnTo>
                <a:lnTo>
                  <a:pt x="333" y="39"/>
                </a:lnTo>
                <a:lnTo>
                  <a:pt x="330" y="33"/>
                </a:lnTo>
                <a:lnTo>
                  <a:pt x="330" y="33"/>
                </a:lnTo>
                <a:lnTo>
                  <a:pt x="333" y="28"/>
                </a:lnTo>
                <a:lnTo>
                  <a:pt x="336" y="25"/>
                </a:lnTo>
                <a:lnTo>
                  <a:pt x="336" y="25"/>
                </a:lnTo>
                <a:lnTo>
                  <a:pt x="339" y="22"/>
                </a:lnTo>
                <a:lnTo>
                  <a:pt x="347" y="22"/>
                </a:lnTo>
                <a:lnTo>
                  <a:pt x="347" y="22"/>
                </a:lnTo>
                <a:lnTo>
                  <a:pt x="358" y="22"/>
                </a:lnTo>
                <a:lnTo>
                  <a:pt x="358" y="22"/>
                </a:lnTo>
                <a:lnTo>
                  <a:pt x="361" y="28"/>
                </a:lnTo>
                <a:lnTo>
                  <a:pt x="355" y="31"/>
                </a:lnTo>
                <a:lnTo>
                  <a:pt x="355" y="31"/>
                </a:lnTo>
                <a:lnTo>
                  <a:pt x="353" y="25"/>
                </a:lnTo>
                <a:lnTo>
                  <a:pt x="347" y="25"/>
                </a:lnTo>
                <a:lnTo>
                  <a:pt x="347" y="25"/>
                </a:lnTo>
                <a:lnTo>
                  <a:pt x="341" y="25"/>
                </a:lnTo>
                <a:lnTo>
                  <a:pt x="341" y="25"/>
                </a:lnTo>
                <a:lnTo>
                  <a:pt x="339" y="31"/>
                </a:lnTo>
                <a:lnTo>
                  <a:pt x="339" y="31"/>
                </a:lnTo>
                <a:lnTo>
                  <a:pt x="339" y="36"/>
                </a:lnTo>
                <a:lnTo>
                  <a:pt x="339" y="36"/>
                </a:lnTo>
                <a:lnTo>
                  <a:pt x="350" y="42"/>
                </a:lnTo>
                <a:lnTo>
                  <a:pt x="350" y="42"/>
                </a:lnTo>
                <a:lnTo>
                  <a:pt x="361" y="47"/>
                </a:lnTo>
                <a:lnTo>
                  <a:pt x="361" y="47"/>
                </a:lnTo>
                <a:lnTo>
                  <a:pt x="361" y="50"/>
                </a:lnTo>
                <a:lnTo>
                  <a:pt x="364" y="55"/>
                </a:lnTo>
                <a:lnTo>
                  <a:pt x="364" y="55"/>
                </a:lnTo>
                <a:lnTo>
                  <a:pt x="361" y="61"/>
                </a:lnTo>
                <a:lnTo>
                  <a:pt x="358" y="64"/>
                </a:lnTo>
                <a:lnTo>
                  <a:pt x="358" y="64"/>
                </a:lnTo>
                <a:lnTo>
                  <a:pt x="353" y="67"/>
                </a:lnTo>
                <a:lnTo>
                  <a:pt x="347" y="67"/>
                </a:lnTo>
                <a:lnTo>
                  <a:pt x="347" y="67"/>
                </a:lnTo>
                <a:lnTo>
                  <a:pt x="336" y="67"/>
                </a:lnTo>
                <a:close/>
                <a:moveTo>
                  <a:pt x="137" y="64"/>
                </a:moveTo>
                <a:lnTo>
                  <a:pt x="137" y="64"/>
                </a:lnTo>
                <a:lnTo>
                  <a:pt x="131" y="55"/>
                </a:lnTo>
                <a:lnTo>
                  <a:pt x="131" y="44"/>
                </a:lnTo>
                <a:lnTo>
                  <a:pt x="131" y="44"/>
                </a:lnTo>
                <a:lnTo>
                  <a:pt x="131" y="33"/>
                </a:lnTo>
                <a:lnTo>
                  <a:pt x="137" y="25"/>
                </a:lnTo>
                <a:lnTo>
                  <a:pt x="137" y="25"/>
                </a:lnTo>
                <a:lnTo>
                  <a:pt x="143" y="22"/>
                </a:lnTo>
                <a:lnTo>
                  <a:pt x="151" y="22"/>
                </a:lnTo>
                <a:lnTo>
                  <a:pt x="151" y="22"/>
                </a:lnTo>
                <a:lnTo>
                  <a:pt x="159" y="22"/>
                </a:lnTo>
                <a:lnTo>
                  <a:pt x="165" y="28"/>
                </a:lnTo>
                <a:lnTo>
                  <a:pt x="165" y="28"/>
                </a:lnTo>
                <a:lnTo>
                  <a:pt x="171" y="33"/>
                </a:lnTo>
                <a:lnTo>
                  <a:pt x="171" y="44"/>
                </a:lnTo>
                <a:lnTo>
                  <a:pt x="137" y="44"/>
                </a:lnTo>
                <a:lnTo>
                  <a:pt x="137" y="44"/>
                </a:lnTo>
                <a:lnTo>
                  <a:pt x="140" y="55"/>
                </a:lnTo>
                <a:lnTo>
                  <a:pt x="143" y="61"/>
                </a:lnTo>
                <a:lnTo>
                  <a:pt x="145" y="64"/>
                </a:lnTo>
                <a:lnTo>
                  <a:pt x="151" y="64"/>
                </a:lnTo>
                <a:lnTo>
                  <a:pt x="151" y="64"/>
                </a:lnTo>
                <a:lnTo>
                  <a:pt x="159" y="61"/>
                </a:lnTo>
                <a:lnTo>
                  <a:pt x="162" y="55"/>
                </a:lnTo>
                <a:lnTo>
                  <a:pt x="171" y="55"/>
                </a:lnTo>
                <a:lnTo>
                  <a:pt x="171" y="55"/>
                </a:lnTo>
                <a:lnTo>
                  <a:pt x="168" y="61"/>
                </a:lnTo>
                <a:lnTo>
                  <a:pt x="165" y="64"/>
                </a:lnTo>
                <a:lnTo>
                  <a:pt x="165" y="64"/>
                </a:lnTo>
                <a:lnTo>
                  <a:pt x="159" y="67"/>
                </a:lnTo>
                <a:lnTo>
                  <a:pt x="151" y="67"/>
                </a:lnTo>
                <a:lnTo>
                  <a:pt x="151" y="67"/>
                </a:lnTo>
                <a:lnTo>
                  <a:pt x="143" y="67"/>
                </a:lnTo>
                <a:lnTo>
                  <a:pt x="137" y="64"/>
                </a:lnTo>
                <a:close/>
                <a:moveTo>
                  <a:pt x="137" y="42"/>
                </a:moveTo>
                <a:lnTo>
                  <a:pt x="165" y="42"/>
                </a:lnTo>
                <a:lnTo>
                  <a:pt x="165" y="42"/>
                </a:lnTo>
                <a:lnTo>
                  <a:pt x="162" y="33"/>
                </a:lnTo>
                <a:lnTo>
                  <a:pt x="159" y="31"/>
                </a:lnTo>
                <a:lnTo>
                  <a:pt x="157" y="25"/>
                </a:lnTo>
                <a:lnTo>
                  <a:pt x="151" y="25"/>
                </a:lnTo>
                <a:lnTo>
                  <a:pt x="151" y="25"/>
                </a:lnTo>
                <a:lnTo>
                  <a:pt x="145" y="25"/>
                </a:lnTo>
                <a:lnTo>
                  <a:pt x="143" y="28"/>
                </a:lnTo>
                <a:lnTo>
                  <a:pt x="140" y="33"/>
                </a:lnTo>
                <a:lnTo>
                  <a:pt x="137" y="42"/>
                </a:lnTo>
                <a:close/>
                <a:moveTo>
                  <a:pt x="101" y="53"/>
                </a:moveTo>
                <a:lnTo>
                  <a:pt x="101" y="25"/>
                </a:lnTo>
                <a:lnTo>
                  <a:pt x="95" y="25"/>
                </a:lnTo>
                <a:lnTo>
                  <a:pt x="95" y="22"/>
                </a:lnTo>
                <a:lnTo>
                  <a:pt x="101" y="22"/>
                </a:lnTo>
                <a:lnTo>
                  <a:pt x="101" y="11"/>
                </a:lnTo>
                <a:lnTo>
                  <a:pt x="109" y="11"/>
                </a:lnTo>
                <a:lnTo>
                  <a:pt x="109" y="22"/>
                </a:lnTo>
                <a:lnTo>
                  <a:pt x="123" y="22"/>
                </a:lnTo>
                <a:lnTo>
                  <a:pt x="123" y="25"/>
                </a:lnTo>
                <a:lnTo>
                  <a:pt x="109" y="25"/>
                </a:lnTo>
                <a:lnTo>
                  <a:pt x="109" y="53"/>
                </a:lnTo>
                <a:lnTo>
                  <a:pt x="109" y="53"/>
                </a:lnTo>
                <a:lnTo>
                  <a:pt x="112" y="61"/>
                </a:lnTo>
                <a:lnTo>
                  <a:pt x="115" y="64"/>
                </a:lnTo>
                <a:lnTo>
                  <a:pt x="117" y="64"/>
                </a:lnTo>
                <a:lnTo>
                  <a:pt x="117" y="64"/>
                </a:lnTo>
                <a:lnTo>
                  <a:pt x="123" y="61"/>
                </a:lnTo>
                <a:lnTo>
                  <a:pt x="126" y="67"/>
                </a:lnTo>
                <a:lnTo>
                  <a:pt x="126" y="67"/>
                </a:lnTo>
                <a:lnTo>
                  <a:pt x="115" y="67"/>
                </a:lnTo>
                <a:lnTo>
                  <a:pt x="115" y="67"/>
                </a:lnTo>
                <a:lnTo>
                  <a:pt x="109" y="67"/>
                </a:lnTo>
                <a:lnTo>
                  <a:pt x="106" y="64"/>
                </a:lnTo>
                <a:lnTo>
                  <a:pt x="103" y="61"/>
                </a:lnTo>
                <a:lnTo>
                  <a:pt x="101" y="53"/>
                </a:lnTo>
                <a:close/>
                <a:moveTo>
                  <a:pt x="313" y="67"/>
                </a:moveTo>
                <a:lnTo>
                  <a:pt x="313" y="22"/>
                </a:lnTo>
                <a:lnTo>
                  <a:pt x="319" y="22"/>
                </a:lnTo>
                <a:lnTo>
                  <a:pt x="319" y="67"/>
                </a:lnTo>
                <a:lnTo>
                  <a:pt x="313" y="67"/>
                </a:lnTo>
                <a:close/>
                <a:moveTo>
                  <a:pt x="271" y="67"/>
                </a:moveTo>
                <a:lnTo>
                  <a:pt x="271" y="22"/>
                </a:lnTo>
                <a:lnTo>
                  <a:pt x="280" y="22"/>
                </a:lnTo>
                <a:lnTo>
                  <a:pt x="280" y="28"/>
                </a:lnTo>
                <a:lnTo>
                  <a:pt x="280" y="28"/>
                </a:lnTo>
                <a:lnTo>
                  <a:pt x="280" y="28"/>
                </a:lnTo>
                <a:lnTo>
                  <a:pt x="285" y="22"/>
                </a:lnTo>
                <a:lnTo>
                  <a:pt x="285" y="22"/>
                </a:lnTo>
                <a:lnTo>
                  <a:pt x="294" y="22"/>
                </a:lnTo>
                <a:lnTo>
                  <a:pt x="294" y="22"/>
                </a:lnTo>
                <a:lnTo>
                  <a:pt x="299" y="22"/>
                </a:lnTo>
                <a:lnTo>
                  <a:pt x="299" y="22"/>
                </a:lnTo>
                <a:lnTo>
                  <a:pt x="302" y="22"/>
                </a:lnTo>
                <a:lnTo>
                  <a:pt x="302" y="28"/>
                </a:lnTo>
                <a:lnTo>
                  <a:pt x="302" y="28"/>
                </a:lnTo>
                <a:lnTo>
                  <a:pt x="299" y="28"/>
                </a:lnTo>
                <a:lnTo>
                  <a:pt x="299" y="28"/>
                </a:lnTo>
                <a:lnTo>
                  <a:pt x="294" y="25"/>
                </a:lnTo>
                <a:lnTo>
                  <a:pt x="294" y="25"/>
                </a:lnTo>
                <a:lnTo>
                  <a:pt x="285" y="28"/>
                </a:lnTo>
                <a:lnTo>
                  <a:pt x="285" y="28"/>
                </a:lnTo>
                <a:lnTo>
                  <a:pt x="280" y="33"/>
                </a:lnTo>
                <a:lnTo>
                  <a:pt x="280" y="67"/>
                </a:lnTo>
                <a:lnTo>
                  <a:pt x="271" y="67"/>
                </a:lnTo>
                <a:close/>
                <a:moveTo>
                  <a:pt x="182" y="67"/>
                </a:moveTo>
                <a:lnTo>
                  <a:pt x="182" y="22"/>
                </a:lnTo>
                <a:lnTo>
                  <a:pt x="190" y="22"/>
                </a:lnTo>
                <a:lnTo>
                  <a:pt x="190" y="28"/>
                </a:lnTo>
                <a:lnTo>
                  <a:pt x="190" y="28"/>
                </a:lnTo>
                <a:lnTo>
                  <a:pt x="190" y="28"/>
                </a:lnTo>
                <a:lnTo>
                  <a:pt x="196" y="22"/>
                </a:lnTo>
                <a:lnTo>
                  <a:pt x="196" y="22"/>
                </a:lnTo>
                <a:lnTo>
                  <a:pt x="204" y="22"/>
                </a:lnTo>
                <a:lnTo>
                  <a:pt x="204" y="22"/>
                </a:lnTo>
                <a:lnTo>
                  <a:pt x="210" y="22"/>
                </a:lnTo>
                <a:lnTo>
                  <a:pt x="210" y="22"/>
                </a:lnTo>
                <a:lnTo>
                  <a:pt x="213" y="22"/>
                </a:lnTo>
                <a:lnTo>
                  <a:pt x="210" y="28"/>
                </a:lnTo>
                <a:lnTo>
                  <a:pt x="210" y="28"/>
                </a:lnTo>
                <a:lnTo>
                  <a:pt x="207" y="28"/>
                </a:lnTo>
                <a:lnTo>
                  <a:pt x="207" y="28"/>
                </a:lnTo>
                <a:lnTo>
                  <a:pt x="204" y="25"/>
                </a:lnTo>
                <a:lnTo>
                  <a:pt x="204" y="25"/>
                </a:lnTo>
                <a:lnTo>
                  <a:pt x="196" y="28"/>
                </a:lnTo>
                <a:lnTo>
                  <a:pt x="196" y="28"/>
                </a:lnTo>
                <a:lnTo>
                  <a:pt x="190" y="33"/>
                </a:lnTo>
                <a:lnTo>
                  <a:pt x="190" y="67"/>
                </a:lnTo>
                <a:lnTo>
                  <a:pt x="182" y="67"/>
                </a:lnTo>
                <a:close/>
                <a:moveTo>
                  <a:pt x="81" y="67"/>
                </a:moveTo>
                <a:lnTo>
                  <a:pt x="81" y="36"/>
                </a:lnTo>
                <a:lnTo>
                  <a:pt x="81" y="36"/>
                </a:lnTo>
                <a:lnTo>
                  <a:pt x="78" y="31"/>
                </a:lnTo>
                <a:lnTo>
                  <a:pt x="78" y="28"/>
                </a:lnTo>
                <a:lnTo>
                  <a:pt x="78" y="28"/>
                </a:lnTo>
                <a:lnTo>
                  <a:pt x="75" y="28"/>
                </a:lnTo>
                <a:lnTo>
                  <a:pt x="70" y="25"/>
                </a:lnTo>
                <a:lnTo>
                  <a:pt x="70" y="25"/>
                </a:lnTo>
                <a:lnTo>
                  <a:pt x="64" y="28"/>
                </a:lnTo>
                <a:lnTo>
                  <a:pt x="64" y="28"/>
                </a:lnTo>
                <a:lnTo>
                  <a:pt x="56" y="33"/>
                </a:lnTo>
                <a:lnTo>
                  <a:pt x="56" y="67"/>
                </a:lnTo>
                <a:lnTo>
                  <a:pt x="47" y="67"/>
                </a:lnTo>
                <a:lnTo>
                  <a:pt x="47" y="22"/>
                </a:lnTo>
                <a:lnTo>
                  <a:pt x="56" y="22"/>
                </a:lnTo>
                <a:lnTo>
                  <a:pt x="56" y="28"/>
                </a:lnTo>
                <a:lnTo>
                  <a:pt x="56" y="28"/>
                </a:lnTo>
                <a:lnTo>
                  <a:pt x="56" y="28"/>
                </a:lnTo>
                <a:lnTo>
                  <a:pt x="64" y="22"/>
                </a:lnTo>
                <a:lnTo>
                  <a:pt x="64" y="22"/>
                </a:lnTo>
                <a:lnTo>
                  <a:pt x="73" y="22"/>
                </a:lnTo>
                <a:lnTo>
                  <a:pt x="73" y="22"/>
                </a:lnTo>
                <a:lnTo>
                  <a:pt x="78" y="22"/>
                </a:lnTo>
                <a:lnTo>
                  <a:pt x="84" y="25"/>
                </a:lnTo>
                <a:lnTo>
                  <a:pt x="84" y="25"/>
                </a:lnTo>
                <a:lnTo>
                  <a:pt x="87" y="28"/>
                </a:lnTo>
                <a:lnTo>
                  <a:pt x="87" y="36"/>
                </a:lnTo>
                <a:lnTo>
                  <a:pt x="87" y="67"/>
                </a:lnTo>
                <a:lnTo>
                  <a:pt x="81" y="67"/>
                </a:lnTo>
                <a:close/>
                <a:moveTo>
                  <a:pt x="0" y="67"/>
                </a:moveTo>
                <a:lnTo>
                  <a:pt x="0" y="0"/>
                </a:lnTo>
                <a:lnTo>
                  <a:pt x="36" y="0"/>
                </a:lnTo>
                <a:lnTo>
                  <a:pt x="36" y="3"/>
                </a:lnTo>
                <a:lnTo>
                  <a:pt x="8" y="3"/>
                </a:lnTo>
                <a:lnTo>
                  <a:pt x="8" y="28"/>
                </a:lnTo>
                <a:lnTo>
                  <a:pt x="31" y="28"/>
                </a:lnTo>
                <a:lnTo>
                  <a:pt x="31" y="33"/>
                </a:lnTo>
                <a:lnTo>
                  <a:pt x="8" y="33"/>
                </a:lnTo>
                <a:lnTo>
                  <a:pt x="8" y="61"/>
                </a:lnTo>
                <a:lnTo>
                  <a:pt x="36" y="61"/>
                </a:lnTo>
                <a:lnTo>
                  <a:pt x="36" y="67"/>
                </a:lnTo>
                <a:lnTo>
                  <a:pt x="0" y="67"/>
                </a:lnTo>
                <a:close/>
                <a:moveTo>
                  <a:pt x="313" y="14"/>
                </a:moveTo>
                <a:lnTo>
                  <a:pt x="313" y="6"/>
                </a:lnTo>
                <a:lnTo>
                  <a:pt x="319" y="6"/>
                </a:lnTo>
                <a:lnTo>
                  <a:pt x="319" y="14"/>
                </a:lnTo>
                <a:lnTo>
                  <a:pt x="313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" name="Freeform 1630"/>
          <p:cNvSpPr>
            <a:spLocks/>
          </p:cNvSpPr>
          <p:nvPr/>
        </p:nvSpPr>
        <p:spPr bwMode="auto">
          <a:xfrm>
            <a:off x="4884964" y="3110802"/>
            <a:ext cx="60126" cy="97224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0" y="0"/>
              </a:cxn>
              <a:cxn ang="0">
                <a:pos x="8" y="0"/>
              </a:cxn>
              <a:cxn ang="0">
                <a:pos x="6" y="6"/>
              </a:cxn>
              <a:cxn ang="0">
                <a:pos x="8" y="6"/>
              </a:cxn>
              <a:cxn ang="0">
                <a:pos x="8" y="6"/>
              </a:cxn>
              <a:cxn ang="0">
                <a:pos x="14" y="0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4" y="6"/>
              </a:cxn>
              <a:cxn ang="0">
                <a:pos x="34" y="6"/>
              </a:cxn>
              <a:cxn ang="0">
                <a:pos x="39" y="11"/>
              </a:cxn>
              <a:cxn ang="0">
                <a:pos x="39" y="22"/>
              </a:cxn>
              <a:cxn ang="0">
                <a:pos x="39" y="22"/>
              </a:cxn>
              <a:cxn ang="0">
                <a:pos x="39" y="33"/>
              </a:cxn>
              <a:cxn ang="0">
                <a:pos x="34" y="42"/>
              </a:cxn>
              <a:cxn ang="0">
                <a:pos x="34" y="42"/>
              </a:cxn>
              <a:cxn ang="0">
                <a:pos x="28" y="45"/>
              </a:cxn>
              <a:cxn ang="0">
                <a:pos x="20" y="45"/>
              </a:cxn>
              <a:cxn ang="0">
                <a:pos x="20" y="45"/>
              </a:cxn>
              <a:cxn ang="0">
                <a:pos x="14" y="45"/>
              </a:cxn>
              <a:cxn ang="0">
                <a:pos x="14" y="45"/>
              </a:cxn>
              <a:cxn ang="0">
                <a:pos x="8" y="42"/>
              </a:cxn>
              <a:cxn ang="0">
                <a:pos x="8" y="42"/>
              </a:cxn>
              <a:cxn ang="0">
                <a:pos x="8" y="67"/>
              </a:cxn>
              <a:cxn ang="0">
                <a:pos x="0" y="67"/>
              </a:cxn>
            </a:cxnLst>
            <a:rect l="0" t="0" r="r" b="b"/>
            <a:pathLst>
              <a:path w="39" h="67">
                <a:moveTo>
                  <a:pt x="0" y="67"/>
                </a:moveTo>
                <a:lnTo>
                  <a:pt x="0" y="0"/>
                </a:lnTo>
                <a:lnTo>
                  <a:pt x="8" y="0"/>
                </a:lnTo>
                <a:lnTo>
                  <a:pt x="6" y="6"/>
                </a:lnTo>
                <a:lnTo>
                  <a:pt x="8" y="6"/>
                </a:lnTo>
                <a:lnTo>
                  <a:pt x="8" y="6"/>
                </a:lnTo>
                <a:lnTo>
                  <a:pt x="14" y="0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4" y="6"/>
                </a:lnTo>
                <a:lnTo>
                  <a:pt x="34" y="6"/>
                </a:lnTo>
                <a:lnTo>
                  <a:pt x="39" y="11"/>
                </a:lnTo>
                <a:lnTo>
                  <a:pt x="39" y="22"/>
                </a:lnTo>
                <a:lnTo>
                  <a:pt x="39" y="22"/>
                </a:lnTo>
                <a:lnTo>
                  <a:pt x="39" y="33"/>
                </a:lnTo>
                <a:lnTo>
                  <a:pt x="34" y="42"/>
                </a:lnTo>
                <a:lnTo>
                  <a:pt x="34" y="42"/>
                </a:lnTo>
                <a:lnTo>
                  <a:pt x="28" y="45"/>
                </a:lnTo>
                <a:lnTo>
                  <a:pt x="20" y="45"/>
                </a:lnTo>
                <a:lnTo>
                  <a:pt x="20" y="45"/>
                </a:lnTo>
                <a:lnTo>
                  <a:pt x="14" y="45"/>
                </a:lnTo>
                <a:lnTo>
                  <a:pt x="14" y="45"/>
                </a:lnTo>
                <a:lnTo>
                  <a:pt x="8" y="42"/>
                </a:lnTo>
                <a:lnTo>
                  <a:pt x="8" y="42"/>
                </a:lnTo>
                <a:lnTo>
                  <a:pt x="8" y="67"/>
                </a:lnTo>
                <a:lnTo>
                  <a:pt x="0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3" name="Freeform 1631"/>
          <p:cNvSpPr>
            <a:spLocks/>
          </p:cNvSpPr>
          <p:nvPr/>
        </p:nvSpPr>
        <p:spPr bwMode="auto">
          <a:xfrm>
            <a:off x="4897298" y="3115156"/>
            <a:ext cx="40084" cy="56593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6" y="3"/>
              </a:cxn>
              <a:cxn ang="0">
                <a:pos x="0" y="8"/>
              </a:cxn>
              <a:cxn ang="0">
                <a:pos x="0" y="30"/>
              </a:cxn>
              <a:cxn ang="0">
                <a:pos x="0" y="30"/>
              </a:cxn>
              <a:cxn ang="0">
                <a:pos x="6" y="36"/>
              </a:cxn>
              <a:cxn ang="0">
                <a:pos x="6" y="36"/>
              </a:cxn>
              <a:cxn ang="0">
                <a:pos x="12" y="39"/>
              </a:cxn>
              <a:cxn ang="0">
                <a:pos x="12" y="39"/>
              </a:cxn>
              <a:cxn ang="0">
                <a:pos x="17" y="39"/>
              </a:cxn>
              <a:cxn ang="0">
                <a:pos x="20" y="33"/>
              </a:cxn>
              <a:cxn ang="0">
                <a:pos x="20" y="33"/>
              </a:cxn>
              <a:cxn ang="0">
                <a:pos x="23" y="28"/>
              </a:cxn>
              <a:cxn ang="0">
                <a:pos x="26" y="19"/>
              </a:cxn>
              <a:cxn ang="0">
                <a:pos x="26" y="19"/>
              </a:cxn>
              <a:cxn ang="0">
                <a:pos x="23" y="11"/>
              </a:cxn>
              <a:cxn ang="0">
                <a:pos x="20" y="6"/>
              </a:cxn>
              <a:cxn ang="0">
                <a:pos x="20" y="6"/>
              </a:cxn>
              <a:cxn ang="0">
                <a:pos x="17" y="3"/>
              </a:cxn>
              <a:cxn ang="0">
                <a:pos x="12" y="0"/>
              </a:cxn>
              <a:cxn ang="0">
                <a:pos x="12" y="0"/>
              </a:cxn>
              <a:cxn ang="0">
                <a:pos x="6" y="3"/>
              </a:cxn>
            </a:cxnLst>
            <a:rect l="0" t="0" r="r" b="b"/>
            <a:pathLst>
              <a:path w="26" h="39">
                <a:moveTo>
                  <a:pt x="6" y="3"/>
                </a:moveTo>
                <a:lnTo>
                  <a:pt x="6" y="3"/>
                </a:lnTo>
                <a:lnTo>
                  <a:pt x="0" y="8"/>
                </a:lnTo>
                <a:lnTo>
                  <a:pt x="0" y="30"/>
                </a:lnTo>
                <a:lnTo>
                  <a:pt x="0" y="30"/>
                </a:lnTo>
                <a:lnTo>
                  <a:pt x="6" y="36"/>
                </a:lnTo>
                <a:lnTo>
                  <a:pt x="6" y="36"/>
                </a:lnTo>
                <a:lnTo>
                  <a:pt x="12" y="39"/>
                </a:lnTo>
                <a:lnTo>
                  <a:pt x="12" y="39"/>
                </a:lnTo>
                <a:lnTo>
                  <a:pt x="17" y="39"/>
                </a:lnTo>
                <a:lnTo>
                  <a:pt x="20" y="33"/>
                </a:lnTo>
                <a:lnTo>
                  <a:pt x="20" y="33"/>
                </a:lnTo>
                <a:lnTo>
                  <a:pt x="23" y="28"/>
                </a:lnTo>
                <a:lnTo>
                  <a:pt x="26" y="19"/>
                </a:lnTo>
                <a:lnTo>
                  <a:pt x="26" y="19"/>
                </a:lnTo>
                <a:lnTo>
                  <a:pt x="23" y="11"/>
                </a:lnTo>
                <a:lnTo>
                  <a:pt x="20" y="6"/>
                </a:lnTo>
                <a:lnTo>
                  <a:pt x="20" y="6"/>
                </a:lnTo>
                <a:lnTo>
                  <a:pt x="17" y="3"/>
                </a:lnTo>
                <a:lnTo>
                  <a:pt x="12" y="0"/>
                </a:lnTo>
                <a:lnTo>
                  <a:pt x="12" y="0"/>
                </a:lnTo>
                <a:lnTo>
                  <a:pt x="6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" name="Freeform 1632"/>
          <p:cNvSpPr>
            <a:spLocks/>
          </p:cNvSpPr>
          <p:nvPr/>
        </p:nvSpPr>
        <p:spPr bwMode="auto">
          <a:xfrm>
            <a:off x="5113136" y="3110802"/>
            <a:ext cx="64751" cy="65300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3" y="33"/>
              </a:cxn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6" y="3"/>
              </a:cxn>
              <a:cxn ang="0">
                <a:pos x="6" y="3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37" y="6"/>
              </a:cxn>
              <a:cxn ang="0">
                <a:pos x="37" y="6"/>
              </a:cxn>
              <a:cxn ang="0">
                <a:pos x="40" y="11"/>
              </a:cxn>
              <a:cxn ang="0">
                <a:pos x="42" y="22"/>
              </a:cxn>
              <a:cxn ang="0">
                <a:pos x="9" y="22"/>
              </a:cxn>
              <a:cxn ang="0">
                <a:pos x="9" y="22"/>
              </a:cxn>
              <a:cxn ang="0">
                <a:pos x="9" y="33"/>
              </a:cxn>
              <a:cxn ang="0">
                <a:pos x="12" y="39"/>
              </a:cxn>
              <a:cxn ang="0">
                <a:pos x="17" y="42"/>
              </a:cxn>
              <a:cxn ang="0">
                <a:pos x="23" y="42"/>
              </a:cxn>
              <a:cxn ang="0">
                <a:pos x="23" y="42"/>
              </a:cxn>
              <a:cxn ang="0">
                <a:pos x="28" y="39"/>
              </a:cxn>
              <a:cxn ang="0">
                <a:pos x="34" y="33"/>
              </a:cxn>
              <a:cxn ang="0">
                <a:pos x="42" y="33"/>
              </a:cxn>
              <a:cxn ang="0">
                <a:pos x="42" y="33"/>
              </a:cxn>
              <a:cxn ang="0">
                <a:pos x="40" y="39"/>
              </a:cxn>
              <a:cxn ang="0">
                <a:pos x="34" y="42"/>
              </a:cxn>
              <a:cxn ang="0">
                <a:pos x="34" y="42"/>
              </a:cxn>
              <a:cxn ang="0">
                <a:pos x="28" y="45"/>
              </a:cxn>
              <a:cxn ang="0">
                <a:pos x="23" y="45"/>
              </a:cxn>
              <a:cxn ang="0">
                <a:pos x="23" y="45"/>
              </a:cxn>
              <a:cxn ang="0">
                <a:pos x="14" y="45"/>
              </a:cxn>
              <a:cxn ang="0">
                <a:pos x="6" y="42"/>
              </a:cxn>
            </a:cxnLst>
            <a:rect l="0" t="0" r="r" b="b"/>
            <a:pathLst>
              <a:path w="42" h="45">
                <a:moveTo>
                  <a:pt x="6" y="42"/>
                </a:moveTo>
                <a:lnTo>
                  <a:pt x="6" y="42"/>
                </a:lnTo>
                <a:lnTo>
                  <a:pt x="3" y="33"/>
                </a:lnTo>
                <a:lnTo>
                  <a:pt x="0" y="22"/>
                </a:lnTo>
                <a:lnTo>
                  <a:pt x="0" y="22"/>
                </a:lnTo>
                <a:lnTo>
                  <a:pt x="3" y="11"/>
                </a:lnTo>
                <a:lnTo>
                  <a:pt x="6" y="3"/>
                </a:lnTo>
                <a:lnTo>
                  <a:pt x="6" y="3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37" y="6"/>
                </a:lnTo>
                <a:lnTo>
                  <a:pt x="37" y="6"/>
                </a:lnTo>
                <a:lnTo>
                  <a:pt x="40" y="11"/>
                </a:lnTo>
                <a:lnTo>
                  <a:pt x="42" y="22"/>
                </a:lnTo>
                <a:lnTo>
                  <a:pt x="9" y="22"/>
                </a:lnTo>
                <a:lnTo>
                  <a:pt x="9" y="22"/>
                </a:lnTo>
                <a:lnTo>
                  <a:pt x="9" y="33"/>
                </a:lnTo>
                <a:lnTo>
                  <a:pt x="12" y="39"/>
                </a:lnTo>
                <a:lnTo>
                  <a:pt x="17" y="42"/>
                </a:lnTo>
                <a:lnTo>
                  <a:pt x="23" y="42"/>
                </a:lnTo>
                <a:lnTo>
                  <a:pt x="23" y="42"/>
                </a:lnTo>
                <a:lnTo>
                  <a:pt x="28" y="39"/>
                </a:lnTo>
                <a:lnTo>
                  <a:pt x="34" y="33"/>
                </a:lnTo>
                <a:lnTo>
                  <a:pt x="42" y="33"/>
                </a:lnTo>
                <a:lnTo>
                  <a:pt x="42" y="33"/>
                </a:lnTo>
                <a:lnTo>
                  <a:pt x="40" y="39"/>
                </a:lnTo>
                <a:lnTo>
                  <a:pt x="34" y="42"/>
                </a:lnTo>
                <a:lnTo>
                  <a:pt x="34" y="42"/>
                </a:lnTo>
                <a:lnTo>
                  <a:pt x="28" y="45"/>
                </a:lnTo>
                <a:lnTo>
                  <a:pt x="23" y="45"/>
                </a:lnTo>
                <a:lnTo>
                  <a:pt x="23" y="45"/>
                </a:lnTo>
                <a:lnTo>
                  <a:pt x="14" y="45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" name="Freeform 1633"/>
          <p:cNvSpPr>
            <a:spLocks/>
          </p:cNvSpPr>
          <p:nvPr/>
        </p:nvSpPr>
        <p:spPr bwMode="auto">
          <a:xfrm>
            <a:off x="5127011" y="3115156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8"/>
              </a:cxn>
              <a:cxn ang="0">
                <a:pos x="22" y="6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3" y="3"/>
              </a:cxn>
              <a:cxn ang="0">
                <a:pos x="0" y="8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8"/>
                </a:lnTo>
                <a:lnTo>
                  <a:pt x="22" y="6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3" y="3"/>
                </a:lnTo>
                <a:lnTo>
                  <a:pt x="0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" name="Freeform 1634"/>
          <p:cNvSpPr>
            <a:spLocks/>
          </p:cNvSpPr>
          <p:nvPr/>
        </p:nvSpPr>
        <p:spPr bwMode="auto">
          <a:xfrm>
            <a:off x="5053010" y="3110802"/>
            <a:ext cx="52418" cy="65300"/>
          </a:xfrm>
          <a:custGeom>
            <a:avLst/>
            <a:gdLst/>
            <a:ahLst/>
            <a:cxnLst>
              <a:cxn ang="0">
                <a:pos x="6" y="45"/>
              </a:cxn>
              <a:cxn ang="0">
                <a:pos x="6" y="45"/>
              </a:cxn>
              <a:cxn ang="0">
                <a:pos x="3" y="42"/>
              </a:cxn>
              <a:cxn ang="0">
                <a:pos x="0" y="36"/>
              </a:cxn>
              <a:cxn ang="0">
                <a:pos x="6" y="36"/>
              </a:cxn>
              <a:cxn ang="0">
                <a:pos x="6" y="36"/>
              </a:cxn>
              <a:cxn ang="0">
                <a:pos x="11" y="42"/>
              </a:cxn>
              <a:cxn ang="0">
                <a:pos x="17" y="42"/>
              </a:cxn>
              <a:cxn ang="0">
                <a:pos x="17" y="42"/>
              </a:cxn>
              <a:cxn ang="0">
                <a:pos x="23" y="39"/>
              </a:cxn>
              <a:cxn ang="0">
                <a:pos x="23" y="39"/>
              </a:cxn>
              <a:cxn ang="0">
                <a:pos x="25" y="33"/>
              </a:cxn>
              <a:cxn ang="0">
                <a:pos x="25" y="33"/>
              </a:cxn>
              <a:cxn ang="0">
                <a:pos x="23" y="28"/>
              </a:cxn>
              <a:cxn ang="0">
                <a:pos x="23" y="28"/>
              </a:cxn>
              <a:cxn ang="0">
                <a:pos x="14" y="22"/>
              </a:cxn>
              <a:cxn ang="0">
                <a:pos x="14" y="22"/>
              </a:cxn>
              <a:cxn ang="0">
                <a:pos x="3" y="17"/>
              </a:cxn>
              <a:cxn ang="0">
                <a:pos x="3" y="17"/>
              </a:cxn>
              <a:cxn ang="0">
                <a:pos x="0" y="11"/>
              </a:cxn>
              <a:cxn ang="0">
                <a:pos x="0" y="11"/>
              </a:cxn>
              <a:cxn ang="0">
                <a:pos x="3" y="6"/>
              </a:cxn>
              <a:cxn ang="0">
                <a:pos x="6" y="3"/>
              </a:cxn>
              <a:cxn ang="0">
                <a:pos x="6" y="3"/>
              </a:cxn>
              <a:cxn ang="0">
                <a:pos x="9" y="0"/>
              </a:cxn>
              <a:cxn ang="0">
                <a:pos x="17" y="0"/>
              </a:cxn>
              <a:cxn ang="0">
                <a:pos x="17" y="0"/>
              </a:cxn>
              <a:cxn ang="0">
                <a:pos x="28" y="0"/>
              </a:cxn>
              <a:cxn ang="0">
                <a:pos x="28" y="0"/>
              </a:cxn>
              <a:cxn ang="0">
                <a:pos x="31" y="6"/>
              </a:cxn>
              <a:cxn ang="0">
                <a:pos x="25" y="9"/>
              </a:cxn>
              <a:cxn ang="0">
                <a:pos x="25" y="9"/>
              </a:cxn>
              <a:cxn ang="0">
                <a:pos x="23" y="3"/>
              </a:cxn>
              <a:cxn ang="0">
                <a:pos x="17" y="3"/>
              </a:cxn>
              <a:cxn ang="0">
                <a:pos x="17" y="3"/>
              </a:cxn>
              <a:cxn ang="0">
                <a:pos x="11" y="3"/>
              </a:cxn>
              <a:cxn ang="0">
                <a:pos x="11" y="3"/>
              </a:cxn>
              <a:cxn ang="0">
                <a:pos x="9" y="9"/>
              </a:cxn>
              <a:cxn ang="0">
                <a:pos x="9" y="9"/>
              </a:cxn>
              <a:cxn ang="0">
                <a:pos x="9" y="14"/>
              </a:cxn>
              <a:cxn ang="0">
                <a:pos x="9" y="14"/>
              </a:cxn>
              <a:cxn ang="0">
                <a:pos x="20" y="20"/>
              </a:cxn>
              <a:cxn ang="0">
                <a:pos x="20" y="20"/>
              </a:cxn>
              <a:cxn ang="0">
                <a:pos x="31" y="25"/>
              </a:cxn>
              <a:cxn ang="0">
                <a:pos x="31" y="25"/>
              </a:cxn>
              <a:cxn ang="0">
                <a:pos x="31" y="28"/>
              </a:cxn>
              <a:cxn ang="0">
                <a:pos x="34" y="33"/>
              </a:cxn>
              <a:cxn ang="0">
                <a:pos x="34" y="33"/>
              </a:cxn>
              <a:cxn ang="0">
                <a:pos x="31" y="39"/>
              </a:cxn>
              <a:cxn ang="0">
                <a:pos x="28" y="42"/>
              </a:cxn>
              <a:cxn ang="0">
                <a:pos x="28" y="42"/>
              </a:cxn>
              <a:cxn ang="0">
                <a:pos x="23" y="45"/>
              </a:cxn>
              <a:cxn ang="0">
                <a:pos x="17" y="45"/>
              </a:cxn>
              <a:cxn ang="0">
                <a:pos x="17" y="45"/>
              </a:cxn>
              <a:cxn ang="0">
                <a:pos x="6" y="45"/>
              </a:cxn>
            </a:cxnLst>
            <a:rect l="0" t="0" r="r" b="b"/>
            <a:pathLst>
              <a:path w="34" h="45">
                <a:moveTo>
                  <a:pt x="6" y="45"/>
                </a:moveTo>
                <a:lnTo>
                  <a:pt x="6" y="45"/>
                </a:lnTo>
                <a:lnTo>
                  <a:pt x="3" y="42"/>
                </a:lnTo>
                <a:lnTo>
                  <a:pt x="0" y="36"/>
                </a:lnTo>
                <a:lnTo>
                  <a:pt x="6" y="36"/>
                </a:lnTo>
                <a:lnTo>
                  <a:pt x="6" y="36"/>
                </a:lnTo>
                <a:lnTo>
                  <a:pt x="11" y="42"/>
                </a:lnTo>
                <a:lnTo>
                  <a:pt x="17" y="42"/>
                </a:lnTo>
                <a:lnTo>
                  <a:pt x="17" y="42"/>
                </a:lnTo>
                <a:lnTo>
                  <a:pt x="23" y="39"/>
                </a:lnTo>
                <a:lnTo>
                  <a:pt x="23" y="39"/>
                </a:lnTo>
                <a:lnTo>
                  <a:pt x="25" y="33"/>
                </a:lnTo>
                <a:lnTo>
                  <a:pt x="25" y="33"/>
                </a:lnTo>
                <a:lnTo>
                  <a:pt x="23" y="28"/>
                </a:lnTo>
                <a:lnTo>
                  <a:pt x="23" y="28"/>
                </a:lnTo>
                <a:lnTo>
                  <a:pt x="14" y="22"/>
                </a:lnTo>
                <a:lnTo>
                  <a:pt x="14" y="22"/>
                </a:lnTo>
                <a:lnTo>
                  <a:pt x="3" y="17"/>
                </a:lnTo>
                <a:lnTo>
                  <a:pt x="3" y="17"/>
                </a:lnTo>
                <a:lnTo>
                  <a:pt x="0" y="11"/>
                </a:lnTo>
                <a:lnTo>
                  <a:pt x="0" y="11"/>
                </a:lnTo>
                <a:lnTo>
                  <a:pt x="3" y="6"/>
                </a:lnTo>
                <a:lnTo>
                  <a:pt x="6" y="3"/>
                </a:lnTo>
                <a:lnTo>
                  <a:pt x="6" y="3"/>
                </a:lnTo>
                <a:lnTo>
                  <a:pt x="9" y="0"/>
                </a:lnTo>
                <a:lnTo>
                  <a:pt x="17" y="0"/>
                </a:lnTo>
                <a:lnTo>
                  <a:pt x="17" y="0"/>
                </a:lnTo>
                <a:lnTo>
                  <a:pt x="28" y="0"/>
                </a:lnTo>
                <a:lnTo>
                  <a:pt x="28" y="0"/>
                </a:lnTo>
                <a:lnTo>
                  <a:pt x="31" y="6"/>
                </a:lnTo>
                <a:lnTo>
                  <a:pt x="25" y="9"/>
                </a:lnTo>
                <a:lnTo>
                  <a:pt x="25" y="9"/>
                </a:lnTo>
                <a:lnTo>
                  <a:pt x="23" y="3"/>
                </a:lnTo>
                <a:lnTo>
                  <a:pt x="17" y="3"/>
                </a:lnTo>
                <a:lnTo>
                  <a:pt x="17" y="3"/>
                </a:lnTo>
                <a:lnTo>
                  <a:pt x="11" y="3"/>
                </a:lnTo>
                <a:lnTo>
                  <a:pt x="11" y="3"/>
                </a:lnTo>
                <a:lnTo>
                  <a:pt x="9" y="9"/>
                </a:lnTo>
                <a:lnTo>
                  <a:pt x="9" y="9"/>
                </a:lnTo>
                <a:lnTo>
                  <a:pt x="9" y="14"/>
                </a:lnTo>
                <a:lnTo>
                  <a:pt x="9" y="14"/>
                </a:lnTo>
                <a:lnTo>
                  <a:pt x="20" y="20"/>
                </a:lnTo>
                <a:lnTo>
                  <a:pt x="20" y="20"/>
                </a:lnTo>
                <a:lnTo>
                  <a:pt x="31" y="25"/>
                </a:lnTo>
                <a:lnTo>
                  <a:pt x="31" y="25"/>
                </a:lnTo>
                <a:lnTo>
                  <a:pt x="31" y="28"/>
                </a:lnTo>
                <a:lnTo>
                  <a:pt x="34" y="33"/>
                </a:lnTo>
                <a:lnTo>
                  <a:pt x="34" y="33"/>
                </a:lnTo>
                <a:lnTo>
                  <a:pt x="31" y="39"/>
                </a:lnTo>
                <a:lnTo>
                  <a:pt x="28" y="42"/>
                </a:lnTo>
                <a:lnTo>
                  <a:pt x="28" y="42"/>
                </a:lnTo>
                <a:lnTo>
                  <a:pt x="23" y="45"/>
                </a:lnTo>
                <a:lnTo>
                  <a:pt x="17" y="45"/>
                </a:lnTo>
                <a:lnTo>
                  <a:pt x="17" y="45"/>
                </a:lnTo>
                <a:lnTo>
                  <a:pt x="6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7" name="Freeform 1635"/>
          <p:cNvSpPr>
            <a:spLocks/>
          </p:cNvSpPr>
          <p:nvPr/>
        </p:nvSpPr>
        <p:spPr bwMode="auto">
          <a:xfrm>
            <a:off x="4746211" y="3110802"/>
            <a:ext cx="61668" cy="65300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3"/>
              </a:cxn>
              <a:cxn ang="0">
                <a:pos x="6" y="3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6"/>
              </a:cxn>
              <a:cxn ang="0">
                <a:pos x="34" y="6"/>
              </a:cxn>
              <a:cxn ang="0">
                <a:pos x="40" y="11"/>
              </a:cxn>
              <a:cxn ang="0">
                <a:pos x="40" y="22"/>
              </a:cxn>
              <a:cxn ang="0">
                <a:pos x="6" y="22"/>
              </a:cxn>
              <a:cxn ang="0">
                <a:pos x="6" y="22"/>
              </a:cxn>
              <a:cxn ang="0">
                <a:pos x="9" y="33"/>
              </a:cxn>
              <a:cxn ang="0">
                <a:pos x="12" y="39"/>
              </a:cxn>
              <a:cxn ang="0">
                <a:pos x="14" y="42"/>
              </a:cxn>
              <a:cxn ang="0">
                <a:pos x="20" y="42"/>
              </a:cxn>
              <a:cxn ang="0">
                <a:pos x="20" y="42"/>
              </a:cxn>
              <a:cxn ang="0">
                <a:pos x="28" y="39"/>
              </a:cxn>
              <a:cxn ang="0">
                <a:pos x="31" y="33"/>
              </a:cxn>
              <a:cxn ang="0">
                <a:pos x="40" y="33"/>
              </a:cxn>
              <a:cxn ang="0">
                <a:pos x="40" y="33"/>
              </a:cxn>
              <a:cxn ang="0">
                <a:pos x="37" y="39"/>
              </a:cxn>
              <a:cxn ang="0">
                <a:pos x="34" y="42"/>
              </a:cxn>
              <a:cxn ang="0">
                <a:pos x="34" y="42"/>
              </a:cxn>
              <a:cxn ang="0">
                <a:pos x="28" y="45"/>
              </a:cxn>
              <a:cxn ang="0">
                <a:pos x="20" y="45"/>
              </a:cxn>
              <a:cxn ang="0">
                <a:pos x="20" y="45"/>
              </a:cxn>
              <a:cxn ang="0">
                <a:pos x="12" y="45"/>
              </a:cxn>
              <a:cxn ang="0">
                <a:pos x="6" y="42"/>
              </a:cxn>
            </a:cxnLst>
            <a:rect l="0" t="0" r="r" b="b"/>
            <a:pathLst>
              <a:path w="40" h="45">
                <a:moveTo>
                  <a:pt x="6" y="42"/>
                </a:moveTo>
                <a:lnTo>
                  <a:pt x="6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6" y="3"/>
                </a:lnTo>
                <a:lnTo>
                  <a:pt x="6" y="3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6"/>
                </a:lnTo>
                <a:lnTo>
                  <a:pt x="34" y="6"/>
                </a:lnTo>
                <a:lnTo>
                  <a:pt x="40" y="11"/>
                </a:lnTo>
                <a:lnTo>
                  <a:pt x="40" y="22"/>
                </a:lnTo>
                <a:lnTo>
                  <a:pt x="6" y="22"/>
                </a:lnTo>
                <a:lnTo>
                  <a:pt x="6" y="22"/>
                </a:lnTo>
                <a:lnTo>
                  <a:pt x="9" y="33"/>
                </a:lnTo>
                <a:lnTo>
                  <a:pt x="12" y="39"/>
                </a:lnTo>
                <a:lnTo>
                  <a:pt x="14" y="42"/>
                </a:lnTo>
                <a:lnTo>
                  <a:pt x="20" y="42"/>
                </a:lnTo>
                <a:lnTo>
                  <a:pt x="20" y="42"/>
                </a:lnTo>
                <a:lnTo>
                  <a:pt x="28" y="39"/>
                </a:lnTo>
                <a:lnTo>
                  <a:pt x="31" y="33"/>
                </a:lnTo>
                <a:lnTo>
                  <a:pt x="40" y="33"/>
                </a:lnTo>
                <a:lnTo>
                  <a:pt x="40" y="33"/>
                </a:lnTo>
                <a:lnTo>
                  <a:pt x="37" y="39"/>
                </a:lnTo>
                <a:lnTo>
                  <a:pt x="34" y="42"/>
                </a:lnTo>
                <a:lnTo>
                  <a:pt x="34" y="42"/>
                </a:lnTo>
                <a:lnTo>
                  <a:pt x="28" y="45"/>
                </a:lnTo>
                <a:lnTo>
                  <a:pt x="20" y="45"/>
                </a:lnTo>
                <a:lnTo>
                  <a:pt x="20" y="45"/>
                </a:lnTo>
                <a:lnTo>
                  <a:pt x="12" y="45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" name="Freeform 1636"/>
          <p:cNvSpPr>
            <a:spLocks/>
          </p:cNvSpPr>
          <p:nvPr/>
        </p:nvSpPr>
        <p:spPr bwMode="auto">
          <a:xfrm>
            <a:off x="4755461" y="3115156"/>
            <a:ext cx="43168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8" y="17"/>
              </a:cxn>
              <a:cxn ang="0">
                <a:pos x="28" y="17"/>
              </a:cxn>
              <a:cxn ang="0">
                <a:pos x="25" y="8"/>
              </a:cxn>
              <a:cxn ang="0">
                <a:pos x="22" y="6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6" y="3"/>
              </a:cxn>
              <a:cxn ang="0">
                <a:pos x="3" y="8"/>
              </a:cxn>
              <a:cxn ang="0">
                <a:pos x="0" y="17"/>
              </a:cxn>
            </a:cxnLst>
            <a:rect l="0" t="0" r="r" b="b"/>
            <a:pathLst>
              <a:path w="28" h="17">
                <a:moveTo>
                  <a:pt x="0" y="17"/>
                </a:moveTo>
                <a:lnTo>
                  <a:pt x="28" y="17"/>
                </a:lnTo>
                <a:lnTo>
                  <a:pt x="28" y="17"/>
                </a:lnTo>
                <a:lnTo>
                  <a:pt x="25" y="8"/>
                </a:lnTo>
                <a:lnTo>
                  <a:pt x="22" y="6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6" y="3"/>
                </a:lnTo>
                <a:lnTo>
                  <a:pt x="3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" name="Freeform 1637"/>
          <p:cNvSpPr>
            <a:spLocks/>
          </p:cNvSpPr>
          <p:nvPr/>
        </p:nvSpPr>
        <p:spPr bwMode="auto">
          <a:xfrm>
            <a:off x="4690710" y="3094840"/>
            <a:ext cx="47793" cy="8126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14"/>
              </a:cxn>
              <a:cxn ang="0">
                <a:pos x="0" y="14"/>
              </a:cxn>
              <a:cxn ang="0">
                <a:pos x="0" y="11"/>
              </a:cxn>
              <a:cxn ang="0">
                <a:pos x="6" y="11"/>
              </a:cxn>
              <a:cxn ang="0">
                <a:pos x="6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4"/>
              </a:cxn>
              <a:cxn ang="0">
                <a:pos x="14" y="14"/>
              </a:cxn>
              <a:cxn ang="0">
                <a:pos x="14" y="42"/>
              </a:cxn>
              <a:cxn ang="0">
                <a:pos x="14" y="42"/>
              </a:cxn>
              <a:cxn ang="0">
                <a:pos x="17" y="50"/>
              </a:cxn>
              <a:cxn ang="0">
                <a:pos x="20" y="53"/>
              </a:cxn>
              <a:cxn ang="0">
                <a:pos x="22" y="53"/>
              </a:cxn>
              <a:cxn ang="0">
                <a:pos x="22" y="53"/>
              </a:cxn>
              <a:cxn ang="0">
                <a:pos x="28" y="50"/>
              </a:cxn>
              <a:cxn ang="0">
                <a:pos x="31" y="56"/>
              </a:cxn>
              <a:cxn ang="0">
                <a:pos x="31" y="56"/>
              </a:cxn>
              <a:cxn ang="0">
                <a:pos x="20" y="56"/>
              </a:cxn>
              <a:cxn ang="0">
                <a:pos x="20" y="56"/>
              </a:cxn>
              <a:cxn ang="0">
                <a:pos x="14" y="56"/>
              </a:cxn>
              <a:cxn ang="0">
                <a:pos x="11" y="53"/>
              </a:cxn>
              <a:cxn ang="0">
                <a:pos x="8" y="50"/>
              </a:cxn>
              <a:cxn ang="0">
                <a:pos x="6" y="42"/>
              </a:cxn>
            </a:cxnLst>
            <a:rect l="0" t="0" r="r" b="b"/>
            <a:pathLst>
              <a:path w="31" h="56">
                <a:moveTo>
                  <a:pt x="6" y="42"/>
                </a:moveTo>
                <a:lnTo>
                  <a:pt x="6" y="14"/>
                </a:lnTo>
                <a:lnTo>
                  <a:pt x="0" y="14"/>
                </a:lnTo>
                <a:lnTo>
                  <a:pt x="0" y="11"/>
                </a:lnTo>
                <a:lnTo>
                  <a:pt x="6" y="11"/>
                </a:lnTo>
                <a:lnTo>
                  <a:pt x="6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4"/>
                </a:lnTo>
                <a:lnTo>
                  <a:pt x="14" y="14"/>
                </a:lnTo>
                <a:lnTo>
                  <a:pt x="14" y="42"/>
                </a:lnTo>
                <a:lnTo>
                  <a:pt x="14" y="42"/>
                </a:lnTo>
                <a:lnTo>
                  <a:pt x="17" y="50"/>
                </a:lnTo>
                <a:lnTo>
                  <a:pt x="20" y="53"/>
                </a:lnTo>
                <a:lnTo>
                  <a:pt x="22" y="53"/>
                </a:lnTo>
                <a:lnTo>
                  <a:pt x="22" y="53"/>
                </a:lnTo>
                <a:lnTo>
                  <a:pt x="28" y="50"/>
                </a:lnTo>
                <a:lnTo>
                  <a:pt x="31" y="56"/>
                </a:lnTo>
                <a:lnTo>
                  <a:pt x="31" y="56"/>
                </a:lnTo>
                <a:lnTo>
                  <a:pt x="20" y="56"/>
                </a:lnTo>
                <a:lnTo>
                  <a:pt x="20" y="56"/>
                </a:lnTo>
                <a:lnTo>
                  <a:pt x="14" y="56"/>
                </a:lnTo>
                <a:lnTo>
                  <a:pt x="11" y="53"/>
                </a:lnTo>
                <a:lnTo>
                  <a:pt x="8" y="50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" name="Rectangle 1638"/>
          <p:cNvSpPr>
            <a:spLocks noChangeArrowheads="1"/>
          </p:cNvSpPr>
          <p:nvPr/>
        </p:nvSpPr>
        <p:spPr bwMode="auto">
          <a:xfrm>
            <a:off x="5026801" y="3110802"/>
            <a:ext cx="9250" cy="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1" name="Freeform 1639"/>
          <p:cNvSpPr>
            <a:spLocks/>
          </p:cNvSpPr>
          <p:nvPr/>
        </p:nvSpPr>
        <p:spPr bwMode="auto">
          <a:xfrm>
            <a:off x="4962049" y="3110802"/>
            <a:ext cx="47793" cy="6530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4" y="0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28" y="0"/>
              </a:cxn>
              <a:cxn ang="0">
                <a:pos x="28" y="0"/>
              </a:cxn>
              <a:cxn ang="0">
                <a:pos x="31" y="0"/>
              </a:cxn>
              <a:cxn ang="0">
                <a:pos x="31" y="6"/>
              </a:cxn>
              <a:cxn ang="0">
                <a:pos x="31" y="6"/>
              </a:cxn>
              <a:cxn ang="0">
                <a:pos x="28" y="6"/>
              </a:cxn>
              <a:cxn ang="0">
                <a:pos x="28" y="6"/>
              </a:cxn>
              <a:cxn ang="0">
                <a:pos x="23" y="3"/>
              </a:cxn>
              <a:cxn ang="0">
                <a:pos x="23" y="3"/>
              </a:cxn>
              <a:cxn ang="0">
                <a:pos x="14" y="6"/>
              </a:cxn>
              <a:cxn ang="0">
                <a:pos x="14" y="6"/>
              </a:cxn>
              <a:cxn ang="0">
                <a:pos x="9" y="11"/>
              </a:cxn>
              <a:cxn ang="0">
                <a:pos x="9" y="45"/>
              </a:cxn>
              <a:cxn ang="0">
                <a:pos x="0" y="45"/>
              </a:cxn>
            </a:cxnLst>
            <a:rect l="0" t="0" r="r" b="b"/>
            <a:pathLst>
              <a:path w="31" h="45">
                <a:moveTo>
                  <a:pt x="0" y="45"/>
                </a:move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4" y="0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28" y="0"/>
                </a:lnTo>
                <a:lnTo>
                  <a:pt x="28" y="0"/>
                </a:lnTo>
                <a:lnTo>
                  <a:pt x="31" y="0"/>
                </a:lnTo>
                <a:lnTo>
                  <a:pt x="31" y="6"/>
                </a:lnTo>
                <a:lnTo>
                  <a:pt x="31" y="6"/>
                </a:lnTo>
                <a:lnTo>
                  <a:pt x="28" y="6"/>
                </a:lnTo>
                <a:lnTo>
                  <a:pt x="28" y="6"/>
                </a:lnTo>
                <a:lnTo>
                  <a:pt x="23" y="3"/>
                </a:lnTo>
                <a:lnTo>
                  <a:pt x="23" y="3"/>
                </a:lnTo>
                <a:lnTo>
                  <a:pt x="14" y="6"/>
                </a:lnTo>
                <a:lnTo>
                  <a:pt x="14" y="6"/>
                </a:lnTo>
                <a:lnTo>
                  <a:pt x="9" y="11"/>
                </a:lnTo>
                <a:lnTo>
                  <a:pt x="9" y="45"/>
                </a:lnTo>
                <a:lnTo>
                  <a:pt x="0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2" name="Freeform 1640"/>
          <p:cNvSpPr>
            <a:spLocks/>
          </p:cNvSpPr>
          <p:nvPr/>
        </p:nvSpPr>
        <p:spPr bwMode="auto">
          <a:xfrm>
            <a:off x="4824838" y="3110802"/>
            <a:ext cx="47793" cy="6530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0" y="0"/>
              </a:cxn>
              <a:cxn ang="0">
                <a:pos x="8" y="0"/>
              </a:cxn>
              <a:cxn ang="0">
                <a:pos x="8" y="6"/>
              </a:cxn>
              <a:cxn ang="0">
                <a:pos x="8" y="6"/>
              </a:cxn>
              <a:cxn ang="0">
                <a:pos x="8" y="6"/>
              </a:cxn>
              <a:cxn ang="0">
                <a:pos x="14" y="0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28" y="0"/>
              </a:cxn>
              <a:cxn ang="0">
                <a:pos x="31" y="0"/>
              </a:cxn>
              <a:cxn ang="0">
                <a:pos x="28" y="6"/>
              </a:cxn>
              <a:cxn ang="0">
                <a:pos x="28" y="6"/>
              </a:cxn>
              <a:cxn ang="0">
                <a:pos x="25" y="6"/>
              </a:cxn>
              <a:cxn ang="0">
                <a:pos x="25" y="6"/>
              </a:cxn>
              <a:cxn ang="0">
                <a:pos x="22" y="3"/>
              </a:cxn>
              <a:cxn ang="0">
                <a:pos x="22" y="3"/>
              </a:cxn>
              <a:cxn ang="0">
                <a:pos x="14" y="6"/>
              </a:cxn>
              <a:cxn ang="0">
                <a:pos x="14" y="6"/>
              </a:cxn>
              <a:cxn ang="0">
                <a:pos x="8" y="11"/>
              </a:cxn>
              <a:cxn ang="0">
                <a:pos x="8" y="45"/>
              </a:cxn>
              <a:cxn ang="0">
                <a:pos x="0" y="45"/>
              </a:cxn>
            </a:cxnLst>
            <a:rect l="0" t="0" r="r" b="b"/>
            <a:pathLst>
              <a:path w="31" h="45">
                <a:moveTo>
                  <a:pt x="0" y="45"/>
                </a:moveTo>
                <a:lnTo>
                  <a:pt x="0" y="0"/>
                </a:lnTo>
                <a:lnTo>
                  <a:pt x="8" y="0"/>
                </a:lnTo>
                <a:lnTo>
                  <a:pt x="8" y="6"/>
                </a:lnTo>
                <a:lnTo>
                  <a:pt x="8" y="6"/>
                </a:lnTo>
                <a:lnTo>
                  <a:pt x="8" y="6"/>
                </a:lnTo>
                <a:lnTo>
                  <a:pt x="14" y="0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28" y="0"/>
                </a:lnTo>
                <a:lnTo>
                  <a:pt x="31" y="0"/>
                </a:lnTo>
                <a:lnTo>
                  <a:pt x="28" y="6"/>
                </a:lnTo>
                <a:lnTo>
                  <a:pt x="28" y="6"/>
                </a:lnTo>
                <a:lnTo>
                  <a:pt x="25" y="6"/>
                </a:lnTo>
                <a:lnTo>
                  <a:pt x="25" y="6"/>
                </a:lnTo>
                <a:lnTo>
                  <a:pt x="22" y="3"/>
                </a:lnTo>
                <a:lnTo>
                  <a:pt x="22" y="3"/>
                </a:lnTo>
                <a:lnTo>
                  <a:pt x="14" y="6"/>
                </a:lnTo>
                <a:lnTo>
                  <a:pt x="14" y="6"/>
                </a:lnTo>
                <a:lnTo>
                  <a:pt x="8" y="11"/>
                </a:lnTo>
                <a:lnTo>
                  <a:pt x="8" y="45"/>
                </a:lnTo>
                <a:lnTo>
                  <a:pt x="0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3" name="Freeform 1641"/>
          <p:cNvSpPr>
            <a:spLocks/>
          </p:cNvSpPr>
          <p:nvPr/>
        </p:nvSpPr>
        <p:spPr bwMode="auto">
          <a:xfrm>
            <a:off x="4616708" y="3110802"/>
            <a:ext cx="61668" cy="65300"/>
          </a:xfrm>
          <a:custGeom>
            <a:avLst/>
            <a:gdLst/>
            <a:ahLst/>
            <a:cxnLst>
              <a:cxn ang="0">
                <a:pos x="34" y="45"/>
              </a:cxn>
              <a:cxn ang="0">
                <a:pos x="34" y="14"/>
              </a:cxn>
              <a:cxn ang="0">
                <a:pos x="34" y="14"/>
              </a:cxn>
              <a:cxn ang="0">
                <a:pos x="31" y="9"/>
              </a:cxn>
              <a:cxn ang="0">
                <a:pos x="31" y="6"/>
              </a:cxn>
              <a:cxn ang="0">
                <a:pos x="31" y="6"/>
              </a:cxn>
              <a:cxn ang="0">
                <a:pos x="28" y="6"/>
              </a:cxn>
              <a:cxn ang="0">
                <a:pos x="23" y="3"/>
              </a:cxn>
              <a:cxn ang="0">
                <a:pos x="23" y="3"/>
              </a:cxn>
              <a:cxn ang="0">
                <a:pos x="17" y="6"/>
              </a:cxn>
              <a:cxn ang="0">
                <a:pos x="17" y="6"/>
              </a:cxn>
              <a:cxn ang="0">
                <a:pos x="9" y="11"/>
              </a:cxn>
              <a:cxn ang="0">
                <a:pos x="9" y="45"/>
              </a:cxn>
              <a:cxn ang="0">
                <a:pos x="0" y="45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7" y="0"/>
              </a:cxn>
              <a:cxn ang="0">
                <a:pos x="17" y="0"/>
              </a:cxn>
              <a:cxn ang="0">
                <a:pos x="26" y="0"/>
              </a:cxn>
              <a:cxn ang="0">
                <a:pos x="26" y="0"/>
              </a:cxn>
              <a:cxn ang="0">
                <a:pos x="31" y="0"/>
              </a:cxn>
              <a:cxn ang="0">
                <a:pos x="37" y="3"/>
              </a:cxn>
              <a:cxn ang="0">
                <a:pos x="37" y="3"/>
              </a:cxn>
              <a:cxn ang="0">
                <a:pos x="40" y="6"/>
              </a:cxn>
              <a:cxn ang="0">
                <a:pos x="40" y="14"/>
              </a:cxn>
              <a:cxn ang="0">
                <a:pos x="40" y="45"/>
              </a:cxn>
              <a:cxn ang="0">
                <a:pos x="34" y="45"/>
              </a:cxn>
            </a:cxnLst>
            <a:rect l="0" t="0" r="r" b="b"/>
            <a:pathLst>
              <a:path w="40" h="45">
                <a:moveTo>
                  <a:pt x="34" y="45"/>
                </a:moveTo>
                <a:lnTo>
                  <a:pt x="34" y="14"/>
                </a:lnTo>
                <a:lnTo>
                  <a:pt x="34" y="14"/>
                </a:lnTo>
                <a:lnTo>
                  <a:pt x="31" y="9"/>
                </a:lnTo>
                <a:lnTo>
                  <a:pt x="31" y="6"/>
                </a:lnTo>
                <a:lnTo>
                  <a:pt x="31" y="6"/>
                </a:lnTo>
                <a:lnTo>
                  <a:pt x="28" y="6"/>
                </a:lnTo>
                <a:lnTo>
                  <a:pt x="23" y="3"/>
                </a:lnTo>
                <a:lnTo>
                  <a:pt x="23" y="3"/>
                </a:lnTo>
                <a:lnTo>
                  <a:pt x="17" y="6"/>
                </a:lnTo>
                <a:lnTo>
                  <a:pt x="17" y="6"/>
                </a:lnTo>
                <a:lnTo>
                  <a:pt x="9" y="11"/>
                </a:lnTo>
                <a:lnTo>
                  <a:pt x="9" y="45"/>
                </a:lnTo>
                <a:lnTo>
                  <a:pt x="0" y="45"/>
                </a:ln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7" y="0"/>
                </a:lnTo>
                <a:lnTo>
                  <a:pt x="17" y="0"/>
                </a:lnTo>
                <a:lnTo>
                  <a:pt x="26" y="0"/>
                </a:lnTo>
                <a:lnTo>
                  <a:pt x="26" y="0"/>
                </a:lnTo>
                <a:lnTo>
                  <a:pt x="31" y="0"/>
                </a:lnTo>
                <a:lnTo>
                  <a:pt x="37" y="3"/>
                </a:lnTo>
                <a:lnTo>
                  <a:pt x="37" y="3"/>
                </a:lnTo>
                <a:lnTo>
                  <a:pt x="40" y="6"/>
                </a:lnTo>
                <a:lnTo>
                  <a:pt x="40" y="14"/>
                </a:lnTo>
                <a:lnTo>
                  <a:pt x="40" y="45"/>
                </a:lnTo>
                <a:lnTo>
                  <a:pt x="34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" name="Freeform 1642"/>
          <p:cNvSpPr>
            <a:spLocks/>
          </p:cNvSpPr>
          <p:nvPr/>
        </p:nvSpPr>
        <p:spPr bwMode="auto">
          <a:xfrm>
            <a:off x="4544248" y="3078878"/>
            <a:ext cx="55501" cy="97224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0" y="0"/>
              </a:cxn>
              <a:cxn ang="0">
                <a:pos x="36" y="0"/>
              </a:cxn>
              <a:cxn ang="0">
                <a:pos x="36" y="3"/>
              </a:cxn>
              <a:cxn ang="0">
                <a:pos x="8" y="3"/>
              </a:cxn>
              <a:cxn ang="0">
                <a:pos x="8" y="28"/>
              </a:cxn>
              <a:cxn ang="0">
                <a:pos x="31" y="28"/>
              </a:cxn>
              <a:cxn ang="0">
                <a:pos x="31" y="33"/>
              </a:cxn>
              <a:cxn ang="0">
                <a:pos x="8" y="33"/>
              </a:cxn>
              <a:cxn ang="0">
                <a:pos x="8" y="61"/>
              </a:cxn>
              <a:cxn ang="0">
                <a:pos x="36" y="61"/>
              </a:cxn>
              <a:cxn ang="0">
                <a:pos x="36" y="67"/>
              </a:cxn>
              <a:cxn ang="0">
                <a:pos x="0" y="67"/>
              </a:cxn>
            </a:cxnLst>
            <a:rect l="0" t="0" r="r" b="b"/>
            <a:pathLst>
              <a:path w="36" h="67">
                <a:moveTo>
                  <a:pt x="0" y="67"/>
                </a:moveTo>
                <a:lnTo>
                  <a:pt x="0" y="0"/>
                </a:lnTo>
                <a:lnTo>
                  <a:pt x="36" y="0"/>
                </a:lnTo>
                <a:lnTo>
                  <a:pt x="36" y="3"/>
                </a:lnTo>
                <a:lnTo>
                  <a:pt x="8" y="3"/>
                </a:lnTo>
                <a:lnTo>
                  <a:pt x="8" y="28"/>
                </a:lnTo>
                <a:lnTo>
                  <a:pt x="31" y="28"/>
                </a:lnTo>
                <a:lnTo>
                  <a:pt x="31" y="33"/>
                </a:lnTo>
                <a:lnTo>
                  <a:pt x="8" y="33"/>
                </a:lnTo>
                <a:lnTo>
                  <a:pt x="8" y="61"/>
                </a:lnTo>
                <a:lnTo>
                  <a:pt x="36" y="61"/>
                </a:lnTo>
                <a:lnTo>
                  <a:pt x="36" y="67"/>
                </a:lnTo>
                <a:lnTo>
                  <a:pt x="0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5" name="Rectangle 1643"/>
          <p:cNvSpPr>
            <a:spLocks noChangeArrowheads="1"/>
          </p:cNvSpPr>
          <p:nvPr/>
        </p:nvSpPr>
        <p:spPr bwMode="auto">
          <a:xfrm>
            <a:off x="5026801" y="3087585"/>
            <a:ext cx="9250" cy="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" name="Freeform 1644"/>
          <p:cNvSpPr>
            <a:spLocks/>
          </p:cNvSpPr>
          <p:nvPr/>
        </p:nvSpPr>
        <p:spPr bwMode="auto">
          <a:xfrm>
            <a:off x="4678376" y="3287837"/>
            <a:ext cx="64751" cy="68202"/>
          </a:xfrm>
          <a:custGeom>
            <a:avLst/>
            <a:gdLst/>
            <a:ahLst/>
            <a:cxnLst>
              <a:cxn ang="0">
                <a:pos x="19" y="47"/>
              </a:cxn>
              <a:cxn ang="0">
                <a:pos x="19" y="42"/>
              </a:cxn>
              <a:cxn ang="0">
                <a:pos x="0" y="0"/>
              </a:cxn>
              <a:cxn ang="0">
                <a:pos x="8" y="0"/>
              </a:cxn>
              <a:cxn ang="0">
                <a:pos x="16" y="17"/>
              </a:cxn>
              <a:cxn ang="0">
                <a:pos x="16" y="17"/>
              </a:cxn>
              <a:cxn ang="0">
                <a:pos x="22" y="36"/>
              </a:cxn>
              <a:cxn ang="0">
                <a:pos x="25" y="36"/>
              </a:cxn>
              <a:cxn ang="0">
                <a:pos x="25" y="36"/>
              </a:cxn>
              <a:cxn ang="0">
                <a:pos x="28" y="17"/>
              </a:cxn>
              <a:cxn ang="0">
                <a:pos x="33" y="0"/>
              </a:cxn>
              <a:cxn ang="0">
                <a:pos x="42" y="0"/>
              </a:cxn>
              <a:cxn ang="0">
                <a:pos x="28" y="47"/>
              </a:cxn>
              <a:cxn ang="0">
                <a:pos x="19" y="47"/>
              </a:cxn>
            </a:cxnLst>
            <a:rect l="0" t="0" r="r" b="b"/>
            <a:pathLst>
              <a:path w="42" h="47">
                <a:moveTo>
                  <a:pt x="19" y="47"/>
                </a:moveTo>
                <a:lnTo>
                  <a:pt x="19" y="42"/>
                </a:lnTo>
                <a:lnTo>
                  <a:pt x="0" y="0"/>
                </a:lnTo>
                <a:lnTo>
                  <a:pt x="8" y="0"/>
                </a:lnTo>
                <a:lnTo>
                  <a:pt x="16" y="17"/>
                </a:lnTo>
                <a:lnTo>
                  <a:pt x="16" y="17"/>
                </a:lnTo>
                <a:lnTo>
                  <a:pt x="22" y="36"/>
                </a:lnTo>
                <a:lnTo>
                  <a:pt x="25" y="36"/>
                </a:lnTo>
                <a:lnTo>
                  <a:pt x="25" y="36"/>
                </a:lnTo>
                <a:lnTo>
                  <a:pt x="28" y="17"/>
                </a:lnTo>
                <a:lnTo>
                  <a:pt x="33" y="0"/>
                </a:lnTo>
                <a:lnTo>
                  <a:pt x="42" y="0"/>
                </a:lnTo>
                <a:lnTo>
                  <a:pt x="28" y="47"/>
                </a:lnTo>
                <a:lnTo>
                  <a:pt x="19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7" name="Freeform 1645"/>
          <p:cNvSpPr>
            <a:spLocks/>
          </p:cNvSpPr>
          <p:nvPr/>
        </p:nvSpPr>
        <p:spPr bwMode="auto">
          <a:xfrm>
            <a:off x="4678376" y="3287837"/>
            <a:ext cx="64751" cy="68202"/>
          </a:xfrm>
          <a:custGeom>
            <a:avLst/>
            <a:gdLst/>
            <a:ahLst/>
            <a:cxnLst>
              <a:cxn ang="0">
                <a:pos x="19" y="47"/>
              </a:cxn>
              <a:cxn ang="0">
                <a:pos x="19" y="42"/>
              </a:cxn>
              <a:cxn ang="0">
                <a:pos x="0" y="0"/>
              </a:cxn>
              <a:cxn ang="0">
                <a:pos x="8" y="0"/>
              </a:cxn>
              <a:cxn ang="0">
                <a:pos x="16" y="17"/>
              </a:cxn>
              <a:cxn ang="0">
                <a:pos x="16" y="17"/>
              </a:cxn>
              <a:cxn ang="0">
                <a:pos x="22" y="36"/>
              </a:cxn>
              <a:cxn ang="0">
                <a:pos x="25" y="36"/>
              </a:cxn>
              <a:cxn ang="0">
                <a:pos x="25" y="36"/>
              </a:cxn>
              <a:cxn ang="0">
                <a:pos x="28" y="17"/>
              </a:cxn>
              <a:cxn ang="0">
                <a:pos x="33" y="0"/>
              </a:cxn>
              <a:cxn ang="0">
                <a:pos x="42" y="0"/>
              </a:cxn>
              <a:cxn ang="0">
                <a:pos x="28" y="47"/>
              </a:cxn>
              <a:cxn ang="0">
                <a:pos x="19" y="47"/>
              </a:cxn>
            </a:cxnLst>
            <a:rect l="0" t="0" r="r" b="b"/>
            <a:pathLst>
              <a:path w="42" h="47">
                <a:moveTo>
                  <a:pt x="19" y="47"/>
                </a:moveTo>
                <a:lnTo>
                  <a:pt x="19" y="42"/>
                </a:lnTo>
                <a:lnTo>
                  <a:pt x="0" y="0"/>
                </a:lnTo>
                <a:lnTo>
                  <a:pt x="8" y="0"/>
                </a:lnTo>
                <a:lnTo>
                  <a:pt x="16" y="17"/>
                </a:lnTo>
                <a:lnTo>
                  <a:pt x="16" y="17"/>
                </a:lnTo>
                <a:lnTo>
                  <a:pt x="22" y="36"/>
                </a:lnTo>
                <a:lnTo>
                  <a:pt x="25" y="36"/>
                </a:lnTo>
                <a:lnTo>
                  <a:pt x="25" y="36"/>
                </a:lnTo>
                <a:lnTo>
                  <a:pt x="28" y="17"/>
                </a:lnTo>
                <a:lnTo>
                  <a:pt x="33" y="0"/>
                </a:lnTo>
                <a:lnTo>
                  <a:pt x="42" y="0"/>
                </a:lnTo>
                <a:lnTo>
                  <a:pt x="28" y="47"/>
                </a:lnTo>
                <a:lnTo>
                  <a:pt x="19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8" name="Freeform 1646"/>
          <p:cNvSpPr>
            <a:spLocks/>
          </p:cNvSpPr>
          <p:nvPr/>
        </p:nvSpPr>
        <p:spPr bwMode="auto">
          <a:xfrm>
            <a:off x="4678376" y="3364745"/>
            <a:ext cx="38543" cy="2031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2" y="14"/>
              </a:cxn>
              <a:cxn ang="0">
                <a:pos x="0" y="11"/>
              </a:cxn>
              <a:cxn ang="0">
                <a:pos x="0" y="8"/>
              </a:cxn>
              <a:cxn ang="0">
                <a:pos x="0" y="8"/>
              </a:cxn>
              <a:cxn ang="0">
                <a:pos x="2" y="8"/>
              </a:cxn>
              <a:cxn ang="0">
                <a:pos x="2" y="8"/>
              </a:cxn>
              <a:cxn ang="0">
                <a:pos x="8" y="11"/>
              </a:cxn>
              <a:cxn ang="0">
                <a:pos x="8" y="11"/>
              </a:cxn>
              <a:cxn ang="0">
                <a:pos x="14" y="5"/>
              </a:cxn>
              <a:cxn ang="0">
                <a:pos x="14" y="5"/>
              </a:cxn>
              <a:cxn ang="0">
                <a:pos x="16" y="0"/>
              </a:cxn>
              <a:cxn ang="0">
                <a:pos x="25" y="0"/>
              </a:cxn>
              <a:cxn ang="0">
                <a:pos x="25" y="0"/>
              </a:cxn>
              <a:cxn ang="0">
                <a:pos x="19" y="11"/>
              </a:cxn>
              <a:cxn ang="0">
                <a:pos x="19" y="11"/>
              </a:cxn>
              <a:cxn ang="0">
                <a:pos x="14" y="14"/>
              </a:cxn>
              <a:cxn ang="0">
                <a:pos x="8" y="14"/>
              </a:cxn>
              <a:cxn ang="0">
                <a:pos x="8" y="14"/>
              </a:cxn>
              <a:cxn ang="0">
                <a:pos x="2" y="14"/>
              </a:cxn>
            </a:cxnLst>
            <a:rect l="0" t="0" r="r" b="b"/>
            <a:pathLst>
              <a:path w="25" h="14">
                <a:moveTo>
                  <a:pt x="2" y="14"/>
                </a:moveTo>
                <a:lnTo>
                  <a:pt x="2" y="14"/>
                </a:lnTo>
                <a:lnTo>
                  <a:pt x="0" y="11"/>
                </a:lnTo>
                <a:lnTo>
                  <a:pt x="0" y="8"/>
                </a:lnTo>
                <a:lnTo>
                  <a:pt x="0" y="8"/>
                </a:lnTo>
                <a:lnTo>
                  <a:pt x="2" y="8"/>
                </a:lnTo>
                <a:lnTo>
                  <a:pt x="2" y="8"/>
                </a:lnTo>
                <a:lnTo>
                  <a:pt x="8" y="11"/>
                </a:lnTo>
                <a:lnTo>
                  <a:pt x="8" y="11"/>
                </a:lnTo>
                <a:lnTo>
                  <a:pt x="14" y="5"/>
                </a:lnTo>
                <a:lnTo>
                  <a:pt x="14" y="5"/>
                </a:lnTo>
                <a:lnTo>
                  <a:pt x="16" y="0"/>
                </a:lnTo>
                <a:lnTo>
                  <a:pt x="25" y="0"/>
                </a:lnTo>
                <a:lnTo>
                  <a:pt x="25" y="0"/>
                </a:lnTo>
                <a:lnTo>
                  <a:pt x="19" y="11"/>
                </a:lnTo>
                <a:lnTo>
                  <a:pt x="19" y="11"/>
                </a:lnTo>
                <a:lnTo>
                  <a:pt x="14" y="14"/>
                </a:lnTo>
                <a:lnTo>
                  <a:pt x="8" y="14"/>
                </a:lnTo>
                <a:lnTo>
                  <a:pt x="8" y="14"/>
                </a:lnTo>
                <a:lnTo>
                  <a:pt x="2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9" name="Freeform 1647"/>
          <p:cNvSpPr>
            <a:spLocks/>
          </p:cNvSpPr>
          <p:nvPr/>
        </p:nvSpPr>
        <p:spPr bwMode="auto">
          <a:xfrm>
            <a:off x="4678376" y="3364745"/>
            <a:ext cx="38543" cy="2031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2" y="14"/>
              </a:cxn>
              <a:cxn ang="0">
                <a:pos x="0" y="11"/>
              </a:cxn>
              <a:cxn ang="0">
                <a:pos x="0" y="8"/>
              </a:cxn>
              <a:cxn ang="0">
                <a:pos x="0" y="8"/>
              </a:cxn>
              <a:cxn ang="0">
                <a:pos x="2" y="8"/>
              </a:cxn>
              <a:cxn ang="0">
                <a:pos x="2" y="8"/>
              </a:cxn>
              <a:cxn ang="0">
                <a:pos x="8" y="11"/>
              </a:cxn>
              <a:cxn ang="0">
                <a:pos x="8" y="11"/>
              </a:cxn>
              <a:cxn ang="0">
                <a:pos x="14" y="5"/>
              </a:cxn>
              <a:cxn ang="0">
                <a:pos x="14" y="5"/>
              </a:cxn>
              <a:cxn ang="0">
                <a:pos x="16" y="0"/>
              </a:cxn>
              <a:cxn ang="0">
                <a:pos x="25" y="0"/>
              </a:cxn>
              <a:cxn ang="0">
                <a:pos x="25" y="0"/>
              </a:cxn>
              <a:cxn ang="0">
                <a:pos x="19" y="11"/>
              </a:cxn>
              <a:cxn ang="0">
                <a:pos x="19" y="11"/>
              </a:cxn>
              <a:cxn ang="0">
                <a:pos x="14" y="14"/>
              </a:cxn>
              <a:cxn ang="0">
                <a:pos x="8" y="14"/>
              </a:cxn>
              <a:cxn ang="0">
                <a:pos x="8" y="14"/>
              </a:cxn>
              <a:cxn ang="0">
                <a:pos x="2" y="14"/>
              </a:cxn>
            </a:cxnLst>
            <a:rect l="0" t="0" r="r" b="b"/>
            <a:pathLst>
              <a:path w="25" h="14">
                <a:moveTo>
                  <a:pt x="2" y="14"/>
                </a:moveTo>
                <a:lnTo>
                  <a:pt x="2" y="14"/>
                </a:lnTo>
                <a:lnTo>
                  <a:pt x="0" y="11"/>
                </a:lnTo>
                <a:lnTo>
                  <a:pt x="0" y="8"/>
                </a:lnTo>
                <a:lnTo>
                  <a:pt x="0" y="8"/>
                </a:lnTo>
                <a:lnTo>
                  <a:pt x="2" y="8"/>
                </a:lnTo>
                <a:lnTo>
                  <a:pt x="2" y="8"/>
                </a:lnTo>
                <a:lnTo>
                  <a:pt x="8" y="11"/>
                </a:lnTo>
                <a:lnTo>
                  <a:pt x="8" y="11"/>
                </a:lnTo>
                <a:lnTo>
                  <a:pt x="14" y="5"/>
                </a:lnTo>
                <a:lnTo>
                  <a:pt x="14" y="5"/>
                </a:lnTo>
                <a:lnTo>
                  <a:pt x="16" y="0"/>
                </a:lnTo>
                <a:lnTo>
                  <a:pt x="25" y="0"/>
                </a:lnTo>
                <a:lnTo>
                  <a:pt x="25" y="0"/>
                </a:lnTo>
                <a:lnTo>
                  <a:pt x="19" y="11"/>
                </a:lnTo>
                <a:lnTo>
                  <a:pt x="19" y="11"/>
                </a:lnTo>
                <a:lnTo>
                  <a:pt x="14" y="14"/>
                </a:lnTo>
                <a:lnTo>
                  <a:pt x="8" y="14"/>
                </a:lnTo>
                <a:lnTo>
                  <a:pt x="8" y="14"/>
                </a:lnTo>
                <a:lnTo>
                  <a:pt x="2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" name="Freeform 1648"/>
          <p:cNvSpPr>
            <a:spLocks/>
          </p:cNvSpPr>
          <p:nvPr/>
        </p:nvSpPr>
        <p:spPr bwMode="auto">
          <a:xfrm>
            <a:off x="4707669" y="3356038"/>
            <a:ext cx="1387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9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9" h="3">
                <a:moveTo>
                  <a:pt x="0" y="3"/>
                </a:moveTo>
                <a:lnTo>
                  <a:pt x="0" y="0"/>
                </a:lnTo>
                <a:lnTo>
                  <a:pt x="9" y="0"/>
                </a:lnTo>
                <a:lnTo>
                  <a:pt x="6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" name="Freeform 1649"/>
          <p:cNvSpPr>
            <a:spLocks/>
          </p:cNvSpPr>
          <p:nvPr/>
        </p:nvSpPr>
        <p:spPr bwMode="auto">
          <a:xfrm>
            <a:off x="4707669" y="3356038"/>
            <a:ext cx="1387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9" y="0"/>
              </a:cxn>
              <a:cxn ang="0">
                <a:pos x="6" y="3"/>
              </a:cxn>
              <a:cxn ang="0">
                <a:pos x="0" y="3"/>
              </a:cxn>
            </a:cxnLst>
            <a:rect l="0" t="0" r="r" b="b"/>
            <a:pathLst>
              <a:path w="9" h="3">
                <a:moveTo>
                  <a:pt x="0" y="3"/>
                </a:moveTo>
                <a:lnTo>
                  <a:pt x="0" y="0"/>
                </a:lnTo>
                <a:lnTo>
                  <a:pt x="9" y="0"/>
                </a:lnTo>
                <a:lnTo>
                  <a:pt x="6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2" name="Freeform 1650"/>
          <p:cNvSpPr>
            <a:spLocks/>
          </p:cNvSpPr>
          <p:nvPr/>
        </p:nvSpPr>
        <p:spPr bwMode="auto">
          <a:xfrm>
            <a:off x="4703043" y="3360392"/>
            <a:ext cx="1387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9" y="0"/>
              </a:cxn>
              <a:cxn ang="0">
                <a:pos x="9" y="3"/>
              </a:cxn>
              <a:cxn ang="0">
                <a:pos x="9" y="3"/>
              </a:cxn>
              <a:cxn ang="0">
                <a:pos x="9" y="3"/>
              </a:cxn>
              <a:cxn ang="0">
                <a:pos x="0" y="3"/>
              </a:cxn>
            </a:cxnLst>
            <a:rect l="0" t="0" r="r" b="b"/>
            <a:pathLst>
              <a:path w="9" h="3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9" y="0"/>
                </a:lnTo>
                <a:lnTo>
                  <a:pt x="9" y="3"/>
                </a:lnTo>
                <a:lnTo>
                  <a:pt x="9" y="3"/>
                </a:lnTo>
                <a:lnTo>
                  <a:pt x="9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" name="Freeform 1651"/>
          <p:cNvSpPr>
            <a:spLocks/>
          </p:cNvSpPr>
          <p:nvPr/>
        </p:nvSpPr>
        <p:spPr bwMode="auto">
          <a:xfrm>
            <a:off x="4703043" y="3360392"/>
            <a:ext cx="13875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9" y="0"/>
              </a:cxn>
              <a:cxn ang="0">
                <a:pos x="9" y="3"/>
              </a:cxn>
              <a:cxn ang="0">
                <a:pos x="9" y="3"/>
              </a:cxn>
              <a:cxn ang="0">
                <a:pos x="9" y="3"/>
              </a:cxn>
              <a:cxn ang="0">
                <a:pos x="0" y="3"/>
              </a:cxn>
            </a:cxnLst>
            <a:rect l="0" t="0" r="r" b="b"/>
            <a:pathLst>
              <a:path w="9" h="3">
                <a:moveTo>
                  <a:pt x="0" y="3"/>
                </a:move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9" y="0"/>
                </a:lnTo>
                <a:lnTo>
                  <a:pt x="9" y="3"/>
                </a:lnTo>
                <a:lnTo>
                  <a:pt x="9" y="3"/>
                </a:lnTo>
                <a:lnTo>
                  <a:pt x="9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4" name="Freeform 1652"/>
          <p:cNvSpPr>
            <a:spLocks/>
          </p:cNvSpPr>
          <p:nvPr/>
        </p:nvSpPr>
        <p:spPr bwMode="auto">
          <a:xfrm>
            <a:off x="4609000" y="3260266"/>
            <a:ext cx="60126" cy="95773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8" y="52"/>
              </a:cxn>
              <a:cxn ang="0">
                <a:pos x="8" y="52"/>
              </a:cxn>
              <a:cxn ang="0">
                <a:pos x="11" y="58"/>
              </a:cxn>
              <a:cxn ang="0">
                <a:pos x="17" y="58"/>
              </a:cxn>
              <a:cxn ang="0">
                <a:pos x="19" y="61"/>
              </a:cxn>
              <a:cxn ang="0">
                <a:pos x="19" y="61"/>
              </a:cxn>
              <a:cxn ang="0">
                <a:pos x="25" y="58"/>
              </a:cxn>
              <a:cxn ang="0">
                <a:pos x="31" y="55"/>
              </a:cxn>
              <a:cxn ang="0">
                <a:pos x="31" y="55"/>
              </a:cxn>
              <a:cxn ang="0">
                <a:pos x="33" y="47"/>
              </a:cxn>
              <a:cxn ang="0">
                <a:pos x="33" y="47"/>
              </a:cxn>
              <a:cxn ang="0">
                <a:pos x="31" y="41"/>
              </a:cxn>
              <a:cxn ang="0">
                <a:pos x="28" y="39"/>
              </a:cxn>
              <a:cxn ang="0">
                <a:pos x="28" y="39"/>
              </a:cxn>
              <a:cxn ang="0">
                <a:pos x="19" y="30"/>
              </a:cxn>
              <a:cxn ang="0">
                <a:pos x="19" y="30"/>
              </a:cxn>
              <a:cxn ang="0">
                <a:pos x="5" y="22"/>
              </a:cxn>
              <a:cxn ang="0">
                <a:pos x="5" y="22"/>
              </a:cxn>
              <a:cxn ang="0">
                <a:pos x="3" y="16"/>
              </a:cxn>
              <a:cxn ang="0">
                <a:pos x="3" y="11"/>
              </a:cxn>
              <a:cxn ang="0">
                <a:pos x="3" y="11"/>
              </a:cxn>
              <a:cxn ang="0">
                <a:pos x="3" y="5"/>
              </a:cxn>
              <a:cxn ang="0">
                <a:pos x="5" y="0"/>
              </a:cxn>
              <a:cxn ang="0">
                <a:pos x="5" y="0"/>
              </a:cxn>
              <a:cxn ang="0">
                <a:pos x="8" y="0"/>
              </a:cxn>
              <a:cxn ang="0">
                <a:pos x="33" y="0"/>
              </a:cxn>
              <a:cxn ang="0">
                <a:pos x="33" y="0"/>
              </a:cxn>
              <a:cxn ang="0">
                <a:pos x="39" y="8"/>
              </a:cxn>
              <a:cxn ang="0">
                <a:pos x="31" y="8"/>
              </a:cxn>
              <a:cxn ang="0">
                <a:pos x="31" y="8"/>
              </a:cxn>
              <a:cxn ang="0">
                <a:pos x="28" y="3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7" y="0"/>
              </a:cxn>
              <a:cxn ang="0">
                <a:pos x="11" y="3"/>
              </a:cxn>
              <a:cxn ang="0">
                <a:pos x="11" y="3"/>
              </a:cxn>
              <a:cxn ang="0">
                <a:pos x="8" y="11"/>
              </a:cxn>
              <a:cxn ang="0">
                <a:pos x="8" y="11"/>
              </a:cxn>
              <a:cxn ang="0">
                <a:pos x="11" y="14"/>
              </a:cxn>
              <a:cxn ang="0">
                <a:pos x="14" y="19"/>
              </a:cxn>
              <a:cxn ang="0">
                <a:pos x="14" y="19"/>
              </a:cxn>
              <a:cxn ang="0">
                <a:pos x="25" y="27"/>
              </a:cxn>
              <a:cxn ang="0">
                <a:pos x="25" y="27"/>
              </a:cxn>
              <a:cxn ang="0">
                <a:pos x="36" y="36"/>
              </a:cxn>
              <a:cxn ang="0">
                <a:pos x="36" y="36"/>
              </a:cxn>
              <a:cxn ang="0">
                <a:pos x="39" y="39"/>
              </a:cxn>
              <a:cxn ang="0">
                <a:pos x="39" y="47"/>
              </a:cxn>
              <a:cxn ang="0">
                <a:pos x="39" y="47"/>
              </a:cxn>
              <a:cxn ang="0">
                <a:pos x="39" y="52"/>
              </a:cxn>
              <a:cxn ang="0">
                <a:pos x="36" y="58"/>
              </a:cxn>
              <a:cxn ang="0">
                <a:pos x="36" y="58"/>
              </a:cxn>
              <a:cxn ang="0">
                <a:pos x="31" y="63"/>
              </a:cxn>
              <a:cxn ang="0">
                <a:pos x="19" y="66"/>
              </a:cxn>
              <a:cxn ang="0">
                <a:pos x="19" y="66"/>
              </a:cxn>
              <a:cxn ang="0">
                <a:pos x="11" y="63"/>
              </a:cxn>
              <a:cxn ang="0">
                <a:pos x="5" y="61"/>
              </a:cxn>
              <a:cxn ang="0">
                <a:pos x="3" y="58"/>
              </a:cxn>
              <a:cxn ang="0">
                <a:pos x="0" y="52"/>
              </a:cxn>
            </a:cxnLst>
            <a:rect l="0" t="0" r="r" b="b"/>
            <a:pathLst>
              <a:path w="39" h="66">
                <a:moveTo>
                  <a:pt x="0" y="52"/>
                </a:moveTo>
                <a:lnTo>
                  <a:pt x="8" y="52"/>
                </a:lnTo>
                <a:lnTo>
                  <a:pt x="8" y="52"/>
                </a:lnTo>
                <a:lnTo>
                  <a:pt x="11" y="58"/>
                </a:lnTo>
                <a:lnTo>
                  <a:pt x="17" y="58"/>
                </a:lnTo>
                <a:lnTo>
                  <a:pt x="19" y="61"/>
                </a:lnTo>
                <a:lnTo>
                  <a:pt x="19" y="61"/>
                </a:lnTo>
                <a:lnTo>
                  <a:pt x="25" y="58"/>
                </a:lnTo>
                <a:lnTo>
                  <a:pt x="31" y="55"/>
                </a:lnTo>
                <a:lnTo>
                  <a:pt x="31" y="55"/>
                </a:lnTo>
                <a:lnTo>
                  <a:pt x="33" y="47"/>
                </a:lnTo>
                <a:lnTo>
                  <a:pt x="33" y="47"/>
                </a:lnTo>
                <a:lnTo>
                  <a:pt x="31" y="41"/>
                </a:lnTo>
                <a:lnTo>
                  <a:pt x="28" y="39"/>
                </a:lnTo>
                <a:lnTo>
                  <a:pt x="28" y="39"/>
                </a:lnTo>
                <a:lnTo>
                  <a:pt x="19" y="30"/>
                </a:lnTo>
                <a:lnTo>
                  <a:pt x="19" y="30"/>
                </a:lnTo>
                <a:lnTo>
                  <a:pt x="5" y="22"/>
                </a:lnTo>
                <a:lnTo>
                  <a:pt x="5" y="22"/>
                </a:lnTo>
                <a:lnTo>
                  <a:pt x="3" y="16"/>
                </a:lnTo>
                <a:lnTo>
                  <a:pt x="3" y="11"/>
                </a:lnTo>
                <a:lnTo>
                  <a:pt x="3" y="11"/>
                </a:lnTo>
                <a:lnTo>
                  <a:pt x="3" y="5"/>
                </a:lnTo>
                <a:lnTo>
                  <a:pt x="5" y="0"/>
                </a:lnTo>
                <a:lnTo>
                  <a:pt x="5" y="0"/>
                </a:lnTo>
                <a:lnTo>
                  <a:pt x="8" y="0"/>
                </a:lnTo>
                <a:lnTo>
                  <a:pt x="33" y="0"/>
                </a:lnTo>
                <a:lnTo>
                  <a:pt x="33" y="0"/>
                </a:lnTo>
                <a:lnTo>
                  <a:pt x="39" y="8"/>
                </a:lnTo>
                <a:lnTo>
                  <a:pt x="31" y="8"/>
                </a:lnTo>
                <a:lnTo>
                  <a:pt x="31" y="8"/>
                </a:lnTo>
                <a:lnTo>
                  <a:pt x="28" y="3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7" y="0"/>
                </a:lnTo>
                <a:lnTo>
                  <a:pt x="11" y="3"/>
                </a:lnTo>
                <a:lnTo>
                  <a:pt x="11" y="3"/>
                </a:lnTo>
                <a:lnTo>
                  <a:pt x="8" y="11"/>
                </a:lnTo>
                <a:lnTo>
                  <a:pt x="8" y="11"/>
                </a:lnTo>
                <a:lnTo>
                  <a:pt x="11" y="14"/>
                </a:lnTo>
                <a:lnTo>
                  <a:pt x="14" y="19"/>
                </a:lnTo>
                <a:lnTo>
                  <a:pt x="14" y="19"/>
                </a:lnTo>
                <a:lnTo>
                  <a:pt x="25" y="27"/>
                </a:lnTo>
                <a:lnTo>
                  <a:pt x="25" y="27"/>
                </a:lnTo>
                <a:lnTo>
                  <a:pt x="36" y="36"/>
                </a:lnTo>
                <a:lnTo>
                  <a:pt x="36" y="36"/>
                </a:lnTo>
                <a:lnTo>
                  <a:pt x="39" y="39"/>
                </a:lnTo>
                <a:lnTo>
                  <a:pt x="39" y="47"/>
                </a:lnTo>
                <a:lnTo>
                  <a:pt x="39" y="47"/>
                </a:lnTo>
                <a:lnTo>
                  <a:pt x="39" y="52"/>
                </a:lnTo>
                <a:lnTo>
                  <a:pt x="36" y="58"/>
                </a:lnTo>
                <a:lnTo>
                  <a:pt x="36" y="58"/>
                </a:lnTo>
                <a:lnTo>
                  <a:pt x="31" y="63"/>
                </a:lnTo>
                <a:lnTo>
                  <a:pt x="19" y="66"/>
                </a:lnTo>
                <a:lnTo>
                  <a:pt x="19" y="66"/>
                </a:lnTo>
                <a:lnTo>
                  <a:pt x="11" y="63"/>
                </a:lnTo>
                <a:lnTo>
                  <a:pt x="5" y="61"/>
                </a:lnTo>
                <a:lnTo>
                  <a:pt x="3" y="58"/>
                </a:lnTo>
                <a:lnTo>
                  <a:pt x="0" y="5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" name="Freeform 1653"/>
          <p:cNvSpPr>
            <a:spLocks/>
          </p:cNvSpPr>
          <p:nvPr/>
        </p:nvSpPr>
        <p:spPr bwMode="auto">
          <a:xfrm>
            <a:off x="4609000" y="3260266"/>
            <a:ext cx="60126" cy="95773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8" y="52"/>
              </a:cxn>
              <a:cxn ang="0">
                <a:pos x="8" y="52"/>
              </a:cxn>
              <a:cxn ang="0">
                <a:pos x="11" y="58"/>
              </a:cxn>
              <a:cxn ang="0">
                <a:pos x="17" y="58"/>
              </a:cxn>
              <a:cxn ang="0">
                <a:pos x="19" y="61"/>
              </a:cxn>
              <a:cxn ang="0">
                <a:pos x="19" y="61"/>
              </a:cxn>
              <a:cxn ang="0">
                <a:pos x="25" y="58"/>
              </a:cxn>
              <a:cxn ang="0">
                <a:pos x="31" y="55"/>
              </a:cxn>
              <a:cxn ang="0">
                <a:pos x="31" y="55"/>
              </a:cxn>
              <a:cxn ang="0">
                <a:pos x="33" y="47"/>
              </a:cxn>
              <a:cxn ang="0">
                <a:pos x="33" y="47"/>
              </a:cxn>
              <a:cxn ang="0">
                <a:pos x="31" y="41"/>
              </a:cxn>
              <a:cxn ang="0">
                <a:pos x="28" y="39"/>
              </a:cxn>
              <a:cxn ang="0">
                <a:pos x="28" y="39"/>
              </a:cxn>
              <a:cxn ang="0">
                <a:pos x="19" y="30"/>
              </a:cxn>
              <a:cxn ang="0">
                <a:pos x="19" y="30"/>
              </a:cxn>
              <a:cxn ang="0">
                <a:pos x="5" y="22"/>
              </a:cxn>
              <a:cxn ang="0">
                <a:pos x="5" y="22"/>
              </a:cxn>
              <a:cxn ang="0">
                <a:pos x="3" y="16"/>
              </a:cxn>
              <a:cxn ang="0">
                <a:pos x="3" y="11"/>
              </a:cxn>
              <a:cxn ang="0">
                <a:pos x="3" y="11"/>
              </a:cxn>
              <a:cxn ang="0">
                <a:pos x="3" y="5"/>
              </a:cxn>
              <a:cxn ang="0">
                <a:pos x="5" y="0"/>
              </a:cxn>
              <a:cxn ang="0">
                <a:pos x="5" y="0"/>
              </a:cxn>
              <a:cxn ang="0">
                <a:pos x="8" y="0"/>
              </a:cxn>
              <a:cxn ang="0">
                <a:pos x="33" y="0"/>
              </a:cxn>
              <a:cxn ang="0">
                <a:pos x="33" y="0"/>
              </a:cxn>
              <a:cxn ang="0">
                <a:pos x="39" y="8"/>
              </a:cxn>
              <a:cxn ang="0">
                <a:pos x="31" y="8"/>
              </a:cxn>
              <a:cxn ang="0">
                <a:pos x="31" y="8"/>
              </a:cxn>
              <a:cxn ang="0">
                <a:pos x="28" y="3"/>
              </a:cxn>
              <a:cxn ang="0">
                <a:pos x="25" y="0"/>
              </a:cxn>
              <a:cxn ang="0">
                <a:pos x="19" y="0"/>
              </a:cxn>
              <a:cxn ang="0">
                <a:pos x="19" y="0"/>
              </a:cxn>
              <a:cxn ang="0">
                <a:pos x="17" y="0"/>
              </a:cxn>
              <a:cxn ang="0">
                <a:pos x="11" y="3"/>
              </a:cxn>
              <a:cxn ang="0">
                <a:pos x="11" y="3"/>
              </a:cxn>
              <a:cxn ang="0">
                <a:pos x="8" y="11"/>
              </a:cxn>
              <a:cxn ang="0">
                <a:pos x="8" y="11"/>
              </a:cxn>
              <a:cxn ang="0">
                <a:pos x="11" y="14"/>
              </a:cxn>
              <a:cxn ang="0">
                <a:pos x="14" y="19"/>
              </a:cxn>
              <a:cxn ang="0">
                <a:pos x="14" y="19"/>
              </a:cxn>
              <a:cxn ang="0">
                <a:pos x="25" y="27"/>
              </a:cxn>
              <a:cxn ang="0">
                <a:pos x="25" y="27"/>
              </a:cxn>
              <a:cxn ang="0">
                <a:pos x="36" y="36"/>
              </a:cxn>
              <a:cxn ang="0">
                <a:pos x="36" y="36"/>
              </a:cxn>
              <a:cxn ang="0">
                <a:pos x="39" y="39"/>
              </a:cxn>
              <a:cxn ang="0">
                <a:pos x="39" y="47"/>
              </a:cxn>
              <a:cxn ang="0">
                <a:pos x="39" y="47"/>
              </a:cxn>
              <a:cxn ang="0">
                <a:pos x="39" y="52"/>
              </a:cxn>
              <a:cxn ang="0">
                <a:pos x="36" y="58"/>
              </a:cxn>
              <a:cxn ang="0">
                <a:pos x="36" y="58"/>
              </a:cxn>
              <a:cxn ang="0">
                <a:pos x="31" y="63"/>
              </a:cxn>
              <a:cxn ang="0">
                <a:pos x="19" y="66"/>
              </a:cxn>
              <a:cxn ang="0">
                <a:pos x="19" y="66"/>
              </a:cxn>
              <a:cxn ang="0">
                <a:pos x="11" y="63"/>
              </a:cxn>
              <a:cxn ang="0">
                <a:pos x="5" y="61"/>
              </a:cxn>
              <a:cxn ang="0">
                <a:pos x="3" y="58"/>
              </a:cxn>
              <a:cxn ang="0">
                <a:pos x="0" y="52"/>
              </a:cxn>
            </a:cxnLst>
            <a:rect l="0" t="0" r="r" b="b"/>
            <a:pathLst>
              <a:path w="39" h="66">
                <a:moveTo>
                  <a:pt x="0" y="52"/>
                </a:moveTo>
                <a:lnTo>
                  <a:pt x="8" y="52"/>
                </a:lnTo>
                <a:lnTo>
                  <a:pt x="8" y="52"/>
                </a:lnTo>
                <a:lnTo>
                  <a:pt x="11" y="58"/>
                </a:lnTo>
                <a:lnTo>
                  <a:pt x="17" y="58"/>
                </a:lnTo>
                <a:lnTo>
                  <a:pt x="19" y="61"/>
                </a:lnTo>
                <a:lnTo>
                  <a:pt x="19" y="61"/>
                </a:lnTo>
                <a:lnTo>
                  <a:pt x="25" y="58"/>
                </a:lnTo>
                <a:lnTo>
                  <a:pt x="31" y="55"/>
                </a:lnTo>
                <a:lnTo>
                  <a:pt x="31" y="55"/>
                </a:lnTo>
                <a:lnTo>
                  <a:pt x="33" y="47"/>
                </a:lnTo>
                <a:lnTo>
                  <a:pt x="33" y="47"/>
                </a:lnTo>
                <a:lnTo>
                  <a:pt x="31" y="41"/>
                </a:lnTo>
                <a:lnTo>
                  <a:pt x="28" y="39"/>
                </a:lnTo>
                <a:lnTo>
                  <a:pt x="28" y="39"/>
                </a:lnTo>
                <a:lnTo>
                  <a:pt x="19" y="30"/>
                </a:lnTo>
                <a:lnTo>
                  <a:pt x="19" y="30"/>
                </a:lnTo>
                <a:lnTo>
                  <a:pt x="5" y="22"/>
                </a:lnTo>
                <a:lnTo>
                  <a:pt x="5" y="22"/>
                </a:lnTo>
                <a:lnTo>
                  <a:pt x="3" y="16"/>
                </a:lnTo>
                <a:lnTo>
                  <a:pt x="3" y="11"/>
                </a:lnTo>
                <a:lnTo>
                  <a:pt x="3" y="11"/>
                </a:lnTo>
                <a:lnTo>
                  <a:pt x="3" y="5"/>
                </a:lnTo>
                <a:lnTo>
                  <a:pt x="5" y="0"/>
                </a:lnTo>
                <a:lnTo>
                  <a:pt x="5" y="0"/>
                </a:lnTo>
                <a:lnTo>
                  <a:pt x="8" y="0"/>
                </a:lnTo>
                <a:lnTo>
                  <a:pt x="33" y="0"/>
                </a:lnTo>
                <a:lnTo>
                  <a:pt x="33" y="0"/>
                </a:lnTo>
                <a:lnTo>
                  <a:pt x="39" y="8"/>
                </a:lnTo>
                <a:lnTo>
                  <a:pt x="31" y="8"/>
                </a:lnTo>
                <a:lnTo>
                  <a:pt x="31" y="8"/>
                </a:lnTo>
                <a:lnTo>
                  <a:pt x="28" y="3"/>
                </a:lnTo>
                <a:lnTo>
                  <a:pt x="25" y="0"/>
                </a:lnTo>
                <a:lnTo>
                  <a:pt x="19" y="0"/>
                </a:lnTo>
                <a:lnTo>
                  <a:pt x="19" y="0"/>
                </a:lnTo>
                <a:lnTo>
                  <a:pt x="17" y="0"/>
                </a:lnTo>
                <a:lnTo>
                  <a:pt x="11" y="3"/>
                </a:lnTo>
                <a:lnTo>
                  <a:pt x="11" y="3"/>
                </a:lnTo>
                <a:lnTo>
                  <a:pt x="8" y="11"/>
                </a:lnTo>
                <a:lnTo>
                  <a:pt x="8" y="11"/>
                </a:lnTo>
                <a:lnTo>
                  <a:pt x="11" y="14"/>
                </a:lnTo>
                <a:lnTo>
                  <a:pt x="14" y="19"/>
                </a:lnTo>
                <a:lnTo>
                  <a:pt x="14" y="19"/>
                </a:lnTo>
                <a:lnTo>
                  <a:pt x="25" y="27"/>
                </a:lnTo>
                <a:lnTo>
                  <a:pt x="25" y="27"/>
                </a:lnTo>
                <a:lnTo>
                  <a:pt x="36" y="36"/>
                </a:lnTo>
                <a:lnTo>
                  <a:pt x="36" y="36"/>
                </a:lnTo>
                <a:lnTo>
                  <a:pt x="39" y="39"/>
                </a:lnTo>
                <a:lnTo>
                  <a:pt x="39" y="47"/>
                </a:lnTo>
                <a:lnTo>
                  <a:pt x="39" y="47"/>
                </a:lnTo>
                <a:lnTo>
                  <a:pt x="39" y="52"/>
                </a:lnTo>
                <a:lnTo>
                  <a:pt x="36" y="58"/>
                </a:lnTo>
                <a:lnTo>
                  <a:pt x="36" y="58"/>
                </a:lnTo>
                <a:lnTo>
                  <a:pt x="31" y="63"/>
                </a:lnTo>
                <a:lnTo>
                  <a:pt x="19" y="66"/>
                </a:lnTo>
                <a:lnTo>
                  <a:pt x="19" y="66"/>
                </a:lnTo>
                <a:lnTo>
                  <a:pt x="11" y="63"/>
                </a:lnTo>
                <a:lnTo>
                  <a:pt x="5" y="61"/>
                </a:lnTo>
                <a:lnTo>
                  <a:pt x="3" y="58"/>
                </a:lnTo>
                <a:lnTo>
                  <a:pt x="0" y="5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" name="Freeform 1654"/>
          <p:cNvSpPr>
            <a:spLocks/>
          </p:cNvSpPr>
          <p:nvPr/>
        </p:nvSpPr>
        <p:spPr bwMode="auto">
          <a:xfrm>
            <a:off x="4621333" y="3255912"/>
            <a:ext cx="3854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23" y="0"/>
              </a:cxn>
              <a:cxn ang="0">
                <a:pos x="23" y="0"/>
              </a:cxn>
              <a:cxn ang="0">
                <a:pos x="25" y="3"/>
              </a:cxn>
              <a:cxn ang="0">
                <a:pos x="0" y="3"/>
              </a:cxn>
            </a:cxnLst>
            <a:rect l="0" t="0" r="r" b="b"/>
            <a:pathLst>
              <a:path w="25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23" y="0"/>
                </a:lnTo>
                <a:lnTo>
                  <a:pt x="23" y="0"/>
                </a:lnTo>
                <a:lnTo>
                  <a:pt x="25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" name="Freeform 1655"/>
          <p:cNvSpPr>
            <a:spLocks/>
          </p:cNvSpPr>
          <p:nvPr/>
        </p:nvSpPr>
        <p:spPr bwMode="auto">
          <a:xfrm>
            <a:off x="4621333" y="3255912"/>
            <a:ext cx="38543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23" y="0"/>
              </a:cxn>
              <a:cxn ang="0">
                <a:pos x="23" y="0"/>
              </a:cxn>
              <a:cxn ang="0">
                <a:pos x="25" y="3"/>
              </a:cxn>
              <a:cxn ang="0">
                <a:pos x="0" y="3"/>
              </a:cxn>
            </a:cxnLst>
            <a:rect l="0" t="0" r="r" b="b"/>
            <a:pathLst>
              <a:path w="25" h="3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23" y="0"/>
                </a:lnTo>
                <a:lnTo>
                  <a:pt x="23" y="0"/>
                </a:lnTo>
                <a:lnTo>
                  <a:pt x="25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" name="Freeform 1656"/>
          <p:cNvSpPr>
            <a:spLocks/>
          </p:cNvSpPr>
          <p:nvPr/>
        </p:nvSpPr>
        <p:spPr bwMode="auto">
          <a:xfrm>
            <a:off x="4625958" y="3251559"/>
            <a:ext cx="308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8" y="0"/>
              </a:cxn>
              <a:cxn ang="0">
                <a:pos x="8" y="0"/>
              </a:cxn>
              <a:cxn ang="0">
                <a:pos x="20" y="3"/>
              </a:cxn>
              <a:cxn ang="0">
                <a:pos x="0" y="3"/>
              </a:cxn>
            </a:cxnLst>
            <a:rect l="0" t="0" r="r" b="b"/>
            <a:pathLst>
              <a:path w="20" h="3">
                <a:moveTo>
                  <a:pt x="0" y="3"/>
                </a:moveTo>
                <a:lnTo>
                  <a:pt x="0" y="3"/>
                </a:lnTo>
                <a:lnTo>
                  <a:pt x="8" y="0"/>
                </a:lnTo>
                <a:lnTo>
                  <a:pt x="8" y="0"/>
                </a:lnTo>
                <a:lnTo>
                  <a:pt x="20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" name="Freeform 1657"/>
          <p:cNvSpPr>
            <a:spLocks/>
          </p:cNvSpPr>
          <p:nvPr/>
        </p:nvSpPr>
        <p:spPr bwMode="auto">
          <a:xfrm>
            <a:off x="4625958" y="3251559"/>
            <a:ext cx="308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8" y="0"/>
              </a:cxn>
              <a:cxn ang="0">
                <a:pos x="8" y="0"/>
              </a:cxn>
              <a:cxn ang="0">
                <a:pos x="20" y="3"/>
              </a:cxn>
              <a:cxn ang="0">
                <a:pos x="0" y="3"/>
              </a:cxn>
            </a:cxnLst>
            <a:rect l="0" t="0" r="r" b="b"/>
            <a:pathLst>
              <a:path w="20" h="3">
                <a:moveTo>
                  <a:pt x="0" y="3"/>
                </a:moveTo>
                <a:lnTo>
                  <a:pt x="0" y="3"/>
                </a:lnTo>
                <a:lnTo>
                  <a:pt x="8" y="0"/>
                </a:lnTo>
                <a:lnTo>
                  <a:pt x="8" y="0"/>
                </a:lnTo>
                <a:lnTo>
                  <a:pt x="2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0" name="Freeform 1658"/>
          <p:cNvSpPr>
            <a:spLocks noEditPoints="1"/>
          </p:cNvSpPr>
          <p:nvPr/>
        </p:nvSpPr>
        <p:spPr bwMode="auto">
          <a:xfrm>
            <a:off x="4746211" y="3271874"/>
            <a:ext cx="359216" cy="79811"/>
          </a:xfrm>
          <a:custGeom>
            <a:avLst/>
            <a:gdLst/>
            <a:ahLst/>
            <a:cxnLst>
              <a:cxn ang="0">
                <a:pos x="199" y="47"/>
              </a:cxn>
              <a:cxn ang="0">
                <a:pos x="216" y="53"/>
              </a:cxn>
              <a:cxn ang="0">
                <a:pos x="224" y="44"/>
              </a:cxn>
              <a:cxn ang="0">
                <a:pos x="213" y="33"/>
              </a:cxn>
              <a:cxn ang="0">
                <a:pos x="202" y="22"/>
              </a:cxn>
              <a:cxn ang="0">
                <a:pos x="205" y="14"/>
              </a:cxn>
              <a:cxn ang="0">
                <a:pos x="227" y="11"/>
              </a:cxn>
              <a:cxn ang="0">
                <a:pos x="224" y="19"/>
              </a:cxn>
              <a:cxn ang="0">
                <a:pos x="210" y="14"/>
              </a:cxn>
              <a:cxn ang="0">
                <a:pos x="210" y="25"/>
              </a:cxn>
              <a:cxn ang="0">
                <a:pos x="230" y="36"/>
              </a:cxn>
              <a:cxn ang="0">
                <a:pos x="233" y="44"/>
              </a:cxn>
              <a:cxn ang="0">
                <a:pos x="224" y="55"/>
              </a:cxn>
              <a:cxn ang="0">
                <a:pos x="82" y="53"/>
              </a:cxn>
              <a:cxn ang="0">
                <a:pos x="76" y="33"/>
              </a:cxn>
              <a:cxn ang="0">
                <a:pos x="87" y="11"/>
              </a:cxn>
              <a:cxn ang="0">
                <a:pos x="110" y="14"/>
              </a:cxn>
              <a:cxn ang="0">
                <a:pos x="82" y="33"/>
              </a:cxn>
              <a:cxn ang="0">
                <a:pos x="90" y="53"/>
              </a:cxn>
              <a:cxn ang="0">
                <a:pos x="107" y="44"/>
              </a:cxn>
              <a:cxn ang="0">
                <a:pos x="110" y="53"/>
              </a:cxn>
              <a:cxn ang="0">
                <a:pos x="96" y="55"/>
              </a:cxn>
              <a:cxn ang="0">
                <a:pos x="110" y="31"/>
              </a:cxn>
              <a:cxn ang="0">
                <a:pos x="101" y="14"/>
              </a:cxn>
              <a:cxn ang="0">
                <a:pos x="87" y="17"/>
              </a:cxn>
              <a:cxn ang="0">
                <a:pos x="45" y="14"/>
              </a:cxn>
              <a:cxn ang="0">
                <a:pos x="45" y="0"/>
              </a:cxn>
              <a:cxn ang="0">
                <a:pos x="68" y="14"/>
              </a:cxn>
              <a:cxn ang="0">
                <a:pos x="56" y="50"/>
              </a:cxn>
              <a:cxn ang="0">
                <a:pos x="68" y="50"/>
              </a:cxn>
              <a:cxn ang="0">
                <a:pos x="59" y="55"/>
              </a:cxn>
              <a:cxn ang="0">
                <a:pos x="45" y="42"/>
              </a:cxn>
              <a:cxn ang="0">
                <a:pos x="0" y="47"/>
              </a:cxn>
              <a:cxn ang="0">
                <a:pos x="17" y="53"/>
              </a:cxn>
              <a:cxn ang="0">
                <a:pos x="28" y="44"/>
              </a:cxn>
              <a:cxn ang="0">
                <a:pos x="14" y="33"/>
              </a:cxn>
              <a:cxn ang="0">
                <a:pos x="3" y="22"/>
              </a:cxn>
              <a:cxn ang="0">
                <a:pos x="6" y="14"/>
              </a:cxn>
              <a:cxn ang="0">
                <a:pos x="28" y="11"/>
              </a:cxn>
              <a:cxn ang="0">
                <a:pos x="26" y="19"/>
              </a:cxn>
              <a:cxn ang="0">
                <a:pos x="12" y="14"/>
              </a:cxn>
              <a:cxn ang="0">
                <a:pos x="12" y="25"/>
              </a:cxn>
              <a:cxn ang="0">
                <a:pos x="31" y="36"/>
              </a:cxn>
              <a:cxn ang="0">
                <a:pos x="34" y="44"/>
              </a:cxn>
              <a:cxn ang="0">
                <a:pos x="26" y="55"/>
              </a:cxn>
              <a:cxn ang="0">
                <a:pos x="182" y="55"/>
              </a:cxn>
              <a:cxn ang="0">
                <a:pos x="182" y="17"/>
              </a:cxn>
              <a:cxn ang="0">
                <a:pos x="168" y="17"/>
              </a:cxn>
              <a:cxn ang="0">
                <a:pos x="154" y="55"/>
              </a:cxn>
              <a:cxn ang="0">
                <a:pos x="152" y="17"/>
              </a:cxn>
              <a:cxn ang="0">
                <a:pos x="140" y="17"/>
              </a:cxn>
              <a:cxn ang="0">
                <a:pos x="126" y="11"/>
              </a:cxn>
              <a:cxn ang="0">
                <a:pos x="132" y="17"/>
              </a:cxn>
              <a:cxn ang="0">
                <a:pos x="149" y="11"/>
              </a:cxn>
              <a:cxn ang="0">
                <a:pos x="163" y="17"/>
              </a:cxn>
              <a:cxn ang="0">
                <a:pos x="180" y="11"/>
              </a:cxn>
              <a:cxn ang="0">
                <a:pos x="188" y="14"/>
              </a:cxn>
              <a:cxn ang="0">
                <a:pos x="182" y="55"/>
              </a:cxn>
            </a:cxnLst>
            <a:rect l="0" t="0" r="r" b="b"/>
            <a:pathLst>
              <a:path w="233" h="55">
                <a:moveTo>
                  <a:pt x="205" y="55"/>
                </a:moveTo>
                <a:lnTo>
                  <a:pt x="205" y="55"/>
                </a:lnTo>
                <a:lnTo>
                  <a:pt x="202" y="53"/>
                </a:lnTo>
                <a:lnTo>
                  <a:pt x="199" y="47"/>
                </a:lnTo>
                <a:lnTo>
                  <a:pt x="208" y="47"/>
                </a:lnTo>
                <a:lnTo>
                  <a:pt x="208" y="47"/>
                </a:lnTo>
                <a:lnTo>
                  <a:pt x="210" y="53"/>
                </a:lnTo>
                <a:lnTo>
                  <a:pt x="216" y="53"/>
                </a:lnTo>
                <a:lnTo>
                  <a:pt x="216" y="53"/>
                </a:lnTo>
                <a:lnTo>
                  <a:pt x="224" y="50"/>
                </a:lnTo>
                <a:lnTo>
                  <a:pt x="224" y="50"/>
                </a:lnTo>
                <a:lnTo>
                  <a:pt x="224" y="44"/>
                </a:lnTo>
                <a:lnTo>
                  <a:pt x="224" y="44"/>
                </a:lnTo>
                <a:lnTo>
                  <a:pt x="224" y="39"/>
                </a:lnTo>
                <a:lnTo>
                  <a:pt x="224" y="39"/>
                </a:lnTo>
                <a:lnTo>
                  <a:pt x="213" y="33"/>
                </a:lnTo>
                <a:lnTo>
                  <a:pt x="213" y="33"/>
                </a:lnTo>
                <a:lnTo>
                  <a:pt x="205" y="28"/>
                </a:lnTo>
                <a:lnTo>
                  <a:pt x="205" y="28"/>
                </a:lnTo>
                <a:lnTo>
                  <a:pt x="202" y="22"/>
                </a:lnTo>
                <a:lnTo>
                  <a:pt x="202" y="22"/>
                </a:lnTo>
                <a:lnTo>
                  <a:pt x="202" y="17"/>
                </a:lnTo>
                <a:lnTo>
                  <a:pt x="205" y="14"/>
                </a:lnTo>
                <a:lnTo>
                  <a:pt x="205" y="14"/>
                </a:lnTo>
                <a:lnTo>
                  <a:pt x="210" y="11"/>
                </a:lnTo>
                <a:lnTo>
                  <a:pt x="216" y="11"/>
                </a:lnTo>
                <a:lnTo>
                  <a:pt x="216" y="11"/>
                </a:lnTo>
                <a:lnTo>
                  <a:pt x="227" y="11"/>
                </a:lnTo>
                <a:lnTo>
                  <a:pt x="227" y="11"/>
                </a:lnTo>
                <a:lnTo>
                  <a:pt x="233" y="17"/>
                </a:lnTo>
                <a:lnTo>
                  <a:pt x="224" y="19"/>
                </a:lnTo>
                <a:lnTo>
                  <a:pt x="224" y="19"/>
                </a:lnTo>
                <a:lnTo>
                  <a:pt x="222" y="14"/>
                </a:lnTo>
                <a:lnTo>
                  <a:pt x="216" y="14"/>
                </a:lnTo>
                <a:lnTo>
                  <a:pt x="216" y="14"/>
                </a:lnTo>
                <a:lnTo>
                  <a:pt x="210" y="14"/>
                </a:lnTo>
                <a:lnTo>
                  <a:pt x="210" y="14"/>
                </a:lnTo>
                <a:lnTo>
                  <a:pt x="208" y="19"/>
                </a:lnTo>
                <a:lnTo>
                  <a:pt x="208" y="19"/>
                </a:lnTo>
                <a:lnTo>
                  <a:pt x="210" y="25"/>
                </a:lnTo>
                <a:lnTo>
                  <a:pt x="210" y="25"/>
                </a:lnTo>
                <a:lnTo>
                  <a:pt x="219" y="31"/>
                </a:lnTo>
                <a:lnTo>
                  <a:pt x="219" y="31"/>
                </a:lnTo>
                <a:lnTo>
                  <a:pt x="230" y="36"/>
                </a:lnTo>
                <a:lnTo>
                  <a:pt x="230" y="36"/>
                </a:lnTo>
                <a:lnTo>
                  <a:pt x="233" y="39"/>
                </a:lnTo>
                <a:lnTo>
                  <a:pt x="233" y="44"/>
                </a:lnTo>
                <a:lnTo>
                  <a:pt x="233" y="44"/>
                </a:lnTo>
                <a:lnTo>
                  <a:pt x="233" y="50"/>
                </a:lnTo>
                <a:lnTo>
                  <a:pt x="230" y="53"/>
                </a:lnTo>
                <a:lnTo>
                  <a:pt x="230" y="53"/>
                </a:lnTo>
                <a:lnTo>
                  <a:pt x="224" y="55"/>
                </a:lnTo>
                <a:lnTo>
                  <a:pt x="216" y="55"/>
                </a:lnTo>
                <a:lnTo>
                  <a:pt x="216" y="55"/>
                </a:lnTo>
                <a:lnTo>
                  <a:pt x="205" y="55"/>
                </a:lnTo>
                <a:close/>
                <a:moveTo>
                  <a:pt x="82" y="53"/>
                </a:moveTo>
                <a:lnTo>
                  <a:pt x="82" y="53"/>
                </a:lnTo>
                <a:lnTo>
                  <a:pt x="76" y="44"/>
                </a:lnTo>
                <a:lnTo>
                  <a:pt x="76" y="33"/>
                </a:lnTo>
                <a:lnTo>
                  <a:pt x="76" y="33"/>
                </a:lnTo>
                <a:lnTo>
                  <a:pt x="76" y="22"/>
                </a:lnTo>
                <a:lnTo>
                  <a:pt x="82" y="14"/>
                </a:lnTo>
                <a:lnTo>
                  <a:pt x="82" y="14"/>
                </a:lnTo>
                <a:lnTo>
                  <a:pt x="87" y="11"/>
                </a:lnTo>
                <a:lnTo>
                  <a:pt x="96" y="11"/>
                </a:lnTo>
                <a:lnTo>
                  <a:pt x="96" y="11"/>
                </a:lnTo>
                <a:lnTo>
                  <a:pt x="104" y="11"/>
                </a:lnTo>
                <a:lnTo>
                  <a:pt x="110" y="14"/>
                </a:lnTo>
                <a:lnTo>
                  <a:pt x="110" y="14"/>
                </a:lnTo>
                <a:lnTo>
                  <a:pt x="115" y="22"/>
                </a:lnTo>
                <a:lnTo>
                  <a:pt x="115" y="33"/>
                </a:lnTo>
                <a:lnTo>
                  <a:pt x="82" y="33"/>
                </a:lnTo>
                <a:lnTo>
                  <a:pt x="82" y="33"/>
                </a:lnTo>
                <a:lnTo>
                  <a:pt x="84" y="44"/>
                </a:lnTo>
                <a:lnTo>
                  <a:pt x="87" y="50"/>
                </a:lnTo>
                <a:lnTo>
                  <a:pt x="90" y="53"/>
                </a:lnTo>
                <a:lnTo>
                  <a:pt x="96" y="53"/>
                </a:lnTo>
                <a:lnTo>
                  <a:pt x="96" y="53"/>
                </a:lnTo>
                <a:lnTo>
                  <a:pt x="104" y="50"/>
                </a:lnTo>
                <a:lnTo>
                  <a:pt x="107" y="44"/>
                </a:lnTo>
                <a:lnTo>
                  <a:pt x="115" y="44"/>
                </a:lnTo>
                <a:lnTo>
                  <a:pt x="115" y="44"/>
                </a:lnTo>
                <a:lnTo>
                  <a:pt x="112" y="50"/>
                </a:lnTo>
                <a:lnTo>
                  <a:pt x="110" y="53"/>
                </a:lnTo>
                <a:lnTo>
                  <a:pt x="110" y="53"/>
                </a:lnTo>
                <a:lnTo>
                  <a:pt x="104" y="55"/>
                </a:lnTo>
                <a:lnTo>
                  <a:pt x="96" y="55"/>
                </a:lnTo>
                <a:lnTo>
                  <a:pt x="96" y="55"/>
                </a:lnTo>
                <a:lnTo>
                  <a:pt x="87" y="55"/>
                </a:lnTo>
                <a:lnTo>
                  <a:pt x="82" y="53"/>
                </a:lnTo>
                <a:close/>
                <a:moveTo>
                  <a:pt x="82" y="31"/>
                </a:moveTo>
                <a:lnTo>
                  <a:pt x="110" y="31"/>
                </a:lnTo>
                <a:lnTo>
                  <a:pt x="110" y="31"/>
                </a:lnTo>
                <a:lnTo>
                  <a:pt x="107" y="22"/>
                </a:lnTo>
                <a:lnTo>
                  <a:pt x="104" y="19"/>
                </a:lnTo>
                <a:lnTo>
                  <a:pt x="101" y="14"/>
                </a:lnTo>
                <a:lnTo>
                  <a:pt x="96" y="14"/>
                </a:lnTo>
                <a:lnTo>
                  <a:pt x="96" y="14"/>
                </a:lnTo>
                <a:lnTo>
                  <a:pt x="90" y="14"/>
                </a:lnTo>
                <a:lnTo>
                  <a:pt x="87" y="17"/>
                </a:lnTo>
                <a:lnTo>
                  <a:pt x="84" y="22"/>
                </a:lnTo>
                <a:lnTo>
                  <a:pt x="82" y="31"/>
                </a:lnTo>
                <a:close/>
                <a:moveTo>
                  <a:pt x="45" y="42"/>
                </a:moveTo>
                <a:lnTo>
                  <a:pt x="45" y="14"/>
                </a:lnTo>
                <a:lnTo>
                  <a:pt x="40" y="14"/>
                </a:lnTo>
                <a:lnTo>
                  <a:pt x="40" y="11"/>
                </a:lnTo>
                <a:lnTo>
                  <a:pt x="45" y="11"/>
                </a:lnTo>
                <a:lnTo>
                  <a:pt x="45" y="0"/>
                </a:lnTo>
                <a:lnTo>
                  <a:pt x="54" y="0"/>
                </a:lnTo>
                <a:lnTo>
                  <a:pt x="54" y="11"/>
                </a:lnTo>
                <a:lnTo>
                  <a:pt x="68" y="11"/>
                </a:lnTo>
                <a:lnTo>
                  <a:pt x="68" y="14"/>
                </a:lnTo>
                <a:lnTo>
                  <a:pt x="54" y="14"/>
                </a:lnTo>
                <a:lnTo>
                  <a:pt x="54" y="42"/>
                </a:lnTo>
                <a:lnTo>
                  <a:pt x="54" y="42"/>
                </a:lnTo>
                <a:lnTo>
                  <a:pt x="56" y="50"/>
                </a:lnTo>
                <a:lnTo>
                  <a:pt x="59" y="53"/>
                </a:lnTo>
                <a:lnTo>
                  <a:pt x="62" y="53"/>
                </a:lnTo>
                <a:lnTo>
                  <a:pt x="62" y="53"/>
                </a:lnTo>
                <a:lnTo>
                  <a:pt x="68" y="50"/>
                </a:lnTo>
                <a:lnTo>
                  <a:pt x="70" y="55"/>
                </a:lnTo>
                <a:lnTo>
                  <a:pt x="70" y="55"/>
                </a:lnTo>
                <a:lnTo>
                  <a:pt x="59" y="55"/>
                </a:lnTo>
                <a:lnTo>
                  <a:pt x="59" y="55"/>
                </a:lnTo>
                <a:lnTo>
                  <a:pt x="54" y="55"/>
                </a:lnTo>
                <a:lnTo>
                  <a:pt x="51" y="53"/>
                </a:lnTo>
                <a:lnTo>
                  <a:pt x="48" y="50"/>
                </a:lnTo>
                <a:lnTo>
                  <a:pt x="45" y="42"/>
                </a:lnTo>
                <a:close/>
                <a:moveTo>
                  <a:pt x="9" y="55"/>
                </a:moveTo>
                <a:lnTo>
                  <a:pt x="9" y="55"/>
                </a:lnTo>
                <a:lnTo>
                  <a:pt x="3" y="53"/>
                </a:lnTo>
                <a:lnTo>
                  <a:pt x="0" y="47"/>
                </a:lnTo>
                <a:lnTo>
                  <a:pt x="9" y="47"/>
                </a:lnTo>
                <a:lnTo>
                  <a:pt x="9" y="47"/>
                </a:lnTo>
                <a:lnTo>
                  <a:pt x="12" y="53"/>
                </a:lnTo>
                <a:lnTo>
                  <a:pt x="17" y="53"/>
                </a:lnTo>
                <a:lnTo>
                  <a:pt x="17" y="53"/>
                </a:lnTo>
                <a:lnTo>
                  <a:pt x="26" y="50"/>
                </a:lnTo>
                <a:lnTo>
                  <a:pt x="26" y="50"/>
                </a:lnTo>
                <a:lnTo>
                  <a:pt x="28" y="44"/>
                </a:lnTo>
                <a:lnTo>
                  <a:pt x="28" y="44"/>
                </a:lnTo>
                <a:lnTo>
                  <a:pt x="26" y="39"/>
                </a:lnTo>
                <a:lnTo>
                  <a:pt x="26" y="39"/>
                </a:lnTo>
                <a:lnTo>
                  <a:pt x="14" y="33"/>
                </a:lnTo>
                <a:lnTo>
                  <a:pt x="14" y="33"/>
                </a:lnTo>
                <a:lnTo>
                  <a:pt x="6" y="28"/>
                </a:lnTo>
                <a:lnTo>
                  <a:pt x="6" y="28"/>
                </a:lnTo>
                <a:lnTo>
                  <a:pt x="3" y="22"/>
                </a:lnTo>
                <a:lnTo>
                  <a:pt x="3" y="22"/>
                </a:lnTo>
                <a:lnTo>
                  <a:pt x="3" y="17"/>
                </a:lnTo>
                <a:lnTo>
                  <a:pt x="6" y="14"/>
                </a:lnTo>
                <a:lnTo>
                  <a:pt x="6" y="14"/>
                </a:lnTo>
                <a:lnTo>
                  <a:pt x="12" y="11"/>
                </a:lnTo>
                <a:lnTo>
                  <a:pt x="17" y="11"/>
                </a:lnTo>
                <a:lnTo>
                  <a:pt x="17" y="11"/>
                </a:lnTo>
                <a:lnTo>
                  <a:pt x="28" y="11"/>
                </a:lnTo>
                <a:lnTo>
                  <a:pt x="28" y="11"/>
                </a:lnTo>
                <a:lnTo>
                  <a:pt x="34" y="17"/>
                </a:lnTo>
                <a:lnTo>
                  <a:pt x="26" y="19"/>
                </a:lnTo>
                <a:lnTo>
                  <a:pt x="26" y="19"/>
                </a:lnTo>
                <a:lnTo>
                  <a:pt x="23" y="14"/>
                </a:lnTo>
                <a:lnTo>
                  <a:pt x="17" y="14"/>
                </a:lnTo>
                <a:lnTo>
                  <a:pt x="17" y="14"/>
                </a:lnTo>
                <a:lnTo>
                  <a:pt x="12" y="14"/>
                </a:lnTo>
                <a:lnTo>
                  <a:pt x="12" y="14"/>
                </a:lnTo>
                <a:lnTo>
                  <a:pt x="9" y="19"/>
                </a:lnTo>
                <a:lnTo>
                  <a:pt x="9" y="19"/>
                </a:lnTo>
                <a:lnTo>
                  <a:pt x="12" y="25"/>
                </a:lnTo>
                <a:lnTo>
                  <a:pt x="12" y="25"/>
                </a:lnTo>
                <a:lnTo>
                  <a:pt x="20" y="31"/>
                </a:lnTo>
                <a:lnTo>
                  <a:pt x="20" y="31"/>
                </a:lnTo>
                <a:lnTo>
                  <a:pt x="31" y="36"/>
                </a:lnTo>
                <a:lnTo>
                  <a:pt x="31" y="36"/>
                </a:lnTo>
                <a:lnTo>
                  <a:pt x="34" y="39"/>
                </a:lnTo>
                <a:lnTo>
                  <a:pt x="34" y="44"/>
                </a:lnTo>
                <a:lnTo>
                  <a:pt x="34" y="44"/>
                </a:lnTo>
                <a:lnTo>
                  <a:pt x="34" y="50"/>
                </a:lnTo>
                <a:lnTo>
                  <a:pt x="31" y="53"/>
                </a:lnTo>
                <a:lnTo>
                  <a:pt x="31" y="53"/>
                </a:lnTo>
                <a:lnTo>
                  <a:pt x="26" y="55"/>
                </a:lnTo>
                <a:lnTo>
                  <a:pt x="17" y="55"/>
                </a:lnTo>
                <a:lnTo>
                  <a:pt x="17" y="55"/>
                </a:lnTo>
                <a:lnTo>
                  <a:pt x="9" y="55"/>
                </a:lnTo>
                <a:close/>
                <a:moveTo>
                  <a:pt x="182" y="55"/>
                </a:moveTo>
                <a:lnTo>
                  <a:pt x="182" y="25"/>
                </a:lnTo>
                <a:lnTo>
                  <a:pt x="182" y="25"/>
                </a:lnTo>
                <a:lnTo>
                  <a:pt x="182" y="19"/>
                </a:lnTo>
                <a:lnTo>
                  <a:pt x="182" y="17"/>
                </a:lnTo>
                <a:lnTo>
                  <a:pt x="182" y="17"/>
                </a:lnTo>
                <a:lnTo>
                  <a:pt x="177" y="14"/>
                </a:lnTo>
                <a:lnTo>
                  <a:pt x="177" y="14"/>
                </a:lnTo>
                <a:lnTo>
                  <a:pt x="168" y="17"/>
                </a:lnTo>
                <a:lnTo>
                  <a:pt x="168" y="17"/>
                </a:lnTo>
                <a:lnTo>
                  <a:pt x="163" y="22"/>
                </a:lnTo>
                <a:lnTo>
                  <a:pt x="163" y="55"/>
                </a:lnTo>
                <a:lnTo>
                  <a:pt x="154" y="55"/>
                </a:lnTo>
                <a:lnTo>
                  <a:pt x="154" y="25"/>
                </a:lnTo>
                <a:lnTo>
                  <a:pt x="154" y="25"/>
                </a:lnTo>
                <a:lnTo>
                  <a:pt x="152" y="17"/>
                </a:lnTo>
                <a:lnTo>
                  <a:pt x="152" y="17"/>
                </a:lnTo>
                <a:lnTo>
                  <a:pt x="146" y="14"/>
                </a:lnTo>
                <a:lnTo>
                  <a:pt x="146" y="14"/>
                </a:lnTo>
                <a:lnTo>
                  <a:pt x="140" y="17"/>
                </a:lnTo>
                <a:lnTo>
                  <a:pt x="140" y="17"/>
                </a:lnTo>
                <a:lnTo>
                  <a:pt x="132" y="22"/>
                </a:lnTo>
                <a:lnTo>
                  <a:pt x="132" y="55"/>
                </a:lnTo>
                <a:lnTo>
                  <a:pt x="126" y="55"/>
                </a:lnTo>
                <a:lnTo>
                  <a:pt x="126" y="11"/>
                </a:lnTo>
                <a:lnTo>
                  <a:pt x="132" y="11"/>
                </a:lnTo>
                <a:lnTo>
                  <a:pt x="132" y="17"/>
                </a:lnTo>
                <a:lnTo>
                  <a:pt x="132" y="17"/>
                </a:lnTo>
                <a:lnTo>
                  <a:pt x="132" y="17"/>
                </a:lnTo>
                <a:lnTo>
                  <a:pt x="140" y="11"/>
                </a:lnTo>
                <a:lnTo>
                  <a:pt x="140" y="11"/>
                </a:lnTo>
                <a:lnTo>
                  <a:pt x="149" y="11"/>
                </a:lnTo>
                <a:lnTo>
                  <a:pt x="149" y="11"/>
                </a:lnTo>
                <a:lnTo>
                  <a:pt x="157" y="11"/>
                </a:lnTo>
                <a:lnTo>
                  <a:pt x="157" y="11"/>
                </a:lnTo>
                <a:lnTo>
                  <a:pt x="160" y="17"/>
                </a:lnTo>
                <a:lnTo>
                  <a:pt x="163" y="17"/>
                </a:lnTo>
                <a:lnTo>
                  <a:pt x="163" y="17"/>
                </a:lnTo>
                <a:lnTo>
                  <a:pt x="168" y="11"/>
                </a:lnTo>
                <a:lnTo>
                  <a:pt x="168" y="11"/>
                </a:lnTo>
                <a:lnTo>
                  <a:pt x="180" y="11"/>
                </a:lnTo>
                <a:lnTo>
                  <a:pt x="180" y="11"/>
                </a:lnTo>
                <a:lnTo>
                  <a:pt x="182" y="11"/>
                </a:lnTo>
                <a:lnTo>
                  <a:pt x="188" y="14"/>
                </a:lnTo>
                <a:lnTo>
                  <a:pt x="188" y="14"/>
                </a:lnTo>
                <a:lnTo>
                  <a:pt x="191" y="17"/>
                </a:lnTo>
                <a:lnTo>
                  <a:pt x="191" y="22"/>
                </a:lnTo>
                <a:lnTo>
                  <a:pt x="191" y="55"/>
                </a:lnTo>
                <a:lnTo>
                  <a:pt x="182" y="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" name="Freeform 1659"/>
          <p:cNvSpPr>
            <a:spLocks/>
          </p:cNvSpPr>
          <p:nvPr/>
        </p:nvSpPr>
        <p:spPr bwMode="auto">
          <a:xfrm>
            <a:off x="5053010" y="3287837"/>
            <a:ext cx="52418" cy="63848"/>
          </a:xfrm>
          <a:custGeom>
            <a:avLst/>
            <a:gdLst/>
            <a:ahLst/>
            <a:cxnLst>
              <a:cxn ang="0">
                <a:pos x="6" y="44"/>
              </a:cxn>
              <a:cxn ang="0">
                <a:pos x="6" y="44"/>
              </a:cxn>
              <a:cxn ang="0">
                <a:pos x="3" y="42"/>
              </a:cxn>
              <a:cxn ang="0">
                <a:pos x="0" y="36"/>
              </a:cxn>
              <a:cxn ang="0">
                <a:pos x="9" y="36"/>
              </a:cxn>
              <a:cxn ang="0">
                <a:pos x="9" y="36"/>
              </a:cxn>
              <a:cxn ang="0">
                <a:pos x="11" y="42"/>
              </a:cxn>
              <a:cxn ang="0">
                <a:pos x="17" y="42"/>
              </a:cxn>
              <a:cxn ang="0">
                <a:pos x="17" y="42"/>
              </a:cxn>
              <a:cxn ang="0">
                <a:pos x="25" y="39"/>
              </a:cxn>
              <a:cxn ang="0">
                <a:pos x="25" y="39"/>
              </a:cxn>
              <a:cxn ang="0">
                <a:pos x="25" y="33"/>
              </a:cxn>
              <a:cxn ang="0">
                <a:pos x="25" y="33"/>
              </a:cxn>
              <a:cxn ang="0">
                <a:pos x="25" y="28"/>
              </a:cxn>
              <a:cxn ang="0">
                <a:pos x="25" y="28"/>
              </a:cxn>
              <a:cxn ang="0">
                <a:pos x="14" y="22"/>
              </a:cxn>
              <a:cxn ang="0">
                <a:pos x="14" y="22"/>
              </a:cxn>
              <a:cxn ang="0">
                <a:pos x="6" y="17"/>
              </a:cxn>
              <a:cxn ang="0">
                <a:pos x="6" y="17"/>
              </a:cxn>
              <a:cxn ang="0">
                <a:pos x="3" y="11"/>
              </a:cxn>
              <a:cxn ang="0">
                <a:pos x="3" y="11"/>
              </a:cxn>
              <a:cxn ang="0">
                <a:pos x="3" y="6"/>
              </a:cxn>
              <a:cxn ang="0">
                <a:pos x="6" y="3"/>
              </a:cxn>
              <a:cxn ang="0">
                <a:pos x="6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0"/>
              </a:cxn>
              <a:cxn ang="0">
                <a:pos x="28" y="0"/>
              </a:cxn>
              <a:cxn ang="0">
                <a:pos x="34" y="6"/>
              </a:cxn>
              <a:cxn ang="0">
                <a:pos x="25" y="8"/>
              </a:cxn>
              <a:cxn ang="0">
                <a:pos x="25" y="8"/>
              </a:cxn>
              <a:cxn ang="0">
                <a:pos x="23" y="3"/>
              </a:cxn>
              <a:cxn ang="0">
                <a:pos x="17" y="3"/>
              </a:cxn>
              <a:cxn ang="0">
                <a:pos x="17" y="3"/>
              </a:cxn>
              <a:cxn ang="0">
                <a:pos x="11" y="3"/>
              </a:cxn>
              <a:cxn ang="0">
                <a:pos x="11" y="3"/>
              </a:cxn>
              <a:cxn ang="0">
                <a:pos x="9" y="8"/>
              </a:cxn>
              <a:cxn ang="0">
                <a:pos x="9" y="8"/>
              </a:cxn>
              <a:cxn ang="0">
                <a:pos x="11" y="14"/>
              </a:cxn>
              <a:cxn ang="0">
                <a:pos x="11" y="14"/>
              </a:cxn>
              <a:cxn ang="0">
                <a:pos x="20" y="20"/>
              </a:cxn>
              <a:cxn ang="0">
                <a:pos x="20" y="20"/>
              </a:cxn>
              <a:cxn ang="0">
                <a:pos x="31" y="25"/>
              </a:cxn>
              <a:cxn ang="0">
                <a:pos x="31" y="25"/>
              </a:cxn>
              <a:cxn ang="0">
                <a:pos x="34" y="28"/>
              </a:cxn>
              <a:cxn ang="0">
                <a:pos x="34" y="33"/>
              </a:cxn>
              <a:cxn ang="0">
                <a:pos x="34" y="33"/>
              </a:cxn>
              <a:cxn ang="0">
                <a:pos x="34" y="39"/>
              </a:cxn>
              <a:cxn ang="0">
                <a:pos x="31" y="42"/>
              </a:cxn>
              <a:cxn ang="0">
                <a:pos x="31" y="42"/>
              </a:cxn>
              <a:cxn ang="0">
                <a:pos x="25" y="44"/>
              </a:cxn>
              <a:cxn ang="0">
                <a:pos x="17" y="44"/>
              </a:cxn>
              <a:cxn ang="0">
                <a:pos x="17" y="44"/>
              </a:cxn>
              <a:cxn ang="0">
                <a:pos x="6" y="44"/>
              </a:cxn>
            </a:cxnLst>
            <a:rect l="0" t="0" r="r" b="b"/>
            <a:pathLst>
              <a:path w="34" h="44">
                <a:moveTo>
                  <a:pt x="6" y="44"/>
                </a:moveTo>
                <a:lnTo>
                  <a:pt x="6" y="44"/>
                </a:lnTo>
                <a:lnTo>
                  <a:pt x="3" y="42"/>
                </a:lnTo>
                <a:lnTo>
                  <a:pt x="0" y="36"/>
                </a:lnTo>
                <a:lnTo>
                  <a:pt x="9" y="36"/>
                </a:lnTo>
                <a:lnTo>
                  <a:pt x="9" y="36"/>
                </a:lnTo>
                <a:lnTo>
                  <a:pt x="11" y="42"/>
                </a:lnTo>
                <a:lnTo>
                  <a:pt x="17" y="42"/>
                </a:lnTo>
                <a:lnTo>
                  <a:pt x="17" y="42"/>
                </a:lnTo>
                <a:lnTo>
                  <a:pt x="25" y="39"/>
                </a:lnTo>
                <a:lnTo>
                  <a:pt x="25" y="39"/>
                </a:lnTo>
                <a:lnTo>
                  <a:pt x="25" y="33"/>
                </a:lnTo>
                <a:lnTo>
                  <a:pt x="25" y="33"/>
                </a:lnTo>
                <a:lnTo>
                  <a:pt x="25" y="28"/>
                </a:lnTo>
                <a:lnTo>
                  <a:pt x="25" y="28"/>
                </a:lnTo>
                <a:lnTo>
                  <a:pt x="14" y="22"/>
                </a:lnTo>
                <a:lnTo>
                  <a:pt x="14" y="22"/>
                </a:lnTo>
                <a:lnTo>
                  <a:pt x="6" y="17"/>
                </a:lnTo>
                <a:lnTo>
                  <a:pt x="6" y="17"/>
                </a:lnTo>
                <a:lnTo>
                  <a:pt x="3" y="11"/>
                </a:lnTo>
                <a:lnTo>
                  <a:pt x="3" y="11"/>
                </a:lnTo>
                <a:lnTo>
                  <a:pt x="3" y="6"/>
                </a:lnTo>
                <a:lnTo>
                  <a:pt x="6" y="3"/>
                </a:lnTo>
                <a:lnTo>
                  <a:pt x="6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0"/>
                </a:lnTo>
                <a:lnTo>
                  <a:pt x="28" y="0"/>
                </a:lnTo>
                <a:lnTo>
                  <a:pt x="34" y="6"/>
                </a:lnTo>
                <a:lnTo>
                  <a:pt x="25" y="8"/>
                </a:lnTo>
                <a:lnTo>
                  <a:pt x="25" y="8"/>
                </a:lnTo>
                <a:lnTo>
                  <a:pt x="23" y="3"/>
                </a:lnTo>
                <a:lnTo>
                  <a:pt x="17" y="3"/>
                </a:lnTo>
                <a:lnTo>
                  <a:pt x="17" y="3"/>
                </a:lnTo>
                <a:lnTo>
                  <a:pt x="11" y="3"/>
                </a:lnTo>
                <a:lnTo>
                  <a:pt x="11" y="3"/>
                </a:lnTo>
                <a:lnTo>
                  <a:pt x="9" y="8"/>
                </a:lnTo>
                <a:lnTo>
                  <a:pt x="9" y="8"/>
                </a:lnTo>
                <a:lnTo>
                  <a:pt x="11" y="14"/>
                </a:lnTo>
                <a:lnTo>
                  <a:pt x="11" y="14"/>
                </a:lnTo>
                <a:lnTo>
                  <a:pt x="20" y="20"/>
                </a:lnTo>
                <a:lnTo>
                  <a:pt x="20" y="20"/>
                </a:lnTo>
                <a:lnTo>
                  <a:pt x="31" y="25"/>
                </a:lnTo>
                <a:lnTo>
                  <a:pt x="31" y="25"/>
                </a:lnTo>
                <a:lnTo>
                  <a:pt x="34" y="28"/>
                </a:lnTo>
                <a:lnTo>
                  <a:pt x="34" y="33"/>
                </a:lnTo>
                <a:lnTo>
                  <a:pt x="34" y="33"/>
                </a:lnTo>
                <a:lnTo>
                  <a:pt x="34" y="39"/>
                </a:lnTo>
                <a:lnTo>
                  <a:pt x="31" y="42"/>
                </a:lnTo>
                <a:lnTo>
                  <a:pt x="31" y="42"/>
                </a:lnTo>
                <a:lnTo>
                  <a:pt x="25" y="44"/>
                </a:lnTo>
                <a:lnTo>
                  <a:pt x="17" y="44"/>
                </a:lnTo>
                <a:lnTo>
                  <a:pt x="17" y="44"/>
                </a:lnTo>
                <a:lnTo>
                  <a:pt x="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2" name="Freeform 1660"/>
          <p:cNvSpPr>
            <a:spLocks/>
          </p:cNvSpPr>
          <p:nvPr/>
        </p:nvSpPr>
        <p:spPr bwMode="auto">
          <a:xfrm>
            <a:off x="4863380" y="3287837"/>
            <a:ext cx="60126" cy="63848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3"/>
              </a:cxn>
              <a:cxn ang="0">
                <a:pos x="6" y="3"/>
              </a:cxn>
              <a:cxn ang="0">
                <a:pos x="11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3"/>
              </a:cxn>
              <a:cxn ang="0">
                <a:pos x="34" y="3"/>
              </a:cxn>
              <a:cxn ang="0">
                <a:pos x="39" y="11"/>
              </a:cxn>
              <a:cxn ang="0">
                <a:pos x="39" y="22"/>
              </a:cxn>
              <a:cxn ang="0">
                <a:pos x="6" y="22"/>
              </a:cxn>
              <a:cxn ang="0">
                <a:pos x="6" y="22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20" y="42"/>
              </a:cxn>
              <a:cxn ang="0">
                <a:pos x="20" y="42"/>
              </a:cxn>
              <a:cxn ang="0">
                <a:pos x="28" y="39"/>
              </a:cxn>
              <a:cxn ang="0">
                <a:pos x="31" y="33"/>
              </a:cxn>
              <a:cxn ang="0">
                <a:pos x="39" y="33"/>
              </a:cxn>
              <a:cxn ang="0">
                <a:pos x="39" y="33"/>
              </a:cxn>
              <a:cxn ang="0">
                <a:pos x="36" y="39"/>
              </a:cxn>
              <a:cxn ang="0">
                <a:pos x="34" y="42"/>
              </a:cxn>
              <a:cxn ang="0">
                <a:pos x="34" y="42"/>
              </a:cxn>
              <a:cxn ang="0">
                <a:pos x="28" y="44"/>
              </a:cxn>
              <a:cxn ang="0">
                <a:pos x="20" y="44"/>
              </a:cxn>
              <a:cxn ang="0">
                <a:pos x="20" y="44"/>
              </a:cxn>
              <a:cxn ang="0">
                <a:pos x="11" y="44"/>
              </a:cxn>
              <a:cxn ang="0">
                <a:pos x="6" y="42"/>
              </a:cxn>
            </a:cxnLst>
            <a:rect l="0" t="0" r="r" b="b"/>
            <a:pathLst>
              <a:path w="39" h="44">
                <a:moveTo>
                  <a:pt x="6" y="42"/>
                </a:moveTo>
                <a:lnTo>
                  <a:pt x="6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6" y="3"/>
                </a:lnTo>
                <a:lnTo>
                  <a:pt x="6" y="3"/>
                </a:lnTo>
                <a:lnTo>
                  <a:pt x="11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3"/>
                </a:lnTo>
                <a:lnTo>
                  <a:pt x="34" y="3"/>
                </a:lnTo>
                <a:lnTo>
                  <a:pt x="39" y="11"/>
                </a:lnTo>
                <a:lnTo>
                  <a:pt x="39" y="22"/>
                </a:lnTo>
                <a:lnTo>
                  <a:pt x="6" y="22"/>
                </a:lnTo>
                <a:lnTo>
                  <a:pt x="6" y="22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20" y="42"/>
                </a:lnTo>
                <a:lnTo>
                  <a:pt x="20" y="42"/>
                </a:lnTo>
                <a:lnTo>
                  <a:pt x="28" y="39"/>
                </a:lnTo>
                <a:lnTo>
                  <a:pt x="31" y="33"/>
                </a:lnTo>
                <a:lnTo>
                  <a:pt x="39" y="33"/>
                </a:lnTo>
                <a:lnTo>
                  <a:pt x="39" y="33"/>
                </a:lnTo>
                <a:lnTo>
                  <a:pt x="36" y="39"/>
                </a:lnTo>
                <a:lnTo>
                  <a:pt x="34" y="42"/>
                </a:lnTo>
                <a:lnTo>
                  <a:pt x="34" y="42"/>
                </a:lnTo>
                <a:lnTo>
                  <a:pt x="28" y="44"/>
                </a:lnTo>
                <a:lnTo>
                  <a:pt x="20" y="44"/>
                </a:lnTo>
                <a:lnTo>
                  <a:pt x="20" y="44"/>
                </a:lnTo>
                <a:lnTo>
                  <a:pt x="11" y="44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" name="Freeform 1661"/>
          <p:cNvSpPr>
            <a:spLocks/>
          </p:cNvSpPr>
          <p:nvPr/>
        </p:nvSpPr>
        <p:spPr bwMode="auto">
          <a:xfrm>
            <a:off x="4872631" y="3292190"/>
            <a:ext cx="43168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8" y="17"/>
              </a:cxn>
              <a:cxn ang="0">
                <a:pos x="28" y="17"/>
              </a:cxn>
              <a:cxn ang="0">
                <a:pos x="25" y="8"/>
              </a:cxn>
              <a:cxn ang="0">
                <a:pos x="22" y="5"/>
              </a:cxn>
              <a:cxn ang="0">
                <a:pos x="19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5" y="3"/>
              </a:cxn>
              <a:cxn ang="0">
                <a:pos x="2" y="8"/>
              </a:cxn>
              <a:cxn ang="0">
                <a:pos x="0" y="17"/>
              </a:cxn>
            </a:cxnLst>
            <a:rect l="0" t="0" r="r" b="b"/>
            <a:pathLst>
              <a:path w="28" h="17">
                <a:moveTo>
                  <a:pt x="0" y="17"/>
                </a:moveTo>
                <a:lnTo>
                  <a:pt x="28" y="17"/>
                </a:lnTo>
                <a:lnTo>
                  <a:pt x="28" y="17"/>
                </a:lnTo>
                <a:lnTo>
                  <a:pt x="25" y="8"/>
                </a:lnTo>
                <a:lnTo>
                  <a:pt x="22" y="5"/>
                </a:lnTo>
                <a:lnTo>
                  <a:pt x="19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5" y="3"/>
                </a:lnTo>
                <a:lnTo>
                  <a:pt x="2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4" name="Freeform 1662"/>
          <p:cNvSpPr>
            <a:spLocks/>
          </p:cNvSpPr>
          <p:nvPr/>
        </p:nvSpPr>
        <p:spPr bwMode="auto">
          <a:xfrm>
            <a:off x="4807879" y="3271874"/>
            <a:ext cx="46251" cy="79811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14"/>
              </a:cxn>
              <a:cxn ang="0">
                <a:pos x="0" y="14"/>
              </a:cxn>
              <a:cxn ang="0">
                <a:pos x="0" y="11"/>
              </a:cxn>
              <a:cxn ang="0">
                <a:pos x="5" y="11"/>
              </a:cxn>
              <a:cxn ang="0">
                <a:pos x="5" y="0"/>
              </a:cxn>
              <a:cxn ang="0">
                <a:pos x="14" y="0"/>
              </a:cxn>
              <a:cxn ang="0">
                <a:pos x="14" y="11"/>
              </a:cxn>
              <a:cxn ang="0">
                <a:pos x="28" y="11"/>
              </a:cxn>
              <a:cxn ang="0">
                <a:pos x="28" y="14"/>
              </a:cxn>
              <a:cxn ang="0">
                <a:pos x="14" y="14"/>
              </a:cxn>
              <a:cxn ang="0">
                <a:pos x="14" y="42"/>
              </a:cxn>
              <a:cxn ang="0">
                <a:pos x="14" y="42"/>
              </a:cxn>
              <a:cxn ang="0">
                <a:pos x="16" y="50"/>
              </a:cxn>
              <a:cxn ang="0">
                <a:pos x="19" y="53"/>
              </a:cxn>
              <a:cxn ang="0">
                <a:pos x="22" y="53"/>
              </a:cxn>
              <a:cxn ang="0">
                <a:pos x="22" y="53"/>
              </a:cxn>
              <a:cxn ang="0">
                <a:pos x="28" y="50"/>
              </a:cxn>
              <a:cxn ang="0">
                <a:pos x="30" y="55"/>
              </a:cxn>
              <a:cxn ang="0">
                <a:pos x="30" y="55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11" y="53"/>
              </a:cxn>
              <a:cxn ang="0">
                <a:pos x="8" y="50"/>
              </a:cxn>
              <a:cxn ang="0">
                <a:pos x="5" y="42"/>
              </a:cxn>
            </a:cxnLst>
            <a:rect l="0" t="0" r="r" b="b"/>
            <a:pathLst>
              <a:path w="30" h="55">
                <a:moveTo>
                  <a:pt x="5" y="42"/>
                </a:moveTo>
                <a:lnTo>
                  <a:pt x="5" y="14"/>
                </a:lnTo>
                <a:lnTo>
                  <a:pt x="0" y="14"/>
                </a:lnTo>
                <a:lnTo>
                  <a:pt x="0" y="11"/>
                </a:lnTo>
                <a:lnTo>
                  <a:pt x="5" y="11"/>
                </a:lnTo>
                <a:lnTo>
                  <a:pt x="5" y="0"/>
                </a:lnTo>
                <a:lnTo>
                  <a:pt x="14" y="0"/>
                </a:lnTo>
                <a:lnTo>
                  <a:pt x="14" y="11"/>
                </a:lnTo>
                <a:lnTo>
                  <a:pt x="28" y="11"/>
                </a:lnTo>
                <a:lnTo>
                  <a:pt x="28" y="14"/>
                </a:lnTo>
                <a:lnTo>
                  <a:pt x="14" y="14"/>
                </a:lnTo>
                <a:lnTo>
                  <a:pt x="14" y="42"/>
                </a:lnTo>
                <a:lnTo>
                  <a:pt x="14" y="42"/>
                </a:lnTo>
                <a:lnTo>
                  <a:pt x="16" y="50"/>
                </a:lnTo>
                <a:lnTo>
                  <a:pt x="19" y="53"/>
                </a:lnTo>
                <a:lnTo>
                  <a:pt x="22" y="53"/>
                </a:lnTo>
                <a:lnTo>
                  <a:pt x="22" y="53"/>
                </a:lnTo>
                <a:lnTo>
                  <a:pt x="28" y="50"/>
                </a:lnTo>
                <a:lnTo>
                  <a:pt x="30" y="55"/>
                </a:lnTo>
                <a:lnTo>
                  <a:pt x="30" y="55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11" y="53"/>
                </a:lnTo>
                <a:lnTo>
                  <a:pt x="8" y="50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Freeform 1663"/>
          <p:cNvSpPr>
            <a:spLocks/>
          </p:cNvSpPr>
          <p:nvPr/>
        </p:nvSpPr>
        <p:spPr bwMode="auto">
          <a:xfrm>
            <a:off x="4746211" y="3287837"/>
            <a:ext cx="52418" cy="63848"/>
          </a:xfrm>
          <a:custGeom>
            <a:avLst/>
            <a:gdLst/>
            <a:ahLst/>
            <a:cxnLst>
              <a:cxn ang="0">
                <a:pos x="9" y="44"/>
              </a:cxn>
              <a:cxn ang="0">
                <a:pos x="9" y="44"/>
              </a:cxn>
              <a:cxn ang="0">
                <a:pos x="3" y="42"/>
              </a:cxn>
              <a:cxn ang="0">
                <a:pos x="0" y="36"/>
              </a:cxn>
              <a:cxn ang="0">
                <a:pos x="9" y="36"/>
              </a:cxn>
              <a:cxn ang="0">
                <a:pos x="9" y="36"/>
              </a:cxn>
              <a:cxn ang="0">
                <a:pos x="12" y="42"/>
              </a:cxn>
              <a:cxn ang="0">
                <a:pos x="17" y="42"/>
              </a:cxn>
              <a:cxn ang="0">
                <a:pos x="17" y="42"/>
              </a:cxn>
              <a:cxn ang="0">
                <a:pos x="26" y="39"/>
              </a:cxn>
              <a:cxn ang="0">
                <a:pos x="26" y="39"/>
              </a:cxn>
              <a:cxn ang="0">
                <a:pos x="28" y="33"/>
              </a:cxn>
              <a:cxn ang="0">
                <a:pos x="28" y="33"/>
              </a:cxn>
              <a:cxn ang="0">
                <a:pos x="26" y="28"/>
              </a:cxn>
              <a:cxn ang="0">
                <a:pos x="26" y="28"/>
              </a:cxn>
              <a:cxn ang="0">
                <a:pos x="14" y="22"/>
              </a:cxn>
              <a:cxn ang="0">
                <a:pos x="14" y="22"/>
              </a:cxn>
              <a:cxn ang="0">
                <a:pos x="6" y="17"/>
              </a:cxn>
              <a:cxn ang="0">
                <a:pos x="6" y="17"/>
              </a:cxn>
              <a:cxn ang="0">
                <a:pos x="3" y="11"/>
              </a:cxn>
              <a:cxn ang="0">
                <a:pos x="3" y="11"/>
              </a:cxn>
              <a:cxn ang="0">
                <a:pos x="3" y="6"/>
              </a:cxn>
              <a:cxn ang="0">
                <a:pos x="6" y="3"/>
              </a:cxn>
              <a:cxn ang="0">
                <a:pos x="6" y="3"/>
              </a:cxn>
              <a:cxn ang="0">
                <a:pos x="12" y="0"/>
              </a:cxn>
              <a:cxn ang="0">
                <a:pos x="17" y="0"/>
              </a:cxn>
              <a:cxn ang="0">
                <a:pos x="17" y="0"/>
              </a:cxn>
              <a:cxn ang="0">
                <a:pos x="28" y="0"/>
              </a:cxn>
              <a:cxn ang="0">
                <a:pos x="28" y="0"/>
              </a:cxn>
              <a:cxn ang="0">
                <a:pos x="34" y="6"/>
              </a:cxn>
              <a:cxn ang="0">
                <a:pos x="26" y="8"/>
              </a:cxn>
              <a:cxn ang="0">
                <a:pos x="26" y="8"/>
              </a:cxn>
              <a:cxn ang="0">
                <a:pos x="23" y="3"/>
              </a:cxn>
              <a:cxn ang="0">
                <a:pos x="17" y="3"/>
              </a:cxn>
              <a:cxn ang="0">
                <a:pos x="17" y="3"/>
              </a:cxn>
              <a:cxn ang="0">
                <a:pos x="12" y="3"/>
              </a:cxn>
              <a:cxn ang="0">
                <a:pos x="12" y="3"/>
              </a:cxn>
              <a:cxn ang="0">
                <a:pos x="9" y="8"/>
              </a:cxn>
              <a:cxn ang="0">
                <a:pos x="9" y="8"/>
              </a:cxn>
              <a:cxn ang="0">
                <a:pos x="12" y="14"/>
              </a:cxn>
              <a:cxn ang="0">
                <a:pos x="12" y="14"/>
              </a:cxn>
              <a:cxn ang="0">
                <a:pos x="20" y="20"/>
              </a:cxn>
              <a:cxn ang="0">
                <a:pos x="20" y="20"/>
              </a:cxn>
              <a:cxn ang="0">
                <a:pos x="31" y="25"/>
              </a:cxn>
              <a:cxn ang="0">
                <a:pos x="31" y="25"/>
              </a:cxn>
              <a:cxn ang="0">
                <a:pos x="34" y="28"/>
              </a:cxn>
              <a:cxn ang="0">
                <a:pos x="34" y="33"/>
              </a:cxn>
              <a:cxn ang="0">
                <a:pos x="34" y="33"/>
              </a:cxn>
              <a:cxn ang="0">
                <a:pos x="34" y="39"/>
              </a:cxn>
              <a:cxn ang="0">
                <a:pos x="31" y="42"/>
              </a:cxn>
              <a:cxn ang="0">
                <a:pos x="31" y="42"/>
              </a:cxn>
              <a:cxn ang="0">
                <a:pos x="26" y="44"/>
              </a:cxn>
              <a:cxn ang="0">
                <a:pos x="17" y="44"/>
              </a:cxn>
              <a:cxn ang="0">
                <a:pos x="17" y="44"/>
              </a:cxn>
              <a:cxn ang="0">
                <a:pos x="9" y="44"/>
              </a:cxn>
            </a:cxnLst>
            <a:rect l="0" t="0" r="r" b="b"/>
            <a:pathLst>
              <a:path w="34" h="44">
                <a:moveTo>
                  <a:pt x="9" y="44"/>
                </a:moveTo>
                <a:lnTo>
                  <a:pt x="9" y="44"/>
                </a:lnTo>
                <a:lnTo>
                  <a:pt x="3" y="42"/>
                </a:lnTo>
                <a:lnTo>
                  <a:pt x="0" y="36"/>
                </a:lnTo>
                <a:lnTo>
                  <a:pt x="9" y="36"/>
                </a:lnTo>
                <a:lnTo>
                  <a:pt x="9" y="36"/>
                </a:lnTo>
                <a:lnTo>
                  <a:pt x="12" y="42"/>
                </a:lnTo>
                <a:lnTo>
                  <a:pt x="17" y="42"/>
                </a:lnTo>
                <a:lnTo>
                  <a:pt x="17" y="42"/>
                </a:lnTo>
                <a:lnTo>
                  <a:pt x="26" y="39"/>
                </a:lnTo>
                <a:lnTo>
                  <a:pt x="26" y="39"/>
                </a:lnTo>
                <a:lnTo>
                  <a:pt x="28" y="33"/>
                </a:lnTo>
                <a:lnTo>
                  <a:pt x="28" y="33"/>
                </a:lnTo>
                <a:lnTo>
                  <a:pt x="26" y="28"/>
                </a:lnTo>
                <a:lnTo>
                  <a:pt x="26" y="28"/>
                </a:lnTo>
                <a:lnTo>
                  <a:pt x="14" y="22"/>
                </a:lnTo>
                <a:lnTo>
                  <a:pt x="14" y="22"/>
                </a:lnTo>
                <a:lnTo>
                  <a:pt x="6" y="17"/>
                </a:lnTo>
                <a:lnTo>
                  <a:pt x="6" y="17"/>
                </a:lnTo>
                <a:lnTo>
                  <a:pt x="3" y="11"/>
                </a:lnTo>
                <a:lnTo>
                  <a:pt x="3" y="11"/>
                </a:lnTo>
                <a:lnTo>
                  <a:pt x="3" y="6"/>
                </a:lnTo>
                <a:lnTo>
                  <a:pt x="6" y="3"/>
                </a:lnTo>
                <a:lnTo>
                  <a:pt x="6" y="3"/>
                </a:lnTo>
                <a:lnTo>
                  <a:pt x="12" y="0"/>
                </a:lnTo>
                <a:lnTo>
                  <a:pt x="17" y="0"/>
                </a:lnTo>
                <a:lnTo>
                  <a:pt x="17" y="0"/>
                </a:lnTo>
                <a:lnTo>
                  <a:pt x="28" y="0"/>
                </a:lnTo>
                <a:lnTo>
                  <a:pt x="28" y="0"/>
                </a:lnTo>
                <a:lnTo>
                  <a:pt x="34" y="6"/>
                </a:lnTo>
                <a:lnTo>
                  <a:pt x="26" y="8"/>
                </a:lnTo>
                <a:lnTo>
                  <a:pt x="26" y="8"/>
                </a:lnTo>
                <a:lnTo>
                  <a:pt x="23" y="3"/>
                </a:lnTo>
                <a:lnTo>
                  <a:pt x="17" y="3"/>
                </a:lnTo>
                <a:lnTo>
                  <a:pt x="17" y="3"/>
                </a:lnTo>
                <a:lnTo>
                  <a:pt x="12" y="3"/>
                </a:lnTo>
                <a:lnTo>
                  <a:pt x="12" y="3"/>
                </a:lnTo>
                <a:lnTo>
                  <a:pt x="9" y="8"/>
                </a:lnTo>
                <a:lnTo>
                  <a:pt x="9" y="8"/>
                </a:lnTo>
                <a:lnTo>
                  <a:pt x="12" y="14"/>
                </a:lnTo>
                <a:lnTo>
                  <a:pt x="12" y="14"/>
                </a:lnTo>
                <a:lnTo>
                  <a:pt x="20" y="20"/>
                </a:lnTo>
                <a:lnTo>
                  <a:pt x="20" y="20"/>
                </a:lnTo>
                <a:lnTo>
                  <a:pt x="31" y="25"/>
                </a:lnTo>
                <a:lnTo>
                  <a:pt x="31" y="25"/>
                </a:lnTo>
                <a:lnTo>
                  <a:pt x="34" y="28"/>
                </a:lnTo>
                <a:lnTo>
                  <a:pt x="34" y="33"/>
                </a:lnTo>
                <a:lnTo>
                  <a:pt x="34" y="33"/>
                </a:lnTo>
                <a:lnTo>
                  <a:pt x="34" y="39"/>
                </a:lnTo>
                <a:lnTo>
                  <a:pt x="31" y="42"/>
                </a:lnTo>
                <a:lnTo>
                  <a:pt x="31" y="42"/>
                </a:lnTo>
                <a:lnTo>
                  <a:pt x="26" y="44"/>
                </a:lnTo>
                <a:lnTo>
                  <a:pt x="17" y="44"/>
                </a:lnTo>
                <a:lnTo>
                  <a:pt x="17" y="44"/>
                </a:lnTo>
                <a:lnTo>
                  <a:pt x="9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" name="Freeform 1664"/>
          <p:cNvSpPr>
            <a:spLocks/>
          </p:cNvSpPr>
          <p:nvPr/>
        </p:nvSpPr>
        <p:spPr bwMode="auto">
          <a:xfrm>
            <a:off x="4940465" y="3287837"/>
            <a:ext cx="100211" cy="63848"/>
          </a:xfrm>
          <a:custGeom>
            <a:avLst/>
            <a:gdLst/>
            <a:ahLst/>
            <a:cxnLst>
              <a:cxn ang="0">
                <a:pos x="56" y="44"/>
              </a:cxn>
              <a:cxn ang="0">
                <a:pos x="56" y="14"/>
              </a:cxn>
              <a:cxn ang="0">
                <a:pos x="56" y="14"/>
              </a:cxn>
              <a:cxn ang="0">
                <a:pos x="56" y="8"/>
              </a:cxn>
              <a:cxn ang="0">
                <a:pos x="56" y="6"/>
              </a:cxn>
              <a:cxn ang="0">
                <a:pos x="56" y="6"/>
              </a:cxn>
              <a:cxn ang="0">
                <a:pos x="51" y="3"/>
              </a:cxn>
              <a:cxn ang="0">
                <a:pos x="51" y="3"/>
              </a:cxn>
              <a:cxn ang="0">
                <a:pos x="42" y="6"/>
              </a:cxn>
              <a:cxn ang="0">
                <a:pos x="42" y="6"/>
              </a:cxn>
              <a:cxn ang="0">
                <a:pos x="37" y="11"/>
              </a:cxn>
              <a:cxn ang="0">
                <a:pos x="37" y="44"/>
              </a:cxn>
              <a:cxn ang="0">
                <a:pos x="28" y="44"/>
              </a:cxn>
              <a:cxn ang="0">
                <a:pos x="28" y="14"/>
              </a:cxn>
              <a:cxn ang="0">
                <a:pos x="28" y="14"/>
              </a:cxn>
              <a:cxn ang="0">
                <a:pos x="26" y="6"/>
              </a:cxn>
              <a:cxn ang="0">
                <a:pos x="26" y="6"/>
              </a:cxn>
              <a:cxn ang="0">
                <a:pos x="20" y="3"/>
              </a:cxn>
              <a:cxn ang="0">
                <a:pos x="20" y="3"/>
              </a:cxn>
              <a:cxn ang="0">
                <a:pos x="14" y="6"/>
              </a:cxn>
              <a:cxn ang="0">
                <a:pos x="14" y="6"/>
              </a:cxn>
              <a:cxn ang="0">
                <a:pos x="6" y="11"/>
              </a:cxn>
              <a:cxn ang="0">
                <a:pos x="6" y="44"/>
              </a:cxn>
              <a:cxn ang="0">
                <a:pos x="0" y="44"/>
              </a:cxn>
              <a:cxn ang="0">
                <a:pos x="0" y="0"/>
              </a:cxn>
              <a:cxn ang="0">
                <a:pos x="6" y="0"/>
              </a:cxn>
              <a:cxn ang="0">
                <a:pos x="6" y="6"/>
              </a:cxn>
              <a:cxn ang="0">
                <a:pos x="6" y="6"/>
              </a:cxn>
              <a:cxn ang="0">
                <a:pos x="6" y="6"/>
              </a:cxn>
              <a:cxn ang="0">
                <a:pos x="14" y="0"/>
              </a:cxn>
              <a:cxn ang="0">
                <a:pos x="14" y="0"/>
              </a:cxn>
              <a:cxn ang="0">
                <a:pos x="23" y="0"/>
              </a:cxn>
              <a:cxn ang="0">
                <a:pos x="23" y="0"/>
              </a:cxn>
              <a:cxn ang="0">
                <a:pos x="31" y="0"/>
              </a:cxn>
              <a:cxn ang="0">
                <a:pos x="31" y="0"/>
              </a:cxn>
              <a:cxn ang="0">
                <a:pos x="34" y="6"/>
              </a:cxn>
              <a:cxn ang="0">
                <a:pos x="37" y="6"/>
              </a:cxn>
              <a:cxn ang="0">
                <a:pos x="37" y="6"/>
              </a:cxn>
              <a:cxn ang="0">
                <a:pos x="42" y="0"/>
              </a:cxn>
              <a:cxn ang="0">
                <a:pos x="42" y="0"/>
              </a:cxn>
              <a:cxn ang="0">
                <a:pos x="54" y="0"/>
              </a:cxn>
              <a:cxn ang="0">
                <a:pos x="54" y="0"/>
              </a:cxn>
              <a:cxn ang="0">
                <a:pos x="56" y="0"/>
              </a:cxn>
              <a:cxn ang="0">
                <a:pos x="62" y="3"/>
              </a:cxn>
              <a:cxn ang="0">
                <a:pos x="62" y="3"/>
              </a:cxn>
              <a:cxn ang="0">
                <a:pos x="65" y="6"/>
              </a:cxn>
              <a:cxn ang="0">
                <a:pos x="65" y="11"/>
              </a:cxn>
              <a:cxn ang="0">
                <a:pos x="65" y="44"/>
              </a:cxn>
              <a:cxn ang="0">
                <a:pos x="56" y="44"/>
              </a:cxn>
            </a:cxnLst>
            <a:rect l="0" t="0" r="r" b="b"/>
            <a:pathLst>
              <a:path w="65" h="44">
                <a:moveTo>
                  <a:pt x="56" y="44"/>
                </a:moveTo>
                <a:lnTo>
                  <a:pt x="56" y="14"/>
                </a:lnTo>
                <a:lnTo>
                  <a:pt x="56" y="14"/>
                </a:lnTo>
                <a:lnTo>
                  <a:pt x="56" y="8"/>
                </a:lnTo>
                <a:lnTo>
                  <a:pt x="56" y="6"/>
                </a:lnTo>
                <a:lnTo>
                  <a:pt x="56" y="6"/>
                </a:lnTo>
                <a:lnTo>
                  <a:pt x="51" y="3"/>
                </a:lnTo>
                <a:lnTo>
                  <a:pt x="51" y="3"/>
                </a:lnTo>
                <a:lnTo>
                  <a:pt x="42" y="6"/>
                </a:lnTo>
                <a:lnTo>
                  <a:pt x="42" y="6"/>
                </a:lnTo>
                <a:lnTo>
                  <a:pt x="37" y="11"/>
                </a:lnTo>
                <a:lnTo>
                  <a:pt x="37" y="44"/>
                </a:lnTo>
                <a:lnTo>
                  <a:pt x="28" y="44"/>
                </a:lnTo>
                <a:lnTo>
                  <a:pt x="28" y="14"/>
                </a:lnTo>
                <a:lnTo>
                  <a:pt x="28" y="14"/>
                </a:lnTo>
                <a:lnTo>
                  <a:pt x="26" y="6"/>
                </a:lnTo>
                <a:lnTo>
                  <a:pt x="26" y="6"/>
                </a:lnTo>
                <a:lnTo>
                  <a:pt x="20" y="3"/>
                </a:lnTo>
                <a:lnTo>
                  <a:pt x="20" y="3"/>
                </a:lnTo>
                <a:lnTo>
                  <a:pt x="14" y="6"/>
                </a:lnTo>
                <a:lnTo>
                  <a:pt x="14" y="6"/>
                </a:lnTo>
                <a:lnTo>
                  <a:pt x="6" y="11"/>
                </a:lnTo>
                <a:lnTo>
                  <a:pt x="6" y="44"/>
                </a:lnTo>
                <a:lnTo>
                  <a:pt x="0" y="44"/>
                </a:lnTo>
                <a:lnTo>
                  <a:pt x="0" y="0"/>
                </a:lnTo>
                <a:lnTo>
                  <a:pt x="6" y="0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14" y="0"/>
                </a:lnTo>
                <a:lnTo>
                  <a:pt x="14" y="0"/>
                </a:lnTo>
                <a:lnTo>
                  <a:pt x="23" y="0"/>
                </a:lnTo>
                <a:lnTo>
                  <a:pt x="23" y="0"/>
                </a:lnTo>
                <a:lnTo>
                  <a:pt x="31" y="0"/>
                </a:lnTo>
                <a:lnTo>
                  <a:pt x="31" y="0"/>
                </a:lnTo>
                <a:lnTo>
                  <a:pt x="34" y="6"/>
                </a:lnTo>
                <a:lnTo>
                  <a:pt x="37" y="6"/>
                </a:lnTo>
                <a:lnTo>
                  <a:pt x="37" y="6"/>
                </a:lnTo>
                <a:lnTo>
                  <a:pt x="42" y="0"/>
                </a:lnTo>
                <a:lnTo>
                  <a:pt x="42" y="0"/>
                </a:lnTo>
                <a:lnTo>
                  <a:pt x="54" y="0"/>
                </a:lnTo>
                <a:lnTo>
                  <a:pt x="54" y="0"/>
                </a:lnTo>
                <a:lnTo>
                  <a:pt x="56" y="0"/>
                </a:lnTo>
                <a:lnTo>
                  <a:pt x="62" y="3"/>
                </a:lnTo>
                <a:lnTo>
                  <a:pt x="62" y="3"/>
                </a:lnTo>
                <a:lnTo>
                  <a:pt x="65" y="6"/>
                </a:lnTo>
                <a:lnTo>
                  <a:pt x="65" y="11"/>
                </a:lnTo>
                <a:lnTo>
                  <a:pt x="65" y="44"/>
                </a:lnTo>
                <a:lnTo>
                  <a:pt x="56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" name="Freeform 1665"/>
          <p:cNvSpPr>
            <a:spLocks noEditPoints="1"/>
          </p:cNvSpPr>
          <p:nvPr/>
        </p:nvSpPr>
        <p:spPr bwMode="auto">
          <a:xfrm>
            <a:off x="4647542" y="3887141"/>
            <a:ext cx="561179" cy="95773"/>
          </a:xfrm>
          <a:custGeom>
            <a:avLst/>
            <a:gdLst/>
            <a:ahLst/>
            <a:cxnLst>
              <a:cxn ang="0">
                <a:pos x="333" y="61"/>
              </a:cxn>
              <a:cxn ang="0">
                <a:pos x="336" y="55"/>
              </a:cxn>
              <a:cxn ang="0">
                <a:pos x="347" y="64"/>
              </a:cxn>
              <a:cxn ang="0">
                <a:pos x="353" y="61"/>
              </a:cxn>
              <a:cxn ang="0">
                <a:pos x="356" y="44"/>
              </a:cxn>
              <a:cxn ang="0">
                <a:pos x="356" y="42"/>
              </a:cxn>
              <a:cxn ang="0">
                <a:pos x="344" y="47"/>
              </a:cxn>
              <a:cxn ang="0">
                <a:pos x="330" y="33"/>
              </a:cxn>
              <a:cxn ang="0">
                <a:pos x="330" y="14"/>
              </a:cxn>
              <a:cxn ang="0">
                <a:pos x="347" y="0"/>
              </a:cxn>
              <a:cxn ang="0">
                <a:pos x="356" y="5"/>
              </a:cxn>
              <a:cxn ang="0">
                <a:pos x="364" y="0"/>
              </a:cxn>
              <a:cxn ang="0">
                <a:pos x="364" y="55"/>
              </a:cxn>
              <a:cxn ang="0">
                <a:pos x="353" y="66"/>
              </a:cxn>
              <a:cxn ang="0">
                <a:pos x="342" y="66"/>
              </a:cxn>
              <a:cxn ang="0">
                <a:pos x="336" y="25"/>
              </a:cxn>
              <a:cxn ang="0">
                <a:pos x="342" y="42"/>
              </a:cxn>
              <a:cxn ang="0">
                <a:pos x="353" y="42"/>
              </a:cxn>
              <a:cxn ang="0">
                <a:pos x="356" y="8"/>
              </a:cxn>
              <a:cxn ang="0">
                <a:pos x="347" y="5"/>
              </a:cxn>
              <a:cxn ang="0">
                <a:pos x="336" y="14"/>
              </a:cxn>
              <a:cxn ang="0">
                <a:pos x="8" y="64"/>
              </a:cxn>
              <a:cxn ang="0">
                <a:pos x="8" y="55"/>
              </a:cxn>
              <a:cxn ang="0">
                <a:pos x="14" y="61"/>
              </a:cxn>
              <a:cxn ang="0">
                <a:pos x="22" y="64"/>
              </a:cxn>
              <a:cxn ang="0">
                <a:pos x="28" y="55"/>
              </a:cxn>
              <a:cxn ang="0">
                <a:pos x="28" y="42"/>
              </a:cxn>
              <a:cxn ang="0">
                <a:pos x="17" y="47"/>
              </a:cxn>
              <a:cxn ang="0">
                <a:pos x="6" y="42"/>
              </a:cxn>
              <a:cxn ang="0">
                <a:pos x="0" y="25"/>
              </a:cxn>
              <a:cxn ang="0">
                <a:pos x="11" y="3"/>
              </a:cxn>
              <a:cxn ang="0">
                <a:pos x="25" y="0"/>
              </a:cxn>
              <a:cxn ang="0">
                <a:pos x="28" y="0"/>
              </a:cxn>
              <a:cxn ang="0">
                <a:pos x="36" y="44"/>
              </a:cxn>
              <a:cxn ang="0">
                <a:pos x="31" y="64"/>
              </a:cxn>
              <a:cxn ang="0">
                <a:pos x="20" y="66"/>
              </a:cxn>
              <a:cxn ang="0">
                <a:pos x="8" y="25"/>
              </a:cxn>
              <a:cxn ang="0">
                <a:pos x="11" y="36"/>
              </a:cxn>
              <a:cxn ang="0">
                <a:pos x="20" y="42"/>
              </a:cxn>
              <a:cxn ang="0">
                <a:pos x="28" y="8"/>
              </a:cxn>
              <a:cxn ang="0">
                <a:pos x="20" y="5"/>
              </a:cxn>
              <a:cxn ang="0">
                <a:pos x="11" y="8"/>
              </a:cxn>
            </a:cxnLst>
            <a:rect l="0" t="0" r="r" b="b"/>
            <a:pathLst>
              <a:path w="364" h="66">
                <a:moveTo>
                  <a:pt x="336" y="64"/>
                </a:moveTo>
                <a:lnTo>
                  <a:pt x="336" y="64"/>
                </a:lnTo>
                <a:lnTo>
                  <a:pt x="333" y="61"/>
                </a:lnTo>
                <a:lnTo>
                  <a:pt x="330" y="58"/>
                </a:lnTo>
                <a:lnTo>
                  <a:pt x="336" y="55"/>
                </a:lnTo>
                <a:lnTo>
                  <a:pt x="336" y="55"/>
                </a:lnTo>
                <a:lnTo>
                  <a:pt x="342" y="61"/>
                </a:lnTo>
                <a:lnTo>
                  <a:pt x="342" y="61"/>
                </a:lnTo>
                <a:lnTo>
                  <a:pt x="347" y="64"/>
                </a:lnTo>
                <a:lnTo>
                  <a:pt x="347" y="64"/>
                </a:lnTo>
                <a:lnTo>
                  <a:pt x="350" y="64"/>
                </a:lnTo>
                <a:lnTo>
                  <a:pt x="353" y="61"/>
                </a:lnTo>
                <a:lnTo>
                  <a:pt x="353" y="61"/>
                </a:lnTo>
                <a:lnTo>
                  <a:pt x="356" y="55"/>
                </a:lnTo>
                <a:lnTo>
                  <a:pt x="356" y="44"/>
                </a:lnTo>
                <a:lnTo>
                  <a:pt x="356" y="42"/>
                </a:lnTo>
                <a:lnTo>
                  <a:pt x="356" y="42"/>
                </a:lnTo>
                <a:lnTo>
                  <a:pt x="356" y="42"/>
                </a:lnTo>
                <a:lnTo>
                  <a:pt x="353" y="44"/>
                </a:lnTo>
                <a:lnTo>
                  <a:pt x="344" y="47"/>
                </a:lnTo>
                <a:lnTo>
                  <a:pt x="344" y="47"/>
                </a:lnTo>
                <a:lnTo>
                  <a:pt x="339" y="44"/>
                </a:lnTo>
                <a:lnTo>
                  <a:pt x="333" y="42"/>
                </a:lnTo>
                <a:lnTo>
                  <a:pt x="330" y="33"/>
                </a:lnTo>
                <a:lnTo>
                  <a:pt x="328" y="25"/>
                </a:lnTo>
                <a:lnTo>
                  <a:pt x="328" y="25"/>
                </a:lnTo>
                <a:lnTo>
                  <a:pt x="330" y="14"/>
                </a:lnTo>
                <a:lnTo>
                  <a:pt x="333" y="5"/>
                </a:lnTo>
                <a:lnTo>
                  <a:pt x="339" y="3"/>
                </a:lnTo>
                <a:lnTo>
                  <a:pt x="347" y="0"/>
                </a:lnTo>
                <a:lnTo>
                  <a:pt x="347" y="0"/>
                </a:lnTo>
                <a:lnTo>
                  <a:pt x="353" y="0"/>
                </a:lnTo>
                <a:lnTo>
                  <a:pt x="356" y="5"/>
                </a:lnTo>
                <a:lnTo>
                  <a:pt x="356" y="5"/>
                </a:lnTo>
                <a:lnTo>
                  <a:pt x="356" y="0"/>
                </a:lnTo>
                <a:lnTo>
                  <a:pt x="364" y="0"/>
                </a:lnTo>
                <a:lnTo>
                  <a:pt x="364" y="44"/>
                </a:lnTo>
                <a:lnTo>
                  <a:pt x="364" y="44"/>
                </a:lnTo>
                <a:lnTo>
                  <a:pt x="364" y="55"/>
                </a:lnTo>
                <a:lnTo>
                  <a:pt x="358" y="64"/>
                </a:lnTo>
                <a:lnTo>
                  <a:pt x="358" y="64"/>
                </a:lnTo>
                <a:lnTo>
                  <a:pt x="353" y="66"/>
                </a:lnTo>
                <a:lnTo>
                  <a:pt x="347" y="66"/>
                </a:lnTo>
                <a:lnTo>
                  <a:pt x="347" y="66"/>
                </a:lnTo>
                <a:lnTo>
                  <a:pt x="342" y="66"/>
                </a:lnTo>
                <a:lnTo>
                  <a:pt x="336" y="64"/>
                </a:lnTo>
                <a:close/>
                <a:moveTo>
                  <a:pt x="336" y="25"/>
                </a:moveTo>
                <a:lnTo>
                  <a:pt x="336" y="25"/>
                </a:lnTo>
                <a:lnTo>
                  <a:pt x="336" y="30"/>
                </a:lnTo>
                <a:lnTo>
                  <a:pt x="339" y="36"/>
                </a:lnTo>
                <a:lnTo>
                  <a:pt x="342" y="42"/>
                </a:lnTo>
                <a:lnTo>
                  <a:pt x="347" y="42"/>
                </a:lnTo>
                <a:lnTo>
                  <a:pt x="347" y="42"/>
                </a:lnTo>
                <a:lnTo>
                  <a:pt x="353" y="42"/>
                </a:lnTo>
                <a:lnTo>
                  <a:pt x="356" y="36"/>
                </a:lnTo>
                <a:lnTo>
                  <a:pt x="356" y="8"/>
                </a:lnTo>
                <a:lnTo>
                  <a:pt x="356" y="8"/>
                </a:lnTo>
                <a:lnTo>
                  <a:pt x="353" y="5"/>
                </a:lnTo>
                <a:lnTo>
                  <a:pt x="347" y="5"/>
                </a:lnTo>
                <a:lnTo>
                  <a:pt x="347" y="5"/>
                </a:lnTo>
                <a:lnTo>
                  <a:pt x="342" y="5"/>
                </a:lnTo>
                <a:lnTo>
                  <a:pt x="339" y="8"/>
                </a:lnTo>
                <a:lnTo>
                  <a:pt x="336" y="14"/>
                </a:lnTo>
                <a:lnTo>
                  <a:pt x="336" y="25"/>
                </a:lnTo>
                <a:close/>
                <a:moveTo>
                  <a:pt x="8" y="64"/>
                </a:moveTo>
                <a:lnTo>
                  <a:pt x="8" y="64"/>
                </a:lnTo>
                <a:lnTo>
                  <a:pt x="6" y="61"/>
                </a:lnTo>
                <a:lnTo>
                  <a:pt x="3" y="58"/>
                </a:lnTo>
                <a:lnTo>
                  <a:pt x="8" y="55"/>
                </a:lnTo>
                <a:lnTo>
                  <a:pt x="8" y="55"/>
                </a:lnTo>
                <a:lnTo>
                  <a:pt x="14" y="61"/>
                </a:lnTo>
                <a:lnTo>
                  <a:pt x="14" y="61"/>
                </a:lnTo>
                <a:lnTo>
                  <a:pt x="20" y="64"/>
                </a:lnTo>
                <a:lnTo>
                  <a:pt x="20" y="64"/>
                </a:lnTo>
                <a:lnTo>
                  <a:pt x="22" y="64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4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5" y="44"/>
                </a:lnTo>
                <a:lnTo>
                  <a:pt x="17" y="47"/>
                </a:lnTo>
                <a:lnTo>
                  <a:pt x="17" y="47"/>
                </a:lnTo>
                <a:lnTo>
                  <a:pt x="11" y="44"/>
                </a:lnTo>
                <a:lnTo>
                  <a:pt x="6" y="42"/>
                </a:lnTo>
                <a:lnTo>
                  <a:pt x="3" y="33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6" y="5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36" y="44"/>
                </a:lnTo>
                <a:lnTo>
                  <a:pt x="36" y="55"/>
                </a:lnTo>
                <a:lnTo>
                  <a:pt x="31" y="64"/>
                </a:lnTo>
                <a:lnTo>
                  <a:pt x="31" y="64"/>
                </a:lnTo>
                <a:lnTo>
                  <a:pt x="25" y="66"/>
                </a:lnTo>
                <a:lnTo>
                  <a:pt x="20" y="66"/>
                </a:lnTo>
                <a:lnTo>
                  <a:pt x="20" y="66"/>
                </a:lnTo>
                <a:lnTo>
                  <a:pt x="14" y="66"/>
                </a:lnTo>
                <a:lnTo>
                  <a:pt x="8" y="64"/>
                </a:lnTo>
                <a:close/>
                <a:moveTo>
                  <a:pt x="8" y="25"/>
                </a:moveTo>
                <a:lnTo>
                  <a:pt x="8" y="25"/>
                </a:lnTo>
                <a:lnTo>
                  <a:pt x="8" y="30"/>
                </a:lnTo>
                <a:lnTo>
                  <a:pt x="11" y="36"/>
                </a:lnTo>
                <a:lnTo>
                  <a:pt x="14" y="42"/>
                </a:lnTo>
                <a:lnTo>
                  <a:pt x="20" y="42"/>
                </a:lnTo>
                <a:lnTo>
                  <a:pt x="20" y="42"/>
                </a:lnTo>
                <a:lnTo>
                  <a:pt x="25" y="42"/>
                </a:lnTo>
                <a:lnTo>
                  <a:pt x="28" y="36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0" y="5"/>
                </a:lnTo>
                <a:lnTo>
                  <a:pt x="20" y="5"/>
                </a:lnTo>
                <a:lnTo>
                  <a:pt x="14" y="5"/>
                </a:lnTo>
                <a:lnTo>
                  <a:pt x="11" y="8"/>
                </a:lnTo>
                <a:lnTo>
                  <a:pt x="8" y="14"/>
                </a:lnTo>
                <a:lnTo>
                  <a:pt x="8" y="2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" name="Freeform 1666"/>
          <p:cNvSpPr>
            <a:spLocks/>
          </p:cNvSpPr>
          <p:nvPr/>
        </p:nvSpPr>
        <p:spPr bwMode="auto">
          <a:xfrm>
            <a:off x="5153220" y="3887141"/>
            <a:ext cx="55501" cy="95773"/>
          </a:xfrm>
          <a:custGeom>
            <a:avLst/>
            <a:gdLst/>
            <a:ahLst/>
            <a:cxnLst>
              <a:cxn ang="0">
                <a:pos x="8" y="64"/>
              </a:cxn>
              <a:cxn ang="0">
                <a:pos x="8" y="64"/>
              </a:cxn>
              <a:cxn ang="0">
                <a:pos x="5" y="61"/>
              </a:cxn>
              <a:cxn ang="0">
                <a:pos x="2" y="58"/>
              </a:cxn>
              <a:cxn ang="0">
                <a:pos x="8" y="55"/>
              </a:cxn>
              <a:cxn ang="0">
                <a:pos x="8" y="55"/>
              </a:cxn>
              <a:cxn ang="0">
                <a:pos x="14" y="61"/>
              </a:cxn>
              <a:cxn ang="0">
                <a:pos x="14" y="61"/>
              </a:cxn>
              <a:cxn ang="0">
                <a:pos x="19" y="64"/>
              </a:cxn>
              <a:cxn ang="0">
                <a:pos x="19" y="64"/>
              </a:cxn>
              <a:cxn ang="0">
                <a:pos x="22" y="64"/>
              </a:cxn>
              <a:cxn ang="0">
                <a:pos x="25" y="61"/>
              </a:cxn>
              <a:cxn ang="0">
                <a:pos x="25" y="61"/>
              </a:cxn>
              <a:cxn ang="0">
                <a:pos x="28" y="55"/>
              </a:cxn>
              <a:cxn ang="0">
                <a:pos x="28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5" y="44"/>
              </a:cxn>
              <a:cxn ang="0">
                <a:pos x="16" y="47"/>
              </a:cxn>
              <a:cxn ang="0">
                <a:pos x="16" y="47"/>
              </a:cxn>
              <a:cxn ang="0">
                <a:pos x="11" y="44"/>
              </a:cxn>
              <a:cxn ang="0">
                <a:pos x="5" y="42"/>
              </a:cxn>
              <a:cxn ang="0">
                <a:pos x="2" y="33"/>
              </a:cxn>
              <a:cxn ang="0">
                <a:pos x="0" y="25"/>
              </a:cxn>
              <a:cxn ang="0">
                <a:pos x="0" y="25"/>
              </a:cxn>
              <a:cxn ang="0">
                <a:pos x="2" y="14"/>
              </a:cxn>
              <a:cxn ang="0">
                <a:pos x="5" y="5"/>
              </a:cxn>
              <a:cxn ang="0">
                <a:pos x="11" y="3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28" y="5"/>
              </a:cxn>
              <a:cxn ang="0">
                <a:pos x="28" y="5"/>
              </a:cxn>
              <a:cxn ang="0">
                <a:pos x="28" y="0"/>
              </a:cxn>
              <a:cxn ang="0">
                <a:pos x="36" y="0"/>
              </a:cxn>
              <a:cxn ang="0">
                <a:pos x="36" y="44"/>
              </a:cxn>
              <a:cxn ang="0">
                <a:pos x="36" y="44"/>
              </a:cxn>
              <a:cxn ang="0">
                <a:pos x="36" y="55"/>
              </a:cxn>
              <a:cxn ang="0">
                <a:pos x="30" y="64"/>
              </a:cxn>
              <a:cxn ang="0">
                <a:pos x="30" y="64"/>
              </a:cxn>
              <a:cxn ang="0">
                <a:pos x="25" y="66"/>
              </a:cxn>
              <a:cxn ang="0">
                <a:pos x="19" y="66"/>
              </a:cxn>
              <a:cxn ang="0">
                <a:pos x="19" y="66"/>
              </a:cxn>
              <a:cxn ang="0">
                <a:pos x="14" y="66"/>
              </a:cxn>
              <a:cxn ang="0">
                <a:pos x="8" y="64"/>
              </a:cxn>
            </a:cxnLst>
            <a:rect l="0" t="0" r="r" b="b"/>
            <a:pathLst>
              <a:path w="36" h="66">
                <a:moveTo>
                  <a:pt x="8" y="64"/>
                </a:moveTo>
                <a:lnTo>
                  <a:pt x="8" y="64"/>
                </a:lnTo>
                <a:lnTo>
                  <a:pt x="5" y="61"/>
                </a:lnTo>
                <a:lnTo>
                  <a:pt x="2" y="58"/>
                </a:lnTo>
                <a:lnTo>
                  <a:pt x="8" y="55"/>
                </a:lnTo>
                <a:lnTo>
                  <a:pt x="8" y="55"/>
                </a:lnTo>
                <a:lnTo>
                  <a:pt x="14" y="61"/>
                </a:lnTo>
                <a:lnTo>
                  <a:pt x="14" y="61"/>
                </a:lnTo>
                <a:lnTo>
                  <a:pt x="19" y="64"/>
                </a:lnTo>
                <a:lnTo>
                  <a:pt x="19" y="64"/>
                </a:lnTo>
                <a:lnTo>
                  <a:pt x="22" y="64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4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5" y="44"/>
                </a:lnTo>
                <a:lnTo>
                  <a:pt x="16" y="47"/>
                </a:lnTo>
                <a:lnTo>
                  <a:pt x="16" y="47"/>
                </a:lnTo>
                <a:lnTo>
                  <a:pt x="11" y="44"/>
                </a:lnTo>
                <a:lnTo>
                  <a:pt x="5" y="42"/>
                </a:lnTo>
                <a:lnTo>
                  <a:pt x="2" y="33"/>
                </a:lnTo>
                <a:lnTo>
                  <a:pt x="0" y="25"/>
                </a:lnTo>
                <a:lnTo>
                  <a:pt x="0" y="25"/>
                </a:lnTo>
                <a:lnTo>
                  <a:pt x="2" y="14"/>
                </a:lnTo>
                <a:lnTo>
                  <a:pt x="5" y="5"/>
                </a:lnTo>
                <a:lnTo>
                  <a:pt x="11" y="3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36" y="44"/>
                </a:lnTo>
                <a:lnTo>
                  <a:pt x="36" y="55"/>
                </a:lnTo>
                <a:lnTo>
                  <a:pt x="30" y="64"/>
                </a:lnTo>
                <a:lnTo>
                  <a:pt x="30" y="64"/>
                </a:lnTo>
                <a:lnTo>
                  <a:pt x="25" y="66"/>
                </a:lnTo>
                <a:lnTo>
                  <a:pt x="19" y="66"/>
                </a:lnTo>
                <a:lnTo>
                  <a:pt x="19" y="66"/>
                </a:lnTo>
                <a:lnTo>
                  <a:pt x="14" y="66"/>
                </a:lnTo>
                <a:lnTo>
                  <a:pt x="8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" name="Freeform 1667"/>
          <p:cNvSpPr>
            <a:spLocks/>
          </p:cNvSpPr>
          <p:nvPr/>
        </p:nvSpPr>
        <p:spPr bwMode="auto">
          <a:xfrm>
            <a:off x="5165554" y="3894397"/>
            <a:ext cx="30834" cy="53691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5"/>
              </a:cxn>
              <a:cxn ang="0">
                <a:pos x="3" y="31"/>
              </a:cxn>
              <a:cxn ang="0">
                <a:pos x="6" y="37"/>
              </a:cxn>
              <a:cxn ang="0">
                <a:pos x="11" y="37"/>
              </a:cxn>
              <a:cxn ang="0">
                <a:pos x="11" y="37"/>
              </a:cxn>
              <a:cxn ang="0">
                <a:pos x="17" y="37"/>
              </a:cxn>
              <a:cxn ang="0">
                <a:pos x="20" y="31"/>
              </a:cxn>
              <a:cxn ang="0">
                <a:pos x="20" y="3"/>
              </a:cxn>
              <a:cxn ang="0">
                <a:pos x="20" y="3"/>
              </a:cxn>
              <a:cxn ang="0">
                <a:pos x="17" y="0"/>
              </a:cxn>
              <a:cxn ang="0">
                <a:pos x="11" y="0"/>
              </a:cxn>
              <a:cxn ang="0">
                <a:pos x="11" y="0"/>
              </a:cxn>
              <a:cxn ang="0">
                <a:pos x="6" y="0"/>
              </a:cxn>
              <a:cxn ang="0">
                <a:pos x="3" y="3"/>
              </a:cxn>
              <a:cxn ang="0">
                <a:pos x="0" y="9"/>
              </a:cxn>
              <a:cxn ang="0">
                <a:pos x="0" y="20"/>
              </a:cxn>
            </a:cxnLst>
            <a:rect l="0" t="0" r="r" b="b"/>
            <a:pathLst>
              <a:path w="20" h="37">
                <a:moveTo>
                  <a:pt x="0" y="20"/>
                </a:moveTo>
                <a:lnTo>
                  <a:pt x="0" y="20"/>
                </a:lnTo>
                <a:lnTo>
                  <a:pt x="0" y="25"/>
                </a:lnTo>
                <a:lnTo>
                  <a:pt x="3" y="31"/>
                </a:lnTo>
                <a:lnTo>
                  <a:pt x="6" y="37"/>
                </a:lnTo>
                <a:lnTo>
                  <a:pt x="11" y="37"/>
                </a:lnTo>
                <a:lnTo>
                  <a:pt x="11" y="37"/>
                </a:lnTo>
                <a:lnTo>
                  <a:pt x="17" y="37"/>
                </a:lnTo>
                <a:lnTo>
                  <a:pt x="20" y="31"/>
                </a:lnTo>
                <a:lnTo>
                  <a:pt x="20" y="3"/>
                </a:lnTo>
                <a:lnTo>
                  <a:pt x="20" y="3"/>
                </a:lnTo>
                <a:lnTo>
                  <a:pt x="17" y="0"/>
                </a:lnTo>
                <a:lnTo>
                  <a:pt x="11" y="0"/>
                </a:lnTo>
                <a:lnTo>
                  <a:pt x="11" y="0"/>
                </a:lnTo>
                <a:lnTo>
                  <a:pt x="6" y="0"/>
                </a:lnTo>
                <a:lnTo>
                  <a:pt x="3" y="3"/>
                </a:lnTo>
                <a:lnTo>
                  <a:pt x="0" y="9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0" name="Freeform 1668"/>
          <p:cNvSpPr>
            <a:spLocks/>
          </p:cNvSpPr>
          <p:nvPr/>
        </p:nvSpPr>
        <p:spPr bwMode="auto">
          <a:xfrm>
            <a:off x="4647542" y="3887141"/>
            <a:ext cx="55501" cy="95773"/>
          </a:xfrm>
          <a:custGeom>
            <a:avLst/>
            <a:gdLst/>
            <a:ahLst/>
            <a:cxnLst>
              <a:cxn ang="0">
                <a:pos x="8" y="64"/>
              </a:cxn>
              <a:cxn ang="0">
                <a:pos x="8" y="64"/>
              </a:cxn>
              <a:cxn ang="0">
                <a:pos x="6" y="61"/>
              </a:cxn>
              <a:cxn ang="0">
                <a:pos x="3" y="58"/>
              </a:cxn>
              <a:cxn ang="0">
                <a:pos x="8" y="55"/>
              </a:cxn>
              <a:cxn ang="0">
                <a:pos x="8" y="55"/>
              </a:cxn>
              <a:cxn ang="0">
                <a:pos x="14" y="61"/>
              </a:cxn>
              <a:cxn ang="0">
                <a:pos x="14" y="61"/>
              </a:cxn>
              <a:cxn ang="0">
                <a:pos x="20" y="64"/>
              </a:cxn>
              <a:cxn ang="0">
                <a:pos x="20" y="64"/>
              </a:cxn>
              <a:cxn ang="0">
                <a:pos x="22" y="64"/>
              </a:cxn>
              <a:cxn ang="0">
                <a:pos x="25" y="61"/>
              </a:cxn>
              <a:cxn ang="0">
                <a:pos x="25" y="61"/>
              </a:cxn>
              <a:cxn ang="0">
                <a:pos x="28" y="55"/>
              </a:cxn>
              <a:cxn ang="0">
                <a:pos x="28" y="44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5" y="44"/>
              </a:cxn>
              <a:cxn ang="0">
                <a:pos x="17" y="47"/>
              </a:cxn>
              <a:cxn ang="0">
                <a:pos x="17" y="47"/>
              </a:cxn>
              <a:cxn ang="0">
                <a:pos x="11" y="44"/>
              </a:cxn>
              <a:cxn ang="0">
                <a:pos x="6" y="42"/>
              </a:cxn>
              <a:cxn ang="0">
                <a:pos x="3" y="33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6" y="5"/>
              </a:cxn>
              <a:cxn ang="0">
                <a:pos x="11" y="3"/>
              </a:cxn>
              <a:cxn ang="0">
                <a:pos x="20" y="0"/>
              </a:cxn>
              <a:cxn ang="0">
                <a:pos x="20" y="0"/>
              </a:cxn>
              <a:cxn ang="0">
                <a:pos x="25" y="0"/>
              </a:cxn>
              <a:cxn ang="0">
                <a:pos x="28" y="5"/>
              </a:cxn>
              <a:cxn ang="0">
                <a:pos x="28" y="5"/>
              </a:cxn>
              <a:cxn ang="0">
                <a:pos x="28" y="0"/>
              </a:cxn>
              <a:cxn ang="0">
                <a:pos x="36" y="0"/>
              </a:cxn>
              <a:cxn ang="0">
                <a:pos x="36" y="44"/>
              </a:cxn>
              <a:cxn ang="0">
                <a:pos x="36" y="44"/>
              </a:cxn>
              <a:cxn ang="0">
                <a:pos x="36" y="55"/>
              </a:cxn>
              <a:cxn ang="0">
                <a:pos x="31" y="64"/>
              </a:cxn>
              <a:cxn ang="0">
                <a:pos x="31" y="64"/>
              </a:cxn>
              <a:cxn ang="0">
                <a:pos x="25" y="66"/>
              </a:cxn>
              <a:cxn ang="0">
                <a:pos x="20" y="66"/>
              </a:cxn>
              <a:cxn ang="0">
                <a:pos x="20" y="66"/>
              </a:cxn>
              <a:cxn ang="0">
                <a:pos x="14" y="66"/>
              </a:cxn>
              <a:cxn ang="0">
                <a:pos x="8" y="64"/>
              </a:cxn>
            </a:cxnLst>
            <a:rect l="0" t="0" r="r" b="b"/>
            <a:pathLst>
              <a:path w="36" h="66">
                <a:moveTo>
                  <a:pt x="8" y="64"/>
                </a:moveTo>
                <a:lnTo>
                  <a:pt x="8" y="64"/>
                </a:lnTo>
                <a:lnTo>
                  <a:pt x="6" y="61"/>
                </a:lnTo>
                <a:lnTo>
                  <a:pt x="3" y="58"/>
                </a:lnTo>
                <a:lnTo>
                  <a:pt x="8" y="55"/>
                </a:lnTo>
                <a:lnTo>
                  <a:pt x="8" y="55"/>
                </a:lnTo>
                <a:lnTo>
                  <a:pt x="14" y="61"/>
                </a:lnTo>
                <a:lnTo>
                  <a:pt x="14" y="61"/>
                </a:lnTo>
                <a:lnTo>
                  <a:pt x="20" y="64"/>
                </a:lnTo>
                <a:lnTo>
                  <a:pt x="20" y="64"/>
                </a:lnTo>
                <a:lnTo>
                  <a:pt x="22" y="64"/>
                </a:lnTo>
                <a:lnTo>
                  <a:pt x="25" y="61"/>
                </a:lnTo>
                <a:lnTo>
                  <a:pt x="25" y="61"/>
                </a:lnTo>
                <a:lnTo>
                  <a:pt x="28" y="55"/>
                </a:lnTo>
                <a:lnTo>
                  <a:pt x="28" y="44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5" y="44"/>
                </a:lnTo>
                <a:lnTo>
                  <a:pt x="17" y="47"/>
                </a:lnTo>
                <a:lnTo>
                  <a:pt x="17" y="47"/>
                </a:lnTo>
                <a:lnTo>
                  <a:pt x="11" y="44"/>
                </a:lnTo>
                <a:lnTo>
                  <a:pt x="6" y="42"/>
                </a:lnTo>
                <a:lnTo>
                  <a:pt x="3" y="33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6" y="5"/>
                </a:lnTo>
                <a:lnTo>
                  <a:pt x="11" y="3"/>
                </a:lnTo>
                <a:lnTo>
                  <a:pt x="20" y="0"/>
                </a:lnTo>
                <a:lnTo>
                  <a:pt x="20" y="0"/>
                </a:lnTo>
                <a:lnTo>
                  <a:pt x="25" y="0"/>
                </a:lnTo>
                <a:lnTo>
                  <a:pt x="28" y="5"/>
                </a:lnTo>
                <a:lnTo>
                  <a:pt x="28" y="5"/>
                </a:lnTo>
                <a:lnTo>
                  <a:pt x="28" y="0"/>
                </a:lnTo>
                <a:lnTo>
                  <a:pt x="36" y="0"/>
                </a:lnTo>
                <a:lnTo>
                  <a:pt x="36" y="44"/>
                </a:lnTo>
                <a:lnTo>
                  <a:pt x="36" y="44"/>
                </a:lnTo>
                <a:lnTo>
                  <a:pt x="36" y="55"/>
                </a:lnTo>
                <a:lnTo>
                  <a:pt x="31" y="64"/>
                </a:lnTo>
                <a:lnTo>
                  <a:pt x="31" y="64"/>
                </a:lnTo>
                <a:lnTo>
                  <a:pt x="25" y="66"/>
                </a:lnTo>
                <a:lnTo>
                  <a:pt x="20" y="66"/>
                </a:lnTo>
                <a:lnTo>
                  <a:pt x="20" y="66"/>
                </a:lnTo>
                <a:lnTo>
                  <a:pt x="14" y="66"/>
                </a:lnTo>
                <a:lnTo>
                  <a:pt x="8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" name="Freeform 1669"/>
          <p:cNvSpPr>
            <a:spLocks/>
          </p:cNvSpPr>
          <p:nvPr/>
        </p:nvSpPr>
        <p:spPr bwMode="auto">
          <a:xfrm>
            <a:off x="4659876" y="3894397"/>
            <a:ext cx="30834" cy="53691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0" y="25"/>
              </a:cxn>
              <a:cxn ang="0">
                <a:pos x="3" y="31"/>
              </a:cxn>
              <a:cxn ang="0">
                <a:pos x="6" y="37"/>
              </a:cxn>
              <a:cxn ang="0">
                <a:pos x="12" y="37"/>
              </a:cxn>
              <a:cxn ang="0">
                <a:pos x="12" y="37"/>
              </a:cxn>
              <a:cxn ang="0">
                <a:pos x="17" y="37"/>
              </a:cxn>
              <a:cxn ang="0">
                <a:pos x="20" y="31"/>
              </a:cxn>
              <a:cxn ang="0">
                <a:pos x="20" y="3"/>
              </a:cxn>
              <a:cxn ang="0">
                <a:pos x="20" y="3"/>
              </a:cxn>
              <a:cxn ang="0">
                <a:pos x="17" y="0"/>
              </a:cxn>
              <a:cxn ang="0">
                <a:pos x="12" y="0"/>
              </a:cxn>
              <a:cxn ang="0">
                <a:pos x="12" y="0"/>
              </a:cxn>
              <a:cxn ang="0">
                <a:pos x="6" y="0"/>
              </a:cxn>
              <a:cxn ang="0">
                <a:pos x="3" y="3"/>
              </a:cxn>
              <a:cxn ang="0">
                <a:pos x="0" y="9"/>
              </a:cxn>
              <a:cxn ang="0">
                <a:pos x="0" y="20"/>
              </a:cxn>
            </a:cxnLst>
            <a:rect l="0" t="0" r="r" b="b"/>
            <a:pathLst>
              <a:path w="20" h="37">
                <a:moveTo>
                  <a:pt x="0" y="20"/>
                </a:moveTo>
                <a:lnTo>
                  <a:pt x="0" y="20"/>
                </a:lnTo>
                <a:lnTo>
                  <a:pt x="0" y="25"/>
                </a:lnTo>
                <a:lnTo>
                  <a:pt x="3" y="31"/>
                </a:lnTo>
                <a:lnTo>
                  <a:pt x="6" y="37"/>
                </a:lnTo>
                <a:lnTo>
                  <a:pt x="12" y="37"/>
                </a:lnTo>
                <a:lnTo>
                  <a:pt x="12" y="37"/>
                </a:lnTo>
                <a:lnTo>
                  <a:pt x="17" y="37"/>
                </a:lnTo>
                <a:lnTo>
                  <a:pt x="20" y="31"/>
                </a:lnTo>
                <a:lnTo>
                  <a:pt x="20" y="3"/>
                </a:lnTo>
                <a:lnTo>
                  <a:pt x="20" y="3"/>
                </a:lnTo>
                <a:lnTo>
                  <a:pt x="17" y="0"/>
                </a:lnTo>
                <a:lnTo>
                  <a:pt x="12" y="0"/>
                </a:lnTo>
                <a:lnTo>
                  <a:pt x="12" y="0"/>
                </a:lnTo>
                <a:lnTo>
                  <a:pt x="6" y="0"/>
                </a:lnTo>
                <a:lnTo>
                  <a:pt x="3" y="3"/>
                </a:lnTo>
                <a:lnTo>
                  <a:pt x="0" y="9"/>
                </a:lnTo>
                <a:lnTo>
                  <a:pt x="0" y="2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2" name="Freeform 1670"/>
          <p:cNvSpPr>
            <a:spLocks noEditPoints="1"/>
          </p:cNvSpPr>
          <p:nvPr/>
        </p:nvSpPr>
        <p:spPr bwMode="auto">
          <a:xfrm>
            <a:off x="5412226" y="3875533"/>
            <a:ext cx="192713" cy="79811"/>
          </a:xfrm>
          <a:custGeom>
            <a:avLst/>
            <a:gdLst/>
            <a:ahLst/>
            <a:cxnLst>
              <a:cxn ang="0">
                <a:pos x="100" y="13"/>
              </a:cxn>
              <a:cxn ang="0">
                <a:pos x="95" y="8"/>
              </a:cxn>
              <a:cxn ang="0">
                <a:pos x="100" y="0"/>
              </a:cxn>
              <a:cxn ang="0">
                <a:pos x="109" y="8"/>
              </a:cxn>
              <a:cxn ang="0">
                <a:pos x="120" y="13"/>
              </a:cxn>
              <a:cxn ang="0">
                <a:pos x="109" y="38"/>
              </a:cxn>
              <a:cxn ang="0">
                <a:pos x="109" y="47"/>
              </a:cxn>
              <a:cxn ang="0">
                <a:pos x="114" y="50"/>
              </a:cxn>
              <a:cxn ang="0">
                <a:pos x="123" y="50"/>
              </a:cxn>
              <a:cxn ang="0">
                <a:pos x="125" y="52"/>
              </a:cxn>
              <a:cxn ang="0">
                <a:pos x="114" y="55"/>
              </a:cxn>
              <a:cxn ang="0">
                <a:pos x="103" y="52"/>
              </a:cxn>
              <a:cxn ang="0">
                <a:pos x="100" y="41"/>
              </a:cxn>
              <a:cxn ang="0">
                <a:pos x="5" y="50"/>
              </a:cxn>
              <a:cxn ang="0">
                <a:pos x="0" y="30"/>
              </a:cxn>
              <a:cxn ang="0">
                <a:pos x="0" y="19"/>
              </a:cxn>
              <a:cxn ang="0">
                <a:pos x="5" y="13"/>
              </a:cxn>
              <a:cxn ang="0">
                <a:pos x="19" y="8"/>
              </a:cxn>
              <a:cxn ang="0">
                <a:pos x="28" y="8"/>
              </a:cxn>
              <a:cxn ang="0">
                <a:pos x="33" y="13"/>
              </a:cxn>
              <a:cxn ang="0">
                <a:pos x="42" y="33"/>
              </a:cxn>
              <a:cxn ang="0">
                <a:pos x="8" y="33"/>
              </a:cxn>
              <a:cxn ang="0">
                <a:pos x="11" y="47"/>
              </a:cxn>
              <a:cxn ang="0">
                <a:pos x="19" y="52"/>
              </a:cxn>
              <a:cxn ang="0">
                <a:pos x="28" y="50"/>
              </a:cxn>
              <a:cxn ang="0">
                <a:pos x="39" y="44"/>
              </a:cxn>
              <a:cxn ang="0">
                <a:pos x="33" y="52"/>
              </a:cxn>
              <a:cxn ang="0">
                <a:pos x="28" y="55"/>
              </a:cxn>
              <a:cxn ang="0">
                <a:pos x="19" y="55"/>
              </a:cxn>
              <a:cxn ang="0">
                <a:pos x="5" y="50"/>
              </a:cxn>
              <a:cxn ang="0">
                <a:pos x="33" y="30"/>
              </a:cxn>
              <a:cxn ang="0">
                <a:pos x="30" y="22"/>
              </a:cxn>
              <a:cxn ang="0">
                <a:pos x="25" y="13"/>
              </a:cxn>
              <a:cxn ang="0">
                <a:pos x="19" y="11"/>
              </a:cxn>
              <a:cxn ang="0">
                <a:pos x="11" y="16"/>
              </a:cxn>
              <a:cxn ang="0">
                <a:pos x="8" y="30"/>
              </a:cxn>
            </a:cxnLst>
            <a:rect l="0" t="0" r="r" b="b"/>
            <a:pathLst>
              <a:path w="125" h="55">
                <a:moveTo>
                  <a:pt x="100" y="41"/>
                </a:moveTo>
                <a:lnTo>
                  <a:pt x="100" y="13"/>
                </a:lnTo>
                <a:lnTo>
                  <a:pt x="95" y="13"/>
                </a:lnTo>
                <a:lnTo>
                  <a:pt x="95" y="8"/>
                </a:lnTo>
                <a:lnTo>
                  <a:pt x="100" y="8"/>
                </a:lnTo>
                <a:lnTo>
                  <a:pt x="100" y="0"/>
                </a:lnTo>
                <a:lnTo>
                  <a:pt x="109" y="0"/>
                </a:lnTo>
                <a:lnTo>
                  <a:pt x="109" y="8"/>
                </a:lnTo>
                <a:lnTo>
                  <a:pt x="120" y="8"/>
                </a:lnTo>
                <a:lnTo>
                  <a:pt x="120" y="13"/>
                </a:lnTo>
                <a:lnTo>
                  <a:pt x="109" y="13"/>
                </a:lnTo>
                <a:lnTo>
                  <a:pt x="109" y="38"/>
                </a:lnTo>
                <a:lnTo>
                  <a:pt x="109" y="38"/>
                </a:lnTo>
                <a:lnTo>
                  <a:pt x="109" y="47"/>
                </a:lnTo>
                <a:lnTo>
                  <a:pt x="112" y="50"/>
                </a:lnTo>
                <a:lnTo>
                  <a:pt x="114" y="50"/>
                </a:lnTo>
                <a:lnTo>
                  <a:pt x="114" y="50"/>
                </a:lnTo>
                <a:lnTo>
                  <a:pt x="123" y="50"/>
                </a:lnTo>
                <a:lnTo>
                  <a:pt x="125" y="52"/>
                </a:lnTo>
                <a:lnTo>
                  <a:pt x="125" y="52"/>
                </a:lnTo>
                <a:lnTo>
                  <a:pt x="114" y="55"/>
                </a:lnTo>
                <a:lnTo>
                  <a:pt x="114" y="55"/>
                </a:lnTo>
                <a:lnTo>
                  <a:pt x="109" y="55"/>
                </a:lnTo>
                <a:lnTo>
                  <a:pt x="103" y="52"/>
                </a:lnTo>
                <a:lnTo>
                  <a:pt x="100" y="47"/>
                </a:lnTo>
                <a:lnTo>
                  <a:pt x="100" y="41"/>
                </a:lnTo>
                <a:close/>
                <a:moveTo>
                  <a:pt x="5" y="50"/>
                </a:moveTo>
                <a:lnTo>
                  <a:pt x="5" y="50"/>
                </a:lnTo>
                <a:lnTo>
                  <a:pt x="0" y="41"/>
                </a:lnTo>
                <a:lnTo>
                  <a:pt x="0" y="30"/>
                </a:lnTo>
                <a:lnTo>
                  <a:pt x="0" y="30"/>
                </a:lnTo>
                <a:lnTo>
                  <a:pt x="0" y="19"/>
                </a:lnTo>
                <a:lnTo>
                  <a:pt x="5" y="13"/>
                </a:lnTo>
                <a:lnTo>
                  <a:pt x="5" y="13"/>
                </a:lnTo>
                <a:lnTo>
                  <a:pt x="11" y="8"/>
                </a:lnTo>
                <a:lnTo>
                  <a:pt x="19" y="8"/>
                </a:lnTo>
                <a:lnTo>
                  <a:pt x="19" y="8"/>
                </a:lnTo>
                <a:lnTo>
                  <a:pt x="28" y="8"/>
                </a:lnTo>
                <a:lnTo>
                  <a:pt x="33" y="13"/>
                </a:lnTo>
                <a:lnTo>
                  <a:pt x="33" y="13"/>
                </a:lnTo>
                <a:lnTo>
                  <a:pt x="39" y="22"/>
                </a:lnTo>
                <a:lnTo>
                  <a:pt x="42" y="33"/>
                </a:lnTo>
                <a:lnTo>
                  <a:pt x="8" y="33"/>
                </a:lnTo>
                <a:lnTo>
                  <a:pt x="8" y="33"/>
                </a:lnTo>
                <a:lnTo>
                  <a:pt x="8" y="41"/>
                </a:lnTo>
                <a:lnTo>
                  <a:pt x="11" y="47"/>
                </a:lnTo>
                <a:lnTo>
                  <a:pt x="16" y="50"/>
                </a:lnTo>
                <a:lnTo>
                  <a:pt x="19" y="52"/>
                </a:lnTo>
                <a:lnTo>
                  <a:pt x="19" y="52"/>
                </a:lnTo>
                <a:lnTo>
                  <a:pt x="28" y="50"/>
                </a:lnTo>
                <a:lnTo>
                  <a:pt x="33" y="44"/>
                </a:lnTo>
                <a:lnTo>
                  <a:pt x="39" y="44"/>
                </a:lnTo>
                <a:lnTo>
                  <a:pt x="39" y="44"/>
                </a:lnTo>
                <a:lnTo>
                  <a:pt x="33" y="52"/>
                </a:lnTo>
                <a:lnTo>
                  <a:pt x="33" y="52"/>
                </a:lnTo>
                <a:lnTo>
                  <a:pt x="28" y="55"/>
                </a:lnTo>
                <a:lnTo>
                  <a:pt x="19" y="55"/>
                </a:lnTo>
                <a:lnTo>
                  <a:pt x="19" y="55"/>
                </a:lnTo>
                <a:lnTo>
                  <a:pt x="11" y="52"/>
                </a:lnTo>
                <a:lnTo>
                  <a:pt x="5" y="50"/>
                </a:lnTo>
                <a:close/>
                <a:moveTo>
                  <a:pt x="8" y="30"/>
                </a:moveTo>
                <a:lnTo>
                  <a:pt x="33" y="30"/>
                </a:lnTo>
                <a:lnTo>
                  <a:pt x="33" y="30"/>
                </a:lnTo>
                <a:lnTo>
                  <a:pt x="30" y="22"/>
                </a:lnTo>
                <a:lnTo>
                  <a:pt x="28" y="16"/>
                </a:lnTo>
                <a:lnTo>
                  <a:pt x="25" y="13"/>
                </a:lnTo>
                <a:lnTo>
                  <a:pt x="19" y="11"/>
                </a:lnTo>
                <a:lnTo>
                  <a:pt x="19" y="11"/>
                </a:lnTo>
                <a:lnTo>
                  <a:pt x="16" y="13"/>
                </a:lnTo>
                <a:lnTo>
                  <a:pt x="11" y="16"/>
                </a:lnTo>
                <a:lnTo>
                  <a:pt x="8" y="22"/>
                </a:lnTo>
                <a:lnTo>
                  <a:pt x="8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3" name="Freeform 1671"/>
          <p:cNvSpPr>
            <a:spLocks/>
          </p:cNvSpPr>
          <p:nvPr/>
        </p:nvSpPr>
        <p:spPr bwMode="auto">
          <a:xfrm>
            <a:off x="5558688" y="3875533"/>
            <a:ext cx="46251" cy="79811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13"/>
              </a:cxn>
              <a:cxn ang="0">
                <a:pos x="0" y="13"/>
              </a:cxn>
              <a:cxn ang="0">
                <a:pos x="0" y="8"/>
              </a:cxn>
              <a:cxn ang="0">
                <a:pos x="5" y="8"/>
              </a:cxn>
              <a:cxn ang="0">
                <a:pos x="5" y="0"/>
              </a:cxn>
              <a:cxn ang="0">
                <a:pos x="14" y="0"/>
              </a:cxn>
              <a:cxn ang="0">
                <a:pos x="14" y="8"/>
              </a:cxn>
              <a:cxn ang="0">
                <a:pos x="25" y="8"/>
              </a:cxn>
              <a:cxn ang="0">
                <a:pos x="25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4" y="47"/>
              </a:cxn>
              <a:cxn ang="0">
                <a:pos x="17" y="50"/>
              </a:cxn>
              <a:cxn ang="0">
                <a:pos x="19" y="50"/>
              </a:cxn>
              <a:cxn ang="0">
                <a:pos x="19" y="50"/>
              </a:cxn>
              <a:cxn ang="0">
                <a:pos x="28" y="50"/>
              </a:cxn>
              <a:cxn ang="0">
                <a:pos x="30" y="52"/>
              </a:cxn>
              <a:cxn ang="0">
                <a:pos x="30" y="52"/>
              </a:cxn>
              <a:cxn ang="0">
                <a:pos x="19" y="55"/>
              </a:cxn>
              <a:cxn ang="0">
                <a:pos x="19" y="55"/>
              </a:cxn>
              <a:cxn ang="0">
                <a:pos x="14" y="55"/>
              </a:cxn>
              <a:cxn ang="0">
                <a:pos x="8" y="52"/>
              </a:cxn>
              <a:cxn ang="0">
                <a:pos x="5" y="47"/>
              </a:cxn>
              <a:cxn ang="0">
                <a:pos x="5" y="41"/>
              </a:cxn>
            </a:cxnLst>
            <a:rect l="0" t="0" r="r" b="b"/>
            <a:pathLst>
              <a:path w="30" h="55">
                <a:moveTo>
                  <a:pt x="5" y="41"/>
                </a:moveTo>
                <a:lnTo>
                  <a:pt x="5" y="13"/>
                </a:lnTo>
                <a:lnTo>
                  <a:pt x="0" y="13"/>
                </a:lnTo>
                <a:lnTo>
                  <a:pt x="0" y="8"/>
                </a:lnTo>
                <a:lnTo>
                  <a:pt x="5" y="8"/>
                </a:lnTo>
                <a:lnTo>
                  <a:pt x="5" y="0"/>
                </a:lnTo>
                <a:lnTo>
                  <a:pt x="14" y="0"/>
                </a:lnTo>
                <a:lnTo>
                  <a:pt x="14" y="8"/>
                </a:lnTo>
                <a:lnTo>
                  <a:pt x="25" y="8"/>
                </a:lnTo>
                <a:lnTo>
                  <a:pt x="25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4" y="47"/>
                </a:lnTo>
                <a:lnTo>
                  <a:pt x="17" y="50"/>
                </a:lnTo>
                <a:lnTo>
                  <a:pt x="19" y="50"/>
                </a:lnTo>
                <a:lnTo>
                  <a:pt x="19" y="50"/>
                </a:lnTo>
                <a:lnTo>
                  <a:pt x="28" y="50"/>
                </a:lnTo>
                <a:lnTo>
                  <a:pt x="30" y="52"/>
                </a:lnTo>
                <a:lnTo>
                  <a:pt x="30" y="52"/>
                </a:lnTo>
                <a:lnTo>
                  <a:pt x="19" y="55"/>
                </a:lnTo>
                <a:lnTo>
                  <a:pt x="19" y="55"/>
                </a:lnTo>
                <a:lnTo>
                  <a:pt x="14" y="55"/>
                </a:lnTo>
                <a:lnTo>
                  <a:pt x="8" y="52"/>
                </a:lnTo>
                <a:lnTo>
                  <a:pt x="5" y="47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4" name="Freeform 1672"/>
          <p:cNvSpPr>
            <a:spLocks/>
          </p:cNvSpPr>
          <p:nvPr/>
        </p:nvSpPr>
        <p:spPr bwMode="auto">
          <a:xfrm>
            <a:off x="5412226" y="3887141"/>
            <a:ext cx="64751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6" y="42"/>
              </a:cxn>
              <a:cxn ang="0">
                <a:pos x="19" y="44"/>
              </a:cxn>
              <a:cxn ang="0">
                <a:pos x="19" y="44"/>
              </a:cxn>
              <a:cxn ang="0">
                <a:pos x="28" y="42"/>
              </a:cxn>
              <a:cxn ang="0">
                <a:pos x="33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2"/>
              </a:cxn>
            </a:cxnLst>
            <a:rect l="0" t="0" r="r" b="b"/>
            <a:pathLst>
              <a:path w="42" h="47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6" y="42"/>
                </a:lnTo>
                <a:lnTo>
                  <a:pt x="19" y="44"/>
                </a:lnTo>
                <a:lnTo>
                  <a:pt x="19" y="44"/>
                </a:lnTo>
                <a:lnTo>
                  <a:pt x="28" y="42"/>
                </a:lnTo>
                <a:lnTo>
                  <a:pt x="33" y="36"/>
                </a:lnTo>
                <a:lnTo>
                  <a:pt x="39" y="36"/>
                </a:lnTo>
                <a:lnTo>
                  <a:pt x="39" y="36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" name="Freeform 1673"/>
          <p:cNvSpPr>
            <a:spLocks/>
          </p:cNvSpPr>
          <p:nvPr/>
        </p:nvSpPr>
        <p:spPr bwMode="auto">
          <a:xfrm>
            <a:off x="5424560" y="3891495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5" y="19"/>
              </a:cxn>
              <a:cxn ang="0">
                <a:pos x="25" y="19"/>
              </a:cxn>
              <a:cxn ang="0">
                <a:pos x="22" y="11"/>
              </a:cxn>
              <a:cxn ang="0">
                <a:pos x="20" y="5"/>
              </a:cxn>
              <a:cxn ang="0">
                <a:pos x="17" y="2"/>
              </a:cxn>
              <a:cxn ang="0">
                <a:pos x="11" y="0"/>
              </a:cxn>
              <a:cxn ang="0">
                <a:pos x="11" y="0"/>
              </a:cxn>
              <a:cxn ang="0">
                <a:pos x="8" y="2"/>
              </a:cxn>
              <a:cxn ang="0">
                <a:pos x="3" y="5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25" y="19"/>
                </a:lnTo>
                <a:lnTo>
                  <a:pt x="25" y="19"/>
                </a:lnTo>
                <a:lnTo>
                  <a:pt x="22" y="11"/>
                </a:lnTo>
                <a:lnTo>
                  <a:pt x="20" y="5"/>
                </a:lnTo>
                <a:lnTo>
                  <a:pt x="17" y="2"/>
                </a:lnTo>
                <a:lnTo>
                  <a:pt x="11" y="0"/>
                </a:lnTo>
                <a:lnTo>
                  <a:pt x="11" y="0"/>
                </a:lnTo>
                <a:lnTo>
                  <a:pt x="8" y="2"/>
                </a:lnTo>
                <a:lnTo>
                  <a:pt x="3" y="5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6" name="Freeform 1674"/>
          <p:cNvSpPr>
            <a:spLocks noEditPoints="1"/>
          </p:cNvSpPr>
          <p:nvPr/>
        </p:nvSpPr>
        <p:spPr bwMode="auto">
          <a:xfrm>
            <a:off x="5221055" y="3887141"/>
            <a:ext cx="61668" cy="6820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5"/>
              </a:cxn>
              <a:cxn ang="0">
                <a:pos x="6" y="5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5"/>
              </a:cxn>
              <a:cxn ang="0">
                <a:pos x="34" y="5"/>
              </a:cxn>
              <a:cxn ang="0">
                <a:pos x="40" y="14"/>
              </a:cxn>
              <a:cxn ang="0">
                <a:pos x="40" y="25"/>
              </a:cxn>
              <a:cxn ang="0">
                <a:pos x="6" y="25"/>
              </a:cxn>
              <a:cxn ang="0">
                <a:pos x="6" y="25"/>
              </a:cxn>
              <a:cxn ang="0">
                <a:pos x="9" y="33"/>
              </a:cxn>
              <a:cxn ang="0">
                <a:pos x="12" y="39"/>
              </a:cxn>
              <a:cxn ang="0">
                <a:pos x="14" y="42"/>
              </a:cxn>
              <a:cxn ang="0">
                <a:pos x="20" y="44"/>
              </a:cxn>
              <a:cxn ang="0">
                <a:pos x="20" y="44"/>
              </a:cxn>
              <a:cxn ang="0">
                <a:pos x="26" y="42"/>
              </a:cxn>
              <a:cxn ang="0">
                <a:pos x="26" y="42"/>
              </a:cxn>
              <a:cxn ang="0">
                <a:pos x="23" y="47"/>
              </a:cxn>
              <a:cxn ang="0">
                <a:pos x="23" y="47"/>
              </a:cxn>
              <a:cxn ang="0">
                <a:pos x="20" y="47"/>
              </a:cxn>
              <a:cxn ang="0">
                <a:pos x="20" y="47"/>
              </a:cxn>
              <a:cxn ang="0">
                <a:pos x="12" y="44"/>
              </a:cxn>
              <a:cxn ang="0">
                <a:pos x="6" y="42"/>
              </a:cxn>
              <a:cxn ang="0">
                <a:pos x="6" y="22"/>
              </a:cxn>
              <a:cxn ang="0">
                <a:pos x="34" y="22"/>
              </a:cxn>
              <a:cxn ang="0">
                <a:pos x="34" y="22"/>
              </a:cxn>
              <a:cxn ang="0">
                <a:pos x="31" y="14"/>
              </a:cxn>
              <a:cxn ang="0">
                <a:pos x="28" y="8"/>
              </a:cxn>
              <a:cxn ang="0">
                <a:pos x="26" y="5"/>
              </a:cxn>
              <a:cxn ang="0">
                <a:pos x="20" y="3"/>
              </a:cxn>
              <a:cxn ang="0">
                <a:pos x="20" y="3"/>
              </a:cxn>
              <a:cxn ang="0">
                <a:pos x="14" y="5"/>
              </a:cxn>
              <a:cxn ang="0">
                <a:pos x="12" y="8"/>
              </a:cxn>
              <a:cxn ang="0">
                <a:pos x="9" y="14"/>
              </a:cxn>
              <a:cxn ang="0">
                <a:pos x="6" y="22"/>
              </a:cxn>
            </a:cxnLst>
            <a:rect l="0" t="0" r="r" b="b"/>
            <a:pathLst>
              <a:path w="40" h="47">
                <a:moveTo>
                  <a:pt x="6" y="42"/>
                </a:moveTo>
                <a:lnTo>
                  <a:pt x="6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6" y="5"/>
                </a:lnTo>
                <a:lnTo>
                  <a:pt x="6" y="5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5"/>
                </a:lnTo>
                <a:lnTo>
                  <a:pt x="34" y="5"/>
                </a:lnTo>
                <a:lnTo>
                  <a:pt x="40" y="14"/>
                </a:lnTo>
                <a:lnTo>
                  <a:pt x="40" y="25"/>
                </a:lnTo>
                <a:lnTo>
                  <a:pt x="6" y="25"/>
                </a:lnTo>
                <a:lnTo>
                  <a:pt x="6" y="25"/>
                </a:lnTo>
                <a:lnTo>
                  <a:pt x="9" y="33"/>
                </a:lnTo>
                <a:lnTo>
                  <a:pt x="12" y="39"/>
                </a:lnTo>
                <a:lnTo>
                  <a:pt x="14" y="42"/>
                </a:lnTo>
                <a:lnTo>
                  <a:pt x="20" y="44"/>
                </a:lnTo>
                <a:lnTo>
                  <a:pt x="20" y="44"/>
                </a:lnTo>
                <a:lnTo>
                  <a:pt x="26" y="42"/>
                </a:lnTo>
                <a:lnTo>
                  <a:pt x="26" y="42"/>
                </a:lnTo>
                <a:lnTo>
                  <a:pt x="23" y="47"/>
                </a:lnTo>
                <a:lnTo>
                  <a:pt x="23" y="47"/>
                </a:lnTo>
                <a:lnTo>
                  <a:pt x="20" y="47"/>
                </a:lnTo>
                <a:lnTo>
                  <a:pt x="20" y="47"/>
                </a:lnTo>
                <a:lnTo>
                  <a:pt x="12" y="44"/>
                </a:lnTo>
                <a:lnTo>
                  <a:pt x="6" y="42"/>
                </a:lnTo>
                <a:close/>
                <a:moveTo>
                  <a:pt x="6" y="22"/>
                </a:moveTo>
                <a:lnTo>
                  <a:pt x="34" y="22"/>
                </a:lnTo>
                <a:lnTo>
                  <a:pt x="34" y="22"/>
                </a:lnTo>
                <a:lnTo>
                  <a:pt x="31" y="14"/>
                </a:lnTo>
                <a:lnTo>
                  <a:pt x="28" y="8"/>
                </a:lnTo>
                <a:lnTo>
                  <a:pt x="26" y="5"/>
                </a:lnTo>
                <a:lnTo>
                  <a:pt x="20" y="3"/>
                </a:lnTo>
                <a:lnTo>
                  <a:pt x="20" y="3"/>
                </a:lnTo>
                <a:lnTo>
                  <a:pt x="14" y="5"/>
                </a:lnTo>
                <a:lnTo>
                  <a:pt x="12" y="8"/>
                </a:lnTo>
                <a:lnTo>
                  <a:pt x="9" y="14"/>
                </a:lnTo>
                <a:lnTo>
                  <a:pt x="6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" name="Freeform 1675"/>
          <p:cNvSpPr>
            <a:spLocks/>
          </p:cNvSpPr>
          <p:nvPr/>
        </p:nvSpPr>
        <p:spPr bwMode="auto">
          <a:xfrm>
            <a:off x="5221055" y="3887141"/>
            <a:ext cx="61668" cy="68202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5"/>
              </a:cxn>
              <a:cxn ang="0">
                <a:pos x="6" y="5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5"/>
              </a:cxn>
              <a:cxn ang="0">
                <a:pos x="34" y="5"/>
              </a:cxn>
              <a:cxn ang="0">
                <a:pos x="40" y="14"/>
              </a:cxn>
              <a:cxn ang="0">
                <a:pos x="40" y="25"/>
              </a:cxn>
              <a:cxn ang="0">
                <a:pos x="6" y="25"/>
              </a:cxn>
              <a:cxn ang="0">
                <a:pos x="6" y="25"/>
              </a:cxn>
              <a:cxn ang="0">
                <a:pos x="9" y="33"/>
              </a:cxn>
              <a:cxn ang="0">
                <a:pos x="12" y="39"/>
              </a:cxn>
              <a:cxn ang="0">
                <a:pos x="14" y="42"/>
              </a:cxn>
              <a:cxn ang="0">
                <a:pos x="20" y="44"/>
              </a:cxn>
              <a:cxn ang="0">
                <a:pos x="20" y="44"/>
              </a:cxn>
              <a:cxn ang="0">
                <a:pos x="26" y="42"/>
              </a:cxn>
              <a:cxn ang="0">
                <a:pos x="26" y="42"/>
              </a:cxn>
              <a:cxn ang="0">
                <a:pos x="23" y="47"/>
              </a:cxn>
              <a:cxn ang="0">
                <a:pos x="23" y="47"/>
              </a:cxn>
              <a:cxn ang="0">
                <a:pos x="20" y="47"/>
              </a:cxn>
              <a:cxn ang="0">
                <a:pos x="20" y="47"/>
              </a:cxn>
              <a:cxn ang="0">
                <a:pos x="12" y="44"/>
              </a:cxn>
              <a:cxn ang="0">
                <a:pos x="6" y="42"/>
              </a:cxn>
            </a:cxnLst>
            <a:rect l="0" t="0" r="r" b="b"/>
            <a:pathLst>
              <a:path w="40" h="47">
                <a:moveTo>
                  <a:pt x="6" y="42"/>
                </a:moveTo>
                <a:lnTo>
                  <a:pt x="6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6" y="5"/>
                </a:lnTo>
                <a:lnTo>
                  <a:pt x="6" y="5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5"/>
                </a:lnTo>
                <a:lnTo>
                  <a:pt x="34" y="5"/>
                </a:lnTo>
                <a:lnTo>
                  <a:pt x="40" y="14"/>
                </a:lnTo>
                <a:lnTo>
                  <a:pt x="40" y="25"/>
                </a:lnTo>
                <a:lnTo>
                  <a:pt x="6" y="25"/>
                </a:lnTo>
                <a:lnTo>
                  <a:pt x="6" y="25"/>
                </a:lnTo>
                <a:lnTo>
                  <a:pt x="9" y="33"/>
                </a:lnTo>
                <a:lnTo>
                  <a:pt x="12" y="39"/>
                </a:lnTo>
                <a:lnTo>
                  <a:pt x="14" y="42"/>
                </a:lnTo>
                <a:lnTo>
                  <a:pt x="20" y="44"/>
                </a:lnTo>
                <a:lnTo>
                  <a:pt x="20" y="44"/>
                </a:lnTo>
                <a:lnTo>
                  <a:pt x="26" y="42"/>
                </a:lnTo>
                <a:lnTo>
                  <a:pt x="26" y="42"/>
                </a:lnTo>
                <a:lnTo>
                  <a:pt x="23" y="47"/>
                </a:lnTo>
                <a:lnTo>
                  <a:pt x="23" y="47"/>
                </a:lnTo>
                <a:lnTo>
                  <a:pt x="20" y="47"/>
                </a:lnTo>
                <a:lnTo>
                  <a:pt x="20" y="47"/>
                </a:lnTo>
                <a:lnTo>
                  <a:pt x="12" y="44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8" name="Freeform 1676"/>
          <p:cNvSpPr>
            <a:spLocks/>
          </p:cNvSpPr>
          <p:nvPr/>
        </p:nvSpPr>
        <p:spPr bwMode="auto">
          <a:xfrm>
            <a:off x="5230305" y="3891495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8" y="19"/>
              </a:cxn>
              <a:cxn ang="0">
                <a:pos x="28" y="19"/>
              </a:cxn>
              <a:cxn ang="0">
                <a:pos x="25" y="11"/>
              </a:cxn>
              <a:cxn ang="0">
                <a:pos x="22" y="5"/>
              </a:cxn>
              <a:cxn ang="0">
                <a:pos x="20" y="2"/>
              </a:cxn>
              <a:cxn ang="0">
                <a:pos x="14" y="0"/>
              </a:cxn>
              <a:cxn ang="0">
                <a:pos x="14" y="0"/>
              </a:cxn>
              <a:cxn ang="0">
                <a:pos x="8" y="2"/>
              </a:cxn>
              <a:cxn ang="0">
                <a:pos x="6" y="5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28" y="19"/>
                </a:lnTo>
                <a:lnTo>
                  <a:pt x="28" y="19"/>
                </a:lnTo>
                <a:lnTo>
                  <a:pt x="25" y="11"/>
                </a:lnTo>
                <a:lnTo>
                  <a:pt x="22" y="5"/>
                </a:lnTo>
                <a:lnTo>
                  <a:pt x="20" y="2"/>
                </a:lnTo>
                <a:lnTo>
                  <a:pt x="14" y="0"/>
                </a:lnTo>
                <a:lnTo>
                  <a:pt x="14" y="0"/>
                </a:lnTo>
                <a:lnTo>
                  <a:pt x="8" y="2"/>
                </a:lnTo>
                <a:lnTo>
                  <a:pt x="6" y="5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9" name="Freeform 1677"/>
          <p:cNvSpPr>
            <a:spLocks/>
          </p:cNvSpPr>
          <p:nvPr/>
        </p:nvSpPr>
        <p:spPr bwMode="auto">
          <a:xfrm>
            <a:off x="5256514" y="3939381"/>
            <a:ext cx="21584" cy="15962"/>
          </a:xfrm>
          <a:custGeom>
            <a:avLst/>
            <a:gdLst/>
            <a:ahLst/>
            <a:cxnLst>
              <a:cxn ang="0">
                <a:pos x="3" y="6"/>
              </a:cxn>
              <a:cxn ang="0">
                <a:pos x="3" y="6"/>
              </a:cxn>
              <a:cxn ang="0">
                <a:pos x="5" y="3"/>
              </a:cxn>
              <a:cxn ang="0">
                <a:pos x="11" y="0"/>
              </a:cxn>
              <a:cxn ang="0">
                <a:pos x="14" y="0"/>
              </a:cxn>
              <a:cxn ang="0">
                <a:pos x="14" y="0"/>
              </a:cxn>
              <a:cxn ang="0">
                <a:pos x="5" y="8"/>
              </a:cxn>
              <a:cxn ang="0">
                <a:pos x="5" y="8"/>
              </a:cxn>
              <a:cxn ang="0">
                <a:pos x="0" y="11"/>
              </a:cxn>
              <a:cxn ang="0">
                <a:pos x="0" y="11"/>
              </a:cxn>
              <a:cxn ang="0">
                <a:pos x="3" y="6"/>
              </a:cxn>
            </a:cxnLst>
            <a:rect l="0" t="0" r="r" b="b"/>
            <a:pathLst>
              <a:path w="14" h="11">
                <a:moveTo>
                  <a:pt x="3" y="6"/>
                </a:moveTo>
                <a:lnTo>
                  <a:pt x="3" y="6"/>
                </a:lnTo>
                <a:lnTo>
                  <a:pt x="5" y="3"/>
                </a:lnTo>
                <a:lnTo>
                  <a:pt x="11" y="0"/>
                </a:lnTo>
                <a:lnTo>
                  <a:pt x="14" y="0"/>
                </a:lnTo>
                <a:lnTo>
                  <a:pt x="14" y="0"/>
                </a:lnTo>
                <a:lnTo>
                  <a:pt x="5" y="8"/>
                </a:lnTo>
                <a:lnTo>
                  <a:pt x="5" y="8"/>
                </a:lnTo>
                <a:lnTo>
                  <a:pt x="0" y="11"/>
                </a:lnTo>
                <a:lnTo>
                  <a:pt x="0" y="11"/>
                </a:ln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" name="Freeform 1678"/>
          <p:cNvSpPr>
            <a:spLocks/>
          </p:cNvSpPr>
          <p:nvPr/>
        </p:nvSpPr>
        <p:spPr bwMode="auto">
          <a:xfrm>
            <a:off x="5256514" y="3939381"/>
            <a:ext cx="21584" cy="15962"/>
          </a:xfrm>
          <a:custGeom>
            <a:avLst/>
            <a:gdLst/>
            <a:ahLst/>
            <a:cxnLst>
              <a:cxn ang="0">
                <a:pos x="3" y="6"/>
              </a:cxn>
              <a:cxn ang="0">
                <a:pos x="3" y="6"/>
              </a:cxn>
              <a:cxn ang="0">
                <a:pos x="5" y="3"/>
              </a:cxn>
              <a:cxn ang="0">
                <a:pos x="11" y="0"/>
              </a:cxn>
              <a:cxn ang="0">
                <a:pos x="14" y="0"/>
              </a:cxn>
              <a:cxn ang="0">
                <a:pos x="14" y="0"/>
              </a:cxn>
              <a:cxn ang="0">
                <a:pos x="5" y="8"/>
              </a:cxn>
              <a:cxn ang="0">
                <a:pos x="5" y="8"/>
              </a:cxn>
              <a:cxn ang="0">
                <a:pos x="0" y="11"/>
              </a:cxn>
              <a:cxn ang="0">
                <a:pos x="0" y="11"/>
              </a:cxn>
              <a:cxn ang="0">
                <a:pos x="3" y="6"/>
              </a:cxn>
            </a:cxnLst>
            <a:rect l="0" t="0" r="r" b="b"/>
            <a:pathLst>
              <a:path w="14" h="11">
                <a:moveTo>
                  <a:pt x="3" y="6"/>
                </a:moveTo>
                <a:lnTo>
                  <a:pt x="3" y="6"/>
                </a:lnTo>
                <a:lnTo>
                  <a:pt x="5" y="3"/>
                </a:lnTo>
                <a:lnTo>
                  <a:pt x="11" y="0"/>
                </a:lnTo>
                <a:lnTo>
                  <a:pt x="14" y="0"/>
                </a:lnTo>
                <a:lnTo>
                  <a:pt x="14" y="0"/>
                </a:lnTo>
                <a:lnTo>
                  <a:pt x="5" y="8"/>
                </a:lnTo>
                <a:lnTo>
                  <a:pt x="5" y="8"/>
                </a:lnTo>
                <a:lnTo>
                  <a:pt x="0" y="11"/>
                </a:lnTo>
                <a:lnTo>
                  <a:pt x="0" y="11"/>
                </a:lnTo>
                <a:lnTo>
                  <a:pt x="3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1" name="Freeform 1679"/>
          <p:cNvSpPr>
            <a:spLocks/>
          </p:cNvSpPr>
          <p:nvPr/>
        </p:nvSpPr>
        <p:spPr bwMode="auto">
          <a:xfrm>
            <a:off x="5264223" y="3939381"/>
            <a:ext cx="18500" cy="11609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2" y="0"/>
              </a:cxn>
              <a:cxn ang="0">
                <a:pos x="12" y="0"/>
              </a:cxn>
              <a:cxn ang="0">
                <a:pos x="6" y="8"/>
              </a:cxn>
              <a:cxn ang="0">
                <a:pos x="6" y="8"/>
              </a:cxn>
              <a:cxn ang="0">
                <a:pos x="0" y="8"/>
              </a:cxn>
              <a:cxn ang="0">
                <a:pos x="0" y="8"/>
              </a:cxn>
              <a:cxn ang="0">
                <a:pos x="9" y="0"/>
              </a:cxn>
            </a:cxnLst>
            <a:rect l="0" t="0" r="r" b="b"/>
            <a:pathLst>
              <a:path w="12" h="8">
                <a:moveTo>
                  <a:pt x="9" y="0"/>
                </a:moveTo>
                <a:lnTo>
                  <a:pt x="12" y="0"/>
                </a:lnTo>
                <a:lnTo>
                  <a:pt x="12" y="0"/>
                </a:lnTo>
                <a:lnTo>
                  <a:pt x="6" y="8"/>
                </a:lnTo>
                <a:lnTo>
                  <a:pt x="6" y="8"/>
                </a:lnTo>
                <a:lnTo>
                  <a:pt x="0" y="8"/>
                </a:lnTo>
                <a:lnTo>
                  <a:pt x="0" y="8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" name="Freeform 1680"/>
          <p:cNvSpPr>
            <a:spLocks/>
          </p:cNvSpPr>
          <p:nvPr/>
        </p:nvSpPr>
        <p:spPr bwMode="auto">
          <a:xfrm>
            <a:off x="5264223" y="3939381"/>
            <a:ext cx="18500" cy="11609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2" y="0"/>
              </a:cxn>
              <a:cxn ang="0">
                <a:pos x="12" y="0"/>
              </a:cxn>
              <a:cxn ang="0">
                <a:pos x="6" y="8"/>
              </a:cxn>
              <a:cxn ang="0">
                <a:pos x="6" y="8"/>
              </a:cxn>
              <a:cxn ang="0">
                <a:pos x="0" y="8"/>
              </a:cxn>
              <a:cxn ang="0">
                <a:pos x="0" y="8"/>
              </a:cxn>
              <a:cxn ang="0">
                <a:pos x="9" y="0"/>
              </a:cxn>
            </a:cxnLst>
            <a:rect l="0" t="0" r="r" b="b"/>
            <a:pathLst>
              <a:path w="12" h="8">
                <a:moveTo>
                  <a:pt x="9" y="0"/>
                </a:moveTo>
                <a:lnTo>
                  <a:pt x="12" y="0"/>
                </a:lnTo>
                <a:lnTo>
                  <a:pt x="12" y="0"/>
                </a:lnTo>
                <a:lnTo>
                  <a:pt x="6" y="8"/>
                </a:lnTo>
                <a:lnTo>
                  <a:pt x="6" y="8"/>
                </a:lnTo>
                <a:lnTo>
                  <a:pt x="0" y="8"/>
                </a:lnTo>
                <a:lnTo>
                  <a:pt x="0" y="8"/>
                </a:lnTo>
                <a:lnTo>
                  <a:pt x="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3" name="Freeform 1681"/>
          <p:cNvSpPr>
            <a:spLocks noEditPoints="1"/>
          </p:cNvSpPr>
          <p:nvPr/>
        </p:nvSpPr>
        <p:spPr bwMode="auto">
          <a:xfrm>
            <a:off x="4501081" y="3862473"/>
            <a:ext cx="642889" cy="92870"/>
          </a:xfrm>
          <a:custGeom>
            <a:avLst/>
            <a:gdLst/>
            <a:ahLst/>
            <a:cxnLst>
              <a:cxn ang="0">
                <a:pos x="386" y="39"/>
              </a:cxn>
              <a:cxn ang="0">
                <a:pos x="409" y="31"/>
              </a:cxn>
              <a:cxn ang="0">
                <a:pos x="400" y="20"/>
              </a:cxn>
              <a:cxn ang="0">
                <a:pos x="383" y="28"/>
              </a:cxn>
              <a:cxn ang="0">
                <a:pos x="392" y="17"/>
              </a:cxn>
              <a:cxn ang="0">
                <a:pos x="411" y="20"/>
              </a:cxn>
              <a:cxn ang="0">
                <a:pos x="414" y="56"/>
              </a:cxn>
              <a:cxn ang="0">
                <a:pos x="409" y="64"/>
              </a:cxn>
              <a:cxn ang="0">
                <a:pos x="403" y="61"/>
              </a:cxn>
              <a:cxn ang="0">
                <a:pos x="386" y="61"/>
              </a:cxn>
              <a:cxn ang="0">
                <a:pos x="389" y="50"/>
              </a:cxn>
              <a:cxn ang="0">
                <a:pos x="403" y="59"/>
              </a:cxn>
              <a:cxn ang="0">
                <a:pos x="400" y="39"/>
              </a:cxn>
              <a:cxn ang="0">
                <a:pos x="291" y="50"/>
              </a:cxn>
              <a:cxn ang="0">
                <a:pos x="305" y="36"/>
              </a:cxn>
              <a:cxn ang="0">
                <a:pos x="316" y="22"/>
              </a:cxn>
              <a:cxn ang="0">
                <a:pos x="305" y="22"/>
              </a:cxn>
              <a:cxn ang="0">
                <a:pos x="291" y="28"/>
              </a:cxn>
              <a:cxn ang="0">
                <a:pos x="308" y="17"/>
              </a:cxn>
              <a:cxn ang="0">
                <a:pos x="322" y="25"/>
              </a:cxn>
              <a:cxn ang="0">
                <a:pos x="325" y="61"/>
              </a:cxn>
              <a:cxn ang="0">
                <a:pos x="316" y="59"/>
              </a:cxn>
              <a:cxn ang="0">
                <a:pos x="305" y="64"/>
              </a:cxn>
              <a:cxn ang="0">
                <a:pos x="291" y="56"/>
              </a:cxn>
              <a:cxn ang="0">
                <a:pos x="299" y="59"/>
              </a:cxn>
              <a:cxn ang="0">
                <a:pos x="316" y="56"/>
              </a:cxn>
              <a:cxn ang="0">
                <a:pos x="302" y="42"/>
              </a:cxn>
              <a:cxn ang="0">
                <a:pos x="145" y="59"/>
              </a:cxn>
              <a:cxn ang="0">
                <a:pos x="140" y="28"/>
              </a:cxn>
              <a:cxn ang="0">
                <a:pos x="159" y="17"/>
              </a:cxn>
              <a:cxn ang="0">
                <a:pos x="173" y="22"/>
              </a:cxn>
              <a:cxn ang="0">
                <a:pos x="145" y="42"/>
              </a:cxn>
              <a:cxn ang="0">
                <a:pos x="159" y="61"/>
              </a:cxn>
              <a:cxn ang="0">
                <a:pos x="179" y="53"/>
              </a:cxn>
              <a:cxn ang="0">
                <a:pos x="168" y="64"/>
              </a:cxn>
              <a:cxn ang="0">
                <a:pos x="145" y="59"/>
              </a:cxn>
              <a:cxn ang="0">
                <a:pos x="171" y="31"/>
              </a:cxn>
              <a:cxn ang="0">
                <a:pos x="159" y="20"/>
              </a:cxn>
              <a:cxn ang="0">
                <a:pos x="145" y="39"/>
              </a:cxn>
              <a:cxn ang="0">
                <a:pos x="53" y="22"/>
              </a:cxn>
              <a:cxn ang="0">
                <a:pos x="73" y="20"/>
              </a:cxn>
              <a:cxn ang="0">
                <a:pos x="87" y="0"/>
              </a:cxn>
              <a:cxn ang="0">
                <a:pos x="81" y="59"/>
              </a:cxn>
              <a:cxn ang="0">
                <a:pos x="67" y="64"/>
              </a:cxn>
              <a:cxn ang="0">
                <a:pos x="47" y="39"/>
              </a:cxn>
              <a:cxn ang="0">
                <a:pos x="59" y="56"/>
              </a:cxn>
              <a:cxn ang="0">
                <a:pos x="67" y="59"/>
              </a:cxn>
              <a:cxn ang="0">
                <a:pos x="81" y="28"/>
              </a:cxn>
              <a:cxn ang="0">
                <a:pos x="61" y="22"/>
              </a:cxn>
              <a:cxn ang="0">
                <a:pos x="5" y="59"/>
              </a:cxn>
              <a:cxn ang="0">
                <a:pos x="0" y="39"/>
              </a:cxn>
              <a:cxn ang="0">
                <a:pos x="11" y="17"/>
              </a:cxn>
              <a:cxn ang="0">
                <a:pos x="33" y="22"/>
              </a:cxn>
              <a:cxn ang="0">
                <a:pos x="5" y="42"/>
              </a:cxn>
              <a:cxn ang="0">
                <a:pos x="17" y="59"/>
              </a:cxn>
              <a:cxn ang="0">
                <a:pos x="33" y="53"/>
              </a:cxn>
              <a:cxn ang="0">
                <a:pos x="33" y="61"/>
              </a:cxn>
              <a:cxn ang="0">
                <a:pos x="11" y="61"/>
              </a:cxn>
              <a:cxn ang="0">
                <a:pos x="33" y="39"/>
              </a:cxn>
              <a:cxn ang="0">
                <a:pos x="19" y="20"/>
              </a:cxn>
              <a:cxn ang="0">
                <a:pos x="8" y="31"/>
              </a:cxn>
            </a:cxnLst>
            <a:rect l="0" t="0" r="r" b="b"/>
            <a:pathLst>
              <a:path w="417" h="64">
                <a:moveTo>
                  <a:pt x="381" y="50"/>
                </a:moveTo>
                <a:lnTo>
                  <a:pt x="381" y="50"/>
                </a:lnTo>
                <a:lnTo>
                  <a:pt x="383" y="45"/>
                </a:lnTo>
                <a:lnTo>
                  <a:pt x="386" y="39"/>
                </a:lnTo>
                <a:lnTo>
                  <a:pt x="395" y="36"/>
                </a:lnTo>
                <a:lnTo>
                  <a:pt x="409" y="34"/>
                </a:lnTo>
                <a:lnTo>
                  <a:pt x="409" y="31"/>
                </a:lnTo>
                <a:lnTo>
                  <a:pt x="409" y="31"/>
                </a:lnTo>
                <a:lnTo>
                  <a:pt x="406" y="22"/>
                </a:lnTo>
                <a:lnTo>
                  <a:pt x="403" y="22"/>
                </a:lnTo>
                <a:lnTo>
                  <a:pt x="400" y="20"/>
                </a:lnTo>
                <a:lnTo>
                  <a:pt x="400" y="20"/>
                </a:lnTo>
                <a:lnTo>
                  <a:pt x="395" y="22"/>
                </a:lnTo>
                <a:lnTo>
                  <a:pt x="395" y="22"/>
                </a:lnTo>
                <a:lnTo>
                  <a:pt x="392" y="28"/>
                </a:lnTo>
                <a:lnTo>
                  <a:pt x="383" y="28"/>
                </a:lnTo>
                <a:lnTo>
                  <a:pt x="383" y="28"/>
                </a:lnTo>
                <a:lnTo>
                  <a:pt x="386" y="25"/>
                </a:lnTo>
                <a:lnTo>
                  <a:pt x="389" y="20"/>
                </a:lnTo>
                <a:lnTo>
                  <a:pt x="392" y="17"/>
                </a:lnTo>
                <a:lnTo>
                  <a:pt x="400" y="17"/>
                </a:lnTo>
                <a:lnTo>
                  <a:pt x="400" y="17"/>
                </a:lnTo>
                <a:lnTo>
                  <a:pt x="406" y="17"/>
                </a:lnTo>
                <a:lnTo>
                  <a:pt x="411" y="20"/>
                </a:lnTo>
                <a:lnTo>
                  <a:pt x="414" y="25"/>
                </a:lnTo>
                <a:lnTo>
                  <a:pt x="414" y="34"/>
                </a:lnTo>
                <a:lnTo>
                  <a:pt x="414" y="56"/>
                </a:lnTo>
                <a:lnTo>
                  <a:pt x="414" y="56"/>
                </a:lnTo>
                <a:lnTo>
                  <a:pt x="417" y="61"/>
                </a:lnTo>
                <a:lnTo>
                  <a:pt x="417" y="64"/>
                </a:lnTo>
                <a:lnTo>
                  <a:pt x="409" y="64"/>
                </a:lnTo>
                <a:lnTo>
                  <a:pt x="409" y="64"/>
                </a:lnTo>
                <a:lnTo>
                  <a:pt x="409" y="59"/>
                </a:lnTo>
                <a:lnTo>
                  <a:pt x="409" y="59"/>
                </a:lnTo>
                <a:lnTo>
                  <a:pt x="409" y="59"/>
                </a:lnTo>
                <a:lnTo>
                  <a:pt x="403" y="61"/>
                </a:lnTo>
                <a:lnTo>
                  <a:pt x="397" y="64"/>
                </a:lnTo>
                <a:lnTo>
                  <a:pt x="397" y="64"/>
                </a:lnTo>
                <a:lnTo>
                  <a:pt x="389" y="64"/>
                </a:lnTo>
                <a:lnTo>
                  <a:pt x="386" y="61"/>
                </a:lnTo>
                <a:lnTo>
                  <a:pt x="383" y="56"/>
                </a:lnTo>
                <a:lnTo>
                  <a:pt x="381" y="50"/>
                </a:lnTo>
                <a:close/>
                <a:moveTo>
                  <a:pt x="389" y="50"/>
                </a:moveTo>
                <a:lnTo>
                  <a:pt x="389" y="50"/>
                </a:lnTo>
                <a:lnTo>
                  <a:pt x="392" y="59"/>
                </a:lnTo>
                <a:lnTo>
                  <a:pt x="397" y="59"/>
                </a:lnTo>
                <a:lnTo>
                  <a:pt x="397" y="59"/>
                </a:lnTo>
                <a:lnTo>
                  <a:pt x="403" y="59"/>
                </a:lnTo>
                <a:lnTo>
                  <a:pt x="409" y="56"/>
                </a:lnTo>
                <a:lnTo>
                  <a:pt x="409" y="36"/>
                </a:lnTo>
                <a:lnTo>
                  <a:pt x="409" y="36"/>
                </a:lnTo>
                <a:lnTo>
                  <a:pt x="400" y="39"/>
                </a:lnTo>
                <a:lnTo>
                  <a:pt x="395" y="42"/>
                </a:lnTo>
                <a:lnTo>
                  <a:pt x="389" y="47"/>
                </a:lnTo>
                <a:lnTo>
                  <a:pt x="389" y="50"/>
                </a:lnTo>
                <a:close/>
                <a:moveTo>
                  <a:pt x="291" y="50"/>
                </a:moveTo>
                <a:lnTo>
                  <a:pt x="291" y="50"/>
                </a:lnTo>
                <a:lnTo>
                  <a:pt x="291" y="45"/>
                </a:lnTo>
                <a:lnTo>
                  <a:pt x="297" y="39"/>
                </a:lnTo>
                <a:lnTo>
                  <a:pt x="305" y="36"/>
                </a:lnTo>
                <a:lnTo>
                  <a:pt x="316" y="34"/>
                </a:lnTo>
                <a:lnTo>
                  <a:pt x="316" y="31"/>
                </a:lnTo>
                <a:lnTo>
                  <a:pt x="316" y="31"/>
                </a:lnTo>
                <a:lnTo>
                  <a:pt x="316" y="22"/>
                </a:lnTo>
                <a:lnTo>
                  <a:pt x="313" y="22"/>
                </a:lnTo>
                <a:lnTo>
                  <a:pt x="308" y="20"/>
                </a:lnTo>
                <a:lnTo>
                  <a:pt x="308" y="20"/>
                </a:lnTo>
                <a:lnTo>
                  <a:pt x="305" y="22"/>
                </a:lnTo>
                <a:lnTo>
                  <a:pt x="302" y="22"/>
                </a:lnTo>
                <a:lnTo>
                  <a:pt x="299" y="28"/>
                </a:lnTo>
                <a:lnTo>
                  <a:pt x="291" y="28"/>
                </a:lnTo>
                <a:lnTo>
                  <a:pt x="291" y="28"/>
                </a:lnTo>
                <a:lnTo>
                  <a:pt x="294" y="25"/>
                </a:lnTo>
                <a:lnTo>
                  <a:pt x="297" y="20"/>
                </a:lnTo>
                <a:lnTo>
                  <a:pt x="302" y="17"/>
                </a:lnTo>
                <a:lnTo>
                  <a:pt x="308" y="17"/>
                </a:lnTo>
                <a:lnTo>
                  <a:pt x="308" y="17"/>
                </a:lnTo>
                <a:lnTo>
                  <a:pt x="316" y="17"/>
                </a:lnTo>
                <a:lnTo>
                  <a:pt x="319" y="20"/>
                </a:lnTo>
                <a:lnTo>
                  <a:pt x="322" y="25"/>
                </a:lnTo>
                <a:lnTo>
                  <a:pt x="325" y="34"/>
                </a:lnTo>
                <a:lnTo>
                  <a:pt x="325" y="56"/>
                </a:lnTo>
                <a:lnTo>
                  <a:pt x="325" y="56"/>
                </a:lnTo>
                <a:lnTo>
                  <a:pt x="325" y="61"/>
                </a:lnTo>
                <a:lnTo>
                  <a:pt x="325" y="64"/>
                </a:lnTo>
                <a:lnTo>
                  <a:pt x="319" y="64"/>
                </a:lnTo>
                <a:lnTo>
                  <a:pt x="319" y="64"/>
                </a:lnTo>
                <a:lnTo>
                  <a:pt x="316" y="59"/>
                </a:lnTo>
                <a:lnTo>
                  <a:pt x="316" y="59"/>
                </a:lnTo>
                <a:lnTo>
                  <a:pt x="316" y="59"/>
                </a:lnTo>
                <a:lnTo>
                  <a:pt x="311" y="61"/>
                </a:lnTo>
                <a:lnTo>
                  <a:pt x="305" y="64"/>
                </a:lnTo>
                <a:lnTo>
                  <a:pt x="305" y="64"/>
                </a:lnTo>
                <a:lnTo>
                  <a:pt x="299" y="64"/>
                </a:lnTo>
                <a:lnTo>
                  <a:pt x="294" y="61"/>
                </a:lnTo>
                <a:lnTo>
                  <a:pt x="291" y="56"/>
                </a:lnTo>
                <a:lnTo>
                  <a:pt x="291" y="50"/>
                </a:lnTo>
                <a:close/>
                <a:moveTo>
                  <a:pt x="297" y="50"/>
                </a:moveTo>
                <a:lnTo>
                  <a:pt x="297" y="50"/>
                </a:lnTo>
                <a:lnTo>
                  <a:pt x="299" y="59"/>
                </a:lnTo>
                <a:lnTo>
                  <a:pt x="305" y="59"/>
                </a:lnTo>
                <a:lnTo>
                  <a:pt x="305" y="59"/>
                </a:lnTo>
                <a:lnTo>
                  <a:pt x="311" y="59"/>
                </a:lnTo>
                <a:lnTo>
                  <a:pt x="316" y="56"/>
                </a:lnTo>
                <a:lnTo>
                  <a:pt x="316" y="36"/>
                </a:lnTo>
                <a:lnTo>
                  <a:pt x="316" y="36"/>
                </a:lnTo>
                <a:lnTo>
                  <a:pt x="308" y="39"/>
                </a:lnTo>
                <a:lnTo>
                  <a:pt x="302" y="42"/>
                </a:lnTo>
                <a:lnTo>
                  <a:pt x="299" y="47"/>
                </a:lnTo>
                <a:lnTo>
                  <a:pt x="297" y="50"/>
                </a:lnTo>
                <a:close/>
                <a:moveTo>
                  <a:pt x="145" y="59"/>
                </a:moveTo>
                <a:lnTo>
                  <a:pt x="145" y="59"/>
                </a:lnTo>
                <a:lnTo>
                  <a:pt x="140" y="50"/>
                </a:lnTo>
                <a:lnTo>
                  <a:pt x="140" y="39"/>
                </a:lnTo>
                <a:lnTo>
                  <a:pt x="140" y="39"/>
                </a:lnTo>
                <a:lnTo>
                  <a:pt x="140" y="28"/>
                </a:lnTo>
                <a:lnTo>
                  <a:pt x="145" y="22"/>
                </a:lnTo>
                <a:lnTo>
                  <a:pt x="145" y="22"/>
                </a:lnTo>
                <a:lnTo>
                  <a:pt x="151" y="17"/>
                </a:lnTo>
                <a:lnTo>
                  <a:pt x="159" y="17"/>
                </a:lnTo>
                <a:lnTo>
                  <a:pt x="159" y="17"/>
                </a:lnTo>
                <a:lnTo>
                  <a:pt x="168" y="17"/>
                </a:lnTo>
                <a:lnTo>
                  <a:pt x="173" y="22"/>
                </a:lnTo>
                <a:lnTo>
                  <a:pt x="173" y="22"/>
                </a:lnTo>
                <a:lnTo>
                  <a:pt x="179" y="31"/>
                </a:lnTo>
                <a:lnTo>
                  <a:pt x="179" y="42"/>
                </a:lnTo>
                <a:lnTo>
                  <a:pt x="145" y="42"/>
                </a:lnTo>
                <a:lnTo>
                  <a:pt x="145" y="42"/>
                </a:lnTo>
                <a:lnTo>
                  <a:pt x="148" y="50"/>
                </a:lnTo>
                <a:lnTo>
                  <a:pt x="151" y="56"/>
                </a:lnTo>
                <a:lnTo>
                  <a:pt x="154" y="59"/>
                </a:lnTo>
                <a:lnTo>
                  <a:pt x="159" y="61"/>
                </a:lnTo>
                <a:lnTo>
                  <a:pt x="159" y="61"/>
                </a:lnTo>
                <a:lnTo>
                  <a:pt x="168" y="59"/>
                </a:lnTo>
                <a:lnTo>
                  <a:pt x="173" y="53"/>
                </a:lnTo>
                <a:lnTo>
                  <a:pt x="179" y="53"/>
                </a:lnTo>
                <a:lnTo>
                  <a:pt x="179" y="53"/>
                </a:lnTo>
                <a:lnTo>
                  <a:pt x="173" y="61"/>
                </a:lnTo>
                <a:lnTo>
                  <a:pt x="173" y="61"/>
                </a:lnTo>
                <a:lnTo>
                  <a:pt x="168" y="64"/>
                </a:lnTo>
                <a:lnTo>
                  <a:pt x="159" y="64"/>
                </a:lnTo>
                <a:lnTo>
                  <a:pt x="159" y="64"/>
                </a:lnTo>
                <a:lnTo>
                  <a:pt x="151" y="61"/>
                </a:lnTo>
                <a:lnTo>
                  <a:pt x="145" y="59"/>
                </a:lnTo>
                <a:close/>
                <a:moveTo>
                  <a:pt x="145" y="39"/>
                </a:moveTo>
                <a:lnTo>
                  <a:pt x="173" y="39"/>
                </a:lnTo>
                <a:lnTo>
                  <a:pt x="173" y="39"/>
                </a:lnTo>
                <a:lnTo>
                  <a:pt x="171" y="31"/>
                </a:lnTo>
                <a:lnTo>
                  <a:pt x="168" y="25"/>
                </a:lnTo>
                <a:lnTo>
                  <a:pt x="165" y="22"/>
                </a:lnTo>
                <a:lnTo>
                  <a:pt x="159" y="20"/>
                </a:lnTo>
                <a:lnTo>
                  <a:pt x="159" y="20"/>
                </a:lnTo>
                <a:lnTo>
                  <a:pt x="154" y="22"/>
                </a:lnTo>
                <a:lnTo>
                  <a:pt x="151" y="25"/>
                </a:lnTo>
                <a:lnTo>
                  <a:pt x="148" y="31"/>
                </a:lnTo>
                <a:lnTo>
                  <a:pt x="145" y="39"/>
                </a:lnTo>
                <a:close/>
                <a:moveTo>
                  <a:pt x="47" y="39"/>
                </a:moveTo>
                <a:lnTo>
                  <a:pt x="47" y="39"/>
                </a:lnTo>
                <a:lnTo>
                  <a:pt x="47" y="31"/>
                </a:lnTo>
                <a:lnTo>
                  <a:pt x="53" y="22"/>
                </a:lnTo>
                <a:lnTo>
                  <a:pt x="59" y="20"/>
                </a:lnTo>
                <a:lnTo>
                  <a:pt x="67" y="17"/>
                </a:lnTo>
                <a:lnTo>
                  <a:pt x="67" y="17"/>
                </a:lnTo>
                <a:lnTo>
                  <a:pt x="73" y="20"/>
                </a:lnTo>
                <a:lnTo>
                  <a:pt x="81" y="22"/>
                </a:lnTo>
                <a:lnTo>
                  <a:pt x="81" y="22"/>
                </a:lnTo>
                <a:lnTo>
                  <a:pt x="81" y="0"/>
                </a:lnTo>
                <a:lnTo>
                  <a:pt x="87" y="0"/>
                </a:lnTo>
                <a:lnTo>
                  <a:pt x="87" y="64"/>
                </a:lnTo>
                <a:lnTo>
                  <a:pt x="81" y="64"/>
                </a:lnTo>
                <a:lnTo>
                  <a:pt x="81" y="59"/>
                </a:lnTo>
                <a:lnTo>
                  <a:pt x="81" y="59"/>
                </a:lnTo>
                <a:lnTo>
                  <a:pt x="81" y="59"/>
                </a:lnTo>
                <a:lnTo>
                  <a:pt x="75" y="61"/>
                </a:lnTo>
                <a:lnTo>
                  <a:pt x="67" y="64"/>
                </a:lnTo>
                <a:lnTo>
                  <a:pt x="67" y="64"/>
                </a:lnTo>
                <a:lnTo>
                  <a:pt x="59" y="61"/>
                </a:lnTo>
                <a:lnTo>
                  <a:pt x="50" y="59"/>
                </a:lnTo>
                <a:lnTo>
                  <a:pt x="47" y="50"/>
                </a:lnTo>
                <a:lnTo>
                  <a:pt x="47" y="39"/>
                </a:lnTo>
                <a:close/>
                <a:moveTo>
                  <a:pt x="53" y="39"/>
                </a:moveTo>
                <a:lnTo>
                  <a:pt x="53" y="39"/>
                </a:lnTo>
                <a:lnTo>
                  <a:pt x="56" y="47"/>
                </a:lnTo>
                <a:lnTo>
                  <a:pt x="59" y="56"/>
                </a:lnTo>
                <a:lnTo>
                  <a:pt x="61" y="59"/>
                </a:lnTo>
                <a:lnTo>
                  <a:pt x="67" y="59"/>
                </a:lnTo>
                <a:lnTo>
                  <a:pt x="67" y="59"/>
                </a:lnTo>
                <a:lnTo>
                  <a:pt x="67" y="59"/>
                </a:lnTo>
                <a:lnTo>
                  <a:pt x="75" y="56"/>
                </a:lnTo>
                <a:lnTo>
                  <a:pt x="81" y="53"/>
                </a:lnTo>
                <a:lnTo>
                  <a:pt x="81" y="28"/>
                </a:lnTo>
                <a:lnTo>
                  <a:pt x="81" y="28"/>
                </a:lnTo>
                <a:lnTo>
                  <a:pt x="75" y="22"/>
                </a:lnTo>
                <a:lnTo>
                  <a:pt x="67" y="22"/>
                </a:lnTo>
                <a:lnTo>
                  <a:pt x="67" y="22"/>
                </a:lnTo>
                <a:lnTo>
                  <a:pt x="61" y="22"/>
                </a:lnTo>
                <a:lnTo>
                  <a:pt x="59" y="25"/>
                </a:lnTo>
                <a:lnTo>
                  <a:pt x="56" y="34"/>
                </a:lnTo>
                <a:lnTo>
                  <a:pt x="53" y="39"/>
                </a:lnTo>
                <a:close/>
                <a:moveTo>
                  <a:pt x="5" y="59"/>
                </a:moveTo>
                <a:lnTo>
                  <a:pt x="5" y="59"/>
                </a:lnTo>
                <a:lnTo>
                  <a:pt x="0" y="50"/>
                </a:lnTo>
                <a:lnTo>
                  <a:pt x="0" y="39"/>
                </a:lnTo>
                <a:lnTo>
                  <a:pt x="0" y="39"/>
                </a:lnTo>
                <a:lnTo>
                  <a:pt x="0" y="28"/>
                </a:lnTo>
                <a:lnTo>
                  <a:pt x="5" y="22"/>
                </a:lnTo>
                <a:lnTo>
                  <a:pt x="5" y="22"/>
                </a:lnTo>
                <a:lnTo>
                  <a:pt x="11" y="17"/>
                </a:lnTo>
                <a:lnTo>
                  <a:pt x="19" y="17"/>
                </a:lnTo>
                <a:lnTo>
                  <a:pt x="19" y="17"/>
                </a:lnTo>
                <a:lnTo>
                  <a:pt x="28" y="17"/>
                </a:lnTo>
                <a:lnTo>
                  <a:pt x="33" y="22"/>
                </a:lnTo>
                <a:lnTo>
                  <a:pt x="33" y="22"/>
                </a:lnTo>
                <a:lnTo>
                  <a:pt x="39" y="31"/>
                </a:lnTo>
                <a:lnTo>
                  <a:pt x="39" y="42"/>
                </a:lnTo>
                <a:lnTo>
                  <a:pt x="5" y="42"/>
                </a:lnTo>
                <a:lnTo>
                  <a:pt x="5" y="42"/>
                </a:lnTo>
                <a:lnTo>
                  <a:pt x="8" y="50"/>
                </a:lnTo>
                <a:lnTo>
                  <a:pt x="11" y="56"/>
                </a:lnTo>
                <a:lnTo>
                  <a:pt x="17" y="59"/>
                </a:lnTo>
                <a:lnTo>
                  <a:pt x="19" y="61"/>
                </a:lnTo>
                <a:lnTo>
                  <a:pt x="19" y="61"/>
                </a:lnTo>
                <a:lnTo>
                  <a:pt x="28" y="59"/>
                </a:lnTo>
                <a:lnTo>
                  <a:pt x="33" y="53"/>
                </a:lnTo>
                <a:lnTo>
                  <a:pt x="39" y="53"/>
                </a:lnTo>
                <a:lnTo>
                  <a:pt x="39" y="53"/>
                </a:lnTo>
                <a:lnTo>
                  <a:pt x="33" y="61"/>
                </a:lnTo>
                <a:lnTo>
                  <a:pt x="33" y="61"/>
                </a:lnTo>
                <a:lnTo>
                  <a:pt x="28" y="64"/>
                </a:lnTo>
                <a:lnTo>
                  <a:pt x="19" y="64"/>
                </a:lnTo>
                <a:lnTo>
                  <a:pt x="19" y="64"/>
                </a:lnTo>
                <a:lnTo>
                  <a:pt x="11" y="61"/>
                </a:lnTo>
                <a:lnTo>
                  <a:pt x="5" y="59"/>
                </a:lnTo>
                <a:close/>
                <a:moveTo>
                  <a:pt x="5" y="39"/>
                </a:moveTo>
                <a:lnTo>
                  <a:pt x="33" y="39"/>
                </a:lnTo>
                <a:lnTo>
                  <a:pt x="33" y="39"/>
                </a:lnTo>
                <a:lnTo>
                  <a:pt x="31" y="31"/>
                </a:lnTo>
                <a:lnTo>
                  <a:pt x="28" y="25"/>
                </a:lnTo>
                <a:lnTo>
                  <a:pt x="25" y="22"/>
                </a:lnTo>
                <a:lnTo>
                  <a:pt x="19" y="20"/>
                </a:lnTo>
                <a:lnTo>
                  <a:pt x="19" y="20"/>
                </a:lnTo>
                <a:lnTo>
                  <a:pt x="14" y="22"/>
                </a:lnTo>
                <a:lnTo>
                  <a:pt x="11" y="25"/>
                </a:lnTo>
                <a:lnTo>
                  <a:pt x="8" y="31"/>
                </a:lnTo>
                <a:lnTo>
                  <a:pt x="5" y="3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4" name="Freeform 1682"/>
          <p:cNvSpPr>
            <a:spLocks/>
          </p:cNvSpPr>
          <p:nvPr/>
        </p:nvSpPr>
        <p:spPr bwMode="auto">
          <a:xfrm>
            <a:off x="5088469" y="3887141"/>
            <a:ext cx="55501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2" y="28"/>
              </a:cxn>
              <a:cxn ang="0">
                <a:pos x="5" y="22"/>
              </a:cxn>
              <a:cxn ang="0">
                <a:pos x="14" y="19"/>
              </a:cxn>
              <a:cxn ang="0">
                <a:pos x="28" y="17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2" y="5"/>
              </a:cxn>
              <a:cxn ang="0">
                <a:pos x="19" y="3"/>
              </a:cxn>
              <a:cxn ang="0">
                <a:pos x="19" y="3"/>
              </a:cxn>
              <a:cxn ang="0">
                <a:pos x="14" y="5"/>
              </a:cxn>
              <a:cxn ang="0">
                <a:pos x="14" y="5"/>
              </a:cxn>
              <a:cxn ang="0">
                <a:pos x="11" y="11"/>
              </a:cxn>
              <a:cxn ang="0">
                <a:pos x="2" y="11"/>
              </a:cxn>
              <a:cxn ang="0">
                <a:pos x="2" y="11"/>
              </a:cxn>
              <a:cxn ang="0">
                <a:pos x="5" y="8"/>
              </a:cxn>
              <a:cxn ang="0">
                <a:pos x="8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5" y="0"/>
              </a:cxn>
              <a:cxn ang="0">
                <a:pos x="30" y="3"/>
              </a:cxn>
              <a:cxn ang="0">
                <a:pos x="33" y="8"/>
              </a:cxn>
              <a:cxn ang="0">
                <a:pos x="33" y="17"/>
              </a:cxn>
              <a:cxn ang="0">
                <a:pos x="33" y="39"/>
              </a:cxn>
              <a:cxn ang="0">
                <a:pos x="33" y="39"/>
              </a:cxn>
              <a:cxn ang="0">
                <a:pos x="36" y="44"/>
              </a:cxn>
              <a:cxn ang="0">
                <a:pos x="36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2"/>
              </a:cxn>
              <a:cxn ang="0">
                <a:pos x="28" y="42"/>
              </a:cxn>
              <a:cxn ang="0">
                <a:pos x="28" y="42"/>
              </a:cxn>
              <a:cxn ang="0">
                <a:pos x="22" y="44"/>
              </a:cxn>
              <a:cxn ang="0">
                <a:pos x="16" y="47"/>
              </a:cxn>
              <a:cxn ang="0">
                <a:pos x="16" y="47"/>
              </a:cxn>
              <a:cxn ang="0">
                <a:pos x="8" y="47"/>
              </a:cxn>
              <a:cxn ang="0">
                <a:pos x="5" y="44"/>
              </a:cxn>
              <a:cxn ang="0">
                <a:pos x="2" y="39"/>
              </a:cxn>
              <a:cxn ang="0">
                <a:pos x="0" y="33"/>
              </a:cxn>
            </a:cxnLst>
            <a:rect l="0" t="0" r="r" b="b"/>
            <a:pathLst>
              <a:path w="36" h="47">
                <a:moveTo>
                  <a:pt x="0" y="33"/>
                </a:moveTo>
                <a:lnTo>
                  <a:pt x="0" y="33"/>
                </a:lnTo>
                <a:lnTo>
                  <a:pt x="2" y="28"/>
                </a:lnTo>
                <a:lnTo>
                  <a:pt x="5" y="22"/>
                </a:lnTo>
                <a:lnTo>
                  <a:pt x="14" y="19"/>
                </a:lnTo>
                <a:lnTo>
                  <a:pt x="28" y="17"/>
                </a:ln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2" y="5"/>
                </a:lnTo>
                <a:lnTo>
                  <a:pt x="19" y="3"/>
                </a:lnTo>
                <a:lnTo>
                  <a:pt x="19" y="3"/>
                </a:lnTo>
                <a:lnTo>
                  <a:pt x="14" y="5"/>
                </a:lnTo>
                <a:lnTo>
                  <a:pt x="14" y="5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5" y="8"/>
                </a:lnTo>
                <a:lnTo>
                  <a:pt x="8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5" y="0"/>
                </a:lnTo>
                <a:lnTo>
                  <a:pt x="30" y="3"/>
                </a:lnTo>
                <a:lnTo>
                  <a:pt x="33" y="8"/>
                </a:lnTo>
                <a:lnTo>
                  <a:pt x="33" y="17"/>
                </a:lnTo>
                <a:lnTo>
                  <a:pt x="33" y="39"/>
                </a:lnTo>
                <a:lnTo>
                  <a:pt x="33" y="39"/>
                </a:lnTo>
                <a:lnTo>
                  <a:pt x="36" y="44"/>
                </a:lnTo>
                <a:lnTo>
                  <a:pt x="36" y="47"/>
                </a:lnTo>
                <a:lnTo>
                  <a:pt x="28" y="47"/>
                </a:lnTo>
                <a:lnTo>
                  <a:pt x="28" y="47"/>
                </a:lnTo>
                <a:lnTo>
                  <a:pt x="28" y="42"/>
                </a:lnTo>
                <a:lnTo>
                  <a:pt x="28" y="42"/>
                </a:lnTo>
                <a:lnTo>
                  <a:pt x="28" y="42"/>
                </a:lnTo>
                <a:lnTo>
                  <a:pt x="22" y="44"/>
                </a:lnTo>
                <a:lnTo>
                  <a:pt x="16" y="47"/>
                </a:lnTo>
                <a:lnTo>
                  <a:pt x="16" y="47"/>
                </a:lnTo>
                <a:lnTo>
                  <a:pt x="8" y="47"/>
                </a:lnTo>
                <a:lnTo>
                  <a:pt x="5" y="44"/>
                </a:lnTo>
                <a:lnTo>
                  <a:pt x="2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5" name="Freeform 1683"/>
          <p:cNvSpPr>
            <a:spLocks/>
          </p:cNvSpPr>
          <p:nvPr/>
        </p:nvSpPr>
        <p:spPr bwMode="auto">
          <a:xfrm>
            <a:off x="5100802" y="3914712"/>
            <a:ext cx="30834" cy="333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3" y="23"/>
              </a:cxn>
              <a:cxn ang="0">
                <a:pos x="8" y="23"/>
              </a:cxn>
              <a:cxn ang="0">
                <a:pos x="8" y="23"/>
              </a:cxn>
              <a:cxn ang="0">
                <a:pos x="14" y="23"/>
              </a:cxn>
              <a:cxn ang="0">
                <a:pos x="20" y="20"/>
              </a:cxn>
              <a:cxn ang="0">
                <a:pos x="20" y="0"/>
              </a:cxn>
              <a:cxn ang="0">
                <a:pos x="20" y="0"/>
              </a:cxn>
              <a:cxn ang="0">
                <a:pos x="11" y="3"/>
              </a:cxn>
              <a:cxn ang="0">
                <a:pos x="6" y="6"/>
              </a:cxn>
              <a:cxn ang="0">
                <a:pos x="0" y="11"/>
              </a:cxn>
              <a:cxn ang="0">
                <a:pos x="0" y="14"/>
              </a:cxn>
            </a:cxnLst>
            <a:rect l="0" t="0" r="r" b="b"/>
            <a:pathLst>
              <a:path w="20" h="23">
                <a:moveTo>
                  <a:pt x="0" y="14"/>
                </a:moveTo>
                <a:lnTo>
                  <a:pt x="0" y="14"/>
                </a:lnTo>
                <a:lnTo>
                  <a:pt x="3" y="23"/>
                </a:lnTo>
                <a:lnTo>
                  <a:pt x="8" y="23"/>
                </a:lnTo>
                <a:lnTo>
                  <a:pt x="8" y="23"/>
                </a:lnTo>
                <a:lnTo>
                  <a:pt x="14" y="23"/>
                </a:lnTo>
                <a:lnTo>
                  <a:pt x="20" y="20"/>
                </a:lnTo>
                <a:lnTo>
                  <a:pt x="20" y="0"/>
                </a:lnTo>
                <a:lnTo>
                  <a:pt x="20" y="0"/>
                </a:lnTo>
                <a:lnTo>
                  <a:pt x="11" y="3"/>
                </a:lnTo>
                <a:lnTo>
                  <a:pt x="6" y="6"/>
                </a:lnTo>
                <a:lnTo>
                  <a:pt x="0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6" name="Freeform 1684"/>
          <p:cNvSpPr>
            <a:spLocks/>
          </p:cNvSpPr>
          <p:nvPr/>
        </p:nvSpPr>
        <p:spPr bwMode="auto">
          <a:xfrm>
            <a:off x="4949716" y="3887141"/>
            <a:ext cx="52418" cy="68202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0" y="33"/>
              </a:cxn>
              <a:cxn ang="0">
                <a:pos x="0" y="28"/>
              </a:cxn>
              <a:cxn ang="0">
                <a:pos x="6" y="22"/>
              </a:cxn>
              <a:cxn ang="0">
                <a:pos x="14" y="19"/>
              </a:cxn>
              <a:cxn ang="0">
                <a:pos x="25" y="17"/>
              </a:cxn>
              <a:cxn ang="0">
                <a:pos x="25" y="14"/>
              </a:cxn>
              <a:cxn ang="0">
                <a:pos x="25" y="14"/>
              </a:cxn>
              <a:cxn ang="0">
                <a:pos x="25" y="5"/>
              </a:cxn>
              <a:cxn ang="0">
                <a:pos x="22" y="5"/>
              </a:cxn>
              <a:cxn ang="0">
                <a:pos x="17" y="3"/>
              </a:cxn>
              <a:cxn ang="0">
                <a:pos x="17" y="3"/>
              </a:cxn>
              <a:cxn ang="0">
                <a:pos x="14" y="5"/>
              </a:cxn>
              <a:cxn ang="0">
                <a:pos x="11" y="5"/>
              </a:cxn>
              <a:cxn ang="0">
                <a:pos x="8" y="11"/>
              </a:cxn>
              <a:cxn ang="0">
                <a:pos x="0" y="11"/>
              </a:cxn>
              <a:cxn ang="0">
                <a:pos x="0" y="11"/>
              </a:cxn>
              <a:cxn ang="0">
                <a:pos x="3" y="8"/>
              </a:cxn>
              <a:cxn ang="0">
                <a:pos x="6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28" y="3"/>
              </a:cxn>
              <a:cxn ang="0">
                <a:pos x="31" y="8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4" y="44"/>
              </a:cxn>
              <a:cxn ang="0">
                <a:pos x="34" y="47"/>
              </a:cxn>
              <a:cxn ang="0">
                <a:pos x="28" y="47"/>
              </a:cxn>
              <a:cxn ang="0">
                <a:pos x="28" y="47"/>
              </a:cxn>
              <a:cxn ang="0">
                <a:pos x="25" y="42"/>
              </a:cxn>
              <a:cxn ang="0">
                <a:pos x="25" y="42"/>
              </a:cxn>
              <a:cxn ang="0">
                <a:pos x="25" y="42"/>
              </a:cxn>
              <a:cxn ang="0">
                <a:pos x="20" y="44"/>
              </a:cxn>
              <a:cxn ang="0">
                <a:pos x="14" y="47"/>
              </a:cxn>
              <a:cxn ang="0">
                <a:pos x="14" y="47"/>
              </a:cxn>
              <a:cxn ang="0">
                <a:pos x="8" y="47"/>
              </a:cxn>
              <a:cxn ang="0">
                <a:pos x="3" y="44"/>
              </a:cxn>
              <a:cxn ang="0">
                <a:pos x="0" y="39"/>
              </a:cxn>
              <a:cxn ang="0">
                <a:pos x="0" y="33"/>
              </a:cxn>
            </a:cxnLst>
            <a:rect l="0" t="0" r="r" b="b"/>
            <a:pathLst>
              <a:path w="34" h="47">
                <a:moveTo>
                  <a:pt x="0" y="33"/>
                </a:moveTo>
                <a:lnTo>
                  <a:pt x="0" y="33"/>
                </a:lnTo>
                <a:lnTo>
                  <a:pt x="0" y="28"/>
                </a:lnTo>
                <a:lnTo>
                  <a:pt x="6" y="22"/>
                </a:lnTo>
                <a:lnTo>
                  <a:pt x="14" y="19"/>
                </a:lnTo>
                <a:lnTo>
                  <a:pt x="25" y="17"/>
                </a:lnTo>
                <a:lnTo>
                  <a:pt x="25" y="14"/>
                </a:lnTo>
                <a:lnTo>
                  <a:pt x="25" y="14"/>
                </a:lnTo>
                <a:lnTo>
                  <a:pt x="25" y="5"/>
                </a:lnTo>
                <a:lnTo>
                  <a:pt x="22" y="5"/>
                </a:lnTo>
                <a:lnTo>
                  <a:pt x="17" y="3"/>
                </a:lnTo>
                <a:lnTo>
                  <a:pt x="17" y="3"/>
                </a:lnTo>
                <a:lnTo>
                  <a:pt x="14" y="5"/>
                </a:lnTo>
                <a:lnTo>
                  <a:pt x="11" y="5"/>
                </a:lnTo>
                <a:lnTo>
                  <a:pt x="8" y="11"/>
                </a:lnTo>
                <a:lnTo>
                  <a:pt x="0" y="11"/>
                </a:lnTo>
                <a:lnTo>
                  <a:pt x="0" y="11"/>
                </a:lnTo>
                <a:lnTo>
                  <a:pt x="3" y="8"/>
                </a:lnTo>
                <a:lnTo>
                  <a:pt x="6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28" y="3"/>
                </a:lnTo>
                <a:lnTo>
                  <a:pt x="31" y="8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4" y="44"/>
                </a:lnTo>
                <a:lnTo>
                  <a:pt x="34" y="47"/>
                </a:lnTo>
                <a:lnTo>
                  <a:pt x="28" y="47"/>
                </a:lnTo>
                <a:lnTo>
                  <a:pt x="28" y="47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20" y="44"/>
                </a:lnTo>
                <a:lnTo>
                  <a:pt x="14" y="47"/>
                </a:lnTo>
                <a:lnTo>
                  <a:pt x="14" y="47"/>
                </a:lnTo>
                <a:lnTo>
                  <a:pt x="8" y="47"/>
                </a:lnTo>
                <a:lnTo>
                  <a:pt x="3" y="44"/>
                </a:lnTo>
                <a:lnTo>
                  <a:pt x="0" y="39"/>
                </a:lnTo>
                <a:lnTo>
                  <a:pt x="0" y="3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" name="Freeform 1685"/>
          <p:cNvSpPr>
            <a:spLocks/>
          </p:cNvSpPr>
          <p:nvPr/>
        </p:nvSpPr>
        <p:spPr bwMode="auto">
          <a:xfrm>
            <a:off x="4958966" y="3914712"/>
            <a:ext cx="29292" cy="3337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2" y="23"/>
              </a:cxn>
              <a:cxn ang="0">
                <a:pos x="8" y="23"/>
              </a:cxn>
              <a:cxn ang="0">
                <a:pos x="8" y="23"/>
              </a:cxn>
              <a:cxn ang="0">
                <a:pos x="14" y="23"/>
              </a:cxn>
              <a:cxn ang="0">
                <a:pos x="19" y="20"/>
              </a:cxn>
              <a:cxn ang="0">
                <a:pos x="19" y="0"/>
              </a:cxn>
              <a:cxn ang="0">
                <a:pos x="19" y="0"/>
              </a:cxn>
              <a:cxn ang="0">
                <a:pos x="11" y="3"/>
              </a:cxn>
              <a:cxn ang="0">
                <a:pos x="5" y="6"/>
              </a:cxn>
              <a:cxn ang="0">
                <a:pos x="2" y="11"/>
              </a:cxn>
              <a:cxn ang="0">
                <a:pos x="0" y="14"/>
              </a:cxn>
            </a:cxnLst>
            <a:rect l="0" t="0" r="r" b="b"/>
            <a:pathLst>
              <a:path w="19" h="23">
                <a:moveTo>
                  <a:pt x="0" y="14"/>
                </a:moveTo>
                <a:lnTo>
                  <a:pt x="0" y="14"/>
                </a:lnTo>
                <a:lnTo>
                  <a:pt x="2" y="23"/>
                </a:lnTo>
                <a:lnTo>
                  <a:pt x="8" y="23"/>
                </a:lnTo>
                <a:lnTo>
                  <a:pt x="8" y="23"/>
                </a:lnTo>
                <a:lnTo>
                  <a:pt x="14" y="23"/>
                </a:lnTo>
                <a:lnTo>
                  <a:pt x="19" y="20"/>
                </a:lnTo>
                <a:lnTo>
                  <a:pt x="19" y="0"/>
                </a:lnTo>
                <a:lnTo>
                  <a:pt x="19" y="0"/>
                </a:lnTo>
                <a:lnTo>
                  <a:pt x="11" y="3"/>
                </a:lnTo>
                <a:lnTo>
                  <a:pt x="5" y="6"/>
                </a:lnTo>
                <a:lnTo>
                  <a:pt x="2" y="11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" name="Freeform 1686"/>
          <p:cNvSpPr>
            <a:spLocks/>
          </p:cNvSpPr>
          <p:nvPr/>
        </p:nvSpPr>
        <p:spPr bwMode="auto">
          <a:xfrm>
            <a:off x="4716919" y="3887141"/>
            <a:ext cx="60126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4"/>
              </a:cxn>
              <a:cxn ang="0">
                <a:pos x="39" y="25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19" y="44"/>
              </a:cxn>
              <a:cxn ang="0">
                <a:pos x="19" y="44"/>
              </a:cxn>
              <a:cxn ang="0">
                <a:pos x="28" y="42"/>
              </a:cxn>
              <a:cxn ang="0">
                <a:pos x="33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2"/>
              </a:cxn>
            </a:cxnLst>
            <a:rect l="0" t="0" r="r" b="b"/>
            <a:pathLst>
              <a:path w="39" h="47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39" y="25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19" y="44"/>
                </a:lnTo>
                <a:lnTo>
                  <a:pt x="19" y="44"/>
                </a:lnTo>
                <a:lnTo>
                  <a:pt x="28" y="42"/>
                </a:lnTo>
                <a:lnTo>
                  <a:pt x="33" y="36"/>
                </a:lnTo>
                <a:lnTo>
                  <a:pt x="39" y="36"/>
                </a:lnTo>
                <a:lnTo>
                  <a:pt x="39" y="36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" name="Freeform 1687"/>
          <p:cNvSpPr>
            <a:spLocks/>
          </p:cNvSpPr>
          <p:nvPr/>
        </p:nvSpPr>
        <p:spPr bwMode="auto">
          <a:xfrm>
            <a:off x="4724627" y="3891495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8" y="19"/>
              </a:cxn>
              <a:cxn ang="0">
                <a:pos x="28" y="19"/>
              </a:cxn>
              <a:cxn ang="0">
                <a:pos x="26" y="11"/>
              </a:cxn>
              <a:cxn ang="0">
                <a:pos x="23" y="5"/>
              </a:cxn>
              <a:cxn ang="0">
                <a:pos x="20" y="2"/>
              </a:cxn>
              <a:cxn ang="0">
                <a:pos x="14" y="0"/>
              </a:cxn>
              <a:cxn ang="0">
                <a:pos x="14" y="0"/>
              </a:cxn>
              <a:cxn ang="0">
                <a:pos x="9" y="2"/>
              </a:cxn>
              <a:cxn ang="0">
                <a:pos x="6" y="5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28" y="19"/>
                </a:lnTo>
                <a:lnTo>
                  <a:pt x="28" y="19"/>
                </a:lnTo>
                <a:lnTo>
                  <a:pt x="26" y="11"/>
                </a:lnTo>
                <a:lnTo>
                  <a:pt x="23" y="5"/>
                </a:lnTo>
                <a:lnTo>
                  <a:pt x="20" y="2"/>
                </a:lnTo>
                <a:lnTo>
                  <a:pt x="14" y="0"/>
                </a:lnTo>
                <a:lnTo>
                  <a:pt x="14" y="0"/>
                </a:lnTo>
                <a:lnTo>
                  <a:pt x="9" y="2"/>
                </a:lnTo>
                <a:lnTo>
                  <a:pt x="6" y="5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" name="Freeform 1688"/>
          <p:cNvSpPr>
            <a:spLocks/>
          </p:cNvSpPr>
          <p:nvPr/>
        </p:nvSpPr>
        <p:spPr bwMode="auto">
          <a:xfrm>
            <a:off x="4573541" y="3862473"/>
            <a:ext cx="61668" cy="9287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6" y="22"/>
              </a:cxn>
              <a:cxn ang="0">
                <a:pos x="12" y="20"/>
              </a:cxn>
              <a:cxn ang="0">
                <a:pos x="20" y="17"/>
              </a:cxn>
              <a:cxn ang="0">
                <a:pos x="20" y="17"/>
              </a:cxn>
              <a:cxn ang="0">
                <a:pos x="26" y="20"/>
              </a:cxn>
              <a:cxn ang="0">
                <a:pos x="34" y="22"/>
              </a:cxn>
              <a:cxn ang="0">
                <a:pos x="34" y="22"/>
              </a:cxn>
              <a:cxn ang="0">
                <a:pos x="34" y="0"/>
              </a:cxn>
              <a:cxn ang="0">
                <a:pos x="40" y="0"/>
              </a:cxn>
              <a:cxn ang="0">
                <a:pos x="40" y="64"/>
              </a:cxn>
              <a:cxn ang="0">
                <a:pos x="34" y="64"/>
              </a:cxn>
              <a:cxn ang="0">
                <a:pos x="34" y="59"/>
              </a:cxn>
              <a:cxn ang="0">
                <a:pos x="34" y="59"/>
              </a:cxn>
              <a:cxn ang="0">
                <a:pos x="34" y="59"/>
              </a:cxn>
              <a:cxn ang="0">
                <a:pos x="28" y="61"/>
              </a:cxn>
              <a:cxn ang="0">
                <a:pos x="20" y="64"/>
              </a:cxn>
              <a:cxn ang="0">
                <a:pos x="20" y="64"/>
              </a:cxn>
              <a:cxn ang="0">
                <a:pos x="12" y="61"/>
              </a:cxn>
              <a:cxn ang="0">
                <a:pos x="3" y="59"/>
              </a:cxn>
              <a:cxn ang="0">
                <a:pos x="0" y="50"/>
              </a:cxn>
              <a:cxn ang="0">
                <a:pos x="0" y="39"/>
              </a:cxn>
            </a:cxnLst>
            <a:rect l="0" t="0" r="r" b="b"/>
            <a:pathLst>
              <a:path w="40" h="64">
                <a:moveTo>
                  <a:pt x="0" y="39"/>
                </a:moveTo>
                <a:lnTo>
                  <a:pt x="0" y="39"/>
                </a:lnTo>
                <a:lnTo>
                  <a:pt x="0" y="31"/>
                </a:lnTo>
                <a:lnTo>
                  <a:pt x="6" y="22"/>
                </a:lnTo>
                <a:lnTo>
                  <a:pt x="12" y="20"/>
                </a:lnTo>
                <a:lnTo>
                  <a:pt x="20" y="17"/>
                </a:lnTo>
                <a:lnTo>
                  <a:pt x="20" y="17"/>
                </a:lnTo>
                <a:lnTo>
                  <a:pt x="26" y="20"/>
                </a:lnTo>
                <a:lnTo>
                  <a:pt x="34" y="22"/>
                </a:lnTo>
                <a:lnTo>
                  <a:pt x="34" y="22"/>
                </a:lnTo>
                <a:lnTo>
                  <a:pt x="34" y="0"/>
                </a:lnTo>
                <a:lnTo>
                  <a:pt x="40" y="0"/>
                </a:lnTo>
                <a:lnTo>
                  <a:pt x="40" y="64"/>
                </a:lnTo>
                <a:lnTo>
                  <a:pt x="34" y="64"/>
                </a:lnTo>
                <a:lnTo>
                  <a:pt x="34" y="59"/>
                </a:lnTo>
                <a:lnTo>
                  <a:pt x="34" y="59"/>
                </a:lnTo>
                <a:lnTo>
                  <a:pt x="34" y="59"/>
                </a:lnTo>
                <a:lnTo>
                  <a:pt x="28" y="61"/>
                </a:lnTo>
                <a:lnTo>
                  <a:pt x="20" y="64"/>
                </a:lnTo>
                <a:lnTo>
                  <a:pt x="20" y="64"/>
                </a:lnTo>
                <a:lnTo>
                  <a:pt x="12" y="61"/>
                </a:lnTo>
                <a:lnTo>
                  <a:pt x="3" y="59"/>
                </a:lnTo>
                <a:lnTo>
                  <a:pt x="0" y="50"/>
                </a:lnTo>
                <a:lnTo>
                  <a:pt x="0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" name="Freeform 1689"/>
          <p:cNvSpPr>
            <a:spLocks/>
          </p:cNvSpPr>
          <p:nvPr/>
        </p:nvSpPr>
        <p:spPr bwMode="auto">
          <a:xfrm>
            <a:off x="4582791" y="3894397"/>
            <a:ext cx="43168" cy="53691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3" y="25"/>
              </a:cxn>
              <a:cxn ang="0">
                <a:pos x="6" y="34"/>
              </a:cxn>
              <a:cxn ang="0">
                <a:pos x="8" y="37"/>
              </a:cxn>
              <a:cxn ang="0">
                <a:pos x="14" y="37"/>
              </a:cxn>
              <a:cxn ang="0">
                <a:pos x="14" y="37"/>
              </a:cxn>
              <a:cxn ang="0">
                <a:pos x="14" y="37"/>
              </a:cxn>
              <a:cxn ang="0">
                <a:pos x="22" y="34"/>
              </a:cxn>
              <a:cxn ang="0">
                <a:pos x="28" y="31"/>
              </a:cxn>
              <a:cxn ang="0">
                <a:pos x="28" y="6"/>
              </a:cxn>
              <a:cxn ang="0">
                <a:pos x="28" y="6"/>
              </a:cxn>
              <a:cxn ang="0">
                <a:pos x="22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6" y="3"/>
              </a:cxn>
              <a:cxn ang="0">
                <a:pos x="3" y="12"/>
              </a:cxn>
              <a:cxn ang="0">
                <a:pos x="0" y="17"/>
              </a:cxn>
            </a:cxnLst>
            <a:rect l="0" t="0" r="r" b="b"/>
            <a:pathLst>
              <a:path w="28" h="37">
                <a:moveTo>
                  <a:pt x="0" y="17"/>
                </a:moveTo>
                <a:lnTo>
                  <a:pt x="0" y="17"/>
                </a:lnTo>
                <a:lnTo>
                  <a:pt x="3" y="25"/>
                </a:lnTo>
                <a:lnTo>
                  <a:pt x="6" y="34"/>
                </a:lnTo>
                <a:lnTo>
                  <a:pt x="8" y="37"/>
                </a:lnTo>
                <a:lnTo>
                  <a:pt x="14" y="37"/>
                </a:lnTo>
                <a:lnTo>
                  <a:pt x="14" y="37"/>
                </a:lnTo>
                <a:lnTo>
                  <a:pt x="14" y="37"/>
                </a:lnTo>
                <a:lnTo>
                  <a:pt x="22" y="34"/>
                </a:lnTo>
                <a:lnTo>
                  <a:pt x="28" y="31"/>
                </a:lnTo>
                <a:lnTo>
                  <a:pt x="28" y="6"/>
                </a:lnTo>
                <a:lnTo>
                  <a:pt x="28" y="6"/>
                </a:lnTo>
                <a:lnTo>
                  <a:pt x="22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6" y="3"/>
                </a:lnTo>
                <a:lnTo>
                  <a:pt x="3" y="12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" name="Freeform 1690"/>
          <p:cNvSpPr>
            <a:spLocks/>
          </p:cNvSpPr>
          <p:nvPr/>
        </p:nvSpPr>
        <p:spPr bwMode="auto">
          <a:xfrm>
            <a:off x="4501081" y="3887141"/>
            <a:ext cx="60126" cy="68202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5"/>
              </a:cxn>
              <a:cxn ang="0">
                <a:pos x="5" y="5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5"/>
              </a:cxn>
              <a:cxn ang="0">
                <a:pos x="33" y="5"/>
              </a:cxn>
              <a:cxn ang="0">
                <a:pos x="39" y="14"/>
              </a:cxn>
              <a:cxn ang="0">
                <a:pos x="39" y="25"/>
              </a:cxn>
              <a:cxn ang="0">
                <a:pos x="5" y="25"/>
              </a:cxn>
              <a:cxn ang="0">
                <a:pos x="5" y="25"/>
              </a:cxn>
              <a:cxn ang="0">
                <a:pos x="8" y="33"/>
              </a:cxn>
              <a:cxn ang="0">
                <a:pos x="11" y="39"/>
              </a:cxn>
              <a:cxn ang="0">
                <a:pos x="17" y="42"/>
              </a:cxn>
              <a:cxn ang="0">
                <a:pos x="19" y="44"/>
              </a:cxn>
              <a:cxn ang="0">
                <a:pos x="19" y="44"/>
              </a:cxn>
              <a:cxn ang="0">
                <a:pos x="28" y="42"/>
              </a:cxn>
              <a:cxn ang="0">
                <a:pos x="33" y="36"/>
              </a:cxn>
              <a:cxn ang="0">
                <a:pos x="39" y="36"/>
              </a:cxn>
              <a:cxn ang="0">
                <a:pos x="39" y="36"/>
              </a:cxn>
              <a:cxn ang="0">
                <a:pos x="33" y="44"/>
              </a:cxn>
              <a:cxn ang="0">
                <a:pos x="33" y="44"/>
              </a:cxn>
              <a:cxn ang="0">
                <a:pos x="28" y="47"/>
              </a:cxn>
              <a:cxn ang="0">
                <a:pos x="19" y="47"/>
              </a:cxn>
              <a:cxn ang="0">
                <a:pos x="19" y="47"/>
              </a:cxn>
              <a:cxn ang="0">
                <a:pos x="11" y="44"/>
              </a:cxn>
              <a:cxn ang="0">
                <a:pos x="5" y="42"/>
              </a:cxn>
            </a:cxnLst>
            <a:rect l="0" t="0" r="r" b="b"/>
            <a:pathLst>
              <a:path w="39" h="47">
                <a:moveTo>
                  <a:pt x="5" y="42"/>
                </a:moveTo>
                <a:lnTo>
                  <a:pt x="5" y="42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5" y="5"/>
                </a:lnTo>
                <a:lnTo>
                  <a:pt x="5" y="5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5"/>
                </a:lnTo>
                <a:lnTo>
                  <a:pt x="33" y="5"/>
                </a:lnTo>
                <a:lnTo>
                  <a:pt x="39" y="14"/>
                </a:lnTo>
                <a:lnTo>
                  <a:pt x="39" y="25"/>
                </a:lnTo>
                <a:lnTo>
                  <a:pt x="5" y="25"/>
                </a:lnTo>
                <a:lnTo>
                  <a:pt x="5" y="25"/>
                </a:lnTo>
                <a:lnTo>
                  <a:pt x="8" y="33"/>
                </a:lnTo>
                <a:lnTo>
                  <a:pt x="11" y="39"/>
                </a:lnTo>
                <a:lnTo>
                  <a:pt x="17" y="42"/>
                </a:lnTo>
                <a:lnTo>
                  <a:pt x="19" y="44"/>
                </a:lnTo>
                <a:lnTo>
                  <a:pt x="19" y="44"/>
                </a:lnTo>
                <a:lnTo>
                  <a:pt x="28" y="42"/>
                </a:lnTo>
                <a:lnTo>
                  <a:pt x="33" y="36"/>
                </a:lnTo>
                <a:lnTo>
                  <a:pt x="39" y="36"/>
                </a:lnTo>
                <a:lnTo>
                  <a:pt x="39" y="36"/>
                </a:lnTo>
                <a:lnTo>
                  <a:pt x="33" y="44"/>
                </a:lnTo>
                <a:lnTo>
                  <a:pt x="33" y="44"/>
                </a:lnTo>
                <a:lnTo>
                  <a:pt x="28" y="47"/>
                </a:lnTo>
                <a:lnTo>
                  <a:pt x="19" y="47"/>
                </a:lnTo>
                <a:lnTo>
                  <a:pt x="19" y="47"/>
                </a:lnTo>
                <a:lnTo>
                  <a:pt x="11" y="44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" name="Freeform 1691"/>
          <p:cNvSpPr>
            <a:spLocks/>
          </p:cNvSpPr>
          <p:nvPr/>
        </p:nvSpPr>
        <p:spPr bwMode="auto">
          <a:xfrm>
            <a:off x="4508789" y="3891495"/>
            <a:ext cx="43168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8" y="19"/>
              </a:cxn>
              <a:cxn ang="0">
                <a:pos x="28" y="19"/>
              </a:cxn>
              <a:cxn ang="0">
                <a:pos x="26" y="11"/>
              </a:cxn>
              <a:cxn ang="0">
                <a:pos x="23" y="5"/>
              </a:cxn>
              <a:cxn ang="0">
                <a:pos x="20" y="2"/>
              </a:cxn>
              <a:cxn ang="0">
                <a:pos x="14" y="0"/>
              </a:cxn>
              <a:cxn ang="0">
                <a:pos x="14" y="0"/>
              </a:cxn>
              <a:cxn ang="0">
                <a:pos x="9" y="2"/>
              </a:cxn>
              <a:cxn ang="0">
                <a:pos x="6" y="5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28" h="19">
                <a:moveTo>
                  <a:pt x="0" y="19"/>
                </a:moveTo>
                <a:lnTo>
                  <a:pt x="28" y="19"/>
                </a:lnTo>
                <a:lnTo>
                  <a:pt x="28" y="19"/>
                </a:lnTo>
                <a:lnTo>
                  <a:pt x="26" y="11"/>
                </a:lnTo>
                <a:lnTo>
                  <a:pt x="23" y="5"/>
                </a:lnTo>
                <a:lnTo>
                  <a:pt x="20" y="2"/>
                </a:lnTo>
                <a:lnTo>
                  <a:pt x="14" y="0"/>
                </a:lnTo>
                <a:lnTo>
                  <a:pt x="14" y="0"/>
                </a:lnTo>
                <a:lnTo>
                  <a:pt x="9" y="2"/>
                </a:lnTo>
                <a:lnTo>
                  <a:pt x="6" y="5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" name="Freeform 1692"/>
          <p:cNvSpPr>
            <a:spLocks/>
          </p:cNvSpPr>
          <p:nvPr/>
        </p:nvSpPr>
        <p:spPr bwMode="auto">
          <a:xfrm>
            <a:off x="4328410" y="3894397"/>
            <a:ext cx="16959" cy="56593"/>
          </a:xfrm>
          <a:custGeom>
            <a:avLst/>
            <a:gdLst/>
            <a:ahLst/>
            <a:cxnLst>
              <a:cxn ang="0">
                <a:pos x="3" y="28"/>
              </a:cxn>
              <a:cxn ang="0">
                <a:pos x="3" y="28"/>
              </a:cxn>
              <a:cxn ang="0">
                <a:pos x="3" y="17"/>
              </a:cxn>
              <a:cxn ang="0">
                <a:pos x="3" y="17"/>
              </a:cxn>
              <a:cxn ang="0">
                <a:pos x="3" y="17"/>
              </a:cxn>
              <a:cxn ang="0">
                <a:pos x="5" y="0"/>
              </a:cxn>
              <a:cxn ang="0">
                <a:pos x="5" y="0"/>
              </a:cxn>
              <a:cxn ang="0">
                <a:pos x="11" y="9"/>
              </a:cxn>
              <a:cxn ang="0">
                <a:pos x="11" y="17"/>
              </a:cxn>
              <a:cxn ang="0">
                <a:pos x="11" y="17"/>
              </a:cxn>
              <a:cxn ang="0">
                <a:pos x="8" y="31"/>
              </a:cxn>
              <a:cxn ang="0">
                <a:pos x="5" y="37"/>
              </a:cxn>
              <a:cxn ang="0">
                <a:pos x="0" y="39"/>
              </a:cxn>
              <a:cxn ang="0">
                <a:pos x="3" y="28"/>
              </a:cxn>
            </a:cxnLst>
            <a:rect l="0" t="0" r="r" b="b"/>
            <a:pathLst>
              <a:path w="11" h="39">
                <a:moveTo>
                  <a:pt x="3" y="28"/>
                </a:moveTo>
                <a:lnTo>
                  <a:pt x="3" y="28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5" y="0"/>
                </a:lnTo>
                <a:lnTo>
                  <a:pt x="5" y="0"/>
                </a:lnTo>
                <a:lnTo>
                  <a:pt x="11" y="9"/>
                </a:lnTo>
                <a:lnTo>
                  <a:pt x="11" y="17"/>
                </a:lnTo>
                <a:lnTo>
                  <a:pt x="11" y="17"/>
                </a:lnTo>
                <a:lnTo>
                  <a:pt x="8" y="31"/>
                </a:lnTo>
                <a:lnTo>
                  <a:pt x="5" y="37"/>
                </a:lnTo>
                <a:lnTo>
                  <a:pt x="0" y="39"/>
                </a:lnTo>
                <a:lnTo>
                  <a:pt x="3" y="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" name="Freeform 1693"/>
          <p:cNvSpPr>
            <a:spLocks/>
          </p:cNvSpPr>
          <p:nvPr/>
        </p:nvSpPr>
        <p:spPr bwMode="auto">
          <a:xfrm>
            <a:off x="4328410" y="3894397"/>
            <a:ext cx="16959" cy="56593"/>
          </a:xfrm>
          <a:custGeom>
            <a:avLst/>
            <a:gdLst/>
            <a:ahLst/>
            <a:cxnLst>
              <a:cxn ang="0">
                <a:pos x="3" y="28"/>
              </a:cxn>
              <a:cxn ang="0">
                <a:pos x="3" y="28"/>
              </a:cxn>
              <a:cxn ang="0">
                <a:pos x="3" y="17"/>
              </a:cxn>
              <a:cxn ang="0">
                <a:pos x="3" y="17"/>
              </a:cxn>
              <a:cxn ang="0">
                <a:pos x="3" y="17"/>
              </a:cxn>
              <a:cxn ang="0">
                <a:pos x="5" y="0"/>
              </a:cxn>
              <a:cxn ang="0">
                <a:pos x="5" y="0"/>
              </a:cxn>
              <a:cxn ang="0">
                <a:pos x="11" y="9"/>
              </a:cxn>
              <a:cxn ang="0">
                <a:pos x="11" y="17"/>
              </a:cxn>
              <a:cxn ang="0">
                <a:pos x="11" y="17"/>
              </a:cxn>
              <a:cxn ang="0">
                <a:pos x="8" y="31"/>
              </a:cxn>
              <a:cxn ang="0">
                <a:pos x="5" y="37"/>
              </a:cxn>
              <a:cxn ang="0">
                <a:pos x="0" y="39"/>
              </a:cxn>
              <a:cxn ang="0">
                <a:pos x="3" y="28"/>
              </a:cxn>
            </a:cxnLst>
            <a:rect l="0" t="0" r="r" b="b"/>
            <a:pathLst>
              <a:path w="11" h="39">
                <a:moveTo>
                  <a:pt x="3" y="28"/>
                </a:moveTo>
                <a:lnTo>
                  <a:pt x="3" y="28"/>
                </a:lnTo>
                <a:lnTo>
                  <a:pt x="3" y="17"/>
                </a:lnTo>
                <a:lnTo>
                  <a:pt x="3" y="17"/>
                </a:lnTo>
                <a:lnTo>
                  <a:pt x="3" y="17"/>
                </a:lnTo>
                <a:lnTo>
                  <a:pt x="5" y="0"/>
                </a:lnTo>
                <a:lnTo>
                  <a:pt x="5" y="0"/>
                </a:lnTo>
                <a:lnTo>
                  <a:pt x="11" y="9"/>
                </a:lnTo>
                <a:lnTo>
                  <a:pt x="11" y="17"/>
                </a:lnTo>
                <a:lnTo>
                  <a:pt x="11" y="17"/>
                </a:lnTo>
                <a:lnTo>
                  <a:pt x="8" y="31"/>
                </a:lnTo>
                <a:lnTo>
                  <a:pt x="5" y="37"/>
                </a:lnTo>
                <a:lnTo>
                  <a:pt x="0" y="39"/>
                </a:lnTo>
                <a:lnTo>
                  <a:pt x="3" y="2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" name="Freeform 1694"/>
          <p:cNvSpPr>
            <a:spLocks/>
          </p:cNvSpPr>
          <p:nvPr/>
        </p:nvSpPr>
        <p:spPr bwMode="auto">
          <a:xfrm>
            <a:off x="4271367" y="3887141"/>
            <a:ext cx="57043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9" y="5"/>
              </a:cxn>
              <a:cxn ang="0">
                <a:pos x="14" y="0"/>
              </a:cxn>
              <a:cxn ang="0">
                <a:pos x="26" y="0"/>
              </a:cxn>
              <a:cxn ang="0">
                <a:pos x="26" y="0"/>
              </a:cxn>
              <a:cxn ang="0">
                <a:pos x="37" y="3"/>
              </a:cxn>
              <a:cxn ang="0">
                <a:pos x="37" y="8"/>
              </a:cxn>
              <a:cxn ang="0">
                <a:pos x="37" y="8"/>
              </a:cxn>
              <a:cxn ang="0">
                <a:pos x="31" y="5"/>
              </a:cxn>
              <a:cxn ang="0">
                <a:pos x="26" y="3"/>
              </a:cxn>
              <a:cxn ang="0">
                <a:pos x="26" y="3"/>
              </a:cxn>
              <a:cxn ang="0">
                <a:pos x="20" y="5"/>
              </a:cxn>
              <a:cxn ang="0">
                <a:pos x="14" y="8"/>
              </a:cxn>
              <a:cxn ang="0">
                <a:pos x="9" y="14"/>
              </a:cxn>
              <a:cxn ang="0">
                <a:pos x="9" y="22"/>
              </a:cxn>
              <a:cxn ang="0">
                <a:pos x="9" y="22"/>
              </a:cxn>
              <a:cxn ang="0">
                <a:pos x="9" y="33"/>
              </a:cxn>
              <a:cxn ang="0">
                <a:pos x="14" y="39"/>
              </a:cxn>
              <a:cxn ang="0">
                <a:pos x="17" y="42"/>
              </a:cxn>
              <a:cxn ang="0">
                <a:pos x="26" y="42"/>
              </a:cxn>
              <a:cxn ang="0">
                <a:pos x="26" y="42"/>
              </a:cxn>
              <a:cxn ang="0">
                <a:pos x="26" y="42"/>
              </a:cxn>
              <a:cxn ang="0">
                <a:pos x="31" y="42"/>
              </a:cxn>
              <a:cxn ang="0">
                <a:pos x="31" y="47"/>
              </a:cxn>
              <a:cxn ang="0">
                <a:pos x="31" y="47"/>
              </a:cxn>
              <a:cxn ang="0">
                <a:pos x="26" y="47"/>
              </a:cxn>
              <a:cxn ang="0">
                <a:pos x="26" y="47"/>
              </a:cxn>
              <a:cxn ang="0">
                <a:pos x="14" y="44"/>
              </a:cxn>
              <a:cxn ang="0">
                <a:pos x="6" y="42"/>
              </a:cxn>
              <a:cxn ang="0">
                <a:pos x="3" y="33"/>
              </a:cxn>
              <a:cxn ang="0">
                <a:pos x="0" y="22"/>
              </a:cxn>
            </a:cxnLst>
            <a:rect l="0" t="0" r="r" b="b"/>
            <a:pathLst>
              <a:path w="37" h="47">
                <a:moveTo>
                  <a:pt x="0" y="22"/>
                </a:moveTo>
                <a:lnTo>
                  <a:pt x="0" y="22"/>
                </a:lnTo>
                <a:lnTo>
                  <a:pt x="3" y="14"/>
                </a:lnTo>
                <a:lnTo>
                  <a:pt x="9" y="5"/>
                </a:lnTo>
                <a:lnTo>
                  <a:pt x="14" y="0"/>
                </a:lnTo>
                <a:lnTo>
                  <a:pt x="26" y="0"/>
                </a:lnTo>
                <a:lnTo>
                  <a:pt x="26" y="0"/>
                </a:lnTo>
                <a:lnTo>
                  <a:pt x="37" y="3"/>
                </a:lnTo>
                <a:lnTo>
                  <a:pt x="37" y="8"/>
                </a:lnTo>
                <a:lnTo>
                  <a:pt x="37" y="8"/>
                </a:lnTo>
                <a:lnTo>
                  <a:pt x="31" y="5"/>
                </a:lnTo>
                <a:lnTo>
                  <a:pt x="26" y="3"/>
                </a:lnTo>
                <a:lnTo>
                  <a:pt x="26" y="3"/>
                </a:lnTo>
                <a:lnTo>
                  <a:pt x="20" y="5"/>
                </a:lnTo>
                <a:lnTo>
                  <a:pt x="14" y="8"/>
                </a:lnTo>
                <a:lnTo>
                  <a:pt x="9" y="14"/>
                </a:lnTo>
                <a:lnTo>
                  <a:pt x="9" y="22"/>
                </a:lnTo>
                <a:lnTo>
                  <a:pt x="9" y="22"/>
                </a:lnTo>
                <a:lnTo>
                  <a:pt x="9" y="33"/>
                </a:lnTo>
                <a:lnTo>
                  <a:pt x="14" y="39"/>
                </a:lnTo>
                <a:lnTo>
                  <a:pt x="17" y="42"/>
                </a:lnTo>
                <a:lnTo>
                  <a:pt x="26" y="42"/>
                </a:lnTo>
                <a:lnTo>
                  <a:pt x="26" y="42"/>
                </a:lnTo>
                <a:lnTo>
                  <a:pt x="26" y="42"/>
                </a:lnTo>
                <a:lnTo>
                  <a:pt x="31" y="42"/>
                </a:lnTo>
                <a:lnTo>
                  <a:pt x="31" y="47"/>
                </a:lnTo>
                <a:lnTo>
                  <a:pt x="31" y="47"/>
                </a:lnTo>
                <a:lnTo>
                  <a:pt x="26" y="47"/>
                </a:lnTo>
                <a:lnTo>
                  <a:pt x="26" y="47"/>
                </a:lnTo>
                <a:lnTo>
                  <a:pt x="14" y="44"/>
                </a:lnTo>
                <a:lnTo>
                  <a:pt x="6" y="42"/>
                </a:lnTo>
                <a:lnTo>
                  <a:pt x="3" y="33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" name="Freeform 1695"/>
          <p:cNvSpPr>
            <a:spLocks/>
          </p:cNvSpPr>
          <p:nvPr/>
        </p:nvSpPr>
        <p:spPr bwMode="auto">
          <a:xfrm>
            <a:off x="4271367" y="3887141"/>
            <a:ext cx="57043" cy="68202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3" y="14"/>
              </a:cxn>
              <a:cxn ang="0">
                <a:pos x="9" y="5"/>
              </a:cxn>
              <a:cxn ang="0">
                <a:pos x="14" y="0"/>
              </a:cxn>
              <a:cxn ang="0">
                <a:pos x="26" y="0"/>
              </a:cxn>
              <a:cxn ang="0">
                <a:pos x="26" y="0"/>
              </a:cxn>
              <a:cxn ang="0">
                <a:pos x="37" y="3"/>
              </a:cxn>
              <a:cxn ang="0">
                <a:pos x="37" y="8"/>
              </a:cxn>
              <a:cxn ang="0">
                <a:pos x="37" y="8"/>
              </a:cxn>
              <a:cxn ang="0">
                <a:pos x="31" y="5"/>
              </a:cxn>
              <a:cxn ang="0">
                <a:pos x="26" y="3"/>
              </a:cxn>
              <a:cxn ang="0">
                <a:pos x="26" y="3"/>
              </a:cxn>
              <a:cxn ang="0">
                <a:pos x="20" y="5"/>
              </a:cxn>
              <a:cxn ang="0">
                <a:pos x="14" y="8"/>
              </a:cxn>
              <a:cxn ang="0">
                <a:pos x="9" y="14"/>
              </a:cxn>
              <a:cxn ang="0">
                <a:pos x="9" y="22"/>
              </a:cxn>
              <a:cxn ang="0">
                <a:pos x="9" y="22"/>
              </a:cxn>
              <a:cxn ang="0">
                <a:pos x="9" y="33"/>
              </a:cxn>
              <a:cxn ang="0">
                <a:pos x="14" y="39"/>
              </a:cxn>
              <a:cxn ang="0">
                <a:pos x="17" y="42"/>
              </a:cxn>
              <a:cxn ang="0">
                <a:pos x="26" y="42"/>
              </a:cxn>
              <a:cxn ang="0">
                <a:pos x="26" y="42"/>
              </a:cxn>
              <a:cxn ang="0">
                <a:pos x="26" y="42"/>
              </a:cxn>
              <a:cxn ang="0">
                <a:pos x="31" y="42"/>
              </a:cxn>
              <a:cxn ang="0">
                <a:pos x="31" y="47"/>
              </a:cxn>
              <a:cxn ang="0">
                <a:pos x="31" y="47"/>
              </a:cxn>
              <a:cxn ang="0">
                <a:pos x="26" y="47"/>
              </a:cxn>
              <a:cxn ang="0">
                <a:pos x="26" y="47"/>
              </a:cxn>
              <a:cxn ang="0">
                <a:pos x="14" y="44"/>
              </a:cxn>
              <a:cxn ang="0">
                <a:pos x="6" y="42"/>
              </a:cxn>
              <a:cxn ang="0">
                <a:pos x="3" y="33"/>
              </a:cxn>
              <a:cxn ang="0">
                <a:pos x="0" y="22"/>
              </a:cxn>
            </a:cxnLst>
            <a:rect l="0" t="0" r="r" b="b"/>
            <a:pathLst>
              <a:path w="37" h="47">
                <a:moveTo>
                  <a:pt x="0" y="22"/>
                </a:moveTo>
                <a:lnTo>
                  <a:pt x="0" y="22"/>
                </a:lnTo>
                <a:lnTo>
                  <a:pt x="3" y="14"/>
                </a:lnTo>
                <a:lnTo>
                  <a:pt x="9" y="5"/>
                </a:lnTo>
                <a:lnTo>
                  <a:pt x="14" y="0"/>
                </a:lnTo>
                <a:lnTo>
                  <a:pt x="26" y="0"/>
                </a:lnTo>
                <a:lnTo>
                  <a:pt x="26" y="0"/>
                </a:lnTo>
                <a:lnTo>
                  <a:pt x="37" y="3"/>
                </a:lnTo>
                <a:lnTo>
                  <a:pt x="37" y="8"/>
                </a:lnTo>
                <a:lnTo>
                  <a:pt x="37" y="8"/>
                </a:lnTo>
                <a:lnTo>
                  <a:pt x="31" y="5"/>
                </a:lnTo>
                <a:lnTo>
                  <a:pt x="26" y="3"/>
                </a:lnTo>
                <a:lnTo>
                  <a:pt x="26" y="3"/>
                </a:lnTo>
                <a:lnTo>
                  <a:pt x="20" y="5"/>
                </a:lnTo>
                <a:lnTo>
                  <a:pt x="14" y="8"/>
                </a:lnTo>
                <a:lnTo>
                  <a:pt x="9" y="14"/>
                </a:lnTo>
                <a:lnTo>
                  <a:pt x="9" y="22"/>
                </a:lnTo>
                <a:lnTo>
                  <a:pt x="9" y="22"/>
                </a:lnTo>
                <a:lnTo>
                  <a:pt x="9" y="33"/>
                </a:lnTo>
                <a:lnTo>
                  <a:pt x="14" y="39"/>
                </a:lnTo>
                <a:lnTo>
                  <a:pt x="17" y="42"/>
                </a:lnTo>
                <a:lnTo>
                  <a:pt x="26" y="42"/>
                </a:lnTo>
                <a:lnTo>
                  <a:pt x="26" y="42"/>
                </a:lnTo>
                <a:lnTo>
                  <a:pt x="26" y="42"/>
                </a:lnTo>
                <a:lnTo>
                  <a:pt x="31" y="42"/>
                </a:lnTo>
                <a:lnTo>
                  <a:pt x="31" y="47"/>
                </a:lnTo>
                <a:lnTo>
                  <a:pt x="31" y="47"/>
                </a:lnTo>
                <a:lnTo>
                  <a:pt x="26" y="47"/>
                </a:lnTo>
                <a:lnTo>
                  <a:pt x="26" y="47"/>
                </a:lnTo>
                <a:lnTo>
                  <a:pt x="14" y="44"/>
                </a:lnTo>
                <a:lnTo>
                  <a:pt x="6" y="42"/>
                </a:lnTo>
                <a:lnTo>
                  <a:pt x="3" y="33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" name="Freeform 1696"/>
          <p:cNvSpPr>
            <a:spLocks noEditPoints="1"/>
          </p:cNvSpPr>
          <p:nvPr/>
        </p:nvSpPr>
        <p:spPr bwMode="auto">
          <a:xfrm>
            <a:off x="4323785" y="3894397"/>
            <a:ext cx="12334" cy="56593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0" y="34"/>
              </a:cxn>
              <a:cxn ang="0">
                <a:pos x="6" y="28"/>
              </a:cxn>
              <a:cxn ang="0">
                <a:pos x="3" y="39"/>
              </a:cxn>
              <a:cxn ang="0">
                <a:pos x="3" y="39"/>
              </a:cxn>
              <a:cxn ang="0">
                <a:pos x="0" y="39"/>
              </a:cxn>
              <a:cxn ang="0">
                <a:pos x="0" y="34"/>
              </a:cxn>
              <a:cxn ang="0">
                <a:pos x="6" y="9"/>
              </a:cxn>
              <a:cxn ang="0">
                <a:pos x="6" y="0"/>
              </a:cxn>
              <a:cxn ang="0">
                <a:pos x="6" y="0"/>
              </a:cxn>
              <a:cxn ang="0">
                <a:pos x="8" y="0"/>
              </a:cxn>
              <a:cxn ang="0">
                <a:pos x="6" y="17"/>
              </a:cxn>
              <a:cxn ang="0">
                <a:pos x="6" y="17"/>
              </a:cxn>
              <a:cxn ang="0">
                <a:pos x="6" y="9"/>
              </a:cxn>
            </a:cxnLst>
            <a:rect l="0" t="0" r="r" b="b"/>
            <a:pathLst>
              <a:path w="8" h="39">
                <a:moveTo>
                  <a:pt x="0" y="34"/>
                </a:moveTo>
                <a:lnTo>
                  <a:pt x="0" y="34"/>
                </a:lnTo>
                <a:lnTo>
                  <a:pt x="6" y="28"/>
                </a:lnTo>
                <a:lnTo>
                  <a:pt x="3" y="39"/>
                </a:lnTo>
                <a:lnTo>
                  <a:pt x="3" y="39"/>
                </a:lnTo>
                <a:lnTo>
                  <a:pt x="0" y="39"/>
                </a:lnTo>
                <a:lnTo>
                  <a:pt x="0" y="34"/>
                </a:lnTo>
                <a:close/>
                <a:moveTo>
                  <a:pt x="6" y="9"/>
                </a:moveTo>
                <a:lnTo>
                  <a:pt x="6" y="0"/>
                </a:lnTo>
                <a:lnTo>
                  <a:pt x="6" y="0"/>
                </a:lnTo>
                <a:lnTo>
                  <a:pt x="8" y="0"/>
                </a:lnTo>
                <a:lnTo>
                  <a:pt x="6" y="17"/>
                </a:lnTo>
                <a:lnTo>
                  <a:pt x="6" y="17"/>
                </a:lnTo>
                <a:lnTo>
                  <a:pt x="6" y="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" name="Freeform 1697"/>
          <p:cNvSpPr>
            <a:spLocks/>
          </p:cNvSpPr>
          <p:nvPr/>
        </p:nvSpPr>
        <p:spPr bwMode="auto">
          <a:xfrm>
            <a:off x="4323785" y="3935028"/>
            <a:ext cx="9250" cy="15962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6" y="0"/>
              </a:cxn>
              <a:cxn ang="0">
                <a:pos x="3" y="11"/>
              </a:cxn>
              <a:cxn ang="0">
                <a:pos x="3" y="11"/>
              </a:cxn>
              <a:cxn ang="0">
                <a:pos x="0" y="11"/>
              </a:cxn>
              <a:cxn ang="0">
                <a:pos x="0" y="6"/>
              </a:cxn>
            </a:cxnLst>
            <a:rect l="0" t="0" r="r" b="b"/>
            <a:pathLst>
              <a:path w="6" h="11">
                <a:moveTo>
                  <a:pt x="0" y="6"/>
                </a:moveTo>
                <a:lnTo>
                  <a:pt x="0" y="6"/>
                </a:lnTo>
                <a:lnTo>
                  <a:pt x="6" y="0"/>
                </a:lnTo>
                <a:lnTo>
                  <a:pt x="3" y="11"/>
                </a:lnTo>
                <a:lnTo>
                  <a:pt x="3" y="11"/>
                </a:lnTo>
                <a:lnTo>
                  <a:pt x="0" y="11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" name="Freeform 1698"/>
          <p:cNvSpPr>
            <a:spLocks/>
          </p:cNvSpPr>
          <p:nvPr/>
        </p:nvSpPr>
        <p:spPr bwMode="auto">
          <a:xfrm>
            <a:off x="4333035" y="3894397"/>
            <a:ext cx="3083" cy="24669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17"/>
              </a:cxn>
              <a:cxn ang="0">
                <a:pos x="0" y="17"/>
              </a:cxn>
              <a:cxn ang="0">
                <a:pos x="0" y="9"/>
              </a:cxn>
            </a:cxnLst>
            <a:rect l="0" t="0" r="r" b="b"/>
            <a:pathLst>
              <a:path w="2" h="17">
                <a:moveTo>
                  <a:pt x="0" y="9"/>
                </a:move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17"/>
                </a:lnTo>
                <a:lnTo>
                  <a:pt x="0" y="17"/>
                </a:lnTo>
                <a:lnTo>
                  <a:pt x="0" y="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1" name="Freeform 1699"/>
          <p:cNvSpPr>
            <a:spLocks noEditPoints="1"/>
          </p:cNvSpPr>
          <p:nvPr/>
        </p:nvSpPr>
        <p:spPr bwMode="auto">
          <a:xfrm>
            <a:off x="4319160" y="3891495"/>
            <a:ext cx="13875" cy="63848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3" y="36"/>
              </a:cxn>
              <a:cxn ang="0">
                <a:pos x="3" y="41"/>
              </a:cxn>
              <a:cxn ang="0">
                <a:pos x="3" y="41"/>
              </a:cxn>
              <a:cxn ang="0">
                <a:pos x="0" y="44"/>
              </a:cxn>
              <a:cxn ang="0">
                <a:pos x="0" y="39"/>
              </a:cxn>
              <a:cxn ang="0">
                <a:pos x="6" y="5"/>
              </a:cxn>
              <a:cxn ang="0">
                <a:pos x="6" y="0"/>
              </a:cxn>
              <a:cxn ang="0">
                <a:pos x="6" y="0"/>
              </a:cxn>
              <a:cxn ang="0">
                <a:pos x="9" y="2"/>
              </a:cxn>
              <a:cxn ang="0">
                <a:pos x="9" y="11"/>
              </a:cxn>
              <a:cxn ang="0">
                <a:pos x="9" y="11"/>
              </a:cxn>
              <a:cxn ang="0">
                <a:pos x="6" y="5"/>
              </a:cxn>
            </a:cxnLst>
            <a:rect l="0" t="0" r="r" b="b"/>
            <a:pathLst>
              <a:path w="9" h="44">
                <a:moveTo>
                  <a:pt x="0" y="39"/>
                </a:moveTo>
                <a:lnTo>
                  <a:pt x="0" y="39"/>
                </a:lnTo>
                <a:lnTo>
                  <a:pt x="3" y="36"/>
                </a:lnTo>
                <a:lnTo>
                  <a:pt x="3" y="41"/>
                </a:lnTo>
                <a:lnTo>
                  <a:pt x="3" y="41"/>
                </a:lnTo>
                <a:lnTo>
                  <a:pt x="0" y="44"/>
                </a:lnTo>
                <a:lnTo>
                  <a:pt x="0" y="39"/>
                </a:lnTo>
                <a:close/>
                <a:moveTo>
                  <a:pt x="6" y="5"/>
                </a:moveTo>
                <a:lnTo>
                  <a:pt x="6" y="0"/>
                </a:lnTo>
                <a:lnTo>
                  <a:pt x="6" y="0"/>
                </a:lnTo>
                <a:lnTo>
                  <a:pt x="9" y="2"/>
                </a:lnTo>
                <a:lnTo>
                  <a:pt x="9" y="11"/>
                </a:lnTo>
                <a:lnTo>
                  <a:pt x="9" y="11"/>
                </a:lnTo>
                <a:lnTo>
                  <a:pt x="6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2" name="Freeform 1700"/>
          <p:cNvSpPr>
            <a:spLocks/>
          </p:cNvSpPr>
          <p:nvPr/>
        </p:nvSpPr>
        <p:spPr bwMode="auto">
          <a:xfrm>
            <a:off x="4319160" y="3943734"/>
            <a:ext cx="4625" cy="11609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8"/>
              </a:cxn>
              <a:cxn ang="0">
                <a:pos x="0" y="3"/>
              </a:cxn>
            </a:cxnLst>
            <a:rect l="0" t="0" r="r" b="b"/>
            <a:pathLst>
              <a:path w="3" h="8">
                <a:moveTo>
                  <a:pt x="0" y="3"/>
                </a:moveTo>
                <a:lnTo>
                  <a:pt x="0" y="3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8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3" name="Freeform 1701"/>
          <p:cNvSpPr>
            <a:spLocks/>
          </p:cNvSpPr>
          <p:nvPr/>
        </p:nvSpPr>
        <p:spPr bwMode="auto">
          <a:xfrm>
            <a:off x="4328410" y="3891495"/>
            <a:ext cx="4625" cy="1596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3" y="2"/>
              </a:cxn>
              <a:cxn ang="0">
                <a:pos x="3" y="11"/>
              </a:cxn>
              <a:cxn ang="0">
                <a:pos x="3" y="11"/>
              </a:cxn>
              <a:cxn ang="0">
                <a:pos x="0" y="5"/>
              </a:cxn>
            </a:cxnLst>
            <a:rect l="0" t="0" r="r" b="b"/>
            <a:pathLst>
              <a:path w="3" h="11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3" y="2"/>
                </a:lnTo>
                <a:lnTo>
                  <a:pt x="3" y="11"/>
                </a:lnTo>
                <a:lnTo>
                  <a:pt x="3" y="11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4" name="Freeform 1702"/>
          <p:cNvSpPr>
            <a:spLocks/>
          </p:cNvSpPr>
          <p:nvPr/>
        </p:nvSpPr>
        <p:spPr bwMode="auto">
          <a:xfrm>
            <a:off x="5489311" y="3887141"/>
            <a:ext cx="55501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47"/>
              </a:cxn>
              <a:cxn ang="0">
                <a:pos x="0" y="47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1" y="0"/>
              </a:cxn>
              <a:cxn ang="0">
                <a:pos x="34" y="3"/>
              </a:cxn>
              <a:cxn ang="0">
                <a:pos x="34" y="3"/>
              </a:cxn>
              <a:cxn ang="0">
                <a:pos x="36" y="8"/>
              </a:cxn>
              <a:cxn ang="0">
                <a:pos x="36" y="14"/>
              </a:cxn>
              <a:cxn ang="0">
                <a:pos x="36" y="47"/>
              </a:cxn>
              <a:cxn ang="0">
                <a:pos x="31" y="47"/>
              </a:cxn>
            </a:cxnLst>
            <a:rect l="0" t="0" r="r" b="b"/>
            <a:pathLst>
              <a:path w="36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5"/>
                </a:lnTo>
                <a:lnTo>
                  <a:pt x="14" y="5"/>
                </a:lnTo>
                <a:lnTo>
                  <a:pt x="6" y="11"/>
                </a:lnTo>
                <a:lnTo>
                  <a:pt x="6" y="47"/>
                </a:lnTo>
                <a:lnTo>
                  <a:pt x="0" y="47"/>
                </a:ln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1" y="0"/>
                </a:lnTo>
                <a:lnTo>
                  <a:pt x="34" y="3"/>
                </a:lnTo>
                <a:lnTo>
                  <a:pt x="34" y="3"/>
                </a:lnTo>
                <a:lnTo>
                  <a:pt x="36" y="8"/>
                </a:lnTo>
                <a:lnTo>
                  <a:pt x="36" y="14"/>
                </a:lnTo>
                <a:lnTo>
                  <a:pt x="36" y="47"/>
                </a:lnTo>
                <a:lnTo>
                  <a:pt x="31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5" name="Freeform 1703"/>
          <p:cNvSpPr>
            <a:spLocks/>
          </p:cNvSpPr>
          <p:nvPr/>
        </p:nvSpPr>
        <p:spPr bwMode="auto">
          <a:xfrm>
            <a:off x="5489311" y="3887141"/>
            <a:ext cx="55501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5"/>
              </a:cxn>
              <a:cxn ang="0">
                <a:pos x="14" y="5"/>
              </a:cxn>
              <a:cxn ang="0">
                <a:pos x="6" y="11"/>
              </a:cxn>
              <a:cxn ang="0">
                <a:pos x="6" y="47"/>
              </a:cxn>
              <a:cxn ang="0">
                <a:pos x="0" y="47"/>
              </a:cxn>
              <a:cxn ang="0">
                <a:pos x="0" y="0"/>
              </a:cxn>
              <a:cxn ang="0">
                <a:pos x="6" y="0"/>
              </a:cxn>
              <a:cxn ang="0">
                <a:pos x="6" y="5"/>
              </a:cxn>
              <a:cxn ang="0">
                <a:pos x="6" y="5"/>
              </a:cxn>
              <a:cxn ang="0">
                <a:pos x="6" y="5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31" y="0"/>
              </a:cxn>
              <a:cxn ang="0">
                <a:pos x="34" y="3"/>
              </a:cxn>
              <a:cxn ang="0">
                <a:pos x="34" y="3"/>
              </a:cxn>
              <a:cxn ang="0">
                <a:pos x="36" y="8"/>
              </a:cxn>
              <a:cxn ang="0">
                <a:pos x="36" y="14"/>
              </a:cxn>
              <a:cxn ang="0">
                <a:pos x="36" y="47"/>
              </a:cxn>
              <a:cxn ang="0">
                <a:pos x="31" y="47"/>
              </a:cxn>
            </a:cxnLst>
            <a:rect l="0" t="0" r="r" b="b"/>
            <a:pathLst>
              <a:path w="36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5"/>
                </a:lnTo>
                <a:lnTo>
                  <a:pt x="14" y="5"/>
                </a:lnTo>
                <a:lnTo>
                  <a:pt x="6" y="11"/>
                </a:lnTo>
                <a:lnTo>
                  <a:pt x="6" y="47"/>
                </a:lnTo>
                <a:lnTo>
                  <a:pt x="0" y="47"/>
                </a:lnTo>
                <a:lnTo>
                  <a:pt x="0" y="0"/>
                </a:lnTo>
                <a:lnTo>
                  <a:pt x="6" y="0"/>
                </a:lnTo>
                <a:lnTo>
                  <a:pt x="6" y="5"/>
                </a:lnTo>
                <a:lnTo>
                  <a:pt x="6" y="5"/>
                </a:lnTo>
                <a:lnTo>
                  <a:pt x="6" y="5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31" y="0"/>
                </a:lnTo>
                <a:lnTo>
                  <a:pt x="34" y="3"/>
                </a:lnTo>
                <a:lnTo>
                  <a:pt x="34" y="3"/>
                </a:lnTo>
                <a:lnTo>
                  <a:pt x="36" y="8"/>
                </a:lnTo>
                <a:lnTo>
                  <a:pt x="36" y="14"/>
                </a:lnTo>
                <a:lnTo>
                  <a:pt x="36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6" name="Freeform 1704"/>
          <p:cNvSpPr>
            <a:spLocks/>
          </p:cNvSpPr>
          <p:nvPr/>
        </p:nvSpPr>
        <p:spPr bwMode="auto">
          <a:xfrm>
            <a:off x="5295057" y="3887141"/>
            <a:ext cx="26209" cy="246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17" y="3"/>
              </a:cxn>
              <a:cxn ang="0">
                <a:pos x="17" y="3"/>
              </a:cxn>
              <a:cxn ang="0">
                <a:pos x="0" y="17"/>
              </a:cxn>
              <a:cxn ang="0">
                <a:pos x="0" y="0"/>
              </a:cxn>
            </a:cxnLst>
            <a:rect l="0" t="0" r="r" b="b"/>
            <a:pathLst>
              <a:path w="17" h="17">
                <a:moveTo>
                  <a:pt x="0" y="0"/>
                </a:moveTo>
                <a:lnTo>
                  <a:pt x="8" y="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0" y="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" name="Freeform 1705"/>
          <p:cNvSpPr>
            <a:spLocks/>
          </p:cNvSpPr>
          <p:nvPr/>
        </p:nvSpPr>
        <p:spPr bwMode="auto">
          <a:xfrm>
            <a:off x="5295057" y="3887141"/>
            <a:ext cx="26209" cy="2466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0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17" y="3"/>
              </a:cxn>
              <a:cxn ang="0">
                <a:pos x="17" y="3"/>
              </a:cxn>
              <a:cxn ang="0">
                <a:pos x="0" y="17"/>
              </a:cxn>
              <a:cxn ang="0">
                <a:pos x="0" y="0"/>
              </a:cxn>
            </a:cxnLst>
            <a:rect l="0" t="0" r="r" b="b"/>
            <a:pathLst>
              <a:path w="17" h="17">
                <a:moveTo>
                  <a:pt x="0" y="0"/>
                </a:moveTo>
                <a:lnTo>
                  <a:pt x="8" y="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17" y="3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" name="Freeform 1706"/>
          <p:cNvSpPr>
            <a:spLocks noEditPoints="1"/>
          </p:cNvSpPr>
          <p:nvPr/>
        </p:nvSpPr>
        <p:spPr bwMode="auto">
          <a:xfrm>
            <a:off x="5295057" y="3923419"/>
            <a:ext cx="47793" cy="31924"/>
          </a:xfrm>
          <a:custGeom>
            <a:avLst/>
            <a:gdLst/>
            <a:ahLst/>
            <a:cxnLst>
              <a:cxn ang="0">
                <a:pos x="31" y="22"/>
              </a:cxn>
              <a:cxn ang="0">
                <a:pos x="31" y="19"/>
              </a:cxn>
              <a:cxn ang="0">
                <a:pos x="31" y="22"/>
              </a:cxn>
              <a:cxn ang="0">
                <a:pos x="31" y="22"/>
              </a:cxn>
              <a:cxn ang="0">
                <a:pos x="0" y="22"/>
              </a:cxn>
              <a:cxn ang="0">
                <a:pos x="0" y="5"/>
              </a:cxn>
              <a:cxn ang="0">
                <a:pos x="0" y="5"/>
              </a:cxn>
              <a:cxn ang="0">
                <a:pos x="8" y="0"/>
              </a:cxn>
              <a:cxn ang="0">
                <a:pos x="8" y="22"/>
              </a:cxn>
              <a:cxn ang="0">
                <a:pos x="0" y="22"/>
              </a:cxn>
            </a:cxnLst>
            <a:rect l="0" t="0" r="r" b="b"/>
            <a:pathLst>
              <a:path w="31" h="22">
                <a:moveTo>
                  <a:pt x="31" y="22"/>
                </a:moveTo>
                <a:lnTo>
                  <a:pt x="31" y="19"/>
                </a:lnTo>
                <a:lnTo>
                  <a:pt x="31" y="22"/>
                </a:lnTo>
                <a:lnTo>
                  <a:pt x="31" y="22"/>
                </a:lnTo>
                <a:close/>
                <a:moveTo>
                  <a:pt x="0" y="22"/>
                </a:moveTo>
                <a:lnTo>
                  <a:pt x="0" y="5"/>
                </a:lnTo>
                <a:lnTo>
                  <a:pt x="0" y="5"/>
                </a:lnTo>
                <a:lnTo>
                  <a:pt x="8" y="0"/>
                </a:lnTo>
                <a:lnTo>
                  <a:pt x="8" y="22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" name="Freeform 1707"/>
          <p:cNvSpPr>
            <a:spLocks/>
          </p:cNvSpPr>
          <p:nvPr/>
        </p:nvSpPr>
        <p:spPr bwMode="auto">
          <a:xfrm>
            <a:off x="5342849" y="3950990"/>
            <a:ext cx="1542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h="3">
                <a:moveTo>
                  <a:pt x="0" y="3"/>
                </a:move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" name="Freeform 1708"/>
          <p:cNvSpPr>
            <a:spLocks/>
          </p:cNvSpPr>
          <p:nvPr/>
        </p:nvSpPr>
        <p:spPr bwMode="auto">
          <a:xfrm>
            <a:off x="5295057" y="3923419"/>
            <a:ext cx="12334" cy="31924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5"/>
              </a:cxn>
              <a:cxn ang="0">
                <a:pos x="0" y="5"/>
              </a:cxn>
              <a:cxn ang="0">
                <a:pos x="8" y="0"/>
              </a:cxn>
              <a:cxn ang="0">
                <a:pos x="8" y="22"/>
              </a:cxn>
              <a:cxn ang="0">
                <a:pos x="0" y="22"/>
              </a:cxn>
            </a:cxnLst>
            <a:rect l="0" t="0" r="r" b="b"/>
            <a:pathLst>
              <a:path w="8" h="22">
                <a:moveTo>
                  <a:pt x="0" y="22"/>
                </a:moveTo>
                <a:lnTo>
                  <a:pt x="0" y="5"/>
                </a:lnTo>
                <a:lnTo>
                  <a:pt x="0" y="5"/>
                </a:lnTo>
                <a:lnTo>
                  <a:pt x="8" y="0"/>
                </a:lnTo>
                <a:lnTo>
                  <a:pt x="8" y="22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1" name="Freeform 1709"/>
          <p:cNvSpPr>
            <a:spLocks/>
          </p:cNvSpPr>
          <p:nvPr/>
        </p:nvSpPr>
        <p:spPr bwMode="auto">
          <a:xfrm>
            <a:off x="5342849" y="3887141"/>
            <a:ext cx="55501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5" y="5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4" y="5"/>
              </a:cxn>
              <a:cxn ang="0">
                <a:pos x="5" y="11"/>
              </a:cxn>
              <a:cxn ang="0">
                <a:pos x="5" y="47"/>
              </a:cxn>
              <a:cxn ang="0">
                <a:pos x="5" y="47"/>
              </a:cxn>
              <a:cxn ang="0">
                <a:pos x="0" y="5"/>
              </a:cxn>
              <a:cxn ang="0">
                <a:pos x="0" y="5"/>
              </a:cxn>
              <a:cxn ang="0">
                <a:pos x="3" y="3"/>
              </a:cxn>
              <a:cxn ang="0">
                <a:pos x="3" y="3"/>
              </a:cxn>
              <a:cxn ang="0">
                <a:pos x="5" y="8"/>
              </a:cxn>
              <a:cxn ang="0">
                <a:pos x="5" y="8"/>
              </a:cxn>
              <a:cxn ang="0">
                <a:pos x="5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3" y="3"/>
              </a:cxn>
              <a:cxn ang="0">
                <a:pos x="33" y="3"/>
              </a:cxn>
              <a:cxn ang="0">
                <a:pos x="33" y="8"/>
              </a:cxn>
              <a:cxn ang="0">
                <a:pos x="36" y="14"/>
              </a:cxn>
              <a:cxn ang="0">
                <a:pos x="36" y="47"/>
              </a:cxn>
              <a:cxn ang="0">
                <a:pos x="28" y="47"/>
              </a:cxn>
            </a:cxnLst>
            <a:rect l="0" t="0" r="r" b="b"/>
            <a:pathLst>
              <a:path w="36" h="47">
                <a:moveTo>
                  <a:pt x="28" y="47"/>
                </a:move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5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4" y="5"/>
                </a:lnTo>
                <a:lnTo>
                  <a:pt x="5" y="11"/>
                </a:lnTo>
                <a:lnTo>
                  <a:pt x="5" y="47"/>
                </a:lnTo>
                <a:lnTo>
                  <a:pt x="5" y="47"/>
                </a:lnTo>
                <a:lnTo>
                  <a:pt x="0" y="5"/>
                </a:lnTo>
                <a:lnTo>
                  <a:pt x="0" y="5"/>
                </a:lnTo>
                <a:lnTo>
                  <a:pt x="3" y="3"/>
                </a:lnTo>
                <a:lnTo>
                  <a:pt x="3" y="3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3" y="3"/>
                </a:lnTo>
                <a:lnTo>
                  <a:pt x="33" y="3"/>
                </a:lnTo>
                <a:lnTo>
                  <a:pt x="33" y="8"/>
                </a:lnTo>
                <a:lnTo>
                  <a:pt x="36" y="14"/>
                </a:lnTo>
                <a:lnTo>
                  <a:pt x="36" y="47"/>
                </a:lnTo>
                <a:lnTo>
                  <a:pt x="28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2" name="Freeform 1710"/>
          <p:cNvSpPr>
            <a:spLocks/>
          </p:cNvSpPr>
          <p:nvPr/>
        </p:nvSpPr>
        <p:spPr bwMode="auto">
          <a:xfrm>
            <a:off x="5342849" y="3887141"/>
            <a:ext cx="55501" cy="68202"/>
          </a:xfrm>
          <a:custGeom>
            <a:avLst/>
            <a:gdLst/>
            <a:ahLst/>
            <a:cxnLst>
              <a:cxn ang="0">
                <a:pos x="28" y="47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5" y="5"/>
              </a:cxn>
              <a:cxn ang="0">
                <a:pos x="19" y="5"/>
              </a:cxn>
              <a:cxn ang="0">
                <a:pos x="19" y="5"/>
              </a:cxn>
              <a:cxn ang="0">
                <a:pos x="14" y="5"/>
              </a:cxn>
              <a:cxn ang="0">
                <a:pos x="14" y="5"/>
              </a:cxn>
              <a:cxn ang="0">
                <a:pos x="5" y="11"/>
              </a:cxn>
              <a:cxn ang="0">
                <a:pos x="5" y="47"/>
              </a:cxn>
              <a:cxn ang="0">
                <a:pos x="5" y="47"/>
              </a:cxn>
              <a:cxn ang="0">
                <a:pos x="0" y="5"/>
              </a:cxn>
              <a:cxn ang="0">
                <a:pos x="0" y="5"/>
              </a:cxn>
              <a:cxn ang="0">
                <a:pos x="3" y="3"/>
              </a:cxn>
              <a:cxn ang="0">
                <a:pos x="3" y="3"/>
              </a:cxn>
              <a:cxn ang="0">
                <a:pos x="5" y="8"/>
              </a:cxn>
              <a:cxn ang="0">
                <a:pos x="5" y="8"/>
              </a:cxn>
              <a:cxn ang="0">
                <a:pos x="5" y="8"/>
              </a:cxn>
              <a:cxn ang="0">
                <a:pos x="14" y="3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3" y="3"/>
              </a:cxn>
              <a:cxn ang="0">
                <a:pos x="33" y="3"/>
              </a:cxn>
              <a:cxn ang="0">
                <a:pos x="33" y="8"/>
              </a:cxn>
              <a:cxn ang="0">
                <a:pos x="36" y="14"/>
              </a:cxn>
              <a:cxn ang="0">
                <a:pos x="36" y="47"/>
              </a:cxn>
              <a:cxn ang="0">
                <a:pos x="28" y="47"/>
              </a:cxn>
            </a:cxnLst>
            <a:rect l="0" t="0" r="r" b="b"/>
            <a:pathLst>
              <a:path w="36" h="47">
                <a:moveTo>
                  <a:pt x="28" y="47"/>
                </a:move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5" y="5"/>
                </a:lnTo>
                <a:lnTo>
                  <a:pt x="19" y="5"/>
                </a:lnTo>
                <a:lnTo>
                  <a:pt x="19" y="5"/>
                </a:lnTo>
                <a:lnTo>
                  <a:pt x="14" y="5"/>
                </a:lnTo>
                <a:lnTo>
                  <a:pt x="14" y="5"/>
                </a:lnTo>
                <a:lnTo>
                  <a:pt x="5" y="11"/>
                </a:lnTo>
                <a:lnTo>
                  <a:pt x="5" y="47"/>
                </a:lnTo>
                <a:lnTo>
                  <a:pt x="5" y="47"/>
                </a:lnTo>
                <a:lnTo>
                  <a:pt x="0" y="5"/>
                </a:lnTo>
                <a:lnTo>
                  <a:pt x="0" y="5"/>
                </a:lnTo>
                <a:lnTo>
                  <a:pt x="3" y="3"/>
                </a:lnTo>
                <a:lnTo>
                  <a:pt x="3" y="3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14" y="3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3" y="3"/>
                </a:lnTo>
                <a:lnTo>
                  <a:pt x="33" y="3"/>
                </a:lnTo>
                <a:lnTo>
                  <a:pt x="33" y="8"/>
                </a:lnTo>
                <a:lnTo>
                  <a:pt x="36" y="14"/>
                </a:lnTo>
                <a:lnTo>
                  <a:pt x="36" y="47"/>
                </a:lnTo>
                <a:lnTo>
                  <a:pt x="28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3" name="Freeform 1711"/>
          <p:cNvSpPr>
            <a:spLocks/>
          </p:cNvSpPr>
          <p:nvPr/>
        </p:nvSpPr>
        <p:spPr bwMode="auto">
          <a:xfrm>
            <a:off x="5342849" y="3923419"/>
            <a:ext cx="4625" cy="31924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19"/>
              </a:cxn>
              <a:cxn ang="0">
                <a:pos x="0" y="0"/>
              </a:cxn>
              <a:cxn ang="0">
                <a:pos x="3" y="22"/>
              </a:cxn>
              <a:cxn ang="0">
                <a:pos x="0" y="22"/>
              </a:cxn>
            </a:cxnLst>
            <a:rect l="0" t="0" r="r" b="b"/>
            <a:pathLst>
              <a:path w="3" h="22">
                <a:moveTo>
                  <a:pt x="0" y="22"/>
                </a:moveTo>
                <a:lnTo>
                  <a:pt x="0" y="19"/>
                </a:lnTo>
                <a:lnTo>
                  <a:pt x="0" y="0"/>
                </a:lnTo>
                <a:lnTo>
                  <a:pt x="3" y="22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4" name="Freeform 1712"/>
          <p:cNvSpPr>
            <a:spLocks/>
          </p:cNvSpPr>
          <p:nvPr/>
        </p:nvSpPr>
        <p:spPr bwMode="auto">
          <a:xfrm>
            <a:off x="5342849" y="3923419"/>
            <a:ext cx="4625" cy="31924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19"/>
              </a:cxn>
              <a:cxn ang="0">
                <a:pos x="0" y="0"/>
              </a:cxn>
              <a:cxn ang="0">
                <a:pos x="3" y="22"/>
              </a:cxn>
              <a:cxn ang="0">
                <a:pos x="0" y="22"/>
              </a:cxn>
            </a:cxnLst>
            <a:rect l="0" t="0" r="r" b="b"/>
            <a:pathLst>
              <a:path w="3" h="22">
                <a:moveTo>
                  <a:pt x="0" y="22"/>
                </a:moveTo>
                <a:lnTo>
                  <a:pt x="0" y="19"/>
                </a:lnTo>
                <a:lnTo>
                  <a:pt x="0" y="0"/>
                </a:lnTo>
                <a:lnTo>
                  <a:pt x="3" y="22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5" name="Freeform 1713"/>
          <p:cNvSpPr>
            <a:spLocks/>
          </p:cNvSpPr>
          <p:nvPr/>
        </p:nvSpPr>
        <p:spPr bwMode="auto">
          <a:xfrm>
            <a:off x="5338224" y="3894397"/>
            <a:ext cx="12334" cy="60946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3" y="20"/>
              </a:cxn>
              <a:cxn ang="0">
                <a:pos x="3" y="9"/>
              </a:cxn>
              <a:cxn ang="0">
                <a:pos x="3" y="9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8" y="42"/>
              </a:cxn>
              <a:cxn ang="0">
                <a:pos x="6" y="42"/>
              </a:cxn>
            </a:cxnLst>
            <a:rect l="0" t="0" r="r" b="b"/>
            <a:pathLst>
              <a:path w="8" h="42">
                <a:moveTo>
                  <a:pt x="6" y="42"/>
                </a:moveTo>
                <a:lnTo>
                  <a:pt x="3" y="20"/>
                </a:lnTo>
                <a:lnTo>
                  <a:pt x="3" y="9"/>
                </a:lnTo>
                <a:lnTo>
                  <a:pt x="3" y="9"/>
                </a:ln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8" y="42"/>
                </a:lnTo>
                <a:lnTo>
                  <a:pt x="6" y="4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" name="Freeform 1714"/>
          <p:cNvSpPr>
            <a:spLocks/>
          </p:cNvSpPr>
          <p:nvPr/>
        </p:nvSpPr>
        <p:spPr bwMode="auto">
          <a:xfrm>
            <a:off x="5338224" y="3894397"/>
            <a:ext cx="12334" cy="60946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3" y="20"/>
              </a:cxn>
              <a:cxn ang="0">
                <a:pos x="3" y="9"/>
              </a:cxn>
              <a:cxn ang="0">
                <a:pos x="3" y="9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8" y="42"/>
              </a:cxn>
              <a:cxn ang="0">
                <a:pos x="6" y="42"/>
              </a:cxn>
            </a:cxnLst>
            <a:rect l="0" t="0" r="r" b="b"/>
            <a:pathLst>
              <a:path w="8" h="42">
                <a:moveTo>
                  <a:pt x="6" y="42"/>
                </a:moveTo>
                <a:lnTo>
                  <a:pt x="3" y="20"/>
                </a:lnTo>
                <a:lnTo>
                  <a:pt x="3" y="9"/>
                </a:lnTo>
                <a:lnTo>
                  <a:pt x="3" y="9"/>
                </a:ln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8" y="42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" name="Freeform 1715"/>
          <p:cNvSpPr>
            <a:spLocks/>
          </p:cNvSpPr>
          <p:nvPr/>
        </p:nvSpPr>
        <p:spPr bwMode="auto">
          <a:xfrm>
            <a:off x="5295057" y="3887141"/>
            <a:ext cx="38543" cy="31924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17" y="3"/>
              </a:cxn>
              <a:cxn ang="0">
                <a:pos x="17" y="3"/>
              </a:cxn>
              <a:cxn ang="0">
                <a:pos x="22" y="0"/>
              </a:cxn>
              <a:cxn ang="0">
                <a:pos x="25" y="3"/>
              </a:cxn>
              <a:cxn ang="0">
                <a:pos x="25" y="3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17"/>
              </a:cxn>
              <a:cxn ang="0">
                <a:pos x="8" y="17"/>
              </a:cxn>
              <a:cxn ang="0">
                <a:pos x="0" y="22"/>
              </a:cxn>
              <a:cxn ang="0">
                <a:pos x="0" y="17"/>
              </a:cxn>
            </a:cxnLst>
            <a:rect l="0" t="0" r="r" b="b"/>
            <a:pathLst>
              <a:path w="25" h="22">
                <a:moveTo>
                  <a:pt x="0" y="17"/>
                </a:moveTo>
                <a:lnTo>
                  <a:pt x="0" y="17"/>
                </a:lnTo>
                <a:lnTo>
                  <a:pt x="17" y="3"/>
                </a:lnTo>
                <a:lnTo>
                  <a:pt x="17" y="3"/>
                </a:lnTo>
                <a:lnTo>
                  <a:pt x="22" y="0"/>
                </a:lnTo>
                <a:lnTo>
                  <a:pt x="25" y="3"/>
                </a:lnTo>
                <a:lnTo>
                  <a:pt x="25" y="3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17"/>
                </a:lnTo>
                <a:lnTo>
                  <a:pt x="8" y="17"/>
                </a:lnTo>
                <a:lnTo>
                  <a:pt x="0" y="22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" name="Freeform 1716"/>
          <p:cNvSpPr>
            <a:spLocks/>
          </p:cNvSpPr>
          <p:nvPr/>
        </p:nvSpPr>
        <p:spPr bwMode="auto">
          <a:xfrm>
            <a:off x="5295057" y="3887141"/>
            <a:ext cx="38543" cy="31924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17" y="3"/>
              </a:cxn>
              <a:cxn ang="0">
                <a:pos x="17" y="3"/>
              </a:cxn>
              <a:cxn ang="0">
                <a:pos x="22" y="0"/>
              </a:cxn>
              <a:cxn ang="0">
                <a:pos x="25" y="3"/>
              </a:cxn>
              <a:cxn ang="0">
                <a:pos x="25" y="3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17"/>
              </a:cxn>
              <a:cxn ang="0">
                <a:pos x="8" y="17"/>
              </a:cxn>
              <a:cxn ang="0">
                <a:pos x="0" y="22"/>
              </a:cxn>
              <a:cxn ang="0">
                <a:pos x="0" y="17"/>
              </a:cxn>
            </a:cxnLst>
            <a:rect l="0" t="0" r="r" b="b"/>
            <a:pathLst>
              <a:path w="25" h="22">
                <a:moveTo>
                  <a:pt x="0" y="17"/>
                </a:moveTo>
                <a:lnTo>
                  <a:pt x="0" y="17"/>
                </a:lnTo>
                <a:lnTo>
                  <a:pt x="17" y="3"/>
                </a:lnTo>
                <a:lnTo>
                  <a:pt x="17" y="3"/>
                </a:lnTo>
                <a:lnTo>
                  <a:pt x="22" y="0"/>
                </a:lnTo>
                <a:lnTo>
                  <a:pt x="25" y="3"/>
                </a:lnTo>
                <a:lnTo>
                  <a:pt x="25" y="3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17"/>
                </a:lnTo>
                <a:lnTo>
                  <a:pt x="8" y="17"/>
                </a:lnTo>
                <a:lnTo>
                  <a:pt x="0" y="22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" name="Freeform 1717"/>
          <p:cNvSpPr>
            <a:spLocks/>
          </p:cNvSpPr>
          <p:nvPr/>
        </p:nvSpPr>
        <p:spPr bwMode="auto">
          <a:xfrm>
            <a:off x="5328974" y="3887141"/>
            <a:ext cx="9250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6" y="0"/>
              </a:cxn>
              <a:cxn ang="0">
                <a:pos x="6" y="0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6" h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6" y="0"/>
                </a:lnTo>
                <a:lnTo>
                  <a:pt x="6" y="0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0" name="Freeform 1718"/>
          <p:cNvSpPr>
            <a:spLocks/>
          </p:cNvSpPr>
          <p:nvPr/>
        </p:nvSpPr>
        <p:spPr bwMode="auto">
          <a:xfrm>
            <a:off x="5328974" y="3887141"/>
            <a:ext cx="9250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6" y="0"/>
              </a:cxn>
              <a:cxn ang="0">
                <a:pos x="6" y="0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6" h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6" y="0"/>
                </a:lnTo>
                <a:lnTo>
                  <a:pt x="6" y="0"/>
                </a:lnTo>
                <a:lnTo>
                  <a:pt x="3" y="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" name="Freeform 1719"/>
          <p:cNvSpPr>
            <a:spLocks/>
          </p:cNvSpPr>
          <p:nvPr/>
        </p:nvSpPr>
        <p:spPr bwMode="auto">
          <a:xfrm>
            <a:off x="5333599" y="3887141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2" name="Freeform 1720"/>
          <p:cNvSpPr>
            <a:spLocks/>
          </p:cNvSpPr>
          <p:nvPr/>
        </p:nvSpPr>
        <p:spPr bwMode="auto">
          <a:xfrm>
            <a:off x="5333599" y="3887141"/>
            <a:ext cx="4625" cy="1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0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0" y="0"/>
                </a:lnTo>
                <a:lnTo>
                  <a:pt x="3" y="0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3" name="Freeform 1721"/>
          <p:cNvSpPr>
            <a:spLocks noEditPoints="1"/>
          </p:cNvSpPr>
          <p:nvPr/>
        </p:nvSpPr>
        <p:spPr bwMode="auto">
          <a:xfrm>
            <a:off x="5295057" y="3891495"/>
            <a:ext cx="38543" cy="3918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8" y="14"/>
              </a:cxn>
              <a:cxn ang="0">
                <a:pos x="8" y="22"/>
              </a:cxn>
              <a:cxn ang="0">
                <a:pos x="8" y="22"/>
              </a:cxn>
              <a:cxn ang="0">
                <a:pos x="0" y="27"/>
              </a:cxn>
              <a:cxn ang="0">
                <a:pos x="0" y="19"/>
              </a:cxn>
              <a:cxn ang="0">
                <a:pos x="22" y="2"/>
              </a:cxn>
              <a:cxn ang="0">
                <a:pos x="22" y="2"/>
              </a:cxn>
              <a:cxn ang="0">
                <a:pos x="22" y="2"/>
              </a:cxn>
              <a:cxn ang="0">
                <a:pos x="22" y="2"/>
              </a:cxn>
              <a:cxn ang="0">
                <a:pos x="25" y="0"/>
              </a:cxn>
              <a:cxn ang="0">
                <a:pos x="25" y="2"/>
              </a:cxn>
              <a:cxn ang="0">
                <a:pos x="25" y="2"/>
              </a:cxn>
              <a:cxn ang="0">
                <a:pos x="22" y="2"/>
              </a:cxn>
            </a:cxnLst>
            <a:rect l="0" t="0" r="r" b="b"/>
            <a:pathLst>
              <a:path w="25" h="27">
                <a:moveTo>
                  <a:pt x="0" y="19"/>
                </a:moveTo>
                <a:lnTo>
                  <a:pt x="0" y="19"/>
                </a:lnTo>
                <a:lnTo>
                  <a:pt x="8" y="14"/>
                </a:lnTo>
                <a:lnTo>
                  <a:pt x="8" y="22"/>
                </a:lnTo>
                <a:lnTo>
                  <a:pt x="8" y="22"/>
                </a:lnTo>
                <a:lnTo>
                  <a:pt x="0" y="27"/>
                </a:lnTo>
                <a:lnTo>
                  <a:pt x="0" y="19"/>
                </a:lnTo>
                <a:close/>
                <a:moveTo>
                  <a:pt x="22" y="2"/>
                </a:moveTo>
                <a:lnTo>
                  <a:pt x="22" y="2"/>
                </a:lnTo>
                <a:lnTo>
                  <a:pt x="22" y="2"/>
                </a:lnTo>
                <a:lnTo>
                  <a:pt x="22" y="2"/>
                </a:lnTo>
                <a:lnTo>
                  <a:pt x="25" y="0"/>
                </a:lnTo>
                <a:lnTo>
                  <a:pt x="25" y="2"/>
                </a:lnTo>
                <a:lnTo>
                  <a:pt x="25" y="2"/>
                </a:lnTo>
                <a:lnTo>
                  <a:pt x="22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4" name="Freeform 1722"/>
          <p:cNvSpPr>
            <a:spLocks/>
          </p:cNvSpPr>
          <p:nvPr/>
        </p:nvSpPr>
        <p:spPr bwMode="auto">
          <a:xfrm>
            <a:off x="5295057" y="3911810"/>
            <a:ext cx="12334" cy="18864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5"/>
              </a:cxn>
              <a:cxn ang="0">
                <a:pos x="8" y="0"/>
              </a:cxn>
              <a:cxn ang="0">
                <a:pos x="8" y="8"/>
              </a:cxn>
              <a:cxn ang="0">
                <a:pos x="8" y="8"/>
              </a:cxn>
              <a:cxn ang="0">
                <a:pos x="0" y="13"/>
              </a:cxn>
              <a:cxn ang="0">
                <a:pos x="0" y="5"/>
              </a:cxn>
            </a:cxnLst>
            <a:rect l="0" t="0" r="r" b="b"/>
            <a:pathLst>
              <a:path w="8" h="13">
                <a:moveTo>
                  <a:pt x="0" y="5"/>
                </a:moveTo>
                <a:lnTo>
                  <a:pt x="0" y="5"/>
                </a:lnTo>
                <a:lnTo>
                  <a:pt x="8" y="0"/>
                </a:lnTo>
                <a:lnTo>
                  <a:pt x="8" y="8"/>
                </a:lnTo>
                <a:lnTo>
                  <a:pt x="8" y="8"/>
                </a:lnTo>
                <a:lnTo>
                  <a:pt x="0" y="13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5" name="Freeform 1723"/>
          <p:cNvSpPr>
            <a:spLocks/>
          </p:cNvSpPr>
          <p:nvPr/>
        </p:nvSpPr>
        <p:spPr bwMode="auto">
          <a:xfrm>
            <a:off x="5328974" y="3891495"/>
            <a:ext cx="4625" cy="290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3" y="0"/>
              </a:cxn>
              <a:cxn ang="0">
                <a:pos x="3" y="2"/>
              </a:cxn>
              <a:cxn ang="0">
                <a:pos x="3" y="2"/>
              </a:cxn>
              <a:cxn ang="0">
                <a:pos x="0" y="2"/>
              </a:cxn>
            </a:cxnLst>
            <a:rect l="0" t="0" r="r" b="b"/>
            <a:pathLst>
              <a:path w="3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  <a:lnTo>
                  <a:pt x="3" y="2"/>
                </a:lnTo>
                <a:lnTo>
                  <a:pt x="3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6" name="Freeform 1724"/>
          <p:cNvSpPr>
            <a:spLocks/>
          </p:cNvSpPr>
          <p:nvPr/>
        </p:nvSpPr>
        <p:spPr bwMode="auto">
          <a:xfrm>
            <a:off x="5338224" y="3887141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" y="3"/>
              </a:cxn>
              <a:cxn ang="0">
                <a:pos x="6" y="3"/>
              </a:cxn>
              <a:cxn ang="0">
                <a:pos x="6" y="3"/>
              </a:cxn>
              <a:cxn ang="0">
                <a:pos x="6" y="3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0" y="0"/>
                </a:lnTo>
                <a:lnTo>
                  <a:pt x="6" y="3"/>
                </a:lnTo>
                <a:lnTo>
                  <a:pt x="6" y="3"/>
                </a:lnTo>
                <a:lnTo>
                  <a:pt x="6" y="3"/>
                </a:lnTo>
                <a:lnTo>
                  <a:pt x="6" y="3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7" name="Freeform 1725"/>
          <p:cNvSpPr>
            <a:spLocks/>
          </p:cNvSpPr>
          <p:nvPr/>
        </p:nvSpPr>
        <p:spPr bwMode="auto">
          <a:xfrm>
            <a:off x="5338224" y="3887141"/>
            <a:ext cx="9250" cy="725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6" y="3"/>
              </a:cxn>
              <a:cxn ang="0">
                <a:pos x="6" y="3"/>
              </a:cxn>
              <a:cxn ang="0">
                <a:pos x="6" y="3"/>
              </a:cxn>
              <a:cxn ang="0">
                <a:pos x="6" y="3"/>
              </a:cxn>
              <a:cxn ang="0">
                <a:pos x="3" y="5"/>
              </a:cxn>
              <a:cxn ang="0">
                <a:pos x="0" y="0"/>
              </a:cxn>
            </a:cxnLst>
            <a:rect l="0" t="0" r="r" b="b"/>
            <a:pathLst>
              <a:path w="6" h="5">
                <a:moveTo>
                  <a:pt x="0" y="0"/>
                </a:moveTo>
                <a:lnTo>
                  <a:pt x="0" y="0"/>
                </a:lnTo>
                <a:lnTo>
                  <a:pt x="6" y="3"/>
                </a:lnTo>
                <a:lnTo>
                  <a:pt x="6" y="3"/>
                </a:lnTo>
                <a:lnTo>
                  <a:pt x="6" y="3"/>
                </a:lnTo>
                <a:lnTo>
                  <a:pt x="6" y="3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" name="Freeform 1726"/>
          <p:cNvSpPr>
            <a:spLocks/>
          </p:cNvSpPr>
          <p:nvPr/>
        </p:nvSpPr>
        <p:spPr bwMode="auto">
          <a:xfrm>
            <a:off x="5333599" y="3887141"/>
            <a:ext cx="4625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</a:cxnLst>
            <a:rect l="0" t="0" r="r" b="b"/>
            <a:pathLst>
              <a:path w="3" h="5">
                <a:moveTo>
                  <a:pt x="0" y="5"/>
                </a:move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" name="Freeform 1727"/>
          <p:cNvSpPr>
            <a:spLocks/>
          </p:cNvSpPr>
          <p:nvPr/>
        </p:nvSpPr>
        <p:spPr bwMode="auto">
          <a:xfrm>
            <a:off x="5333599" y="3887141"/>
            <a:ext cx="4625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"/>
              </a:cxn>
              <a:cxn ang="0">
                <a:pos x="0" y="3"/>
              </a:cxn>
              <a:cxn ang="0">
                <a:pos x="3" y="0"/>
              </a:cxn>
              <a:cxn ang="0">
                <a:pos x="3" y="5"/>
              </a:cxn>
              <a:cxn ang="0">
                <a:pos x="3" y="5"/>
              </a:cxn>
              <a:cxn ang="0">
                <a:pos x="0" y="5"/>
              </a:cxn>
            </a:cxnLst>
            <a:rect l="0" t="0" r="r" b="b"/>
            <a:pathLst>
              <a:path w="3" h="5">
                <a:moveTo>
                  <a:pt x="0" y="5"/>
                </a:moveTo>
                <a:lnTo>
                  <a:pt x="0" y="3"/>
                </a:lnTo>
                <a:lnTo>
                  <a:pt x="0" y="3"/>
                </a:lnTo>
                <a:lnTo>
                  <a:pt x="3" y="0"/>
                </a:lnTo>
                <a:lnTo>
                  <a:pt x="3" y="5"/>
                </a:lnTo>
                <a:lnTo>
                  <a:pt x="3" y="5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" name="Freeform 1728"/>
          <p:cNvSpPr>
            <a:spLocks/>
          </p:cNvSpPr>
          <p:nvPr/>
        </p:nvSpPr>
        <p:spPr bwMode="auto">
          <a:xfrm>
            <a:off x="5338224" y="3887141"/>
            <a:ext cx="4625" cy="1160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3" y="5"/>
              </a:cxn>
              <a:cxn ang="0">
                <a:pos x="3" y="5"/>
              </a:cxn>
              <a:cxn ang="0">
                <a:pos x="0" y="8"/>
              </a:cxn>
              <a:cxn ang="0">
                <a:pos x="0" y="8"/>
              </a:cxn>
              <a:cxn ang="0">
                <a:pos x="0" y="5"/>
              </a:cxn>
            </a:cxnLst>
            <a:rect l="0" t="0" r="r" b="b"/>
            <a:pathLst>
              <a:path w="3" h="8">
                <a:moveTo>
                  <a:pt x="0" y="5"/>
                </a:move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3" y="5"/>
                </a:lnTo>
                <a:lnTo>
                  <a:pt x="3" y="5"/>
                </a:lnTo>
                <a:lnTo>
                  <a:pt x="0" y="8"/>
                </a:lnTo>
                <a:lnTo>
                  <a:pt x="0" y="8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" name="Freeform 1729"/>
          <p:cNvSpPr>
            <a:spLocks/>
          </p:cNvSpPr>
          <p:nvPr/>
        </p:nvSpPr>
        <p:spPr bwMode="auto">
          <a:xfrm>
            <a:off x="5338224" y="3887141"/>
            <a:ext cx="4625" cy="11609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3" y="5"/>
              </a:cxn>
              <a:cxn ang="0">
                <a:pos x="3" y="5"/>
              </a:cxn>
              <a:cxn ang="0">
                <a:pos x="0" y="8"/>
              </a:cxn>
              <a:cxn ang="0">
                <a:pos x="0" y="8"/>
              </a:cxn>
              <a:cxn ang="0">
                <a:pos x="0" y="5"/>
              </a:cxn>
            </a:cxnLst>
            <a:rect l="0" t="0" r="r" b="b"/>
            <a:pathLst>
              <a:path w="3" h="8">
                <a:moveTo>
                  <a:pt x="0" y="5"/>
                </a:moveTo>
                <a:lnTo>
                  <a:pt x="0" y="5"/>
                </a:ln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3" y="5"/>
                </a:lnTo>
                <a:lnTo>
                  <a:pt x="3" y="5"/>
                </a:lnTo>
                <a:lnTo>
                  <a:pt x="0" y="8"/>
                </a:lnTo>
                <a:lnTo>
                  <a:pt x="0" y="8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" name="Freeform 1730"/>
          <p:cNvSpPr>
            <a:spLocks noEditPoints="1"/>
          </p:cNvSpPr>
          <p:nvPr/>
        </p:nvSpPr>
        <p:spPr bwMode="auto">
          <a:xfrm>
            <a:off x="4362328" y="3855217"/>
            <a:ext cx="712266" cy="100126"/>
          </a:xfrm>
          <a:custGeom>
            <a:avLst/>
            <a:gdLst/>
            <a:ahLst/>
            <a:cxnLst>
              <a:cxn ang="0">
                <a:pos x="457" y="39"/>
              </a:cxn>
              <a:cxn ang="0">
                <a:pos x="457" y="33"/>
              </a:cxn>
              <a:cxn ang="0">
                <a:pos x="454" y="30"/>
              </a:cxn>
              <a:cxn ang="0">
                <a:pos x="448" y="27"/>
              </a:cxn>
              <a:cxn ang="0">
                <a:pos x="440" y="27"/>
              </a:cxn>
              <a:cxn ang="0">
                <a:pos x="431" y="33"/>
              </a:cxn>
              <a:cxn ang="0">
                <a:pos x="426" y="69"/>
              </a:cxn>
              <a:cxn ang="0">
                <a:pos x="431" y="22"/>
              </a:cxn>
              <a:cxn ang="0">
                <a:pos x="431" y="27"/>
              </a:cxn>
              <a:cxn ang="0">
                <a:pos x="440" y="25"/>
              </a:cxn>
              <a:cxn ang="0">
                <a:pos x="451" y="22"/>
              </a:cxn>
              <a:cxn ang="0">
                <a:pos x="457" y="22"/>
              </a:cxn>
              <a:cxn ang="0">
                <a:pos x="459" y="25"/>
              </a:cxn>
              <a:cxn ang="0">
                <a:pos x="462" y="36"/>
              </a:cxn>
              <a:cxn ang="0">
                <a:pos x="457" y="69"/>
              </a:cxn>
              <a:cxn ang="0">
                <a:pos x="364" y="69"/>
              </a:cxn>
              <a:cxn ang="0">
                <a:pos x="364" y="5"/>
              </a:cxn>
              <a:cxn ang="0">
                <a:pos x="342" y="69"/>
              </a:cxn>
              <a:cxn ang="0">
                <a:pos x="333" y="69"/>
              </a:cxn>
              <a:cxn ang="0">
                <a:pos x="314" y="5"/>
              </a:cxn>
              <a:cxn ang="0">
                <a:pos x="314" y="69"/>
              </a:cxn>
              <a:cxn ang="0">
                <a:pos x="305" y="0"/>
              </a:cxn>
              <a:cxn ang="0">
                <a:pos x="317" y="0"/>
              </a:cxn>
              <a:cxn ang="0">
                <a:pos x="339" y="61"/>
              </a:cxn>
              <a:cxn ang="0">
                <a:pos x="359" y="0"/>
              </a:cxn>
              <a:cxn ang="0">
                <a:pos x="370" y="69"/>
              </a:cxn>
              <a:cxn ang="0">
                <a:pos x="70" y="69"/>
              </a:cxn>
              <a:cxn ang="0">
                <a:pos x="79" y="5"/>
              </a:cxn>
              <a:cxn ang="0">
                <a:pos x="70" y="69"/>
              </a:cxn>
              <a:cxn ang="0">
                <a:pos x="42" y="69"/>
              </a:cxn>
              <a:cxn ang="0">
                <a:pos x="34" y="47"/>
              </a:cxn>
              <a:cxn ang="0">
                <a:pos x="28" y="27"/>
              </a:cxn>
              <a:cxn ang="0">
                <a:pos x="28" y="27"/>
              </a:cxn>
              <a:cxn ang="0">
                <a:pos x="23" y="47"/>
              </a:cxn>
              <a:cxn ang="0">
                <a:pos x="25" y="22"/>
              </a:cxn>
              <a:cxn ang="0">
                <a:pos x="39" y="44"/>
              </a:cxn>
              <a:cxn ang="0">
                <a:pos x="45" y="64"/>
              </a:cxn>
              <a:cxn ang="0">
                <a:pos x="45" y="64"/>
              </a:cxn>
              <a:cxn ang="0">
                <a:pos x="56" y="22"/>
              </a:cxn>
              <a:cxn ang="0">
                <a:pos x="51" y="69"/>
              </a:cxn>
              <a:cxn ang="0">
                <a:pos x="0" y="22"/>
              </a:cxn>
              <a:cxn ang="0">
                <a:pos x="3" y="25"/>
              </a:cxn>
              <a:cxn ang="0">
                <a:pos x="0" y="22"/>
              </a:cxn>
            </a:cxnLst>
            <a:rect l="0" t="0" r="r" b="b"/>
            <a:pathLst>
              <a:path w="462" h="69">
                <a:moveTo>
                  <a:pt x="457" y="69"/>
                </a:moveTo>
                <a:lnTo>
                  <a:pt x="457" y="39"/>
                </a:lnTo>
                <a:lnTo>
                  <a:pt x="457" y="39"/>
                </a:lnTo>
                <a:lnTo>
                  <a:pt x="457" y="33"/>
                </a:lnTo>
                <a:lnTo>
                  <a:pt x="454" y="30"/>
                </a:lnTo>
                <a:lnTo>
                  <a:pt x="454" y="30"/>
                </a:lnTo>
                <a:lnTo>
                  <a:pt x="451" y="27"/>
                </a:lnTo>
                <a:lnTo>
                  <a:pt x="448" y="27"/>
                </a:lnTo>
                <a:lnTo>
                  <a:pt x="448" y="27"/>
                </a:lnTo>
                <a:lnTo>
                  <a:pt x="440" y="27"/>
                </a:lnTo>
                <a:lnTo>
                  <a:pt x="440" y="27"/>
                </a:lnTo>
                <a:lnTo>
                  <a:pt x="431" y="33"/>
                </a:lnTo>
                <a:lnTo>
                  <a:pt x="431" y="69"/>
                </a:lnTo>
                <a:lnTo>
                  <a:pt x="426" y="69"/>
                </a:lnTo>
                <a:lnTo>
                  <a:pt x="426" y="22"/>
                </a:lnTo>
                <a:lnTo>
                  <a:pt x="431" y="22"/>
                </a:lnTo>
                <a:lnTo>
                  <a:pt x="431" y="27"/>
                </a:lnTo>
                <a:lnTo>
                  <a:pt x="431" y="27"/>
                </a:lnTo>
                <a:lnTo>
                  <a:pt x="431" y="27"/>
                </a:lnTo>
                <a:lnTo>
                  <a:pt x="440" y="25"/>
                </a:lnTo>
                <a:lnTo>
                  <a:pt x="440" y="25"/>
                </a:lnTo>
                <a:lnTo>
                  <a:pt x="451" y="22"/>
                </a:lnTo>
                <a:lnTo>
                  <a:pt x="451" y="22"/>
                </a:lnTo>
                <a:lnTo>
                  <a:pt x="457" y="22"/>
                </a:lnTo>
                <a:lnTo>
                  <a:pt x="459" y="25"/>
                </a:lnTo>
                <a:lnTo>
                  <a:pt x="459" y="25"/>
                </a:lnTo>
                <a:lnTo>
                  <a:pt x="462" y="30"/>
                </a:lnTo>
                <a:lnTo>
                  <a:pt x="462" y="36"/>
                </a:lnTo>
                <a:lnTo>
                  <a:pt x="462" y="69"/>
                </a:lnTo>
                <a:lnTo>
                  <a:pt x="457" y="69"/>
                </a:lnTo>
                <a:close/>
                <a:moveTo>
                  <a:pt x="364" y="69"/>
                </a:moveTo>
                <a:lnTo>
                  <a:pt x="364" y="69"/>
                </a:lnTo>
                <a:lnTo>
                  <a:pt x="364" y="5"/>
                </a:lnTo>
                <a:lnTo>
                  <a:pt x="364" y="5"/>
                </a:lnTo>
                <a:lnTo>
                  <a:pt x="364" y="5"/>
                </a:lnTo>
                <a:lnTo>
                  <a:pt x="342" y="69"/>
                </a:lnTo>
                <a:lnTo>
                  <a:pt x="333" y="69"/>
                </a:lnTo>
                <a:lnTo>
                  <a:pt x="333" y="69"/>
                </a:lnTo>
                <a:lnTo>
                  <a:pt x="314" y="5"/>
                </a:lnTo>
                <a:lnTo>
                  <a:pt x="314" y="5"/>
                </a:lnTo>
                <a:lnTo>
                  <a:pt x="314" y="5"/>
                </a:lnTo>
                <a:lnTo>
                  <a:pt x="314" y="69"/>
                </a:lnTo>
                <a:lnTo>
                  <a:pt x="305" y="69"/>
                </a:lnTo>
                <a:lnTo>
                  <a:pt x="305" y="0"/>
                </a:lnTo>
                <a:lnTo>
                  <a:pt x="317" y="0"/>
                </a:lnTo>
                <a:lnTo>
                  <a:pt x="317" y="0"/>
                </a:lnTo>
                <a:lnTo>
                  <a:pt x="339" y="61"/>
                </a:lnTo>
                <a:lnTo>
                  <a:pt x="339" y="61"/>
                </a:lnTo>
                <a:lnTo>
                  <a:pt x="339" y="61"/>
                </a:lnTo>
                <a:lnTo>
                  <a:pt x="359" y="0"/>
                </a:lnTo>
                <a:lnTo>
                  <a:pt x="370" y="0"/>
                </a:lnTo>
                <a:lnTo>
                  <a:pt x="370" y="69"/>
                </a:lnTo>
                <a:lnTo>
                  <a:pt x="364" y="69"/>
                </a:lnTo>
                <a:close/>
                <a:moveTo>
                  <a:pt x="70" y="69"/>
                </a:moveTo>
                <a:lnTo>
                  <a:pt x="70" y="5"/>
                </a:lnTo>
                <a:lnTo>
                  <a:pt x="79" y="5"/>
                </a:lnTo>
                <a:lnTo>
                  <a:pt x="79" y="69"/>
                </a:lnTo>
                <a:lnTo>
                  <a:pt x="70" y="69"/>
                </a:lnTo>
                <a:close/>
                <a:moveTo>
                  <a:pt x="42" y="69"/>
                </a:moveTo>
                <a:lnTo>
                  <a:pt x="42" y="69"/>
                </a:lnTo>
                <a:lnTo>
                  <a:pt x="39" y="64"/>
                </a:lnTo>
                <a:lnTo>
                  <a:pt x="34" y="47"/>
                </a:lnTo>
                <a:lnTo>
                  <a:pt x="34" y="47"/>
                </a:lnTo>
                <a:lnTo>
                  <a:pt x="28" y="27"/>
                </a:lnTo>
                <a:lnTo>
                  <a:pt x="28" y="27"/>
                </a:lnTo>
                <a:lnTo>
                  <a:pt x="28" y="27"/>
                </a:lnTo>
                <a:lnTo>
                  <a:pt x="23" y="47"/>
                </a:lnTo>
                <a:lnTo>
                  <a:pt x="23" y="47"/>
                </a:lnTo>
                <a:lnTo>
                  <a:pt x="20" y="41"/>
                </a:lnTo>
                <a:lnTo>
                  <a:pt x="25" y="22"/>
                </a:lnTo>
                <a:lnTo>
                  <a:pt x="34" y="22"/>
                </a:lnTo>
                <a:lnTo>
                  <a:pt x="39" y="44"/>
                </a:lnTo>
                <a:lnTo>
                  <a:pt x="39" y="44"/>
                </a:lnTo>
                <a:lnTo>
                  <a:pt x="45" y="64"/>
                </a:lnTo>
                <a:lnTo>
                  <a:pt x="45" y="64"/>
                </a:lnTo>
                <a:lnTo>
                  <a:pt x="45" y="64"/>
                </a:lnTo>
                <a:lnTo>
                  <a:pt x="51" y="44"/>
                </a:lnTo>
                <a:lnTo>
                  <a:pt x="56" y="22"/>
                </a:lnTo>
                <a:lnTo>
                  <a:pt x="65" y="22"/>
                </a:lnTo>
                <a:lnTo>
                  <a:pt x="51" y="69"/>
                </a:lnTo>
                <a:lnTo>
                  <a:pt x="42" y="69"/>
                </a:lnTo>
                <a:close/>
                <a:moveTo>
                  <a:pt x="0" y="22"/>
                </a:moveTo>
                <a:lnTo>
                  <a:pt x="0" y="22"/>
                </a:lnTo>
                <a:lnTo>
                  <a:pt x="3" y="25"/>
                </a:lnTo>
                <a:lnTo>
                  <a:pt x="3" y="25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3" name="Freeform 1731"/>
          <p:cNvSpPr>
            <a:spLocks/>
          </p:cNvSpPr>
          <p:nvPr/>
        </p:nvSpPr>
        <p:spPr bwMode="auto">
          <a:xfrm>
            <a:off x="5019092" y="3887141"/>
            <a:ext cx="55501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5"/>
              </a:cxn>
              <a:cxn ang="0">
                <a:pos x="14" y="5"/>
              </a:cxn>
              <a:cxn ang="0">
                <a:pos x="5" y="11"/>
              </a:cxn>
              <a:cxn ang="0">
                <a:pos x="5" y="47"/>
              </a:cxn>
              <a:cxn ang="0">
                <a:pos x="0" y="47"/>
              </a:cxn>
              <a:cxn ang="0">
                <a:pos x="0" y="0"/>
              </a:cxn>
              <a:cxn ang="0">
                <a:pos x="5" y="0"/>
              </a:cxn>
              <a:cxn ang="0">
                <a:pos x="5" y="5"/>
              </a:cxn>
              <a:cxn ang="0">
                <a:pos x="5" y="5"/>
              </a:cxn>
              <a:cxn ang="0">
                <a:pos x="5" y="5"/>
              </a:cxn>
              <a:cxn ang="0">
                <a:pos x="14" y="3"/>
              </a:cxn>
              <a:cxn ang="0">
                <a:pos x="14" y="3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3" y="3"/>
              </a:cxn>
              <a:cxn ang="0">
                <a:pos x="33" y="3"/>
              </a:cxn>
              <a:cxn ang="0">
                <a:pos x="36" y="8"/>
              </a:cxn>
              <a:cxn ang="0">
                <a:pos x="36" y="14"/>
              </a:cxn>
              <a:cxn ang="0">
                <a:pos x="36" y="47"/>
              </a:cxn>
              <a:cxn ang="0">
                <a:pos x="31" y="47"/>
              </a:cxn>
            </a:cxnLst>
            <a:rect l="0" t="0" r="r" b="b"/>
            <a:pathLst>
              <a:path w="36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5"/>
                </a:lnTo>
                <a:lnTo>
                  <a:pt x="14" y="5"/>
                </a:lnTo>
                <a:lnTo>
                  <a:pt x="5" y="11"/>
                </a:lnTo>
                <a:lnTo>
                  <a:pt x="5" y="47"/>
                </a:lnTo>
                <a:lnTo>
                  <a:pt x="0" y="47"/>
                </a:lnTo>
                <a:lnTo>
                  <a:pt x="0" y="0"/>
                </a:lnTo>
                <a:lnTo>
                  <a:pt x="5" y="0"/>
                </a:lnTo>
                <a:lnTo>
                  <a:pt x="5" y="5"/>
                </a:lnTo>
                <a:lnTo>
                  <a:pt x="5" y="5"/>
                </a:lnTo>
                <a:lnTo>
                  <a:pt x="5" y="5"/>
                </a:lnTo>
                <a:lnTo>
                  <a:pt x="14" y="3"/>
                </a:lnTo>
                <a:lnTo>
                  <a:pt x="14" y="3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3" y="3"/>
                </a:lnTo>
                <a:lnTo>
                  <a:pt x="33" y="3"/>
                </a:lnTo>
                <a:lnTo>
                  <a:pt x="36" y="8"/>
                </a:lnTo>
                <a:lnTo>
                  <a:pt x="36" y="14"/>
                </a:lnTo>
                <a:lnTo>
                  <a:pt x="36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4" name="Freeform 1732"/>
          <p:cNvSpPr>
            <a:spLocks/>
          </p:cNvSpPr>
          <p:nvPr/>
        </p:nvSpPr>
        <p:spPr bwMode="auto">
          <a:xfrm>
            <a:off x="4832546" y="3855217"/>
            <a:ext cx="100211" cy="100126"/>
          </a:xfrm>
          <a:custGeom>
            <a:avLst/>
            <a:gdLst/>
            <a:ahLst/>
            <a:cxnLst>
              <a:cxn ang="0">
                <a:pos x="59" y="69"/>
              </a:cxn>
              <a:cxn ang="0">
                <a:pos x="59" y="69"/>
              </a:cxn>
              <a:cxn ang="0">
                <a:pos x="59" y="5"/>
              </a:cxn>
              <a:cxn ang="0">
                <a:pos x="59" y="5"/>
              </a:cxn>
              <a:cxn ang="0">
                <a:pos x="59" y="5"/>
              </a:cxn>
              <a:cxn ang="0">
                <a:pos x="37" y="69"/>
              </a:cxn>
              <a:cxn ang="0">
                <a:pos x="28" y="69"/>
              </a:cxn>
              <a:cxn ang="0">
                <a:pos x="28" y="69"/>
              </a:cxn>
              <a:cxn ang="0">
                <a:pos x="9" y="5"/>
              </a:cxn>
              <a:cxn ang="0">
                <a:pos x="9" y="5"/>
              </a:cxn>
              <a:cxn ang="0">
                <a:pos x="9" y="5"/>
              </a:cxn>
              <a:cxn ang="0">
                <a:pos x="9" y="69"/>
              </a:cxn>
              <a:cxn ang="0">
                <a:pos x="0" y="69"/>
              </a:cxn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34" y="61"/>
              </a:cxn>
              <a:cxn ang="0">
                <a:pos x="34" y="61"/>
              </a:cxn>
              <a:cxn ang="0">
                <a:pos x="34" y="61"/>
              </a:cxn>
              <a:cxn ang="0">
                <a:pos x="54" y="0"/>
              </a:cxn>
              <a:cxn ang="0">
                <a:pos x="65" y="0"/>
              </a:cxn>
              <a:cxn ang="0">
                <a:pos x="65" y="69"/>
              </a:cxn>
              <a:cxn ang="0">
                <a:pos x="59" y="69"/>
              </a:cxn>
            </a:cxnLst>
            <a:rect l="0" t="0" r="r" b="b"/>
            <a:pathLst>
              <a:path w="65" h="69">
                <a:moveTo>
                  <a:pt x="59" y="69"/>
                </a:moveTo>
                <a:lnTo>
                  <a:pt x="59" y="69"/>
                </a:lnTo>
                <a:lnTo>
                  <a:pt x="59" y="5"/>
                </a:lnTo>
                <a:lnTo>
                  <a:pt x="59" y="5"/>
                </a:lnTo>
                <a:lnTo>
                  <a:pt x="59" y="5"/>
                </a:lnTo>
                <a:lnTo>
                  <a:pt x="37" y="69"/>
                </a:lnTo>
                <a:lnTo>
                  <a:pt x="28" y="69"/>
                </a:lnTo>
                <a:lnTo>
                  <a:pt x="28" y="69"/>
                </a:lnTo>
                <a:lnTo>
                  <a:pt x="9" y="5"/>
                </a:lnTo>
                <a:lnTo>
                  <a:pt x="9" y="5"/>
                </a:lnTo>
                <a:lnTo>
                  <a:pt x="9" y="5"/>
                </a:lnTo>
                <a:lnTo>
                  <a:pt x="9" y="69"/>
                </a:lnTo>
                <a:lnTo>
                  <a:pt x="0" y="69"/>
                </a:lnTo>
                <a:lnTo>
                  <a:pt x="0" y="0"/>
                </a:lnTo>
                <a:lnTo>
                  <a:pt x="12" y="0"/>
                </a:lnTo>
                <a:lnTo>
                  <a:pt x="12" y="0"/>
                </a:lnTo>
                <a:lnTo>
                  <a:pt x="34" y="61"/>
                </a:lnTo>
                <a:lnTo>
                  <a:pt x="34" y="61"/>
                </a:lnTo>
                <a:lnTo>
                  <a:pt x="34" y="61"/>
                </a:lnTo>
                <a:lnTo>
                  <a:pt x="54" y="0"/>
                </a:lnTo>
                <a:lnTo>
                  <a:pt x="65" y="0"/>
                </a:lnTo>
                <a:lnTo>
                  <a:pt x="65" y="69"/>
                </a:lnTo>
                <a:lnTo>
                  <a:pt x="59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5" name="Rectangle 1733"/>
          <p:cNvSpPr>
            <a:spLocks noChangeArrowheads="1"/>
          </p:cNvSpPr>
          <p:nvPr/>
        </p:nvSpPr>
        <p:spPr bwMode="auto">
          <a:xfrm>
            <a:off x="4470247" y="3862473"/>
            <a:ext cx="13875" cy="9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6" name="Freeform 1734"/>
          <p:cNvSpPr>
            <a:spLocks/>
          </p:cNvSpPr>
          <p:nvPr/>
        </p:nvSpPr>
        <p:spPr bwMode="auto">
          <a:xfrm>
            <a:off x="4393162" y="3887141"/>
            <a:ext cx="69377" cy="68202"/>
          </a:xfrm>
          <a:custGeom>
            <a:avLst/>
            <a:gdLst/>
            <a:ahLst/>
            <a:cxnLst>
              <a:cxn ang="0">
                <a:pos x="22" y="47"/>
              </a:cxn>
              <a:cxn ang="0">
                <a:pos x="22" y="47"/>
              </a:cxn>
              <a:cxn ang="0">
                <a:pos x="19" y="42"/>
              </a:cxn>
              <a:cxn ang="0">
                <a:pos x="14" y="25"/>
              </a:cxn>
              <a:cxn ang="0">
                <a:pos x="14" y="25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3" y="25"/>
              </a:cxn>
              <a:cxn ang="0">
                <a:pos x="3" y="25"/>
              </a:cxn>
              <a:cxn ang="0">
                <a:pos x="0" y="19"/>
              </a:cxn>
              <a:cxn ang="0">
                <a:pos x="5" y="0"/>
              </a:cxn>
              <a:cxn ang="0">
                <a:pos x="14" y="0"/>
              </a:cxn>
              <a:cxn ang="0">
                <a:pos x="19" y="22"/>
              </a:cxn>
              <a:cxn ang="0">
                <a:pos x="19" y="22"/>
              </a:cxn>
              <a:cxn ang="0">
                <a:pos x="25" y="42"/>
              </a:cxn>
              <a:cxn ang="0">
                <a:pos x="25" y="42"/>
              </a:cxn>
              <a:cxn ang="0">
                <a:pos x="25" y="42"/>
              </a:cxn>
              <a:cxn ang="0">
                <a:pos x="31" y="22"/>
              </a:cxn>
              <a:cxn ang="0">
                <a:pos x="36" y="0"/>
              </a:cxn>
              <a:cxn ang="0">
                <a:pos x="45" y="0"/>
              </a:cxn>
              <a:cxn ang="0">
                <a:pos x="31" y="47"/>
              </a:cxn>
              <a:cxn ang="0">
                <a:pos x="22" y="47"/>
              </a:cxn>
            </a:cxnLst>
            <a:rect l="0" t="0" r="r" b="b"/>
            <a:pathLst>
              <a:path w="45" h="47">
                <a:moveTo>
                  <a:pt x="22" y="47"/>
                </a:moveTo>
                <a:lnTo>
                  <a:pt x="22" y="47"/>
                </a:lnTo>
                <a:lnTo>
                  <a:pt x="19" y="42"/>
                </a:lnTo>
                <a:lnTo>
                  <a:pt x="14" y="25"/>
                </a:lnTo>
                <a:lnTo>
                  <a:pt x="14" y="25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3" y="25"/>
                </a:lnTo>
                <a:lnTo>
                  <a:pt x="3" y="25"/>
                </a:lnTo>
                <a:lnTo>
                  <a:pt x="0" y="19"/>
                </a:lnTo>
                <a:lnTo>
                  <a:pt x="5" y="0"/>
                </a:lnTo>
                <a:lnTo>
                  <a:pt x="14" y="0"/>
                </a:lnTo>
                <a:lnTo>
                  <a:pt x="19" y="22"/>
                </a:lnTo>
                <a:lnTo>
                  <a:pt x="19" y="22"/>
                </a:lnTo>
                <a:lnTo>
                  <a:pt x="25" y="42"/>
                </a:lnTo>
                <a:lnTo>
                  <a:pt x="25" y="42"/>
                </a:lnTo>
                <a:lnTo>
                  <a:pt x="25" y="42"/>
                </a:lnTo>
                <a:lnTo>
                  <a:pt x="31" y="22"/>
                </a:lnTo>
                <a:lnTo>
                  <a:pt x="36" y="0"/>
                </a:lnTo>
                <a:lnTo>
                  <a:pt x="45" y="0"/>
                </a:lnTo>
                <a:lnTo>
                  <a:pt x="31" y="47"/>
                </a:lnTo>
                <a:lnTo>
                  <a:pt x="22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7" name="Freeform 1735"/>
          <p:cNvSpPr>
            <a:spLocks/>
          </p:cNvSpPr>
          <p:nvPr/>
        </p:nvSpPr>
        <p:spPr bwMode="auto">
          <a:xfrm>
            <a:off x="4362328" y="3887141"/>
            <a:ext cx="4625" cy="43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3" h="3">
                <a:moveTo>
                  <a:pt x="0" y="0"/>
                </a:moveTo>
                <a:lnTo>
                  <a:pt x="0" y="0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" name="Freeform 1736"/>
          <p:cNvSpPr>
            <a:spLocks/>
          </p:cNvSpPr>
          <p:nvPr/>
        </p:nvSpPr>
        <p:spPr bwMode="auto">
          <a:xfrm>
            <a:off x="4357702" y="3911810"/>
            <a:ext cx="35459" cy="43533"/>
          </a:xfrm>
          <a:custGeom>
            <a:avLst/>
            <a:gdLst/>
            <a:ahLst/>
            <a:cxnLst>
              <a:cxn ang="0">
                <a:pos x="12" y="30"/>
              </a:cxn>
              <a:cxn ang="0">
                <a:pos x="0" y="0"/>
              </a:cxn>
              <a:cxn ang="0">
                <a:pos x="0" y="0"/>
              </a:cxn>
              <a:cxn ang="0">
                <a:pos x="12" y="8"/>
              </a:cxn>
              <a:cxn ang="0">
                <a:pos x="12" y="8"/>
              </a:cxn>
              <a:cxn ang="0">
                <a:pos x="14" y="25"/>
              </a:cxn>
              <a:cxn ang="0">
                <a:pos x="17" y="25"/>
              </a:cxn>
              <a:cxn ang="0">
                <a:pos x="17" y="25"/>
              </a:cxn>
              <a:cxn ang="0">
                <a:pos x="20" y="13"/>
              </a:cxn>
              <a:cxn ang="0">
                <a:pos x="20" y="13"/>
              </a:cxn>
              <a:cxn ang="0">
                <a:pos x="23" y="19"/>
              </a:cxn>
              <a:cxn ang="0">
                <a:pos x="20" y="30"/>
              </a:cxn>
              <a:cxn ang="0">
                <a:pos x="12" y="30"/>
              </a:cxn>
            </a:cxnLst>
            <a:rect l="0" t="0" r="r" b="b"/>
            <a:pathLst>
              <a:path w="23" h="30">
                <a:moveTo>
                  <a:pt x="12" y="30"/>
                </a:moveTo>
                <a:lnTo>
                  <a:pt x="0" y="0"/>
                </a:lnTo>
                <a:lnTo>
                  <a:pt x="0" y="0"/>
                </a:lnTo>
                <a:lnTo>
                  <a:pt x="12" y="8"/>
                </a:lnTo>
                <a:lnTo>
                  <a:pt x="12" y="8"/>
                </a:lnTo>
                <a:lnTo>
                  <a:pt x="14" y="25"/>
                </a:lnTo>
                <a:lnTo>
                  <a:pt x="17" y="25"/>
                </a:lnTo>
                <a:lnTo>
                  <a:pt x="17" y="25"/>
                </a:lnTo>
                <a:lnTo>
                  <a:pt x="20" y="13"/>
                </a:lnTo>
                <a:lnTo>
                  <a:pt x="20" y="13"/>
                </a:lnTo>
                <a:lnTo>
                  <a:pt x="23" y="19"/>
                </a:lnTo>
                <a:lnTo>
                  <a:pt x="20" y="30"/>
                </a:lnTo>
                <a:lnTo>
                  <a:pt x="12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" name="Freeform 1737"/>
          <p:cNvSpPr>
            <a:spLocks/>
          </p:cNvSpPr>
          <p:nvPr/>
        </p:nvSpPr>
        <p:spPr bwMode="auto">
          <a:xfrm>
            <a:off x="4357702" y="3911810"/>
            <a:ext cx="35459" cy="43533"/>
          </a:xfrm>
          <a:custGeom>
            <a:avLst/>
            <a:gdLst/>
            <a:ahLst/>
            <a:cxnLst>
              <a:cxn ang="0">
                <a:pos x="12" y="30"/>
              </a:cxn>
              <a:cxn ang="0">
                <a:pos x="0" y="0"/>
              </a:cxn>
              <a:cxn ang="0">
                <a:pos x="0" y="0"/>
              </a:cxn>
              <a:cxn ang="0">
                <a:pos x="12" y="8"/>
              </a:cxn>
              <a:cxn ang="0">
                <a:pos x="12" y="8"/>
              </a:cxn>
              <a:cxn ang="0">
                <a:pos x="14" y="25"/>
              </a:cxn>
              <a:cxn ang="0">
                <a:pos x="17" y="25"/>
              </a:cxn>
              <a:cxn ang="0">
                <a:pos x="17" y="25"/>
              </a:cxn>
              <a:cxn ang="0">
                <a:pos x="20" y="13"/>
              </a:cxn>
              <a:cxn ang="0">
                <a:pos x="20" y="13"/>
              </a:cxn>
              <a:cxn ang="0">
                <a:pos x="23" y="19"/>
              </a:cxn>
              <a:cxn ang="0">
                <a:pos x="20" y="30"/>
              </a:cxn>
              <a:cxn ang="0">
                <a:pos x="12" y="30"/>
              </a:cxn>
            </a:cxnLst>
            <a:rect l="0" t="0" r="r" b="b"/>
            <a:pathLst>
              <a:path w="23" h="30">
                <a:moveTo>
                  <a:pt x="12" y="30"/>
                </a:moveTo>
                <a:lnTo>
                  <a:pt x="0" y="0"/>
                </a:lnTo>
                <a:lnTo>
                  <a:pt x="0" y="0"/>
                </a:lnTo>
                <a:lnTo>
                  <a:pt x="12" y="8"/>
                </a:lnTo>
                <a:lnTo>
                  <a:pt x="12" y="8"/>
                </a:lnTo>
                <a:lnTo>
                  <a:pt x="14" y="25"/>
                </a:lnTo>
                <a:lnTo>
                  <a:pt x="17" y="25"/>
                </a:lnTo>
                <a:lnTo>
                  <a:pt x="17" y="25"/>
                </a:lnTo>
                <a:lnTo>
                  <a:pt x="20" y="13"/>
                </a:lnTo>
                <a:lnTo>
                  <a:pt x="20" y="13"/>
                </a:lnTo>
                <a:lnTo>
                  <a:pt x="23" y="19"/>
                </a:lnTo>
                <a:lnTo>
                  <a:pt x="20" y="30"/>
                </a:lnTo>
                <a:lnTo>
                  <a:pt x="12" y="3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0" name="Freeform 1738"/>
          <p:cNvSpPr>
            <a:spLocks noEditPoints="1"/>
          </p:cNvSpPr>
          <p:nvPr/>
        </p:nvSpPr>
        <p:spPr bwMode="auto">
          <a:xfrm>
            <a:off x="4354619" y="3887141"/>
            <a:ext cx="72460" cy="68202"/>
          </a:xfrm>
          <a:custGeom>
            <a:avLst/>
            <a:gdLst/>
            <a:ahLst/>
            <a:cxnLst>
              <a:cxn ang="0">
                <a:pos x="44" y="47"/>
              </a:cxn>
              <a:cxn ang="0">
                <a:pos x="44" y="42"/>
              </a:cxn>
              <a:cxn ang="0">
                <a:pos x="44" y="42"/>
              </a:cxn>
              <a:cxn ang="0">
                <a:pos x="47" y="47"/>
              </a:cxn>
              <a:cxn ang="0">
                <a:pos x="44" y="47"/>
              </a:cxn>
              <a:cxn ang="0">
                <a:pos x="22" y="25"/>
              </a:cxn>
              <a:cxn ang="0">
                <a:pos x="22" y="25"/>
              </a:cxn>
              <a:cxn ang="0">
                <a:pos x="25" y="22"/>
              </a:cxn>
              <a:cxn ang="0">
                <a:pos x="25" y="19"/>
              </a:cxn>
              <a:cxn ang="0">
                <a:pos x="25" y="19"/>
              </a:cxn>
              <a:cxn ang="0">
                <a:pos x="28" y="25"/>
              </a:cxn>
              <a:cxn ang="0">
                <a:pos x="28" y="25"/>
              </a:cxn>
              <a:cxn ang="0">
                <a:pos x="28" y="25"/>
              </a:cxn>
              <a:cxn ang="0">
                <a:pos x="28" y="30"/>
              </a:cxn>
              <a:cxn ang="0">
                <a:pos x="28" y="30"/>
              </a:cxn>
              <a:cxn ang="0">
                <a:pos x="22" y="25"/>
              </a:cxn>
              <a:cxn ang="0">
                <a:pos x="0" y="5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8" y="3"/>
              </a:cxn>
              <a:cxn ang="0">
                <a:pos x="11" y="14"/>
              </a:cxn>
              <a:cxn ang="0">
                <a:pos x="11" y="14"/>
              </a:cxn>
              <a:cxn ang="0">
                <a:pos x="0" y="5"/>
              </a:cxn>
            </a:cxnLst>
            <a:rect l="0" t="0" r="r" b="b"/>
            <a:pathLst>
              <a:path w="47" h="47">
                <a:moveTo>
                  <a:pt x="44" y="47"/>
                </a:moveTo>
                <a:lnTo>
                  <a:pt x="44" y="42"/>
                </a:lnTo>
                <a:lnTo>
                  <a:pt x="44" y="42"/>
                </a:lnTo>
                <a:lnTo>
                  <a:pt x="47" y="47"/>
                </a:lnTo>
                <a:lnTo>
                  <a:pt x="44" y="47"/>
                </a:lnTo>
                <a:close/>
                <a:moveTo>
                  <a:pt x="22" y="25"/>
                </a:moveTo>
                <a:lnTo>
                  <a:pt x="22" y="25"/>
                </a:lnTo>
                <a:lnTo>
                  <a:pt x="25" y="22"/>
                </a:lnTo>
                <a:lnTo>
                  <a:pt x="25" y="19"/>
                </a:lnTo>
                <a:lnTo>
                  <a:pt x="25" y="19"/>
                </a:lnTo>
                <a:lnTo>
                  <a:pt x="28" y="25"/>
                </a:lnTo>
                <a:lnTo>
                  <a:pt x="28" y="25"/>
                </a:lnTo>
                <a:lnTo>
                  <a:pt x="28" y="25"/>
                </a:lnTo>
                <a:lnTo>
                  <a:pt x="28" y="30"/>
                </a:lnTo>
                <a:lnTo>
                  <a:pt x="28" y="30"/>
                </a:lnTo>
                <a:lnTo>
                  <a:pt x="22" y="25"/>
                </a:lnTo>
                <a:close/>
                <a:moveTo>
                  <a:pt x="0" y="5"/>
                </a:move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8" y="3"/>
                </a:lnTo>
                <a:lnTo>
                  <a:pt x="11" y="14"/>
                </a:lnTo>
                <a:lnTo>
                  <a:pt x="11" y="14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1" name="Freeform 1739"/>
          <p:cNvSpPr>
            <a:spLocks/>
          </p:cNvSpPr>
          <p:nvPr/>
        </p:nvSpPr>
        <p:spPr bwMode="auto">
          <a:xfrm>
            <a:off x="4422454" y="3948088"/>
            <a:ext cx="4625" cy="7256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3" y="5"/>
              </a:cxn>
              <a:cxn ang="0">
                <a:pos x="0" y="5"/>
              </a:cxn>
            </a:cxnLst>
            <a:rect l="0" t="0" r="r" b="b"/>
            <a:pathLst>
              <a:path w="3" h="5">
                <a:moveTo>
                  <a:pt x="0" y="5"/>
                </a:moveTo>
                <a:lnTo>
                  <a:pt x="0" y="0"/>
                </a:lnTo>
                <a:lnTo>
                  <a:pt x="0" y="0"/>
                </a:lnTo>
                <a:lnTo>
                  <a:pt x="3" y="5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2" name="Freeform 1740"/>
          <p:cNvSpPr>
            <a:spLocks/>
          </p:cNvSpPr>
          <p:nvPr/>
        </p:nvSpPr>
        <p:spPr bwMode="auto">
          <a:xfrm>
            <a:off x="4388536" y="3914712"/>
            <a:ext cx="9250" cy="15962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6"/>
              </a:cxn>
              <a:cxn ang="0">
                <a:pos x="3" y="3"/>
              </a:cxn>
              <a:cxn ang="0">
                <a:pos x="3" y="0"/>
              </a:cxn>
              <a:cxn ang="0">
                <a:pos x="3" y="0"/>
              </a:cxn>
              <a:cxn ang="0">
                <a:pos x="6" y="6"/>
              </a:cxn>
              <a:cxn ang="0">
                <a:pos x="6" y="6"/>
              </a:cxn>
              <a:cxn ang="0">
                <a:pos x="6" y="6"/>
              </a:cxn>
              <a:cxn ang="0">
                <a:pos x="6" y="11"/>
              </a:cxn>
              <a:cxn ang="0">
                <a:pos x="6" y="11"/>
              </a:cxn>
              <a:cxn ang="0">
                <a:pos x="0" y="6"/>
              </a:cxn>
            </a:cxnLst>
            <a:rect l="0" t="0" r="r" b="b"/>
            <a:pathLst>
              <a:path w="6" h="11">
                <a:moveTo>
                  <a:pt x="0" y="6"/>
                </a:moveTo>
                <a:lnTo>
                  <a:pt x="0" y="6"/>
                </a:lnTo>
                <a:lnTo>
                  <a:pt x="3" y="3"/>
                </a:lnTo>
                <a:lnTo>
                  <a:pt x="3" y="0"/>
                </a:lnTo>
                <a:lnTo>
                  <a:pt x="3" y="0"/>
                </a:lnTo>
                <a:lnTo>
                  <a:pt x="6" y="6"/>
                </a:lnTo>
                <a:lnTo>
                  <a:pt x="6" y="6"/>
                </a:lnTo>
                <a:lnTo>
                  <a:pt x="6" y="6"/>
                </a:lnTo>
                <a:lnTo>
                  <a:pt x="6" y="11"/>
                </a:lnTo>
                <a:lnTo>
                  <a:pt x="6" y="11"/>
                </a:lnTo>
                <a:lnTo>
                  <a:pt x="0" y="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3" name="Freeform 1741"/>
          <p:cNvSpPr>
            <a:spLocks/>
          </p:cNvSpPr>
          <p:nvPr/>
        </p:nvSpPr>
        <p:spPr bwMode="auto">
          <a:xfrm>
            <a:off x="4354619" y="3887141"/>
            <a:ext cx="16959" cy="20315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0"/>
              </a:cxn>
              <a:cxn ang="0">
                <a:pos x="5" y="0"/>
              </a:cxn>
              <a:cxn ang="0">
                <a:pos x="5" y="0"/>
              </a:cxn>
              <a:cxn ang="0">
                <a:pos x="8" y="3"/>
              </a:cxn>
              <a:cxn ang="0">
                <a:pos x="11" y="14"/>
              </a:cxn>
              <a:cxn ang="0">
                <a:pos x="11" y="14"/>
              </a:cxn>
              <a:cxn ang="0">
                <a:pos x="0" y="5"/>
              </a:cxn>
            </a:cxnLst>
            <a:rect l="0" t="0" r="r" b="b"/>
            <a:pathLst>
              <a:path w="11" h="14">
                <a:moveTo>
                  <a:pt x="0" y="5"/>
                </a:moveTo>
                <a:lnTo>
                  <a:pt x="0" y="0"/>
                </a:lnTo>
                <a:lnTo>
                  <a:pt x="5" y="0"/>
                </a:lnTo>
                <a:lnTo>
                  <a:pt x="5" y="0"/>
                </a:lnTo>
                <a:lnTo>
                  <a:pt x="8" y="3"/>
                </a:lnTo>
                <a:lnTo>
                  <a:pt x="11" y="14"/>
                </a:lnTo>
                <a:lnTo>
                  <a:pt x="11" y="14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4" name="Freeform 1742"/>
          <p:cNvSpPr>
            <a:spLocks noEditPoints="1"/>
          </p:cNvSpPr>
          <p:nvPr/>
        </p:nvSpPr>
        <p:spPr bwMode="auto">
          <a:xfrm>
            <a:off x="4354619" y="3894397"/>
            <a:ext cx="43168" cy="44984"/>
          </a:xfrm>
          <a:custGeom>
            <a:avLst/>
            <a:gdLst/>
            <a:ahLst/>
            <a:cxnLst>
              <a:cxn ang="0">
                <a:pos x="22" y="25"/>
              </a:cxn>
              <a:cxn ang="0">
                <a:pos x="22" y="25"/>
              </a:cxn>
              <a:cxn ang="0">
                <a:pos x="22" y="20"/>
              </a:cxn>
              <a:cxn ang="0">
                <a:pos x="22" y="20"/>
              </a:cxn>
              <a:cxn ang="0">
                <a:pos x="28" y="25"/>
              </a:cxn>
              <a:cxn ang="0">
                <a:pos x="25" y="31"/>
              </a:cxn>
              <a:cxn ang="0">
                <a:pos x="25" y="31"/>
              </a:cxn>
              <a:cxn ang="0">
                <a:pos x="22" y="25"/>
              </a:cxn>
              <a:cxn ang="0">
                <a:pos x="2" y="12"/>
              </a:cxn>
              <a:cxn ang="0">
                <a:pos x="0" y="0"/>
              </a:cxn>
              <a:cxn ang="0">
                <a:pos x="0" y="0"/>
              </a:cxn>
              <a:cxn ang="0">
                <a:pos x="11" y="9"/>
              </a:cxn>
              <a:cxn ang="0">
                <a:pos x="11" y="17"/>
              </a:cxn>
              <a:cxn ang="0">
                <a:pos x="11" y="17"/>
              </a:cxn>
              <a:cxn ang="0">
                <a:pos x="14" y="20"/>
              </a:cxn>
              <a:cxn ang="0">
                <a:pos x="14" y="20"/>
              </a:cxn>
              <a:cxn ang="0">
                <a:pos x="2" y="12"/>
              </a:cxn>
            </a:cxnLst>
            <a:rect l="0" t="0" r="r" b="b"/>
            <a:pathLst>
              <a:path w="28" h="31">
                <a:moveTo>
                  <a:pt x="22" y="25"/>
                </a:moveTo>
                <a:lnTo>
                  <a:pt x="22" y="25"/>
                </a:lnTo>
                <a:lnTo>
                  <a:pt x="22" y="20"/>
                </a:lnTo>
                <a:lnTo>
                  <a:pt x="22" y="20"/>
                </a:lnTo>
                <a:lnTo>
                  <a:pt x="28" y="25"/>
                </a:lnTo>
                <a:lnTo>
                  <a:pt x="25" y="31"/>
                </a:lnTo>
                <a:lnTo>
                  <a:pt x="25" y="31"/>
                </a:lnTo>
                <a:lnTo>
                  <a:pt x="22" y="25"/>
                </a:lnTo>
                <a:close/>
                <a:moveTo>
                  <a:pt x="2" y="12"/>
                </a:moveTo>
                <a:lnTo>
                  <a:pt x="0" y="0"/>
                </a:lnTo>
                <a:lnTo>
                  <a:pt x="0" y="0"/>
                </a:lnTo>
                <a:lnTo>
                  <a:pt x="11" y="9"/>
                </a:lnTo>
                <a:lnTo>
                  <a:pt x="11" y="17"/>
                </a:lnTo>
                <a:lnTo>
                  <a:pt x="11" y="17"/>
                </a:lnTo>
                <a:lnTo>
                  <a:pt x="14" y="20"/>
                </a:lnTo>
                <a:lnTo>
                  <a:pt x="14" y="20"/>
                </a:lnTo>
                <a:lnTo>
                  <a:pt x="2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5" name="Freeform 1743"/>
          <p:cNvSpPr>
            <a:spLocks/>
          </p:cNvSpPr>
          <p:nvPr/>
        </p:nvSpPr>
        <p:spPr bwMode="auto">
          <a:xfrm>
            <a:off x="4388536" y="3923419"/>
            <a:ext cx="9250" cy="15962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5"/>
              </a:cxn>
              <a:cxn ang="0">
                <a:pos x="0" y="0"/>
              </a:cxn>
              <a:cxn ang="0">
                <a:pos x="0" y="0"/>
              </a:cxn>
              <a:cxn ang="0">
                <a:pos x="6" y="5"/>
              </a:cxn>
              <a:cxn ang="0">
                <a:pos x="3" y="11"/>
              </a:cxn>
              <a:cxn ang="0">
                <a:pos x="3" y="11"/>
              </a:cxn>
              <a:cxn ang="0">
                <a:pos x="0" y="5"/>
              </a:cxn>
            </a:cxnLst>
            <a:rect l="0" t="0" r="r" b="b"/>
            <a:pathLst>
              <a:path w="6" h="11">
                <a:moveTo>
                  <a:pt x="0" y="5"/>
                </a:moveTo>
                <a:lnTo>
                  <a:pt x="0" y="5"/>
                </a:lnTo>
                <a:lnTo>
                  <a:pt x="0" y="0"/>
                </a:lnTo>
                <a:lnTo>
                  <a:pt x="0" y="0"/>
                </a:lnTo>
                <a:lnTo>
                  <a:pt x="6" y="5"/>
                </a:lnTo>
                <a:lnTo>
                  <a:pt x="3" y="11"/>
                </a:lnTo>
                <a:lnTo>
                  <a:pt x="3" y="11"/>
                </a:lnTo>
                <a:lnTo>
                  <a:pt x="0" y="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6" name="Freeform 1744"/>
          <p:cNvSpPr>
            <a:spLocks/>
          </p:cNvSpPr>
          <p:nvPr/>
        </p:nvSpPr>
        <p:spPr bwMode="auto">
          <a:xfrm>
            <a:off x="4354619" y="3894397"/>
            <a:ext cx="21584" cy="29022"/>
          </a:xfrm>
          <a:custGeom>
            <a:avLst/>
            <a:gdLst/>
            <a:ahLst/>
            <a:cxnLst>
              <a:cxn ang="0">
                <a:pos x="2" y="12"/>
              </a:cxn>
              <a:cxn ang="0">
                <a:pos x="0" y="0"/>
              </a:cxn>
              <a:cxn ang="0">
                <a:pos x="0" y="0"/>
              </a:cxn>
              <a:cxn ang="0">
                <a:pos x="11" y="9"/>
              </a:cxn>
              <a:cxn ang="0">
                <a:pos x="11" y="17"/>
              </a:cxn>
              <a:cxn ang="0">
                <a:pos x="11" y="17"/>
              </a:cxn>
              <a:cxn ang="0">
                <a:pos x="14" y="20"/>
              </a:cxn>
              <a:cxn ang="0">
                <a:pos x="14" y="20"/>
              </a:cxn>
              <a:cxn ang="0">
                <a:pos x="2" y="12"/>
              </a:cxn>
            </a:cxnLst>
            <a:rect l="0" t="0" r="r" b="b"/>
            <a:pathLst>
              <a:path w="14" h="20">
                <a:moveTo>
                  <a:pt x="2" y="12"/>
                </a:moveTo>
                <a:lnTo>
                  <a:pt x="0" y="0"/>
                </a:lnTo>
                <a:lnTo>
                  <a:pt x="0" y="0"/>
                </a:lnTo>
                <a:lnTo>
                  <a:pt x="11" y="9"/>
                </a:lnTo>
                <a:lnTo>
                  <a:pt x="11" y="17"/>
                </a:lnTo>
                <a:lnTo>
                  <a:pt x="11" y="17"/>
                </a:lnTo>
                <a:lnTo>
                  <a:pt x="14" y="20"/>
                </a:lnTo>
                <a:lnTo>
                  <a:pt x="14" y="20"/>
                </a:lnTo>
                <a:lnTo>
                  <a:pt x="2" y="1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" name="Freeform 1745"/>
          <p:cNvSpPr>
            <a:spLocks noEditPoints="1"/>
          </p:cNvSpPr>
          <p:nvPr/>
        </p:nvSpPr>
        <p:spPr bwMode="auto">
          <a:xfrm>
            <a:off x="4107947" y="3855217"/>
            <a:ext cx="151087" cy="100126"/>
          </a:xfrm>
          <a:custGeom>
            <a:avLst/>
            <a:gdLst/>
            <a:ahLst/>
            <a:cxnLst>
              <a:cxn ang="0">
                <a:pos x="90" y="69"/>
              </a:cxn>
              <a:cxn ang="0">
                <a:pos x="90" y="39"/>
              </a:cxn>
              <a:cxn ang="0">
                <a:pos x="90" y="39"/>
              </a:cxn>
              <a:cxn ang="0">
                <a:pos x="90" y="33"/>
              </a:cxn>
              <a:cxn ang="0">
                <a:pos x="90" y="30"/>
              </a:cxn>
              <a:cxn ang="0">
                <a:pos x="90" y="30"/>
              </a:cxn>
              <a:cxn ang="0">
                <a:pos x="87" y="27"/>
              </a:cxn>
              <a:cxn ang="0">
                <a:pos x="81" y="27"/>
              </a:cxn>
              <a:cxn ang="0">
                <a:pos x="81" y="27"/>
              </a:cxn>
              <a:cxn ang="0">
                <a:pos x="76" y="27"/>
              </a:cxn>
              <a:cxn ang="0">
                <a:pos x="76" y="27"/>
              </a:cxn>
              <a:cxn ang="0">
                <a:pos x="67" y="33"/>
              </a:cxn>
              <a:cxn ang="0">
                <a:pos x="67" y="69"/>
              </a:cxn>
              <a:cxn ang="0">
                <a:pos x="59" y="69"/>
              </a:cxn>
              <a:cxn ang="0">
                <a:pos x="59" y="22"/>
              </a:cxn>
              <a:cxn ang="0">
                <a:pos x="67" y="22"/>
              </a:cxn>
              <a:cxn ang="0">
                <a:pos x="67" y="27"/>
              </a:cxn>
              <a:cxn ang="0">
                <a:pos x="67" y="27"/>
              </a:cxn>
              <a:cxn ang="0">
                <a:pos x="67" y="27"/>
              </a:cxn>
              <a:cxn ang="0">
                <a:pos x="76" y="25"/>
              </a:cxn>
              <a:cxn ang="0">
                <a:pos x="76" y="25"/>
              </a:cxn>
              <a:cxn ang="0">
                <a:pos x="84" y="22"/>
              </a:cxn>
              <a:cxn ang="0">
                <a:pos x="84" y="22"/>
              </a:cxn>
              <a:cxn ang="0">
                <a:pos x="90" y="22"/>
              </a:cxn>
              <a:cxn ang="0">
                <a:pos x="95" y="25"/>
              </a:cxn>
              <a:cxn ang="0">
                <a:pos x="95" y="25"/>
              </a:cxn>
              <a:cxn ang="0">
                <a:pos x="98" y="30"/>
              </a:cxn>
              <a:cxn ang="0">
                <a:pos x="98" y="36"/>
              </a:cxn>
              <a:cxn ang="0">
                <a:pos x="98" y="69"/>
              </a:cxn>
              <a:cxn ang="0">
                <a:pos x="90" y="69"/>
              </a:cxn>
              <a:cxn ang="0">
                <a:pos x="42" y="69"/>
              </a:cxn>
              <a:cxn ang="0">
                <a:pos x="17" y="33"/>
              </a:cxn>
              <a:cxn ang="0">
                <a:pos x="8" y="44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8" y="0"/>
              </a:cxn>
              <a:cxn ang="0">
                <a:pos x="8" y="19"/>
              </a:cxn>
              <a:cxn ang="0">
                <a:pos x="8" y="19"/>
              </a:cxn>
              <a:cxn ang="0">
                <a:pos x="6" y="36"/>
              </a:cxn>
              <a:cxn ang="0">
                <a:pos x="8" y="36"/>
              </a:cxn>
              <a:cxn ang="0">
                <a:pos x="8" y="36"/>
              </a:cxn>
              <a:cxn ang="0">
                <a:pos x="22" y="19"/>
              </a:cxn>
              <a:cxn ang="0">
                <a:pos x="36" y="0"/>
              </a:cxn>
              <a:cxn ang="0">
                <a:pos x="48" y="0"/>
              </a:cxn>
              <a:cxn ang="0">
                <a:pos x="22" y="27"/>
              </a:cxn>
              <a:cxn ang="0">
                <a:pos x="53" y="69"/>
              </a:cxn>
              <a:cxn ang="0">
                <a:pos x="42" y="69"/>
              </a:cxn>
            </a:cxnLst>
            <a:rect l="0" t="0" r="r" b="b"/>
            <a:pathLst>
              <a:path w="98" h="69">
                <a:moveTo>
                  <a:pt x="90" y="69"/>
                </a:moveTo>
                <a:lnTo>
                  <a:pt x="90" y="39"/>
                </a:lnTo>
                <a:lnTo>
                  <a:pt x="90" y="39"/>
                </a:lnTo>
                <a:lnTo>
                  <a:pt x="90" y="33"/>
                </a:lnTo>
                <a:lnTo>
                  <a:pt x="90" y="30"/>
                </a:lnTo>
                <a:lnTo>
                  <a:pt x="90" y="30"/>
                </a:lnTo>
                <a:lnTo>
                  <a:pt x="87" y="27"/>
                </a:lnTo>
                <a:lnTo>
                  <a:pt x="81" y="27"/>
                </a:lnTo>
                <a:lnTo>
                  <a:pt x="81" y="27"/>
                </a:lnTo>
                <a:lnTo>
                  <a:pt x="76" y="27"/>
                </a:lnTo>
                <a:lnTo>
                  <a:pt x="76" y="27"/>
                </a:lnTo>
                <a:lnTo>
                  <a:pt x="67" y="33"/>
                </a:lnTo>
                <a:lnTo>
                  <a:pt x="67" y="69"/>
                </a:lnTo>
                <a:lnTo>
                  <a:pt x="59" y="69"/>
                </a:lnTo>
                <a:lnTo>
                  <a:pt x="59" y="22"/>
                </a:lnTo>
                <a:lnTo>
                  <a:pt x="67" y="22"/>
                </a:lnTo>
                <a:lnTo>
                  <a:pt x="67" y="27"/>
                </a:lnTo>
                <a:lnTo>
                  <a:pt x="67" y="27"/>
                </a:lnTo>
                <a:lnTo>
                  <a:pt x="67" y="27"/>
                </a:lnTo>
                <a:lnTo>
                  <a:pt x="76" y="25"/>
                </a:lnTo>
                <a:lnTo>
                  <a:pt x="76" y="25"/>
                </a:lnTo>
                <a:lnTo>
                  <a:pt x="84" y="22"/>
                </a:lnTo>
                <a:lnTo>
                  <a:pt x="84" y="22"/>
                </a:lnTo>
                <a:lnTo>
                  <a:pt x="90" y="22"/>
                </a:lnTo>
                <a:lnTo>
                  <a:pt x="95" y="25"/>
                </a:lnTo>
                <a:lnTo>
                  <a:pt x="95" y="25"/>
                </a:lnTo>
                <a:lnTo>
                  <a:pt x="98" y="30"/>
                </a:lnTo>
                <a:lnTo>
                  <a:pt x="98" y="36"/>
                </a:lnTo>
                <a:lnTo>
                  <a:pt x="98" y="69"/>
                </a:lnTo>
                <a:lnTo>
                  <a:pt x="90" y="69"/>
                </a:lnTo>
                <a:close/>
                <a:moveTo>
                  <a:pt x="42" y="69"/>
                </a:moveTo>
                <a:lnTo>
                  <a:pt x="17" y="33"/>
                </a:lnTo>
                <a:lnTo>
                  <a:pt x="8" y="44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8" y="0"/>
                </a:lnTo>
                <a:lnTo>
                  <a:pt x="8" y="19"/>
                </a:lnTo>
                <a:lnTo>
                  <a:pt x="8" y="19"/>
                </a:lnTo>
                <a:lnTo>
                  <a:pt x="6" y="36"/>
                </a:lnTo>
                <a:lnTo>
                  <a:pt x="8" y="36"/>
                </a:lnTo>
                <a:lnTo>
                  <a:pt x="8" y="36"/>
                </a:lnTo>
                <a:lnTo>
                  <a:pt x="22" y="19"/>
                </a:lnTo>
                <a:lnTo>
                  <a:pt x="36" y="0"/>
                </a:lnTo>
                <a:lnTo>
                  <a:pt x="48" y="0"/>
                </a:lnTo>
                <a:lnTo>
                  <a:pt x="22" y="27"/>
                </a:lnTo>
                <a:lnTo>
                  <a:pt x="53" y="69"/>
                </a:lnTo>
                <a:lnTo>
                  <a:pt x="42" y="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" name="Freeform 1746"/>
          <p:cNvSpPr>
            <a:spLocks/>
          </p:cNvSpPr>
          <p:nvPr/>
        </p:nvSpPr>
        <p:spPr bwMode="auto">
          <a:xfrm>
            <a:off x="4198907" y="3887141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5"/>
              </a:cxn>
              <a:cxn ang="0">
                <a:pos x="17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5"/>
              </a:cxn>
              <a:cxn ang="0">
                <a:pos x="8" y="5"/>
              </a:cxn>
              <a:cxn ang="0">
                <a:pos x="8" y="5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6" y="3"/>
              </a:cxn>
              <a:cxn ang="0">
                <a:pos x="36" y="3"/>
              </a:cxn>
              <a:cxn ang="0">
                <a:pos x="39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5"/>
                </a:lnTo>
                <a:lnTo>
                  <a:pt x="17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5"/>
                </a:lnTo>
                <a:lnTo>
                  <a:pt x="8" y="5"/>
                </a:lnTo>
                <a:lnTo>
                  <a:pt x="8" y="5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6" y="3"/>
                </a:lnTo>
                <a:lnTo>
                  <a:pt x="36" y="3"/>
                </a:lnTo>
                <a:lnTo>
                  <a:pt x="39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" name="Freeform 1747"/>
          <p:cNvSpPr>
            <a:spLocks/>
          </p:cNvSpPr>
          <p:nvPr/>
        </p:nvSpPr>
        <p:spPr bwMode="auto">
          <a:xfrm>
            <a:off x="4107947" y="3855217"/>
            <a:ext cx="81710" cy="100126"/>
          </a:xfrm>
          <a:custGeom>
            <a:avLst/>
            <a:gdLst/>
            <a:ahLst/>
            <a:cxnLst>
              <a:cxn ang="0">
                <a:pos x="42" y="69"/>
              </a:cxn>
              <a:cxn ang="0">
                <a:pos x="17" y="33"/>
              </a:cxn>
              <a:cxn ang="0">
                <a:pos x="8" y="44"/>
              </a:cxn>
              <a:cxn ang="0">
                <a:pos x="8" y="69"/>
              </a:cxn>
              <a:cxn ang="0">
                <a:pos x="0" y="69"/>
              </a:cxn>
              <a:cxn ang="0">
                <a:pos x="0" y="0"/>
              </a:cxn>
              <a:cxn ang="0">
                <a:pos x="8" y="0"/>
              </a:cxn>
              <a:cxn ang="0">
                <a:pos x="8" y="19"/>
              </a:cxn>
              <a:cxn ang="0">
                <a:pos x="8" y="19"/>
              </a:cxn>
              <a:cxn ang="0">
                <a:pos x="6" y="36"/>
              </a:cxn>
              <a:cxn ang="0">
                <a:pos x="8" y="36"/>
              </a:cxn>
              <a:cxn ang="0">
                <a:pos x="8" y="36"/>
              </a:cxn>
              <a:cxn ang="0">
                <a:pos x="22" y="19"/>
              </a:cxn>
              <a:cxn ang="0">
                <a:pos x="36" y="0"/>
              </a:cxn>
              <a:cxn ang="0">
                <a:pos x="48" y="0"/>
              </a:cxn>
              <a:cxn ang="0">
                <a:pos x="22" y="27"/>
              </a:cxn>
              <a:cxn ang="0">
                <a:pos x="53" y="69"/>
              </a:cxn>
              <a:cxn ang="0">
                <a:pos x="42" y="69"/>
              </a:cxn>
            </a:cxnLst>
            <a:rect l="0" t="0" r="r" b="b"/>
            <a:pathLst>
              <a:path w="53" h="69">
                <a:moveTo>
                  <a:pt x="42" y="69"/>
                </a:moveTo>
                <a:lnTo>
                  <a:pt x="17" y="33"/>
                </a:lnTo>
                <a:lnTo>
                  <a:pt x="8" y="44"/>
                </a:lnTo>
                <a:lnTo>
                  <a:pt x="8" y="69"/>
                </a:lnTo>
                <a:lnTo>
                  <a:pt x="0" y="69"/>
                </a:lnTo>
                <a:lnTo>
                  <a:pt x="0" y="0"/>
                </a:lnTo>
                <a:lnTo>
                  <a:pt x="8" y="0"/>
                </a:lnTo>
                <a:lnTo>
                  <a:pt x="8" y="19"/>
                </a:lnTo>
                <a:lnTo>
                  <a:pt x="8" y="19"/>
                </a:lnTo>
                <a:lnTo>
                  <a:pt x="6" y="36"/>
                </a:lnTo>
                <a:lnTo>
                  <a:pt x="8" y="36"/>
                </a:lnTo>
                <a:lnTo>
                  <a:pt x="8" y="36"/>
                </a:lnTo>
                <a:lnTo>
                  <a:pt x="22" y="19"/>
                </a:lnTo>
                <a:lnTo>
                  <a:pt x="36" y="0"/>
                </a:lnTo>
                <a:lnTo>
                  <a:pt x="48" y="0"/>
                </a:lnTo>
                <a:lnTo>
                  <a:pt x="22" y="27"/>
                </a:lnTo>
                <a:lnTo>
                  <a:pt x="53" y="69"/>
                </a:lnTo>
                <a:lnTo>
                  <a:pt x="42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" name="Freeform 1748"/>
          <p:cNvSpPr>
            <a:spLocks/>
          </p:cNvSpPr>
          <p:nvPr/>
        </p:nvSpPr>
        <p:spPr bwMode="auto">
          <a:xfrm>
            <a:off x="4673751" y="4064176"/>
            <a:ext cx="60126" cy="72555"/>
          </a:xfrm>
          <a:custGeom>
            <a:avLst/>
            <a:gdLst/>
            <a:ahLst/>
            <a:cxnLst>
              <a:cxn ang="0">
                <a:pos x="17" y="50"/>
              </a:cxn>
              <a:cxn ang="0">
                <a:pos x="19" y="44"/>
              </a:cxn>
              <a:cxn ang="0">
                <a:pos x="0" y="0"/>
              </a:cxn>
              <a:cxn ang="0">
                <a:pos x="8" y="0"/>
              </a:cxn>
              <a:cxn ang="0">
                <a:pos x="14" y="19"/>
              </a:cxn>
              <a:cxn ang="0">
                <a:pos x="14" y="19"/>
              </a:cxn>
              <a:cxn ang="0">
                <a:pos x="22" y="36"/>
              </a:cxn>
              <a:cxn ang="0">
                <a:pos x="22" y="36"/>
              </a:cxn>
              <a:cxn ang="0">
                <a:pos x="22" y="36"/>
              </a:cxn>
              <a:cxn ang="0">
                <a:pos x="28" y="19"/>
              </a:cxn>
              <a:cxn ang="0">
                <a:pos x="33" y="0"/>
              </a:cxn>
              <a:cxn ang="0">
                <a:pos x="39" y="0"/>
              </a:cxn>
              <a:cxn ang="0">
                <a:pos x="25" y="50"/>
              </a:cxn>
              <a:cxn ang="0">
                <a:pos x="17" y="50"/>
              </a:cxn>
            </a:cxnLst>
            <a:rect l="0" t="0" r="r" b="b"/>
            <a:pathLst>
              <a:path w="39" h="50">
                <a:moveTo>
                  <a:pt x="17" y="50"/>
                </a:moveTo>
                <a:lnTo>
                  <a:pt x="19" y="44"/>
                </a:lnTo>
                <a:lnTo>
                  <a:pt x="0" y="0"/>
                </a:lnTo>
                <a:lnTo>
                  <a:pt x="8" y="0"/>
                </a:lnTo>
                <a:lnTo>
                  <a:pt x="14" y="19"/>
                </a:lnTo>
                <a:lnTo>
                  <a:pt x="14" y="19"/>
                </a:lnTo>
                <a:lnTo>
                  <a:pt x="22" y="36"/>
                </a:lnTo>
                <a:lnTo>
                  <a:pt x="22" y="36"/>
                </a:lnTo>
                <a:lnTo>
                  <a:pt x="22" y="36"/>
                </a:lnTo>
                <a:lnTo>
                  <a:pt x="28" y="19"/>
                </a:lnTo>
                <a:lnTo>
                  <a:pt x="33" y="0"/>
                </a:lnTo>
                <a:lnTo>
                  <a:pt x="39" y="0"/>
                </a:lnTo>
                <a:lnTo>
                  <a:pt x="25" y="50"/>
                </a:lnTo>
                <a:lnTo>
                  <a:pt x="17" y="5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" name="Freeform 1749"/>
          <p:cNvSpPr>
            <a:spLocks/>
          </p:cNvSpPr>
          <p:nvPr/>
        </p:nvSpPr>
        <p:spPr bwMode="auto">
          <a:xfrm>
            <a:off x="4673751" y="4064176"/>
            <a:ext cx="60126" cy="72555"/>
          </a:xfrm>
          <a:custGeom>
            <a:avLst/>
            <a:gdLst/>
            <a:ahLst/>
            <a:cxnLst>
              <a:cxn ang="0">
                <a:pos x="17" y="50"/>
              </a:cxn>
              <a:cxn ang="0">
                <a:pos x="19" y="44"/>
              </a:cxn>
              <a:cxn ang="0">
                <a:pos x="0" y="0"/>
              </a:cxn>
              <a:cxn ang="0">
                <a:pos x="8" y="0"/>
              </a:cxn>
              <a:cxn ang="0">
                <a:pos x="14" y="19"/>
              </a:cxn>
              <a:cxn ang="0">
                <a:pos x="14" y="19"/>
              </a:cxn>
              <a:cxn ang="0">
                <a:pos x="22" y="36"/>
              </a:cxn>
              <a:cxn ang="0">
                <a:pos x="22" y="36"/>
              </a:cxn>
              <a:cxn ang="0">
                <a:pos x="22" y="36"/>
              </a:cxn>
              <a:cxn ang="0">
                <a:pos x="28" y="19"/>
              </a:cxn>
              <a:cxn ang="0">
                <a:pos x="33" y="0"/>
              </a:cxn>
              <a:cxn ang="0">
                <a:pos x="39" y="0"/>
              </a:cxn>
              <a:cxn ang="0">
                <a:pos x="25" y="50"/>
              </a:cxn>
              <a:cxn ang="0">
                <a:pos x="17" y="50"/>
              </a:cxn>
            </a:cxnLst>
            <a:rect l="0" t="0" r="r" b="b"/>
            <a:pathLst>
              <a:path w="39" h="50">
                <a:moveTo>
                  <a:pt x="17" y="50"/>
                </a:moveTo>
                <a:lnTo>
                  <a:pt x="19" y="44"/>
                </a:lnTo>
                <a:lnTo>
                  <a:pt x="0" y="0"/>
                </a:lnTo>
                <a:lnTo>
                  <a:pt x="8" y="0"/>
                </a:lnTo>
                <a:lnTo>
                  <a:pt x="14" y="19"/>
                </a:lnTo>
                <a:lnTo>
                  <a:pt x="14" y="19"/>
                </a:lnTo>
                <a:lnTo>
                  <a:pt x="22" y="36"/>
                </a:lnTo>
                <a:lnTo>
                  <a:pt x="22" y="36"/>
                </a:lnTo>
                <a:lnTo>
                  <a:pt x="22" y="36"/>
                </a:lnTo>
                <a:lnTo>
                  <a:pt x="28" y="19"/>
                </a:lnTo>
                <a:lnTo>
                  <a:pt x="33" y="0"/>
                </a:lnTo>
                <a:lnTo>
                  <a:pt x="39" y="0"/>
                </a:lnTo>
                <a:lnTo>
                  <a:pt x="25" y="50"/>
                </a:lnTo>
                <a:lnTo>
                  <a:pt x="17" y="5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" name="Freeform 1750"/>
          <p:cNvSpPr>
            <a:spLocks/>
          </p:cNvSpPr>
          <p:nvPr/>
        </p:nvSpPr>
        <p:spPr bwMode="auto">
          <a:xfrm>
            <a:off x="4669126" y="4143986"/>
            <a:ext cx="38543" cy="15962"/>
          </a:xfrm>
          <a:custGeom>
            <a:avLst/>
            <a:gdLst/>
            <a:ahLst/>
            <a:cxnLst>
              <a:cxn ang="0">
                <a:pos x="6" y="11"/>
              </a:cxn>
              <a:cxn ang="0">
                <a:pos x="6" y="11"/>
              </a:cxn>
              <a:cxn ang="0">
                <a:pos x="0" y="11"/>
              </a:cxn>
              <a:cxn ang="0">
                <a:pos x="3" y="6"/>
              </a:cxn>
              <a:cxn ang="0">
                <a:pos x="3" y="6"/>
              </a:cxn>
              <a:cxn ang="0">
                <a:pos x="6" y="9"/>
              </a:cxn>
              <a:cxn ang="0">
                <a:pos x="6" y="9"/>
              </a:cxn>
              <a:cxn ang="0">
                <a:pos x="8" y="9"/>
              </a:cxn>
              <a:cxn ang="0">
                <a:pos x="8" y="9"/>
              </a:cxn>
              <a:cxn ang="0">
                <a:pos x="14" y="9"/>
              </a:cxn>
              <a:cxn ang="0">
                <a:pos x="17" y="6"/>
              </a:cxn>
              <a:cxn ang="0">
                <a:pos x="17" y="6"/>
              </a:cxn>
              <a:cxn ang="0">
                <a:pos x="20" y="0"/>
              </a:cxn>
              <a:cxn ang="0">
                <a:pos x="25" y="0"/>
              </a:cxn>
              <a:cxn ang="0">
                <a:pos x="25" y="0"/>
              </a:cxn>
              <a:cxn ang="0">
                <a:pos x="20" y="9"/>
              </a:cxn>
              <a:cxn ang="0">
                <a:pos x="20" y="9"/>
              </a:cxn>
              <a:cxn ang="0">
                <a:pos x="17" y="11"/>
              </a:cxn>
              <a:cxn ang="0">
                <a:pos x="11" y="11"/>
              </a:cxn>
              <a:cxn ang="0">
                <a:pos x="11" y="11"/>
              </a:cxn>
              <a:cxn ang="0">
                <a:pos x="6" y="11"/>
              </a:cxn>
            </a:cxnLst>
            <a:rect l="0" t="0" r="r" b="b"/>
            <a:pathLst>
              <a:path w="25" h="11">
                <a:moveTo>
                  <a:pt x="6" y="11"/>
                </a:moveTo>
                <a:lnTo>
                  <a:pt x="6" y="11"/>
                </a:lnTo>
                <a:lnTo>
                  <a:pt x="0" y="11"/>
                </a:lnTo>
                <a:lnTo>
                  <a:pt x="3" y="6"/>
                </a:lnTo>
                <a:lnTo>
                  <a:pt x="3" y="6"/>
                </a:lnTo>
                <a:lnTo>
                  <a:pt x="6" y="9"/>
                </a:lnTo>
                <a:lnTo>
                  <a:pt x="6" y="9"/>
                </a:lnTo>
                <a:lnTo>
                  <a:pt x="8" y="9"/>
                </a:lnTo>
                <a:lnTo>
                  <a:pt x="8" y="9"/>
                </a:lnTo>
                <a:lnTo>
                  <a:pt x="14" y="9"/>
                </a:lnTo>
                <a:lnTo>
                  <a:pt x="17" y="6"/>
                </a:lnTo>
                <a:lnTo>
                  <a:pt x="17" y="6"/>
                </a:lnTo>
                <a:lnTo>
                  <a:pt x="20" y="0"/>
                </a:lnTo>
                <a:lnTo>
                  <a:pt x="25" y="0"/>
                </a:lnTo>
                <a:lnTo>
                  <a:pt x="25" y="0"/>
                </a:lnTo>
                <a:lnTo>
                  <a:pt x="20" y="9"/>
                </a:lnTo>
                <a:lnTo>
                  <a:pt x="20" y="9"/>
                </a:lnTo>
                <a:lnTo>
                  <a:pt x="17" y="11"/>
                </a:lnTo>
                <a:lnTo>
                  <a:pt x="11" y="11"/>
                </a:lnTo>
                <a:lnTo>
                  <a:pt x="11" y="11"/>
                </a:lnTo>
                <a:lnTo>
                  <a:pt x="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3" name="Freeform 1751"/>
          <p:cNvSpPr>
            <a:spLocks/>
          </p:cNvSpPr>
          <p:nvPr/>
        </p:nvSpPr>
        <p:spPr bwMode="auto">
          <a:xfrm>
            <a:off x="4669126" y="4143986"/>
            <a:ext cx="38543" cy="15962"/>
          </a:xfrm>
          <a:custGeom>
            <a:avLst/>
            <a:gdLst/>
            <a:ahLst/>
            <a:cxnLst>
              <a:cxn ang="0">
                <a:pos x="6" y="11"/>
              </a:cxn>
              <a:cxn ang="0">
                <a:pos x="6" y="11"/>
              </a:cxn>
              <a:cxn ang="0">
                <a:pos x="0" y="11"/>
              </a:cxn>
              <a:cxn ang="0">
                <a:pos x="3" y="6"/>
              </a:cxn>
              <a:cxn ang="0">
                <a:pos x="3" y="6"/>
              </a:cxn>
              <a:cxn ang="0">
                <a:pos x="6" y="9"/>
              </a:cxn>
              <a:cxn ang="0">
                <a:pos x="6" y="9"/>
              </a:cxn>
              <a:cxn ang="0">
                <a:pos x="8" y="9"/>
              </a:cxn>
              <a:cxn ang="0">
                <a:pos x="8" y="9"/>
              </a:cxn>
              <a:cxn ang="0">
                <a:pos x="14" y="9"/>
              </a:cxn>
              <a:cxn ang="0">
                <a:pos x="17" y="6"/>
              </a:cxn>
              <a:cxn ang="0">
                <a:pos x="17" y="6"/>
              </a:cxn>
              <a:cxn ang="0">
                <a:pos x="20" y="0"/>
              </a:cxn>
              <a:cxn ang="0">
                <a:pos x="25" y="0"/>
              </a:cxn>
              <a:cxn ang="0">
                <a:pos x="25" y="0"/>
              </a:cxn>
              <a:cxn ang="0">
                <a:pos x="20" y="9"/>
              </a:cxn>
              <a:cxn ang="0">
                <a:pos x="20" y="9"/>
              </a:cxn>
              <a:cxn ang="0">
                <a:pos x="17" y="11"/>
              </a:cxn>
              <a:cxn ang="0">
                <a:pos x="11" y="11"/>
              </a:cxn>
              <a:cxn ang="0">
                <a:pos x="11" y="11"/>
              </a:cxn>
              <a:cxn ang="0">
                <a:pos x="6" y="11"/>
              </a:cxn>
            </a:cxnLst>
            <a:rect l="0" t="0" r="r" b="b"/>
            <a:pathLst>
              <a:path w="25" h="11">
                <a:moveTo>
                  <a:pt x="6" y="11"/>
                </a:moveTo>
                <a:lnTo>
                  <a:pt x="6" y="11"/>
                </a:lnTo>
                <a:lnTo>
                  <a:pt x="0" y="11"/>
                </a:lnTo>
                <a:lnTo>
                  <a:pt x="3" y="6"/>
                </a:lnTo>
                <a:lnTo>
                  <a:pt x="3" y="6"/>
                </a:lnTo>
                <a:lnTo>
                  <a:pt x="6" y="9"/>
                </a:lnTo>
                <a:lnTo>
                  <a:pt x="6" y="9"/>
                </a:lnTo>
                <a:lnTo>
                  <a:pt x="8" y="9"/>
                </a:lnTo>
                <a:lnTo>
                  <a:pt x="8" y="9"/>
                </a:lnTo>
                <a:lnTo>
                  <a:pt x="14" y="9"/>
                </a:lnTo>
                <a:lnTo>
                  <a:pt x="17" y="6"/>
                </a:lnTo>
                <a:lnTo>
                  <a:pt x="17" y="6"/>
                </a:lnTo>
                <a:lnTo>
                  <a:pt x="20" y="0"/>
                </a:lnTo>
                <a:lnTo>
                  <a:pt x="25" y="0"/>
                </a:lnTo>
                <a:lnTo>
                  <a:pt x="25" y="0"/>
                </a:lnTo>
                <a:lnTo>
                  <a:pt x="20" y="9"/>
                </a:lnTo>
                <a:lnTo>
                  <a:pt x="20" y="9"/>
                </a:lnTo>
                <a:lnTo>
                  <a:pt x="17" y="11"/>
                </a:lnTo>
                <a:lnTo>
                  <a:pt x="11" y="11"/>
                </a:lnTo>
                <a:lnTo>
                  <a:pt x="11" y="11"/>
                </a:lnTo>
                <a:lnTo>
                  <a:pt x="6" y="1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4" name="Rectangle 1752"/>
          <p:cNvSpPr>
            <a:spLocks noChangeArrowheads="1"/>
          </p:cNvSpPr>
          <p:nvPr/>
        </p:nvSpPr>
        <p:spPr bwMode="auto">
          <a:xfrm>
            <a:off x="4699960" y="4136731"/>
            <a:ext cx="12334" cy="290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5" name="Rectangle 1753"/>
          <p:cNvSpPr>
            <a:spLocks noChangeArrowheads="1"/>
          </p:cNvSpPr>
          <p:nvPr/>
        </p:nvSpPr>
        <p:spPr bwMode="auto">
          <a:xfrm>
            <a:off x="4699960" y="4136731"/>
            <a:ext cx="12334" cy="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6" name="Freeform 1754"/>
          <p:cNvSpPr>
            <a:spLocks/>
          </p:cNvSpPr>
          <p:nvPr/>
        </p:nvSpPr>
        <p:spPr bwMode="auto">
          <a:xfrm>
            <a:off x="4699960" y="4139633"/>
            <a:ext cx="123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8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5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7" name="Freeform 1755"/>
          <p:cNvSpPr>
            <a:spLocks/>
          </p:cNvSpPr>
          <p:nvPr/>
        </p:nvSpPr>
        <p:spPr bwMode="auto">
          <a:xfrm>
            <a:off x="4699960" y="4139633"/>
            <a:ext cx="123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5" y="3"/>
              </a:cxn>
              <a:cxn ang="0">
                <a:pos x="0" y="3"/>
              </a:cxn>
            </a:cxnLst>
            <a:rect l="0" t="0" r="r" b="b"/>
            <a:pathLst>
              <a:path w="8" h="3">
                <a:moveTo>
                  <a:pt x="0" y="3"/>
                </a:moveTo>
                <a:lnTo>
                  <a:pt x="0" y="3"/>
                </a:ln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5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" name="Freeform 1756"/>
          <p:cNvSpPr>
            <a:spLocks noEditPoints="1"/>
          </p:cNvSpPr>
          <p:nvPr/>
        </p:nvSpPr>
        <p:spPr bwMode="auto">
          <a:xfrm>
            <a:off x="4604375" y="4035154"/>
            <a:ext cx="60126" cy="97224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8" y="53"/>
              </a:cxn>
              <a:cxn ang="0">
                <a:pos x="8" y="53"/>
              </a:cxn>
              <a:cxn ang="0">
                <a:pos x="11" y="59"/>
              </a:cxn>
              <a:cxn ang="0">
                <a:pos x="14" y="61"/>
              </a:cxn>
              <a:cxn ang="0">
                <a:pos x="20" y="61"/>
              </a:cxn>
              <a:cxn ang="0">
                <a:pos x="20" y="61"/>
              </a:cxn>
              <a:cxn ang="0">
                <a:pos x="25" y="61"/>
              </a:cxn>
              <a:cxn ang="0">
                <a:pos x="31" y="56"/>
              </a:cxn>
              <a:cxn ang="0">
                <a:pos x="31" y="56"/>
              </a:cxn>
              <a:cxn ang="0">
                <a:pos x="34" y="48"/>
              </a:cxn>
              <a:cxn ang="0">
                <a:pos x="34" y="48"/>
              </a:cxn>
              <a:cxn ang="0">
                <a:pos x="31" y="45"/>
              </a:cxn>
              <a:cxn ang="0">
                <a:pos x="28" y="39"/>
              </a:cxn>
              <a:cxn ang="0">
                <a:pos x="28" y="39"/>
              </a:cxn>
              <a:cxn ang="0">
                <a:pos x="20" y="34"/>
              </a:cxn>
              <a:cxn ang="0">
                <a:pos x="20" y="34"/>
              </a:cxn>
              <a:cxn ang="0">
                <a:pos x="6" y="25"/>
              </a:cxn>
              <a:cxn ang="0">
                <a:pos x="6" y="25"/>
              </a:cxn>
              <a:cxn ang="0">
                <a:pos x="3" y="20"/>
              </a:cxn>
              <a:cxn ang="0">
                <a:pos x="3" y="12"/>
              </a:cxn>
              <a:cxn ang="0">
                <a:pos x="3" y="12"/>
              </a:cxn>
              <a:cxn ang="0">
                <a:pos x="3" y="6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20" y="0"/>
              </a:cxn>
              <a:cxn ang="0">
                <a:pos x="20" y="0"/>
              </a:cxn>
              <a:cxn ang="0">
                <a:pos x="11" y="6"/>
              </a:cxn>
              <a:cxn ang="0">
                <a:pos x="11" y="6"/>
              </a:cxn>
              <a:cxn ang="0">
                <a:pos x="8" y="12"/>
              </a:cxn>
              <a:cxn ang="0">
                <a:pos x="8" y="12"/>
              </a:cxn>
              <a:cxn ang="0">
                <a:pos x="11" y="17"/>
              </a:cxn>
              <a:cxn ang="0">
                <a:pos x="14" y="20"/>
              </a:cxn>
              <a:cxn ang="0">
                <a:pos x="14" y="20"/>
              </a:cxn>
              <a:cxn ang="0">
                <a:pos x="25" y="28"/>
              </a:cxn>
              <a:cxn ang="0">
                <a:pos x="25" y="28"/>
              </a:cxn>
              <a:cxn ang="0">
                <a:pos x="36" y="36"/>
              </a:cxn>
              <a:cxn ang="0">
                <a:pos x="36" y="36"/>
              </a:cxn>
              <a:cxn ang="0">
                <a:pos x="39" y="42"/>
              </a:cxn>
              <a:cxn ang="0">
                <a:pos x="39" y="48"/>
              </a:cxn>
              <a:cxn ang="0">
                <a:pos x="39" y="48"/>
              </a:cxn>
              <a:cxn ang="0">
                <a:pos x="39" y="56"/>
              </a:cxn>
              <a:cxn ang="0">
                <a:pos x="36" y="61"/>
              </a:cxn>
              <a:cxn ang="0">
                <a:pos x="36" y="61"/>
              </a:cxn>
              <a:cxn ang="0">
                <a:pos x="31" y="64"/>
              </a:cxn>
              <a:cxn ang="0">
                <a:pos x="20" y="67"/>
              </a:cxn>
              <a:cxn ang="0">
                <a:pos x="20" y="67"/>
              </a:cxn>
              <a:cxn ang="0">
                <a:pos x="11" y="67"/>
              </a:cxn>
              <a:cxn ang="0">
                <a:pos x="6" y="64"/>
              </a:cxn>
              <a:cxn ang="0">
                <a:pos x="3" y="59"/>
              </a:cxn>
              <a:cxn ang="0">
                <a:pos x="0" y="53"/>
              </a:cxn>
              <a:cxn ang="0">
                <a:pos x="22" y="0"/>
              </a:cxn>
              <a:cxn ang="0">
                <a:pos x="34" y="0"/>
              </a:cxn>
              <a:cxn ang="0">
                <a:pos x="34" y="0"/>
              </a:cxn>
              <a:cxn ang="0">
                <a:pos x="39" y="9"/>
              </a:cxn>
              <a:cxn ang="0">
                <a:pos x="31" y="9"/>
              </a:cxn>
              <a:cxn ang="0">
                <a:pos x="31" y="9"/>
              </a:cxn>
              <a:cxn ang="0">
                <a:pos x="28" y="6"/>
              </a:cxn>
              <a:cxn ang="0">
                <a:pos x="22" y="0"/>
              </a:cxn>
            </a:cxnLst>
            <a:rect l="0" t="0" r="r" b="b"/>
            <a:pathLst>
              <a:path w="39" h="67">
                <a:moveTo>
                  <a:pt x="0" y="53"/>
                </a:moveTo>
                <a:lnTo>
                  <a:pt x="8" y="53"/>
                </a:lnTo>
                <a:lnTo>
                  <a:pt x="8" y="53"/>
                </a:lnTo>
                <a:lnTo>
                  <a:pt x="11" y="59"/>
                </a:lnTo>
                <a:lnTo>
                  <a:pt x="14" y="61"/>
                </a:lnTo>
                <a:lnTo>
                  <a:pt x="20" y="61"/>
                </a:lnTo>
                <a:lnTo>
                  <a:pt x="20" y="61"/>
                </a:lnTo>
                <a:lnTo>
                  <a:pt x="25" y="61"/>
                </a:lnTo>
                <a:lnTo>
                  <a:pt x="31" y="56"/>
                </a:lnTo>
                <a:lnTo>
                  <a:pt x="31" y="56"/>
                </a:lnTo>
                <a:lnTo>
                  <a:pt x="34" y="48"/>
                </a:lnTo>
                <a:lnTo>
                  <a:pt x="34" y="48"/>
                </a:lnTo>
                <a:lnTo>
                  <a:pt x="31" y="45"/>
                </a:lnTo>
                <a:lnTo>
                  <a:pt x="28" y="39"/>
                </a:lnTo>
                <a:lnTo>
                  <a:pt x="28" y="39"/>
                </a:lnTo>
                <a:lnTo>
                  <a:pt x="20" y="34"/>
                </a:lnTo>
                <a:lnTo>
                  <a:pt x="20" y="34"/>
                </a:lnTo>
                <a:lnTo>
                  <a:pt x="6" y="25"/>
                </a:lnTo>
                <a:lnTo>
                  <a:pt x="6" y="25"/>
                </a:lnTo>
                <a:lnTo>
                  <a:pt x="3" y="20"/>
                </a:lnTo>
                <a:lnTo>
                  <a:pt x="3" y="12"/>
                </a:lnTo>
                <a:lnTo>
                  <a:pt x="3" y="12"/>
                </a:lnTo>
                <a:lnTo>
                  <a:pt x="3" y="6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20" y="0"/>
                </a:lnTo>
                <a:lnTo>
                  <a:pt x="20" y="0"/>
                </a:lnTo>
                <a:lnTo>
                  <a:pt x="11" y="6"/>
                </a:lnTo>
                <a:lnTo>
                  <a:pt x="11" y="6"/>
                </a:lnTo>
                <a:lnTo>
                  <a:pt x="8" y="12"/>
                </a:lnTo>
                <a:lnTo>
                  <a:pt x="8" y="12"/>
                </a:lnTo>
                <a:lnTo>
                  <a:pt x="11" y="17"/>
                </a:lnTo>
                <a:lnTo>
                  <a:pt x="14" y="20"/>
                </a:lnTo>
                <a:lnTo>
                  <a:pt x="14" y="20"/>
                </a:lnTo>
                <a:lnTo>
                  <a:pt x="25" y="28"/>
                </a:lnTo>
                <a:lnTo>
                  <a:pt x="25" y="28"/>
                </a:lnTo>
                <a:lnTo>
                  <a:pt x="36" y="36"/>
                </a:lnTo>
                <a:lnTo>
                  <a:pt x="36" y="36"/>
                </a:lnTo>
                <a:lnTo>
                  <a:pt x="39" y="42"/>
                </a:lnTo>
                <a:lnTo>
                  <a:pt x="39" y="48"/>
                </a:lnTo>
                <a:lnTo>
                  <a:pt x="39" y="48"/>
                </a:lnTo>
                <a:lnTo>
                  <a:pt x="39" y="56"/>
                </a:lnTo>
                <a:lnTo>
                  <a:pt x="36" y="61"/>
                </a:lnTo>
                <a:lnTo>
                  <a:pt x="36" y="61"/>
                </a:lnTo>
                <a:lnTo>
                  <a:pt x="31" y="64"/>
                </a:lnTo>
                <a:lnTo>
                  <a:pt x="20" y="67"/>
                </a:lnTo>
                <a:lnTo>
                  <a:pt x="20" y="67"/>
                </a:lnTo>
                <a:lnTo>
                  <a:pt x="11" y="67"/>
                </a:lnTo>
                <a:lnTo>
                  <a:pt x="6" y="64"/>
                </a:lnTo>
                <a:lnTo>
                  <a:pt x="3" y="59"/>
                </a:lnTo>
                <a:lnTo>
                  <a:pt x="0" y="53"/>
                </a:lnTo>
                <a:close/>
                <a:moveTo>
                  <a:pt x="22" y="0"/>
                </a:moveTo>
                <a:lnTo>
                  <a:pt x="34" y="0"/>
                </a:lnTo>
                <a:lnTo>
                  <a:pt x="34" y="0"/>
                </a:lnTo>
                <a:lnTo>
                  <a:pt x="39" y="9"/>
                </a:lnTo>
                <a:lnTo>
                  <a:pt x="31" y="9"/>
                </a:lnTo>
                <a:lnTo>
                  <a:pt x="31" y="9"/>
                </a:lnTo>
                <a:lnTo>
                  <a:pt x="28" y="6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" name="Freeform 1757"/>
          <p:cNvSpPr>
            <a:spLocks/>
          </p:cNvSpPr>
          <p:nvPr/>
        </p:nvSpPr>
        <p:spPr bwMode="auto">
          <a:xfrm>
            <a:off x="4604375" y="4035154"/>
            <a:ext cx="60126" cy="97224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8" y="53"/>
              </a:cxn>
              <a:cxn ang="0">
                <a:pos x="8" y="53"/>
              </a:cxn>
              <a:cxn ang="0">
                <a:pos x="11" y="59"/>
              </a:cxn>
              <a:cxn ang="0">
                <a:pos x="14" y="61"/>
              </a:cxn>
              <a:cxn ang="0">
                <a:pos x="20" y="61"/>
              </a:cxn>
              <a:cxn ang="0">
                <a:pos x="20" y="61"/>
              </a:cxn>
              <a:cxn ang="0">
                <a:pos x="25" y="61"/>
              </a:cxn>
              <a:cxn ang="0">
                <a:pos x="31" y="56"/>
              </a:cxn>
              <a:cxn ang="0">
                <a:pos x="31" y="56"/>
              </a:cxn>
              <a:cxn ang="0">
                <a:pos x="34" y="48"/>
              </a:cxn>
              <a:cxn ang="0">
                <a:pos x="34" y="48"/>
              </a:cxn>
              <a:cxn ang="0">
                <a:pos x="31" y="45"/>
              </a:cxn>
              <a:cxn ang="0">
                <a:pos x="28" y="39"/>
              </a:cxn>
              <a:cxn ang="0">
                <a:pos x="28" y="39"/>
              </a:cxn>
              <a:cxn ang="0">
                <a:pos x="20" y="34"/>
              </a:cxn>
              <a:cxn ang="0">
                <a:pos x="20" y="34"/>
              </a:cxn>
              <a:cxn ang="0">
                <a:pos x="6" y="25"/>
              </a:cxn>
              <a:cxn ang="0">
                <a:pos x="6" y="25"/>
              </a:cxn>
              <a:cxn ang="0">
                <a:pos x="3" y="20"/>
              </a:cxn>
              <a:cxn ang="0">
                <a:pos x="3" y="12"/>
              </a:cxn>
              <a:cxn ang="0">
                <a:pos x="3" y="12"/>
              </a:cxn>
              <a:cxn ang="0">
                <a:pos x="3" y="6"/>
              </a:cxn>
              <a:cxn ang="0">
                <a:pos x="6" y="0"/>
              </a:cxn>
              <a:cxn ang="0">
                <a:pos x="6" y="0"/>
              </a:cxn>
              <a:cxn ang="0">
                <a:pos x="6" y="0"/>
              </a:cxn>
              <a:cxn ang="0">
                <a:pos x="20" y="0"/>
              </a:cxn>
              <a:cxn ang="0">
                <a:pos x="20" y="0"/>
              </a:cxn>
              <a:cxn ang="0">
                <a:pos x="11" y="6"/>
              </a:cxn>
              <a:cxn ang="0">
                <a:pos x="11" y="6"/>
              </a:cxn>
              <a:cxn ang="0">
                <a:pos x="8" y="12"/>
              </a:cxn>
              <a:cxn ang="0">
                <a:pos x="8" y="12"/>
              </a:cxn>
              <a:cxn ang="0">
                <a:pos x="11" y="17"/>
              </a:cxn>
              <a:cxn ang="0">
                <a:pos x="14" y="20"/>
              </a:cxn>
              <a:cxn ang="0">
                <a:pos x="14" y="20"/>
              </a:cxn>
              <a:cxn ang="0">
                <a:pos x="25" y="28"/>
              </a:cxn>
              <a:cxn ang="0">
                <a:pos x="25" y="28"/>
              </a:cxn>
              <a:cxn ang="0">
                <a:pos x="36" y="36"/>
              </a:cxn>
              <a:cxn ang="0">
                <a:pos x="36" y="36"/>
              </a:cxn>
              <a:cxn ang="0">
                <a:pos x="39" y="42"/>
              </a:cxn>
              <a:cxn ang="0">
                <a:pos x="39" y="48"/>
              </a:cxn>
              <a:cxn ang="0">
                <a:pos x="39" y="48"/>
              </a:cxn>
              <a:cxn ang="0">
                <a:pos x="39" y="56"/>
              </a:cxn>
              <a:cxn ang="0">
                <a:pos x="36" y="61"/>
              </a:cxn>
              <a:cxn ang="0">
                <a:pos x="36" y="61"/>
              </a:cxn>
              <a:cxn ang="0">
                <a:pos x="31" y="64"/>
              </a:cxn>
              <a:cxn ang="0">
                <a:pos x="20" y="67"/>
              </a:cxn>
              <a:cxn ang="0">
                <a:pos x="20" y="67"/>
              </a:cxn>
              <a:cxn ang="0">
                <a:pos x="11" y="67"/>
              </a:cxn>
              <a:cxn ang="0">
                <a:pos x="6" y="64"/>
              </a:cxn>
              <a:cxn ang="0">
                <a:pos x="3" y="59"/>
              </a:cxn>
              <a:cxn ang="0">
                <a:pos x="0" y="53"/>
              </a:cxn>
            </a:cxnLst>
            <a:rect l="0" t="0" r="r" b="b"/>
            <a:pathLst>
              <a:path w="39" h="67">
                <a:moveTo>
                  <a:pt x="0" y="53"/>
                </a:moveTo>
                <a:lnTo>
                  <a:pt x="8" y="53"/>
                </a:lnTo>
                <a:lnTo>
                  <a:pt x="8" y="53"/>
                </a:lnTo>
                <a:lnTo>
                  <a:pt x="11" y="59"/>
                </a:lnTo>
                <a:lnTo>
                  <a:pt x="14" y="61"/>
                </a:lnTo>
                <a:lnTo>
                  <a:pt x="20" y="61"/>
                </a:lnTo>
                <a:lnTo>
                  <a:pt x="20" y="61"/>
                </a:lnTo>
                <a:lnTo>
                  <a:pt x="25" y="61"/>
                </a:lnTo>
                <a:lnTo>
                  <a:pt x="31" y="56"/>
                </a:lnTo>
                <a:lnTo>
                  <a:pt x="31" y="56"/>
                </a:lnTo>
                <a:lnTo>
                  <a:pt x="34" y="48"/>
                </a:lnTo>
                <a:lnTo>
                  <a:pt x="34" y="48"/>
                </a:lnTo>
                <a:lnTo>
                  <a:pt x="31" y="45"/>
                </a:lnTo>
                <a:lnTo>
                  <a:pt x="28" y="39"/>
                </a:lnTo>
                <a:lnTo>
                  <a:pt x="28" y="39"/>
                </a:lnTo>
                <a:lnTo>
                  <a:pt x="20" y="34"/>
                </a:lnTo>
                <a:lnTo>
                  <a:pt x="20" y="34"/>
                </a:lnTo>
                <a:lnTo>
                  <a:pt x="6" y="25"/>
                </a:lnTo>
                <a:lnTo>
                  <a:pt x="6" y="25"/>
                </a:lnTo>
                <a:lnTo>
                  <a:pt x="3" y="20"/>
                </a:lnTo>
                <a:lnTo>
                  <a:pt x="3" y="12"/>
                </a:lnTo>
                <a:lnTo>
                  <a:pt x="3" y="12"/>
                </a:lnTo>
                <a:lnTo>
                  <a:pt x="3" y="6"/>
                </a:lnTo>
                <a:lnTo>
                  <a:pt x="6" y="0"/>
                </a:lnTo>
                <a:lnTo>
                  <a:pt x="6" y="0"/>
                </a:lnTo>
                <a:lnTo>
                  <a:pt x="6" y="0"/>
                </a:lnTo>
                <a:lnTo>
                  <a:pt x="20" y="0"/>
                </a:lnTo>
                <a:lnTo>
                  <a:pt x="20" y="0"/>
                </a:lnTo>
                <a:lnTo>
                  <a:pt x="11" y="6"/>
                </a:lnTo>
                <a:lnTo>
                  <a:pt x="11" y="6"/>
                </a:lnTo>
                <a:lnTo>
                  <a:pt x="8" y="12"/>
                </a:lnTo>
                <a:lnTo>
                  <a:pt x="8" y="12"/>
                </a:lnTo>
                <a:lnTo>
                  <a:pt x="11" y="17"/>
                </a:lnTo>
                <a:lnTo>
                  <a:pt x="14" y="20"/>
                </a:lnTo>
                <a:lnTo>
                  <a:pt x="14" y="20"/>
                </a:lnTo>
                <a:lnTo>
                  <a:pt x="25" y="28"/>
                </a:lnTo>
                <a:lnTo>
                  <a:pt x="25" y="28"/>
                </a:lnTo>
                <a:lnTo>
                  <a:pt x="36" y="36"/>
                </a:lnTo>
                <a:lnTo>
                  <a:pt x="36" y="36"/>
                </a:lnTo>
                <a:lnTo>
                  <a:pt x="39" y="42"/>
                </a:lnTo>
                <a:lnTo>
                  <a:pt x="39" y="48"/>
                </a:lnTo>
                <a:lnTo>
                  <a:pt x="39" y="48"/>
                </a:lnTo>
                <a:lnTo>
                  <a:pt x="39" y="56"/>
                </a:lnTo>
                <a:lnTo>
                  <a:pt x="36" y="61"/>
                </a:lnTo>
                <a:lnTo>
                  <a:pt x="36" y="61"/>
                </a:lnTo>
                <a:lnTo>
                  <a:pt x="31" y="64"/>
                </a:lnTo>
                <a:lnTo>
                  <a:pt x="20" y="67"/>
                </a:lnTo>
                <a:lnTo>
                  <a:pt x="20" y="67"/>
                </a:lnTo>
                <a:lnTo>
                  <a:pt x="11" y="67"/>
                </a:lnTo>
                <a:lnTo>
                  <a:pt x="6" y="64"/>
                </a:lnTo>
                <a:lnTo>
                  <a:pt x="3" y="59"/>
                </a:lnTo>
                <a:lnTo>
                  <a:pt x="0" y="5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0" name="Freeform 1758"/>
          <p:cNvSpPr>
            <a:spLocks/>
          </p:cNvSpPr>
          <p:nvPr/>
        </p:nvSpPr>
        <p:spPr bwMode="auto">
          <a:xfrm>
            <a:off x="4638292" y="4035154"/>
            <a:ext cx="26209" cy="130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0"/>
              </a:cxn>
              <a:cxn ang="0">
                <a:pos x="12" y="0"/>
              </a:cxn>
              <a:cxn ang="0">
                <a:pos x="17" y="9"/>
              </a:cxn>
              <a:cxn ang="0">
                <a:pos x="9" y="9"/>
              </a:cxn>
              <a:cxn ang="0">
                <a:pos x="9" y="9"/>
              </a:cxn>
              <a:cxn ang="0">
                <a:pos x="6" y="6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0" y="0"/>
                </a:moveTo>
                <a:lnTo>
                  <a:pt x="12" y="0"/>
                </a:lnTo>
                <a:lnTo>
                  <a:pt x="12" y="0"/>
                </a:lnTo>
                <a:lnTo>
                  <a:pt x="17" y="9"/>
                </a:lnTo>
                <a:lnTo>
                  <a:pt x="9" y="9"/>
                </a:lnTo>
                <a:lnTo>
                  <a:pt x="9" y="9"/>
                </a:lnTo>
                <a:lnTo>
                  <a:pt x="6" y="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1" name="Freeform 1759"/>
          <p:cNvSpPr>
            <a:spLocks/>
          </p:cNvSpPr>
          <p:nvPr/>
        </p:nvSpPr>
        <p:spPr bwMode="auto">
          <a:xfrm>
            <a:off x="4613625" y="4032251"/>
            <a:ext cx="43168" cy="2902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16" y="2"/>
              </a:cxn>
              <a:cxn ang="0">
                <a:pos x="14" y="2"/>
              </a:cxn>
              <a:cxn ang="0">
                <a:pos x="14" y="2"/>
              </a:cxn>
              <a:cxn ang="0">
                <a:pos x="14" y="2"/>
              </a:cxn>
              <a:cxn ang="0">
                <a:pos x="0" y="2"/>
              </a:cxn>
              <a:cxn ang="0">
                <a:pos x="0" y="2"/>
              </a:cxn>
              <a:cxn ang="0">
                <a:pos x="5" y="0"/>
              </a:cxn>
              <a:cxn ang="0">
                <a:pos x="25" y="0"/>
              </a:cxn>
              <a:cxn ang="0">
                <a:pos x="25" y="0"/>
              </a:cxn>
              <a:cxn ang="0">
                <a:pos x="28" y="2"/>
              </a:cxn>
              <a:cxn ang="0">
                <a:pos x="16" y="2"/>
              </a:cxn>
            </a:cxnLst>
            <a:rect l="0" t="0" r="r" b="b"/>
            <a:pathLst>
              <a:path w="28" h="2">
                <a:moveTo>
                  <a:pt x="16" y="2"/>
                </a:moveTo>
                <a:lnTo>
                  <a:pt x="16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0" y="2"/>
                </a:lnTo>
                <a:lnTo>
                  <a:pt x="0" y="2"/>
                </a:lnTo>
                <a:lnTo>
                  <a:pt x="5" y="0"/>
                </a:lnTo>
                <a:lnTo>
                  <a:pt x="25" y="0"/>
                </a:lnTo>
                <a:lnTo>
                  <a:pt x="25" y="0"/>
                </a:lnTo>
                <a:lnTo>
                  <a:pt x="28" y="2"/>
                </a:lnTo>
                <a:lnTo>
                  <a:pt x="16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2" name="Freeform 1760"/>
          <p:cNvSpPr>
            <a:spLocks/>
          </p:cNvSpPr>
          <p:nvPr/>
        </p:nvSpPr>
        <p:spPr bwMode="auto">
          <a:xfrm>
            <a:off x="4613625" y="4032251"/>
            <a:ext cx="43168" cy="2902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16" y="2"/>
              </a:cxn>
              <a:cxn ang="0">
                <a:pos x="14" y="2"/>
              </a:cxn>
              <a:cxn ang="0">
                <a:pos x="14" y="2"/>
              </a:cxn>
              <a:cxn ang="0">
                <a:pos x="14" y="2"/>
              </a:cxn>
              <a:cxn ang="0">
                <a:pos x="0" y="2"/>
              </a:cxn>
              <a:cxn ang="0">
                <a:pos x="0" y="2"/>
              </a:cxn>
              <a:cxn ang="0">
                <a:pos x="5" y="0"/>
              </a:cxn>
              <a:cxn ang="0">
                <a:pos x="25" y="0"/>
              </a:cxn>
              <a:cxn ang="0">
                <a:pos x="25" y="0"/>
              </a:cxn>
              <a:cxn ang="0">
                <a:pos x="28" y="2"/>
              </a:cxn>
              <a:cxn ang="0">
                <a:pos x="16" y="2"/>
              </a:cxn>
            </a:cxnLst>
            <a:rect l="0" t="0" r="r" b="b"/>
            <a:pathLst>
              <a:path w="28" h="2">
                <a:moveTo>
                  <a:pt x="16" y="2"/>
                </a:moveTo>
                <a:lnTo>
                  <a:pt x="16" y="2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0" y="2"/>
                </a:lnTo>
                <a:lnTo>
                  <a:pt x="0" y="2"/>
                </a:lnTo>
                <a:lnTo>
                  <a:pt x="5" y="0"/>
                </a:lnTo>
                <a:lnTo>
                  <a:pt x="25" y="0"/>
                </a:lnTo>
                <a:lnTo>
                  <a:pt x="25" y="0"/>
                </a:lnTo>
                <a:lnTo>
                  <a:pt x="28" y="2"/>
                </a:lnTo>
                <a:lnTo>
                  <a:pt x="16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" name="Freeform 1761"/>
          <p:cNvSpPr>
            <a:spLocks/>
          </p:cNvSpPr>
          <p:nvPr/>
        </p:nvSpPr>
        <p:spPr bwMode="auto">
          <a:xfrm>
            <a:off x="4621333" y="4027898"/>
            <a:ext cx="308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9" y="0"/>
              </a:cxn>
              <a:cxn ang="0">
                <a:pos x="9" y="0"/>
              </a:cxn>
              <a:cxn ang="0">
                <a:pos x="20" y="3"/>
              </a:cxn>
              <a:cxn ang="0">
                <a:pos x="0" y="3"/>
              </a:cxn>
            </a:cxnLst>
            <a:rect l="0" t="0" r="r" b="b"/>
            <a:pathLst>
              <a:path w="20" h="3">
                <a:moveTo>
                  <a:pt x="0" y="3"/>
                </a:moveTo>
                <a:lnTo>
                  <a:pt x="0" y="3"/>
                </a:lnTo>
                <a:lnTo>
                  <a:pt x="9" y="0"/>
                </a:lnTo>
                <a:lnTo>
                  <a:pt x="9" y="0"/>
                </a:lnTo>
                <a:lnTo>
                  <a:pt x="20" y="3"/>
                </a:lnTo>
                <a:lnTo>
                  <a:pt x="0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4" name="Freeform 1762"/>
          <p:cNvSpPr>
            <a:spLocks/>
          </p:cNvSpPr>
          <p:nvPr/>
        </p:nvSpPr>
        <p:spPr bwMode="auto">
          <a:xfrm>
            <a:off x="4621333" y="4027898"/>
            <a:ext cx="30834" cy="435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9" y="0"/>
              </a:cxn>
              <a:cxn ang="0">
                <a:pos x="9" y="0"/>
              </a:cxn>
              <a:cxn ang="0">
                <a:pos x="20" y="3"/>
              </a:cxn>
              <a:cxn ang="0">
                <a:pos x="0" y="3"/>
              </a:cxn>
            </a:cxnLst>
            <a:rect l="0" t="0" r="r" b="b"/>
            <a:pathLst>
              <a:path w="20" h="3">
                <a:moveTo>
                  <a:pt x="0" y="3"/>
                </a:moveTo>
                <a:lnTo>
                  <a:pt x="0" y="3"/>
                </a:lnTo>
                <a:lnTo>
                  <a:pt x="9" y="0"/>
                </a:lnTo>
                <a:lnTo>
                  <a:pt x="9" y="0"/>
                </a:lnTo>
                <a:lnTo>
                  <a:pt x="2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5" name="Freeform 1763"/>
          <p:cNvSpPr>
            <a:spLocks noEditPoints="1"/>
          </p:cNvSpPr>
          <p:nvPr/>
        </p:nvSpPr>
        <p:spPr bwMode="auto">
          <a:xfrm>
            <a:off x="4743128" y="4052567"/>
            <a:ext cx="348424" cy="79811"/>
          </a:xfrm>
          <a:custGeom>
            <a:avLst/>
            <a:gdLst/>
            <a:ahLst/>
            <a:cxnLst>
              <a:cxn ang="0">
                <a:pos x="193" y="47"/>
              </a:cxn>
              <a:cxn ang="0">
                <a:pos x="210" y="52"/>
              </a:cxn>
              <a:cxn ang="0">
                <a:pos x="218" y="41"/>
              </a:cxn>
              <a:cxn ang="0">
                <a:pos x="207" y="33"/>
              </a:cxn>
              <a:cxn ang="0">
                <a:pos x="193" y="19"/>
              </a:cxn>
              <a:cxn ang="0">
                <a:pos x="198" y="11"/>
              </a:cxn>
              <a:cxn ang="0">
                <a:pos x="221" y="11"/>
              </a:cxn>
              <a:cxn ang="0">
                <a:pos x="218" y="16"/>
              </a:cxn>
              <a:cxn ang="0">
                <a:pos x="204" y="13"/>
              </a:cxn>
              <a:cxn ang="0">
                <a:pos x="204" y="22"/>
              </a:cxn>
              <a:cxn ang="0">
                <a:pos x="224" y="33"/>
              </a:cxn>
              <a:cxn ang="0">
                <a:pos x="226" y="41"/>
              </a:cxn>
              <a:cxn ang="0">
                <a:pos x="215" y="52"/>
              </a:cxn>
              <a:cxn ang="0">
                <a:pos x="75" y="49"/>
              </a:cxn>
              <a:cxn ang="0">
                <a:pos x="70" y="30"/>
              </a:cxn>
              <a:cxn ang="0">
                <a:pos x="84" y="8"/>
              </a:cxn>
              <a:cxn ang="0">
                <a:pos x="106" y="13"/>
              </a:cxn>
              <a:cxn ang="0">
                <a:pos x="78" y="33"/>
              </a:cxn>
              <a:cxn ang="0">
                <a:pos x="86" y="49"/>
              </a:cxn>
              <a:cxn ang="0">
                <a:pos x="103" y="44"/>
              </a:cxn>
              <a:cxn ang="0">
                <a:pos x="106" y="52"/>
              </a:cxn>
              <a:cxn ang="0">
                <a:pos x="84" y="52"/>
              </a:cxn>
              <a:cxn ang="0">
                <a:pos x="103" y="30"/>
              </a:cxn>
              <a:cxn ang="0">
                <a:pos x="92" y="11"/>
              </a:cxn>
              <a:cxn ang="0">
                <a:pos x="78" y="22"/>
              </a:cxn>
              <a:cxn ang="0">
                <a:pos x="36" y="13"/>
              </a:cxn>
              <a:cxn ang="0">
                <a:pos x="50" y="0"/>
              </a:cxn>
              <a:cxn ang="0">
                <a:pos x="50" y="13"/>
              </a:cxn>
              <a:cxn ang="0">
                <a:pos x="53" y="49"/>
              </a:cxn>
              <a:cxn ang="0">
                <a:pos x="67" y="52"/>
              </a:cxn>
              <a:cxn ang="0">
                <a:pos x="50" y="55"/>
              </a:cxn>
              <a:cxn ang="0">
                <a:pos x="5" y="52"/>
              </a:cxn>
              <a:cxn ang="0">
                <a:pos x="5" y="47"/>
              </a:cxn>
              <a:cxn ang="0">
                <a:pos x="14" y="52"/>
              </a:cxn>
              <a:cxn ang="0">
                <a:pos x="25" y="41"/>
              </a:cxn>
              <a:cxn ang="0">
                <a:pos x="14" y="33"/>
              </a:cxn>
              <a:cxn ang="0">
                <a:pos x="0" y="19"/>
              </a:cxn>
              <a:cxn ang="0">
                <a:pos x="8" y="8"/>
              </a:cxn>
              <a:cxn ang="0">
                <a:pos x="25" y="11"/>
              </a:cxn>
              <a:cxn ang="0">
                <a:pos x="22" y="13"/>
              </a:cxn>
              <a:cxn ang="0">
                <a:pos x="8" y="13"/>
              </a:cxn>
              <a:cxn ang="0">
                <a:pos x="8" y="22"/>
              </a:cxn>
              <a:cxn ang="0">
                <a:pos x="28" y="33"/>
              </a:cxn>
              <a:cxn ang="0">
                <a:pos x="30" y="47"/>
              </a:cxn>
              <a:cxn ang="0">
                <a:pos x="16" y="55"/>
              </a:cxn>
              <a:cxn ang="0">
                <a:pos x="179" y="22"/>
              </a:cxn>
              <a:cxn ang="0">
                <a:pos x="170" y="13"/>
              </a:cxn>
              <a:cxn ang="0">
                <a:pos x="156" y="19"/>
              </a:cxn>
              <a:cxn ang="0">
                <a:pos x="148" y="22"/>
              </a:cxn>
              <a:cxn ang="0">
                <a:pos x="142" y="13"/>
              </a:cxn>
              <a:cxn ang="0">
                <a:pos x="128" y="55"/>
              </a:cxn>
              <a:cxn ang="0">
                <a:pos x="128" y="16"/>
              </a:cxn>
              <a:cxn ang="0">
                <a:pos x="137" y="11"/>
              </a:cxn>
              <a:cxn ang="0">
                <a:pos x="151" y="11"/>
              </a:cxn>
              <a:cxn ang="0">
                <a:pos x="165" y="11"/>
              </a:cxn>
              <a:cxn ang="0">
                <a:pos x="179" y="8"/>
              </a:cxn>
              <a:cxn ang="0">
                <a:pos x="184" y="22"/>
              </a:cxn>
            </a:cxnLst>
            <a:rect l="0" t="0" r="r" b="b"/>
            <a:pathLst>
              <a:path w="226" h="55">
                <a:moveTo>
                  <a:pt x="198" y="52"/>
                </a:moveTo>
                <a:lnTo>
                  <a:pt x="198" y="52"/>
                </a:lnTo>
                <a:lnTo>
                  <a:pt x="196" y="49"/>
                </a:lnTo>
                <a:lnTo>
                  <a:pt x="193" y="47"/>
                </a:lnTo>
                <a:lnTo>
                  <a:pt x="198" y="47"/>
                </a:lnTo>
                <a:lnTo>
                  <a:pt x="198" y="47"/>
                </a:lnTo>
                <a:lnTo>
                  <a:pt x="204" y="49"/>
                </a:lnTo>
                <a:lnTo>
                  <a:pt x="210" y="52"/>
                </a:lnTo>
                <a:lnTo>
                  <a:pt x="210" y="52"/>
                </a:lnTo>
                <a:lnTo>
                  <a:pt x="215" y="49"/>
                </a:lnTo>
                <a:lnTo>
                  <a:pt x="215" y="49"/>
                </a:lnTo>
                <a:lnTo>
                  <a:pt x="218" y="41"/>
                </a:lnTo>
                <a:lnTo>
                  <a:pt x="218" y="41"/>
                </a:lnTo>
                <a:lnTo>
                  <a:pt x="215" y="36"/>
                </a:lnTo>
                <a:lnTo>
                  <a:pt x="215" y="36"/>
                </a:lnTo>
                <a:lnTo>
                  <a:pt x="207" y="33"/>
                </a:lnTo>
                <a:lnTo>
                  <a:pt x="207" y="33"/>
                </a:lnTo>
                <a:lnTo>
                  <a:pt x="196" y="24"/>
                </a:lnTo>
                <a:lnTo>
                  <a:pt x="196" y="24"/>
                </a:lnTo>
                <a:lnTo>
                  <a:pt x="193" y="19"/>
                </a:lnTo>
                <a:lnTo>
                  <a:pt x="193" y="19"/>
                </a:lnTo>
                <a:lnTo>
                  <a:pt x="196" y="13"/>
                </a:lnTo>
                <a:lnTo>
                  <a:pt x="198" y="11"/>
                </a:lnTo>
                <a:lnTo>
                  <a:pt x="198" y="11"/>
                </a:lnTo>
                <a:lnTo>
                  <a:pt x="204" y="8"/>
                </a:lnTo>
                <a:lnTo>
                  <a:pt x="210" y="8"/>
                </a:lnTo>
                <a:lnTo>
                  <a:pt x="210" y="8"/>
                </a:lnTo>
                <a:lnTo>
                  <a:pt x="221" y="11"/>
                </a:lnTo>
                <a:lnTo>
                  <a:pt x="221" y="11"/>
                </a:lnTo>
                <a:lnTo>
                  <a:pt x="224" y="16"/>
                </a:lnTo>
                <a:lnTo>
                  <a:pt x="218" y="16"/>
                </a:lnTo>
                <a:lnTo>
                  <a:pt x="218" y="16"/>
                </a:lnTo>
                <a:lnTo>
                  <a:pt x="215" y="13"/>
                </a:lnTo>
                <a:lnTo>
                  <a:pt x="210" y="11"/>
                </a:lnTo>
                <a:lnTo>
                  <a:pt x="210" y="11"/>
                </a:lnTo>
                <a:lnTo>
                  <a:pt x="204" y="13"/>
                </a:lnTo>
                <a:lnTo>
                  <a:pt x="204" y="13"/>
                </a:lnTo>
                <a:lnTo>
                  <a:pt x="201" y="19"/>
                </a:lnTo>
                <a:lnTo>
                  <a:pt x="201" y="19"/>
                </a:lnTo>
                <a:lnTo>
                  <a:pt x="204" y="22"/>
                </a:lnTo>
                <a:lnTo>
                  <a:pt x="204" y="22"/>
                </a:lnTo>
                <a:lnTo>
                  <a:pt x="212" y="27"/>
                </a:lnTo>
                <a:lnTo>
                  <a:pt x="212" y="27"/>
                </a:lnTo>
                <a:lnTo>
                  <a:pt x="224" y="33"/>
                </a:lnTo>
                <a:lnTo>
                  <a:pt x="224" y="33"/>
                </a:lnTo>
                <a:lnTo>
                  <a:pt x="226" y="36"/>
                </a:lnTo>
                <a:lnTo>
                  <a:pt x="226" y="41"/>
                </a:lnTo>
                <a:lnTo>
                  <a:pt x="226" y="41"/>
                </a:lnTo>
                <a:lnTo>
                  <a:pt x="224" y="47"/>
                </a:lnTo>
                <a:lnTo>
                  <a:pt x="221" y="49"/>
                </a:lnTo>
                <a:lnTo>
                  <a:pt x="221" y="49"/>
                </a:lnTo>
                <a:lnTo>
                  <a:pt x="215" y="52"/>
                </a:lnTo>
                <a:lnTo>
                  <a:pt x="210" y="55"/>
                </a:lnTo>
                <a:lnTo>
                  <a:pt x="210" y="55"/>
                </a:lnTo>
                <a:lnTo>
                  <a:pt x="198" y="52"/>
                </a:lnTo>
                <a:close/>
                <a:moveTo>
                  <a:pt x="75" y="49"/>
                </a:moveTo>
                <a:lnTo>
                  <a:pt x="75" y="49"/>
                </a:lnTo>
                <a:lnTo>
                  <a:pt x="72" y="41"/>
                </a:lnTo>
                <a:lnTo>
                  <a:pt x="70" y="30"/>
                </a:lnTo>
                <a:lnTo>
                  <a:pt x="70" y="30"/>
                </a:lnTo>
                <a:lnTo>
                  <a:pt x="72" y="22"/>
                </a:lnTo>
                <a:lnTo>
                  <a:pt x="75" y="13"/>
                </a:lnTo>
                <a:lnTo>
                  <a:pt x="75" y="13"/>
                </a:lnTo>
                <a:lnTo>
                  <a:pt x="84" y="8"/>
                </a:lnTo>
                <a:lnTo>
                  <a:pt x="92" y="8"/>
                </a:lnTo>
                <a:lnTo>
                  <a:pt x="92" y="8"/>
                </a:lnTo>
                <a:lnTo>
                  <a:pt x="98" y="8"/>
                </a:lnTo>
                <a:lnTo>
                  <a:pt x="106" y="13"/>
                </a:lnTo>
                <a:lnTo>
                  <a:pt x="106" y="13"/>
                </a:lnTo>
                <a:lnTo>
                  <a:pt x="109" y="22"/>
                </a:lnTo>
                <a:lnTo>
                  <a:pt x="112" y="33"/>
                </a:lnTo>
                <a:lnTo>
                  <a:pt x="78" y="33"/>
                </a:lnTo>
                <a:lnTo>
                  <a:pt x="78" y="33"/>
                </a:lnTo>
                <a:lnTo>
                  <a:pt x="78" y="41"/>
                </a:lnTo>
                <a:lnTo>
                  <a:pt x="81" y="47"/>
                </a:lnTo>
                <a:lnTo>
                  <a:pt x="86" y="49"/>
                </a:lnTo>
                <a:lnTo>
                  <a:pt x="92" y="52"/>
                </a:lnTo>
                <a:lnTo>
                  <a:pt x="92" y="52"/>
                </a:lnTo>
                <a:lnTo>
                  <a:pt x="98" y="49"/>
                </a:lnTo>
                <a:lnTo>
                  <a:pt x="103" y="44"/>
                </a:lnTo>
                <a:lnTo>
                  <a:pt x="112" y="44"/>
                </a:lnTo>
                <a:lnTo>
                  <a:pt x="112" y="44"/>
                </a:lnTo>
                <a:lnTo>
                  <a:pt x="106" y="52"/>
                </a:lnTo>
                <a:lnTo>
                  <a:pt x="106" y="52"/>
                </a:lnTo>
                <a:lnTo>
                  <a:pt x="98" y="52"/>
                </a:lnTo>
                <a:lnTo>
                  <a:pt x="92" y="55"/>
                </a:lnTo>
                <a:lnTo>
                  <a:pt x="92" y="55"/>
                </a:lnTo>
                <a:lnTo>
                  <a:pt x="84" y="52"/>
                </a:lnTo>
                <a:lnTo>
                  <a:pt x="75" y="49"/>
                </a:lnTo>
                <a:close/>
                <a:moveTo>
                  <a:pt x="78" y="30"/>
                </a:moveTo>
                <a:lnTo>
                  <a:pt x="103" y="30"/>
                </a:lnTo>
                <a:lnTo>
                  <a:pt x="103" y="30"/>
                </a:lnTo>
                <a:lnTo>
                  <a:pt x="103" y="22"/>
                </a:lnTo>
                <a:lnTo>
                  <a:pt x="100" y="16"/>
                </a:lnTo>
                <a:lnTo>
                  <a:pt x="95" y="13"/>
                </a:lnTo>
                <a:lnTo>
                  <a:pt x="92" y="11"/>
                </a:lnTo>
                <a:lnTo>
                  <a:pt x="92" y="11"/>
                </a:lnTo>
                <a:lnTo>
                  <a:pt x="86" y="13"/>
                </a:lnTo>
                <a:lnTo>
                  <a:pt x="81" y="16"/>
                </a:lnTo>
                <a:lnTo>
                  <a:pt x="78" y="22"/>
                </a:lnTo>
                <a:lnTo>
                  <a:pt x="78" y="30"/>
                </a:lnTo>
                <a:close/>
                <a:moveTo>
                  <a:pt x="42" y="41"/>
                </a:moveTo>
                <a:lnTo>
                  <a:pt x="42" y="13"/>
                </a:lnTo>
                <a:lnTo>
                  <a:pt x="36" y="13"/>
                </a:lnTo>
                <a:lnTo>
                  <a:pt x="36" y="8"/>
                </a:lnTo>
                <a:lnTo>
                  <a:pt x="42" y="8"/>
                </a:lnTo>
                <a:lnTo>
                  <a:pt x="42" y="0"/>
                </a:lnTo>
                <a:lnTo>
                  <a:pt x="50" y="0"/>
                </a:lnTo>
                <a:lnTo>
                  <a:pt x="50" y="8"/>
                </a:lnTo>
                <a:lnTo>
                  <a:pt x="61" y="8"/>
                </a:lnTo>
                <a:lnTo>
                  <a:pt x="61" y="13"/>
                </a:lnTo>
                <a:lnTo>
                  <a:pt x="50" y="13"/>
                </a:lnTo>
                <a:lnTo>
                  <a:pt x="50" y="38"/>
                </a:lnTo>
                <a:lnTo>
                  <a:pt x="50" y="38"/>
                </a:lnTo>
                <a:lnTo>
                  <a:pt x="50" y="47"/>
                </a:lnTo>
                <a:lnTo>
                  <a:pt x="53" y="49"/>
                </a:lnTo>
                <a:lnTo>
                  <a:pt x="58" y="49"/>
                </a:lnTo>
                <a:lnTo>
                  <a:pt x="58" y="49"/>
                </a:lnTo>
                <a:lnTo>
                  <a:pt x="64" y="49"/>
                </a:lnTo>
                <a:lnTo>
                  <a:pt x="67" y="52"/>
                </a:lnTo>
                <a:lnTo>
                  <a:pt x="67" y="52"/>
                </a:lnTo>
                <a:lnTo>
                  <a:pt x="56" y="55"/>
                </a:lnTo>
                <a:lnTo>
                  <a:pt x="56" y="55"/>
                </a:lnTo>
                <a:lnTo>
                  <a:pt x="50" y="55"/>
                </a:lnTo>
                <a:lnTo>
                  <a:pt x="47" y="52"/>
                </a:lnTo>
                <a:lnTo>
                  <a:pt x="42" y="47"/>
                </a:lnTo>
                <a:lnTo>
                  <a:pt x="42" y="41"/>
                </a:lnTo>
                <a:close/>
                <a:moveTo>
                  <a:pt x="5" y="52"/>
                </a:moveTo>
                <a:lnTo>
                  <a:pt x="5" y="52"/>
                </a:lnTo>
                <a:lnTo>
                  <a:pt x="0" y="49"/>
                </a:lnTo>
                <a:lnTo>
                  <a:pt x="0" y="47"/>
                </a:lnTo>
                <a:lnTo>
                  <a:pt x="5" y="47"/>
                </a:lnTo>
                <a:lnTo>
                  <a:pt x="5" y="47"/>
                </a:lnTo>
                <a:lnTo>
                  <a:pt x="8" y="49"/>
                </a:lnTo>
                <a:lnTo>
                  <a:pt x="14" y="52"/>
                </a:lnTo>
                <a:lnTo>
                  <a:pt x="14" y="52"/>
                </a:lnTo>
                <a:lnTo>
                  <a:pt x="22" y="49"/>
                </a:lnTo>
                <a:lnTo>
                  <a:pt x="22" y="49"/>
                </a:lnTo>
                <a:lnTo>
                  <a:pt x="25" y="41"/>
                </a:lnTo>
                <a:lnTo>
                  <a:pt x="25" y="41"/>
                </a:lnTo>
                <a:lnTo>
                  <a:pt x="22" y="36"/>
                </a:lnTo>
                <a:lnTo>
                  <a:pt x="22" y="36"/>
                </a:lnTo>
                <a:lnTo>
                  <a:pt x="14" y="33"/>
                </a:lnTo>
                <a:lnTo>
                  <a:pt x="14" y="33"/>
                </a:lnTo>
                <a:lnTo>
                  <a:pt x="2" y="24"/>
                </a:lnTo>
                <a:lnTo>
                  <a:pt x="2" y="24"/>
                </a:lnTo>
                <a:lnTo>
                  <a:pt x="0" y="19"/>
                </a:lnTo>
                <a:lnTo>
                  <a:pt x="0" y="19"/>
                </a:lnTo>
                <a:lnTo>
                  <a:pt x="0" y="13"/>
                </a:lnTo>
                <a:lnTo>
                  <a:pt x="5" y="11"/>
                </a:lnTo>
                <a:lnTo>
                  <a:pt x="5" y="11"/>
                </a:lnTo>
                <a:lnTo>
                  <a:pt x="8" y="8"/>
                </a:lnTo>
                <a:lnTo>
                  <a:pt x="16" y="8"/>
                </a:lnTo>
                <a:lnTo>
                  <a:pt x="16" y="8"/>
                </a:lnTo>
                <a:lnTo>
                  <a:pt x="25" y="11"/>
                </a:lnTo>
                <a:lnTo>
                  <a:pt x="25" y="11"/>
                </a:lnTo>
                <a:lnTo>
                  <a:pt x="30" y="16"/>
                </a:lnTo>
                <a:lnTo>
                  <a:pt x="25" y="16"/>
                </a:lnTo>
                <a:lnTo>
                  <a:pt x="25" y="16"/>
                </a:lnTo>
                <a:lnTo>
                  <a:pt x="22" y="13"/>
                </a:lnTo>
                <a:lnTo>
                  <a:pt x="16" y="11"/>
                </a:lnTo>
                <a:lnTo>
                  <a:pt x="16" y="11"/>
                </a:lnTo>
                <a:lnTo>
                  <a:pt x="8" y="13"/>
                </a:lnTo>
                <a:lnTo>
                  <a:pt x="8" y="13"/>
                </a:lnTo>
                <a:lnTo>
                  <a:pt x="5" y="19"/>
                </a:lnTo>
                <a:lnTo>
                  <a:pt x="5" y="19"/>
                </a:lnTo>
                <a:lnTo>
                  <a:pt x="8" y="22"/>
                </a:lnTo>
                <a:lnTo>
                  <a:pt x="8" y="22"/>
                </a:lnTo>
                <a:lnTo>
                  <a:pt x="19" y="27"/>
                </a:lnTo>
                <a:lnTo>
                  <a:pt x="19" y="27"/>
                </a:lnTo>
                <a:lnTo>
                  <a:pt x="28" y="33"/>
                </a:lnTo>
                <a:lnTo>
                  <a:pt x="28" y="33"/>
                </a:lnTo>
                <a:lnTo>
                  <a:pt x="30" y="36"/>
                </a:lnTo>
                <a:lnTo>
                  <a:pt x="30" y="41"/>
                </a:lnTo>
                <a:lnTo>
                  <a:pt x="30" y="41"/>
                </a:lnTo>
                <a:lnTo>
                  <a:pt x="30" y="47"/>
                </a:lnTo>
                <a:lnTo>
                  <a:pt x="28" y="49"/>
                </a:lnTo>
                <a:lnTo>
                  <a:pt x="28" y="49"/>
                </a:lnTo>
                <a:lnTo>
                  <a:pt x="22" y="52"/>
                </a:lnTo>
                <a:lnTo>
                  <a:pt x="16" y="55"/>
                </a:lnTo>
                <a:lnTo>
                  <a:pt x="16" y="55"/>
                </a:lnTo>
                <a:lnTo>
                  <a:pt x="5" y="52"/>
                </a:lnTo>
                <a:close/>
                <a:moveTo>
                  <a:pt x="179" y="55"/>
                </a:moveTo>
                <a:lnTo>
                  <a:pt x="179" y="22"/>
                </a:lnTo>
                <a:lnTo>
                  <a:pt x="179" y="22"/>
                </a:lnTo>
                <a:lnTo>
                  <a:pt x="176" y="13"/>
                </a:lnTo>
                <a:lnTo>
                  <a:pt x="176" y="13"/>
                </a:lnTo>
                <a:lnTo>
                  <a:pt x="170" y="13"/>
                </a:lnTo>
                <a:lnTo>
                  <a:pt x="170" y="13"/>
                </a:lnTo>
                <a:lnTo>
                  <a:pt x="162" y="13"/>
                </a:lnTo>
                <a:lnTo>
                  <a:pt x="162" y="13"/>
                </a:lnTo>
                <a:lnTo>
                  <a:pt x="156" y="19"/>
                </a:lnTo>
                <a:lnTo>
                  <a:pt x="156" y="55"/>
                </a:lnTo>
                <a:lnTo>
                  <a:pt x="148" y="55"/>
                </a:lnTo>
                <a:lnTo>
                  <a:pt x="148" y="22"/>
                </a:lnTo>
                <a:lnTo>
                  <a:pt x="148" y="22"/>
                </a:lnTo>
                <a:lnTo>
                  <a:pt x="145" y="13"/>
                </a:lnTo>
                <a:lnTo>
                  <a:pt x="145" y="13"/>
                </a:lnTo>
                <a:lnTo>
                  <a:pt x="142" y="13"/>
                </a:lnTo>
                <a:lnTo>
                  <a:pt x="142" y="13"/>
                </a:lnTo>
                <a:lnTo>
                  <a:pt x="134" y="13"/>
                </a:lnTo>
                <a:lnTo>
                  <a:pt x="134" y="13"/>
                </a:lnTo>
                <a:lnTo>
                  <a:pt x="128" y="19"/>
                </a:lnTo>
                <a:lnTo>
                  <a:pt x="128" y="55"/>
                </a:lnTo>
                <a:lnTo>
                  <a:pt x="120" y="55"/>
                </a:lnTo>
                <a:lnTo>
                  <a:pt x="120" y="8"/>
                </a:lnTo>
                <a:lnTo>
                  <a:pt x="128" y="8"/>
                </a:lnTo>
                <a:lnTo>
                  <a:pt x="128" y="16"/>
                </a:lnTo>
                <a:lnTo>
                  <a:pt x="128" y="16"/>
                </a:lnTo>
                <a:lnTo>
                  <a:pt x="128" y="16"/>
                </a:lnTo>
                <a:lnTo>
                  <a:pt x="137" y="11"/>
                </a:lnTo>
                <a:lnTo>
                  <a:pt x="137" y="11"/>
                </a:lnTo>
                <a:lnTo>
                  <a:pt x="142" y="8"/>
                </a:lnTo>
                <a:lnTo>
                  <a:pt x="142" y="8"/>
                </a:lnTo>
                <a:lnTo>
                  <a:pt x="151" y="11"/>
                </a:lnTo>
                <a:lnTo>
                  <a:pt x="151" y="11"/>
                </a:lnTo>
                <a:lnTo>
                  <a:pt x="156" y="16"/>
                </a:lnTo>
                <a:lnTo>
                  <a:pt x="156" y="16"/>
                </a:lnTo>
                <a:lnTo>
                  <a:pt x="156" y="16"/>
                </a:lnTo>
                <a:lnTo>
                  <a:pt x="165" y="11"/>
                </a:lnTo>
                <a:lnTo>
                  <a:pt x="165" y="11"/>
                </a:lnTo>
                <a:lnTo>
                  <a:pt x="173" y="8"/>
                </a:lnTo>
                <a:lnTo>
                  <a:pt x="173" y="8"/>
                </a:lnTo>
                <a:lnTo>
                  <a:pt x="179" y="8"/>
                </a:lnTo>
                <a:lnTo>
                  <a:pt x="182" y="11"/>
                </a:lnTo>
                <a:lnTo>
                  <a:pt x="182" y="11"/>
                </a:lnTo>
                <a:lnTo>
                  <a:pt x="184" y="16"/>
                </a:lnTo>
                <a:lnTo>
                  <a:pt x="184" y="22"/>
                </a:lnTo>
                <a:lnTo>
                  <a:pt x="184" y="55"/>
                </a:lnTo>
                <a:lnTo>
                  <a:pt x="179" y="5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6" name="Freeform 1764"/>
          <p:cNvSpPr>
            <a:spLocks/>
          </p:cNvSpPr>
          <p:nvPr/>
        </p:nvSpPr>
        <p:spPr bwMode="auto">
          <a:xfrm>
            <a:off x="5040676" y="4064176"/>
            <a:ext cx="50876" cy="68202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3" y="41"/>
              </a:cxn>
              <a:cxn ang="0">
                <a:pos x="0" y="39"/>
              </a:cxn>
              <a:cxn ang="0">
                <a:pos x="5" y="39"/>
              </a:cxn>
              <a:cxn ang="0">
                <a:pos x="5" y="39"/>
              </a:cxn>
              <a:cxn ang="0">
                <a:pos x="11" y="41"/>
              </a:cxn>
              <a:cxn ang="0">
                <a:pos x="17" y="44"/>
              </a:cxn>
              <a:cxn ang="0">
                <a:pos x="17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3"/>
              </a:cxn>
              <a:cxn ang="0">
                <a:pos x="25" y="33"/>
              </a:cxn>
              <a:cxn ang="0">
                <a:pos x="22" y="28"/>
              </a:cxn>
              <a:cxn ang="0">
                <a:pos x="22" y="28"/>
              </a:cxn>
              <a:cxn ang="0">
                <a:pos x="14" y="25"/>
              </a:cxn>
              <a:cxn ang="0">
                <a:pos x="14" y="25"/>
              </a:cxn>
              <a:cxn ang="0">
                <a:pos x="3" y="16"/>
              </a:cxn>
              <a:cxn ang="0">
                <a:pos x="3" y="16"/>
              </a:cxn>
              <a:cxn ang="0">
                <a:pos x="0" y="11"/>
              </a:cxn>
              <a:cxn ang="0">
                <a:pos x="0" y="11"/>
              </a:cxn>
              <a:cxn ang="0">
                <a:pos x="3" y="5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7" y="0"/>
              </a:cxn>
              <a:cxn ang="0">
                <a:pos x="17" y="0"/>
              </a:cxn>
              <a:cxn ang="0">
                <a:pos x="28" y="3"/>
              </a:cxn>
              <a:cxn ang="0">
                <a:pos x="28" y="3"/>
              </a:cxn>
              <a:cxn ang="0">
                <a:pos x="31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7" y="3"/>
              </a:cxn>
              <a:cxn ang="0">
                <a:pos x="17" y="3"/>
              </a:cxn>
              <a:cxn ang="0">
                <a:pos x="11" y="5"/>
              </a:cxn>
              <a:cxn ang="0">
                <a:pos x="11" y="5"/>
              </a:cxn>
              <a:cxn ang="0">
                <a:pos x="8" y="11"/>
              </a:cxn>
              <a:cxn ang="0">
                <a:pos x="8" y="11"/>
              </a:cxn>
              <a:cxn ang="0">
                <a:pos x="11" y="14"/>
              </a:cxn>
              <a:cxn ang="0">
                <a:pos x="11" y="14"/>
              </a:cxn>
              <a:cxn ang="0">
                <a:pos x="19" y="19"/>
              </a:cxn>
              <a:cxn ang="0">
                <a:pos x="19" y="19"/>
              </a:cxn>
              <a:cxn ang="0">
                <a:pos x="31" y="25"/>
              </a:cxn>
              <a:cxn ang="0">
                <a:pos x="31" y="25"/>
              </a:cxn>
              <a:cxn ang="0">
                <a:pos x="33" y="28"/>
              </a:cxn>
              <a:cxn ang="0">
                <a:pos x="33" y="33"/>
              </a:cxn>
              <a:cxn ang="0">
                <a:pos x="33" y="33"/>
              </a:cxn>
              <a:cxn ang="0">
                <a:pos x="31" y="39"/>
              </a:cxn>
              <a:cxn ang="0">
                <a:pos x="28" y="41"/>
              </a:cxn>
              <a:cxn ang="0">
                <a:pos x="28" y="41"/>
              </a:cxn>
              <a:cxn ang="0">
                <a:pos x="22" y="44"/>
              </a:cxn>
              <a:cxn ang="0">
                <a:pos x="17" y="47"/>
              </a:cxn>
              <a:cxn ang="0">
                <a:pos x="17" y="47"/>
              </a:cxn>
              <a:cxn ang="0">
                <a:pos x="5" y="44"/>
              </a:cxn>
            </a:cxnLst>
            <a:rect l="0" t="0" r="r" b="b"/>
            <a:pathLst>
              <a:path w="33" h="47">
                <a:moveTo>
                  <a:pt x="5" y="44"/>
                </a:moveTo>
                <a:lnTo>
                  <a:pt x="5" y="44"/>
                </a:lnTo>
                <a:lnTo>
                  <a:pt x="3" y="41"/>
                </a:lnTo>
                <a:lnTo>
                  <a:pt x="0" y="39"/>
                </a:lnTo>
                <a:lnTo>
                  <a:pt x="5" y="39"/>
                </a:lnTo>
                <a:lnTo>
                  <a:pt x="5" y="39"/>
                </a:lnTo>
                <a:lnTo>
                  <a:pt x="11" y="41"/>
                </a:lnTo>
                <a:lnTo>
                  <a:pt x="17" y="44"/>
                </a:lnTo>
                <a:lnTo>
                  <a:pt x="17" y="44"/>
                </a:lnTo>
                <a:lnTo>
                  <a:pt x="22" y="41"/>
                </a:lnTo>
                <a:lnTo>
                  <a:pt x="22" y="41"/>
                </a:lnTo>
                <a:lnTo>
                  <a:pt x="25" y="33"/>
                </a:lnTo>
                <a:lnTo>
                  <a:pt x="25" y="33"/>
                </a:lnTo>
                <a:lnTo>
                  <a:pt x="22" y="28"/>
                </a:lnTo>
                <a:lnTo>
                  <a:pt x="22" y="28"/>
                </a:lnTo>
                <a:lnTo>
                  <a:pt x="14" y="25"/>
                </a:lnTo>
                <a:lnTo>
                  <a:pt x="14" y="25"/>
                </a:lnTo>
                <a:lnTo>
                  <a:pt x="3" y="16"/>
                </a:lnTo>
                <a:lnTo>
                  <a:pt x="3" y="16"/>
                </a:lnTo>
                <a:lnTo>
                  <a:pt x="0" y="11"/>
                </a:lnTo>
                <a:lnTo>
                  <a:pt x="0" y="11"/>
                </a:lnTo>
                <a:lnTo>
                  <a:pt x="3" y="5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7" y="0"/>
                </a:lnTo>
                <a:lnTo>
                  <a:pt x="17" y="0"/>
                </a:lnTo>
                <a:lnTo>
                  <a:pt x="28" y="3"/>
                </a:lnTo>
                <a:lnTo>
                  <a:pt x="28" y="3"/>
                </a:lnTo>
                <a:lnTo>
                  <a:pt x="31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7" y="3"/>
                </a:lnTo>
                <a:lnTo>
                  <a:pt x="17" y="3"/>
                </a:lnTo>
                <a:lnTo>
                  <a:pt x="11" y="5"/>
                </a:lnTo>
                <a:lnTo>
                  <a:pt x="11" y="5"/>
                </a:lnTo>
                <a:lnTo>
                  <a:pt x="8" y="11"/>
                </a:lnTo>
                <a:lnTo>
                  <a:pt x="8" y="11"/>
                </a:lnTo>
                <a:lnTo>
                  <a:pt x="11" y="14"/>
                </a:lnTo>
                <a:lnTo>
                  <a:pt x="11" y="14"/>
                </a:lnTo>
                <a:lnTo>
                  <a:pt x="19" y="19"/>
                </a:lnTo>
                <a:lnTo>
                  <a:pt x="19" y="19"/>
                </a:lnTo>
                <a:lnTo>
                  <a:pt x="31" y="25"/>
                </a:lnTo>
                <a:lnTo>
                  <a:pt x="31" y="25"/>
                </a:lnTo>
                <a:lnTo>
                  <a:pt x="33" y="28"/>
                </a:lnTo>
                <a:lnTo>
                  <a:pt x="33" y="33"/>
                </a:lnTo>
                <a:lnTo>
                  <a:pt x="33" y="33"/>
                </a:lnTo>
                <a:lnTo>
                  <a:pt x="31" y="39"/>
                </a:lnTo>
                <a:lnTo>
                  <a:pt x="28" y="41"/>
                </a:lnTo>
                <a:lnTo>
                  <a:pt x="28" y="41"/>
                </a:lnTo>
                <a:lnTo>
                  <a:pt x="22" y="44"/>
                </a:lnTo>
                <a:lnTo>
                  <a:pt x="17" y="47"/>
                </a:lnTo>
                <a:lnTo>
                  <a:pt x="17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7" name="Freeform 1765"/>
          <p:cNvSpPr>
            <a:spLocks/>
          </p:cNvSpPr>
          <p:nvPr/>
        </p:nvSpPr>
        <p:spPr bwMode="auto">
          <a:xfrm>
            <a:off x="4851047" y="4064176"/>
            <a:ext cx="64751" cy="68202"/>
          </a:xfrm>
          <a:custGeom>
            <a:avLst/>
            <a:gdLst/>
            <a:ahLst/>
            <a:cxnLst>
              <a:cxn ang="0">
                <a:pos x="5" y="41"/>
              </a:cxn>
              <a:cxn ang="0">
                <a:pos x="5" y="41"/>
              </a:cxn>
              <a:cxn ang="0">
                <a:pos x="2" y="33"/>
              </a:cxn>
              <a:cxn ang="0">
                <a:pos x="0" y="22"/>
              </a:cxn>
              <a:cxn ang="0">
                <a:pos x="0" y="22"/>
              </a:cxn>
              <a:cxn ang="0">
                <a:pos x="2" y="14"/>
              </a:cxn>
              <a:cxn ang="0">
                <a:pos x="5" y="5"/>
              </a:cxn>
              <a:cxn ang="0">
                <a:pos x="5" y="5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6" y="5"/>
              </a:cxn>
              <a:cxn ang="0">
                <a:pos x="36" y="5"/>
              </a:cxn>
              <a:cxn ang="0">
                <a:pos x="39" y="14"/>
              </a:cxn>
              <a:cxn ang="0">
                <a:pos x="42" y="25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6" y="41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3" y="36"/>
              </a:cxn>
              <a:cxn ang="0">
                <a:pos x="42" y="36"/>
              </a:cxn>
              <a:cxn ang="0">
                <a:pos x="42" y="36"/>
              </a:cxn>
              <a:cxn ang="0">
                <a:pos x="36" y="44"/>
              </a:cxn>
              <a:cxn ang="0">
                <a:pos x="36" y="44"/>
              </a:cxn>
              <a:cxn ang="0">
                <a:pos x="28" y="44"/>
              </a:cxn>
              <a:cxn ang="0">
                <a:pos x="22" y="47"/>
              </a:cxn>
              <a:cxn ang="0">
                <a:pos x="22" y="47"/>
              </a:cxn>
              <a:cxn ang="0">
                <a:pos x="14" y="44"/>
              </a:cxn>
              <a:cxn ang="0">
                <a:pos x="5" y="41"/>
              </a:cxn>
            </a:cxnLst>
            <a:rect l="0" t="0" r="r" b="b"/>
            <a:pathLst>
              <a:path w="42" h="47">
                <a:moveTo>
                  <a:pt x="5" y="41"/>
                </a:moveTo>
                <a:lnTo>
                  <a:pt x="5" y="41"/>
                </a:lnTo>
                <a:lnTo>
                  <a:pt x="2" y="33"/>
                </a:lnTo>
                <a:lnTo>
                  <a:pt x="0" y="22"/>
                </a:lnTo>
                <a:lnTo>
                  <a:pt x="0" y="22"/>
                </a:lnTo>
                <a:lnTo>
                  <a:pt x="2" y="14"/>
                </a:lnTo>
                <a:lnTo>
                  <a:pt x="5" y="5"/>
                </a:lnTo>
                <a:lnTo>
                  <a:pt x="5" y="5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6" y="5"/>
                </a:lnTo>
                <a:lnTo>
                  <a:pt x="36" y="5"/>
                </a:lnTo>
                <a:lnTo>
                  <a:pt x="39" y="14"/>
                </a:lnTo>
                <a:lnTo>
                  <a:pt x="42" y="25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6" y="41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3" y="36"/>
                </a:lnTo>
                <a:lnTo>
                  <a:pt x="42" y="36"/>
                </a:lnTo>
                <a:lnTo>
                  <a:pt x="42" y="36"/>
                </a:lnTo>
                <a:lnTo>
                  <a:pt x="36" y="44"/>
                </a:lnTo>
                <a:lnTo>
                  <a:pt x="36" y="44"/>
                </a:lnTo>
                <a:lnTo>
                  <a:pt x="28" y="44"/>
                </a:lnTo>
                <a:lnTo>
                  <a:pt x="22" y="47"/>
                </a:lnTo>
                <a:lnTo>
                  <a:pt x="22" y="47"/>
                </a:lnTo>
                <a:lnTo>
                  <a:pt x="14" y="44"/>
                </a:lnTo>
                <a:lnTo>
                  <a:pt x="5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8" name="Freeform 1766"/>
          <p:cNvSpPr>
            <a:spLocks/>
          </p:cNvSpPr>
          <p:nvPr/>
        </p:nvSpPr>
        <p:spPr bwMode="auto">
          <a:xfrm>
            <a:off x="4863380" y="4068529"/>
            <a:ext cx="38543" cy="27571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5" y="19"/>
              </a:cxn>
              <a:cxn ang="0">
                <a:pos x="25" y="19"/>
              </a:cxn>
              <a:cxn ang="0">
                <a:pos x="25" y="11"/>
              </a:cxn>
              <a:cxn ang="0">
                <a:pos x="22" y="5"/>
              </a:cxn>
              <a:cxn ang="0">
                <a:pos x="17" y="2"/>
              </a:cxn>
              <a:cxn ang="0">
                <a:pos x="14" y="0"/>
              </a:cxn>
              <a:cxn ang="0">
                <a:pos x="14" y="0"/>
              </a:cxn>
              <a:cxn ang="0">
                <a:pos x="8" y="2"/>
              </a:cxn>
              <a:cxn ang="0">
                <a:pos x="3" y="5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19">
                <a:moveTo>
                  <a:pt x="0" y="19"/>
                </a:moveTo>
                <a:lnTo>
                  <a:pt x="25" y="19"/>
                </a:lnTo>
                <a:lnTo>
                  <a:pt x="25" y="19"/>
                </a:lnTo>
                <a:lnTo>
                  <a:pt x="25" y="11"/>
                </a:lnTo>
                <a:lnTo>
                  <a:pt x="22" y="5"/>
                </a:lnTo>
                <a:lnTo>
                  <a:pt x="17" y="2"/>
                </a:lnTo>
                <a:lnTo>
                  <a:pt x="14" y="0"/>
                </a:lnTo>
                <a:lnTo>
                  <a:pt x="14" y="0"/>
                </a:lnTo>
                <a:lnTo>
                  <a:pt x="8" y="2"/>
                </a:lnTo>
                <a:lnTo>
                  <a:pt x="3" y="5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" name="Freeform 1767"/>
          <p:cNvSpPr>
            <a:spLocks/>
          </p:cNvSpPr>
          <p:nvPr/>
        </p:nvSpPr>
        <p:spPr bwMode="auto">
          <a:xfrm>
            <a:off x="4798629" y="4052567"/>
            <a:ext cx="47793" cy="79811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13"/>
              </a:cxn>
              <a:cxn ang="0">
                <a:pos x="0" y="13"/>
              </a:cxn>
              <a:cxn ang="0">
                <a:pos x="0" y="8"/>
              </a:cxn>
              <a:cxn ang="0">
                <a:pos x="6" y="8"/>
              </a:cxn>
              <a:cxn ang="0">
                <a:pos x="6" y="0"/>
              </a:cxn>
              <a:cxn ang="0">
                <a:pos x="14" y="0"/>
              </a:cxn>
              <a:cxn ang="0">
                <a:pos x="14" y="8"/>
              </a:cxn>
              <a:cxn ang="0">
                <a:pos x="25" y="8"/>
              </a:cxn>
              <a:cxn ang="0">
                <a:pos x="25" y="13"/>
              </a:cxn>
              <a:cxn ang="0">
                <a:pos x="14" y="13"/>
              </a:cxn>
              <a:cxn ang="0">
                <a:pos x="14" y="38"/>
              </a:cxn>
              <a:cxn ang="0">
                <a:pos x="14" y="38"/>
              </a:cxn>
              <a:cxn ang="0">
                <a:pos x="14" y="47"/>
              </a:cxn>
              <a:cxn ang="0">
                <a:pos x="17" y="49"/>
              </a:cxn>
              <a:cxn ang="0">
                <a:pos x="22" y="49"/>
              </a:cxn>
              <a:cxn ang="0">
                <a:pos x="22" y="49"/>
              </a:cxn>
              <a:cxn ang="0">
                <a:pos x="28" y="49"/>
              </a:cxn>
              <a:cxn ang="0">
                <a:pos x="31" y="52"/>
              </a:cxn>
              <a:cxn ang="0">
                <a:pos x="31" y="52"/>
              </a:cxn>
              <a:cxn ang="0">
                <a:pos x="20" y="55"/>
              </a:cxn>
              <a:cxn ang="0">
                <a:pos x="20" y="55"/>
              </a:cxn>
              <a:cxn ang="0">
                <a:pos x="14" y="55"/>
              </a:cxn>
              <a:cxn ang="0">
                <a:pos x="11" y="52"/>
              </a:cxn>
              <a:cxn ang="0">
                <a:pos x="6" y="47"/>
              </a:cxn>
              <a:cxn ang="0">
                <a:pos x="6" y="41"/>
              </a:cxn>
            </a:cxnLst>
            <a:rect l="0" t="0" r="r" b="b"/>
            <a:pathLst>
              <a:path w="31" h="55">
                <a:moveTo>
                  <a:pt x="6" y="41"/>
                </a:moveTo>
                <a:lnTo>
                  <a:pt x="6" y="13"/>
                </a:lnTo>
                <a:lnTo>
                  <a:pt x="0" y="13"/>
                </a:lnTo>
                <a:lnTo>
                  <a:pt x="0" y="8"/>
                </a:lnTo>
                <a:lnTo>
                  <a:pt x="6" y="8"/>
                </a:lnTo>
                <a:lnTo>
                  <a:pt x="6" y="0"/>
                </a:lnTo>
                <a:lnTo>
                  <a:pt x="14" y="0"/>
                </a:lnTo>
                <a:lnTo>
                  <a:pt x="14" y="8"/>
                </a:lnTo>
                <a:lnTo>
                  <a:pt x="25" y="8"/>
                </a:lnTo>
                <a:lnTo>
                  <a:pt x="25" y="13"/>
                </a:lnTo>
                <a:lnTo>
                  <a:pt x="14" y="13"/>
                </a:lnTo>
                <a:lnTo>
                  <a:pt x="14" y="38"/>
                </a:lnTo>
                <a:lnTo>
                  <a:pt x="14" y="38"/>
                </a:lnTo>
                <a:lnTo>
                  <a:pt x="14" y="47"/>
                </a:lnTo>
                <a:lnTo>
                  <a:pt x="17" y="49"/>
                </a:lnTo>
                <a:lnTo>
                  <a:pt x="22" y="49"/>
                </a:lnTo>
                <a:lnTo>
                  <a:pt x="22" y="49"/>
                </a:lnTo>
                <a:lnTo>
                  <a:pt x="28" y="49"/>
                </a:lnTo>
                <a:lnTo>
                  <a:pt x="31" y="52"/>
                </a:lnTo>
                <a:lnTo>
                  <a:pt x="31" y="52"/>
                </a:lnTo>
                <a:lnTo>
                  <a:pt x="20" y="55"/>
                </a:lnTo>
                <a:lnTo>
                  <a:pt x="20" y="55"/>
                </a:lnTo>
                <a:lnTo>
                  <a:pt x="14" y="55"/>
                </a:lnTo>
                <a:lnTo>
                  <a:pt x="11" y="52"/>
                </a:lnTo>
                <a:lnTo>
                  <a:pt x="6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0" name="Freeform 1768"/>
          <p:cNvSpPr>
            <a:spLocks/>
          </p:cNvSpPr>
          <p:nvPr/>
        </p:nvSpPr>
        <p:spPr bwMode="auto">
          <a:xfrm>
            <a:off x="4743128" y="4064176"/>
            <a:ext cx="46251" cy="68202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5" y="44"/>
              </a:cxn>
              <a:cxn ang="0">
                <a:pos x="0" y="41"/>
              </a:cxn>
              <a:cxn ang="0">
                <a:pos x="0" y="39"/>
              </a:cxn>
              <a:cxn ang="0">
                <a:pos x="5" y="39"/>
              </a:cxn>
              <a:cxn ang="0">
                <a:pos x="5" y="39"/>
              </a:cxn>
              <a:cxn ang="0">
                <a:pos x="8" y="41"/>
              </a:cxn>
              <a:cxn ang="0">
                <a:pos x="14" y="44"/>
              </a:cxn>
              <a:cxn ang="0">
                <a:pos x="14" y="44"/>
              </a:cxn>
              <a:cxn ang="0">
                <a:pos x="22" y="41"/>
              </a:cxn>
              <a:cxn ang="0">
                <a:pos x="22" y="41"/>
              </a:cxn>
              <a:cxn ang="0">
                <a:pos x="25" y="33"/>
              </a:cxn>
              <a:cxn ang="0">
                <a:pos x="25" y="33"/>
              </a:cxn>
              <a:cxn ang="0">
                <a:pos x="22" y="28"/>
              </a:cxn>
              <a:cxn ang="0">
                <a:pos x="22" y="28"/>
              </a:cxn>
              <a:cxn ang="0">
                <a:pos x="14" y="25"/>
              </a:cxn>
              <a:cxn ang="0">
                <a:pos x="14" y="25"/>
              </a:cxn>
              <a:cxn ang="0">
                <a:pos x="2" y="16"/>
              </a:cxn>
              <a:cxn ang="0">
                <a:pos x="2" y="16"/>
              </a:cxn>
              <a:cxn ang="0">
                <a:pos x="0" y="11"/>
              </a:cxn>
              <a:cxn ang="0">
                <a:pos x="0" y="11"/>
              </a:cxn>
              <a:cxn ang="0">
                <a:pos x="0" y="5"/>
              </a:cxn>
              <a:cxn ang="0">
                <a:pos x="5" y="3"/>
              </a:cxn>
              <a:cxn ang="0">
                <a:pos x="5" y="3"/>
              </a:cxn>
              <a:cxn ang="0">
                <a:pos x="8" y="0"/>
              </a:cxn>
              <a:cxn ang="0">
                <a:pos x="16" y="0"/>
              </a:cxn>
              <a:cxn ang="0">
                <a:pos x="16" y="0"/>
              </a:cxn>
              <a:cxn ang="0">
                <a:pos x="25" y="3"/>
              </a:cxn>
              <a:cxn ang="0">
                <a:pos x="25" y="3"/>
              </a:cxn>
              <a:cxn ang="0">
                <a:pos x="30" y="8"/>
              </a:cxn>
              <a:cxn ang="0">
                <a:pos x="25" y="8"/>
              </a:cxn>
              <a:cxn ang="0">
                <a:pos x="25" y="8"/>
              </a:cxn>
              <a:cxn ang="0">
                <a:pos x="22" y="5"/>
              </a:cxn>
              <a:cxn ang="0">
                <a:pos x="16" y="3"/>
              </a:cxn>
              <a:cxn ang="0">
                <a:pos x="16" y="3"/>
              </a:cxn>
              <a:cxn ang="0">
                <a:pos x="8" y="5"/>
              </a:cxn>
              <a:cxn ang="0">
                <a:pos x="8" y="5"/>
              </a:cxn>
              <a:cxn ang="0">
                <a:pos x="5" y="11"/>
              </a:cxn>
              <a:cxn ang="0">
                <a:pos x="5" y="11"/>
              </a:cxn>
              <a:cxn ang="0">
                <a:pos x="8" y="14"/>
              </a:cxn>
              <a:cxn ang="0">
                <a:pos x="8" y="14"/>
              </a:cxn>
              <a:cxn ang="0">
                <a:pos x="19" y="19"/>
              </a:cxn>
              <a:cxn ang="0">
                <a:pos x="19" y="19"/>
              </a:cxn>
              <a:cxn ang="0">
                <a:pos x="28" y="25"/>
              </a:cxn>
              <a:cxn ang="0">
                <a:pos x="28" y="25"/>
              </a:cxn>
              <a:cxn ang="0">
                <a:pos x="30" y="28"/>
              </a:cxn>
              <a:cxn ang="0">
                <a:pos x="30" y="33"/>
              </a:cxn>
              <a:cxn ang="0">
                <a:pos x="30" y="33"/>
              </a:cxn>
              <a:cxn ang="0">
                <a:pos x="30" y="39"/>
              </a:cxn>
              <a:cxn ang="0">
                <a:pos x="28" y="41"/>
              </a:cxn>
              <a:cxn ang="0">
                <a:pos x="28" y="41"/>
              </a:cxn>
              <a:cxn ang="0">
                <a:pos x="22" y="44"/>
              </a:cxn>
              <a:cxn ang="0">
                <a:pos x="16" y="47"/>
              </a:cxn>
              <a:cxn ang="0">
                <a:pos x="16" y="47"/>
              </a:cxn>
              <a:cxn ang="0">
                <a:pos x="5" y="44"/>
              </a:cxn>
            </a:cxnLst>
            <a:rect l="0" t="0" r="r" b="b"/>
            <a:pathLst>
              <a:path w="30" h="47">
                <a:moveTo>
                  <a:pt x="5" y="44"/>
                </a:moveTo>
                <a:lnTo>
                  <a:pt x="5" y="44"/>
                </a:lnTo>
                <a:lnTo>
                  <a:pt x="0" y="41"/>
                </a:lnTo>
                <a:lnTo>
                  <a:pt x="0" y="39"/>
                </a:lnTo>
                <a:lnTo>
                  <a:pt x="5" y="39"/>
                </a:lnTo>
                <a:lnTo>
                  <a:pt x="5" y="39"/>
                </a:lnTo>
                <a:lnTo>
                  <a:pt x="8" y="41"/>
                </a:lnTo>
                <a:lnTo>
                  <a:pt x="14" y="44"/>
                </a:lnTo>
                <a:lnTo>
                  <a:pt x="14" y="44"/>
                </a:lnTo>
                <a:lnTo>
                  <a:pt x="22" y="41"/>
                </a:lnTo>
                <a:lnTo>
                  <a:pt x="22" y="41"/>
                </a:lnTo>
                <a:lnTo>
                  <a:pt x="25" y="33"/>
                </a:lnTo>
                <a:lnTo>
                  <a:pt x="25" y="33"/>
                </a:lnTo>
                <a:lnTo>
                  <a:pt x="22" y="28"/>
                </a:lnTo>
                <a:lnTo>
                  <a:pt x="22" y="28"/>
                </a:lnTo>
                <a:lnTo>
                  <a:pt x="14" y="25"/>
                </a:lnTo>
                <a:lnTo>
                  <a:pt x="14" y="25"/>
                </a:lnTo>
                <a:lnTo>
                  <a:pt x="2" y="16"/>
                </a:lnTo>
                <a:lnTo>
                  <a:pt x="2" y="16"/>
                </a:lnTo>
                <a:lnTo>
                  <a:pt x="0" y="11"/>
                </a:lnTo>
                <a:lnTo>
                  <a:pt x="0" y="11"/>
                </a:lnTo>
                <a:lnTo>
                  <a:pt x="0" y="5"/>
                </a:lnTo>
                <a:lnTo>
                  <a:pt x="5" y="3"/>
                </a:lnTo>
                <a:lnTo>
                  <a:pt x="5" y="3"/>
                </a:lnTo>
                <a:lnTo>
                  <a:pt x="8" y="0"/>
                </a:lnTo>
                <a:lnTo>
                  <a:pt x="16" y="0"/>
                </a:lnTo>
                <a:lnTo>
                  <a:pt x="16" y="0"/>
                </a:lnTo>
                <a:lnTo>
                  <a:pt x="25" y="3"/>
                </a:lnTo>
                <a:lnTo>
                  <a:pt x="25" y="3"/>
                </a:lnTo>
                <a:lnTo>
                  <a:pt x="30" y="8"/>
                </a:lnTo>
                <a:lnTo>
                  <a:pt x="25" y="8"/>
                </a:lnTo>
                <a:lnTo>
                  <a:pt x="25" y="8"/>
                </a:lnTo>
                <a:lnTo>
                  <a:pt x="22" y="5"/>
                </a:lnTo>
                <a:lnTo>
                  <a:pt x="16" y="3"/>
                </a:lnTo>
                <a:lnTo>
                  <a:pt x="16" y="3"/>
                </a:lnTo>
                <a:lnTo>
                  <a:pt x="8" y="5"/>
                </a:lnTo>
                <a:lnTo>
                  <a:pt x="8" y="5"/>
                </a:lnTo>
                <a:lnTo>
                  <a:pt x="5" y="11"/>
                </a:lnTo>
                <a:lnTo>
                  <a:pt x="5" y="11"/>
                </a:lnTo>
                <a:lnTo>
                  <a:pt x="8" y="14"/>
                </a:lnTo>
                <a:lnTo>
                  <a:pt x="8" y="14"/>
                </a:lnTo>
                <a:lnTo>
                  <a:pt x="19" y="19"/>
                </a:lnTo>
                <a:lnTo>
                  <a:pt x="19" y="19"/>
                </a:lnTo>
                <a:lnTo>
                  <a:pt x="28" y="25"/>
                </a:lnTo>
                <a:lnTo>
                  <a:pt x="28" y="25"/>
                </a:lnTo>
                <a:lnTo>
                  <a:pt x="30" y="28"/>
                </a:lnTo>
                <a:lnTo>
                  <a:pt x="30" y="33"/>
                </a:lnTo>
                <a:lnTo>
                  <a:pt x="30" y="33"/>
                </a:lnTo>
                <a:lnTo>
                  <a:pt x="30" y="39"/>
                </a:lnTo>
                <a:lnTo>
                  <a:pt x="28" y="41"/>
                </a:lnTo>
                <a:lnTo>
                  <a:pt x="28" y="41"/>
                </a:lnTo>
                <a:lnTo>
                  <a:pt x="22" y="44"/>
                </a:lnTo>
                <a:lnTo>
                  <a:pt x="16" y="47"/>
                </a:lnTo>
                <a:lnTo>
                  <a:pt x="16" y="47"/>
                </a:lnTo>
                <a:lnTo>
                  <a:pt x="5" y="4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" name="Freeform 1769"/>
          <p:cNvSpPr>
            <a:spLocks/>
          </p:cNvSpPr>
          <p:nvPr/>
        </p:nvSpPr>
        <p:spPr bwMode="auto">
          <a:xfrm>
            <a:off x="4928132" y="4064176"/>
            <a:ext cx="98669" cy="68202"/>
          </a:xfrm>
          <a:custGeom>
            <a:avLst/>
            <a:gdLst/>
            <a:ahLst/>
            <a:cxnLst>
              <a:cxn ang="0">
                <a:pos x="59" y="47"/>
              </a:cxn>
              <a:cxn ang="0">
                <a:pos x="59" y="14"/>
              </a:cxn>
              <a:cxn ang="0">
                <a:pos x="59" y="14"/>
              </a:cxn>
              <a:cxn ang="0">
                <a:pos x="56" y="5"/>
              </a:cxn>
              <a:cxn ang="0">
                <a:pos x="56" y="5"/>
              </a:cxn>
              <a:cxn ang="0">
                <a:pos x="50" y="5"/>
              </a:cxn>
              <a:cxn ang="0">
                <a:pos x="50" y="5"/>
              </a:cxn>
              <a:cxn ang="0">
                <a:pos x="42" y="5"/>
              </a:cxn>
              <a:cxn ang="0">
                <a:pos x="42" y="5"/>
              </a:cxn>
              <a:cxn ang="0">
                <a:pos x="36" y="11"/>
              </a:cxn>
              <a:cxn ang="0">
                <a:pos x="36" y="47"/>
              </a:cxn>
              <a:cxn ang="0">
                <a:pos x="28" y="47"/>
              </a:cxn>
              <a:cxn ang="0">
                <a:pos x="28" y="14"/>
              </a:cxn>
              <a:cxn ang="0">
                <a:pos x="28" y="14"/>
              </a:cxn>
              <a:cxn ang="0">
                <a:pos x="25" y="5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5"/>
              </a:cxn>
              <a:cxn ang="0">
                <a:pos x="14" y="5"/>
              </a:cxn>
              <a:cxn ang="0">
                <a:pos x="8" y="11"/>
              </a:cxn>
              <a:cxn ang="0">
                <a:pos x="8" y="47"/>
              </a:cxn>
              <a:cxn ang="0">
                <a:pos x="0" y="47"/>
              </a:cxn>
              <a:cxn ang="0">
                <a:pos x="0" y="0"/>
              </a:cxn>
              <a:cxn ang="0">
                <a:pos x="8" y="0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22" y="0"/>
              </a:cxn>
              <a:cxn ang="0">
                <a:pos x="22" y="0"/>
              </a:cxn>
              <a:cxn ang="0">
                <a:pos x="31" y="3"/>
              </a:cxn>
              <a:cxn ang="0">
                <a:pos x="31" y="3"/>
              </a:cxn>
              <a:cxn ang="0">
                <a:pos x="36" y="8"/>
              </a:cxn>
              <a:cxn ang="0">
                <a:pos x="36" y="8"/>
              </a:cxn>
              <a:cxn ang="0">
                <a:pos x="36" y="8"/>
              </a:cxn>
              <a:cxn ang="0">
                <a:pos x="45" y="3"/>
              </a:cxn>
              <a:cxn ang="0">
                <a:pos x="45" y="3"/>
              </a:cxn>
              <a:cxn ang="0">
                <a:pos x="53" y="0"/>
              </a:cxn>
              <a:cxn ang="0">
                <a:pos x="53" y="0"/>
              </a:cxn>
              <a:cxn ang="0">
                <a:pos x="59" y="0"/>
              </a:cxn>
              <a:cxn ang="0">
                <a:pos x="62" y="3"/>
              </a:cxn>
              <a:cxn ang="0">
                <a:pos x="62" y="3"/>
              </a:cxn>
              <a:cxn ang="0">
                <a:pos x="64" y="8"/>
              </a:cxn>
              <a:cxn ang="0">
                <a:pos x="64" y="14"/>
              </a:cxn>
              <a:cxn ang="0">
                <a:pos x="64" y="47"/>
              </a:cxn>
              <a:cxn ang="0">
                <a:pos x="59" y="47"/>
              </a:cxn>
            </a:cxnLst>
            <a:rect l="0" t="0" r="r" b="b"/>
            <a:pathLst>
              <a:path w="64" h="47">
                <a:moveTo>
                  <a:pt x="59" y="47"/>
                </a:moveTo>
                <a:lnTo>
                  <a:pt x="59" y="14"/>
                </a:lnTo>
                <a:lnTo>
                  <a:pt x="59" y="14"/>
                </a:lnTo>
                <a:lnTo>
                  <a:pt x="56" y="5"/>
                </a:lnTo>
                <a:lnTo>
                  <a:pt x="56" y="5"/>
                </a:lnTo>
                <a:lnTo>
                  <a:pt x="50" y="5"/>
                </a:lnTo>
                <a:lnTo>
                  <a:pt x="50" y="5"/>
                </a:lnTo>
                <a:lnTo>
                  <a:pt x="42" y="5"/>
                </a:lnTo>
                <a:lnTo>
                  <a:pt x="42" y="5"/>
                </a:lnTo>
                <a:lnTo>
                  <a:pt x="36" y="11"/>
                </a:lnTo>
                <a:lnTo>
                  <a:pt x="36" y="47"/>
                </a:lnTo>
                <a:lnTo>
                  <a:pt x="28" y="47"/>
                </a:lnTo>
                <a:lnTo>
                  <a:pt x="28" y="14"/>
                </a:lnTo>
                <a:lnTo>
                  <a:pt x="28" y="14"/>
                </a:lnTo>
                <a:lnTo>
                  <a:pt x="25" y="5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5"/>
                </a:lnTo>
                <a:lnTo>
                  <a:pt x="14" y="5"/>
                </a:lnTo>
                <a:lnTo>
                  <a:pt x="8" y="11"/>
                </a:lnTo>
                <a:lnTo>
                  <a:pt x="8" y="47"/>
                </a:lnTo>
                <a:lnTo>
                  <a:pt x="0" y="47"/>
                </a:lnTo>
                <a:lnTo>
                  <a:pt x="0" y="0"/>
                </a:lnTo>
                <a:lnTo>
                  <a:pt x="8" y="0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22" y="0"/>
                </a:lnTo>
                <a:lnTo>
                  <a:pt x="22" y="0"/>
                </a:lnTo>
                <a:lnTo>
                  <a:pt x="31" y="3"/>
                </a:lnTo>
                <a:lnTo>
                  <a:pt x="31" y="3"/>
                </a:lnTo>
                <a:lnTo>
                  <a:pt x="36" y="8"/>
                </a:lnTo>
                <a:lnTo>
                  <a:pt x="36" y="8"/>
                </a:lnTo>
                <a:lnTo>
                  <a:pt x="36" y="8"/>
                </a:lnTo>
                <a:lnTo>
                  <a:pt x="45" y="3"/>
                </a:lnTo>
                <a:lnTo>
                  <a:pt x="45" y="3"/>
                </a:lnTo>
                <a:lnTo>
                  <a:pt x="53" y="0"/>
                </a:lnTo>
                <a:lnTo>
                  <a:pt x="53" y="0"/>
                </a:lnTo>
                <a:lnTo>
                  <a:pt x="59" y="0"/>
                </a:lnTo>
                <a:lnTo>
                  <a:pt x="62" y="3"/>
                </a:lnTo>
                <a:lnTo>
                  <a:pt x="62" y="3"/>
                </a:lnTo>
                <a:lnTo>
                  <a:pt x="64" y="8"/>
                </a:lnTo>
                <a:lnTo>
                  <a:pt x="64" y="14"/>
                </a:lnTo>
                <a:lnTo>
                  <a:pt x="64" y="47"/>
                </a:lnTo>
                <a:lnTo>
                  <a:pt x="59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2" name="Freeform 1770"/>
          <p:cNvSpPr>
            <a:spLocks noEditPoints="1"/>
          </p:cNvSpPr>
          <p:nvPr/>
        </p:nvSpPr>
        <p:spPr bwMode="auto">
          <a:xfrm>
            <a:off x="6659462" y="3533073"/>
            <a:ext cx="686057" cy="129148"/>
          </a:xfrm>
          <a:custGeom>
            <a:avLst/>
            <a:gdLst/>
            <a:ahLst/>
            <a:cxnLst>
              <a:cxn ang="0">
                <a:pos x="369" y="78"/>
              </a:cxn>
              <a:cxn ang="0">
                <a:pos x="386" y="80"/>
              </a:cxn>
              <a:cxn ang="0">
                <a:pos x="386" y="64"/>
              </a:cxn>
              <a:cxn ang="0">
                <a:pos x="361" y="56"/>
              </a:cxn>
              <a:cxn ang="0">
                <a:pos x="378" y="22"/>
              </a:cxn>
              <a:cxn ang="0">
                <a:pos x="394" y="22"/>
              </a:cxn>
              <a:cxn ang="0">
                <a:pos x="386" y="89"/>
              </a:cxn>
              <a:cxn ang="0">
                <a:pos x="366" y="44"/>
              </a:cxn>
              <a:cxn ang="0">
                <a:pos x="378" y="64"/>
              </a:cxn>
              <a:cxn ang="0">
                <a:pos x="378" y="25"/>
              </a:cxn>
              <a:cxn ang="0">
                <a:pos x="408" y="64"/>
              </a:cxn>
              <a:cxn ang="0">
                <a:pos x="408" y="25"/>
              </a:cxn>
              <a:cxn ang="0">
                <a:pos x="439" y="25"/>
              </a:cxn>
              <a:cxn ang="0">
                <a:pos x="411" y="56"/>
              </a:cxn>
              <a:cxn ang="0">
                <a:pos x="436" y="56"/>
              </a:cxn>
              <a:cxn ang="0">
                <a:pos x="425" y="67"/>
              </a:cxn>
              <a:cxn ang="0">
                <a:pos x="436" y="42"/>
              </a:cxn>
              <a:cxn ang="0">
                <a:pos x="420" y="25"/>
              </a:cxn>
              <a:cxn ang="0">
                <a:pos x="310" y="33"/>
              </a:cxn>
              <a:cxn ang="0">
                <a:pos x="341" y="25"/>
              </a:cxn>
              <a:cxn ang="0">
                <a:pos x="344" y="61"/>
              </a:cxn>
              <a:cxn ang="0">
                <a:pos x="319" y="67"/>
              </a:cxn>
              <a:cxn ang="0">
                <a:pos x="316" y="53"/>
              </a:cxn>
              <a:cxn ang="0">
                <a:pos x="338" y="61"/>
              </a:cxn>
              <a:cxn ang="0">
                <a:pos x="330" y="25"/>
              </a:cxn>
              <a:cxn ang="0">
                <a:pos x="266" y="64"/>
              </a:cxn>
              <a:cxn ang="0">
                <a:pos x="266" y="25"/>
              </a:cxn>
              <a:cxn ang="0">
                <a:pos x="296" y="25"/>
              </a:cxn>
              <a:cxn ang="0">
                <a:pos x="271" y="61"/>
              </a:cxn>
              <a:cxn ang="0">
                <a:pos x="302" y="56"/>
              </a:cxn>
              <a:cxn ang="0">
                <a:pos x="282" y="67"/>
              </a:cxn>
              <a:cxn ang="0">
                <a:pos x="294" y="33"/>
              </a:cxn>
              <a:cxn ang="0">
                <a:pos x="271" y="28"/>
              </a:cxn>
              <a:cxn ang="0">
                <a:pos x="117" y="25"/>
              </a:cxn>
              <a:cxn ang="0">
                <a:pos x="156" y="33"/>
              </a:cxn>
              <a:cxn ang="0">
                <a:pos x="145" y="67"/>
              </a:cxn>
              <a:cxn ang="0">
                <a:pos x="112" y="44"/>
              </a:cxn>
              <a:cxn ang="0">
                <a:pos x="134" y="64"/>
              </a:cxn>
              <a:cxn ang="0">
                <a:pos x="151" y="44"/>
              </a:cxn>
              <a:cxn ang="0">
                <a:pos x="134" y="25"/>
              </a:cxn>
              <a:cxn ang="0">
                <a:pos x="243" y="6"/>
              </a:cxn>
              <a:cxn ang="0">
                <a:pos x="204" y="47"/>
              </a:cxn>
              <a:cxn ang="0">
                <a:pos x="179" y="67"/>
              </a:cxn>
              <a:cxn ang="0">
                <a:pos x="182" y="61"/>
              </a:cxn>
              <a:cxn ang="0">
                <a:pos x="210" y="42"/>
              </a:cxn>
              <a:cxn ang="0">
                <a:pos x="232" y="22"/>
              </a:cxn>
              <a:cxn ang="0">
                <a:pos x="92" y="31"/>
              </a:cxn>
              <a:cxn ang="0">
                <a:pos x="78" y="28"/>
              </a:cxn>
              <a:cxn ang="0">
                <a:pos x="70" y="22"/>
              </a:cxn>
              <a:cxn ang="0">
                <a:pos x="86" y="22"/>
              </a:cxn>
              <a:cxn ang="0">
                <a:pos x="100" y="33"/>
              </a:cxn>
              <a:cxn ang="0">
                <a:pos x="8" y="67"/>
              </a:cxn>
              <a:cxn ang="0">
                <a:pos x="8" y="36"/>
              </a:cxn>
              <a:cxn ang="0">
                <a:pos x="25" y="28"/>
              </a:cxn>
            </a:cxnLst>
            <a:rect l="0" t="0" r="r" b="b"/>
            <a:pathLst>
              <a:path w="445" h="89">
                <a:moveTo>
                  <a:pt x="366" y="86"/>
                </a:moveTo>
                <a:lnTo>
                  <a:pt x="366" y="86"/>
                </a:lnTo>
                <a:lnTo>
                  <a:pt x="364" y="83"/>
                </a:lnTo>
                <a:lnTo>
                  <a:pt x="361" y="78"/>
                </a:lnTo>
                <a:lnTo>
                  <a:pt x="369" y="78"/>
                </a:lnTo>
                <a:lnTo>
                  <a:pt x="369" y="78"/>
                </a:lnTo>
                <a:lnTo>
                  <a:pt x="372" y="83"/>
                </a:lnTo>
                <a:lnTo>
                  <a:pt x="372" y="83"/>
                </a:lnTo>
                <a:lnTo>
                  <a:pt x="378" y="86"/>
                </a:lnTo>
                <a:lnTo>
                  <a:pt x="378" y="86"/>
                </a:lnTo>
                <a:lnTo>
                  <a:pt x="380" y="83"/>
                </a:lnTo>
                <a:lnTo>
                  <a:pt x="386" y="80"/>
                </a:lnTo>
                <a:lnTo>
                  <a:pt x="386" y="80"/>
                </a:lnTo>
                <a:lnTo>
                  <a:pt x="386" y="75"/>
                </a:lnTo>
                <a:lnTo>
                  <a:pt x="389" y="67"/>
                </a:lnTo>
                <a:lnTo>
                  <a:pt x="389" y="64"/>
                </a:lnTo>
                <a:lnTo>
                  <a:pt x="386" y="64"/>
                </a:lnTo>
                <a:lnTo>
                  <a:pt x="386" y="64"/>
                </a:lnTo>
                <a:lnTo>
                  <a:pt x="383" y="67"/>
                </a:lnTo>
                <a:lnTo>
                  <a:pt x="378" y="67"/>
                </a:lnTo>
                <a:lnTo>
                  <a:pt x="378" y="67"/>
                </a:lnTo>
                <a:lnTo>
                  <a:pt x="369" y="67"/>
                </a:lnTo>
                <a:lnTo>
                  <a:pt x="364" y="61"/>
                </a:lnTo>
                <a:lnTo>
                  <a:pt x="361" y="56"/>
                </a:lnTo>
                <a:lnTo>
                  <a:pt x="361" y="44"/>
                </a:lnTo>
                <a:lnTo>
                  <a:pt x="361" y="44"/>
                </a:lnTo>
                <a:lnTo>
                  <a:pt x="361" y="33"/>
                </a:lnTo>
                <a:lnTo>
                  <a:pt x="364" y="28"/>
                </a:lnTo>
                <a:lnTo>
                  <a:pt x="369" y="22"/>
                </a:lnTo>
                <a:lnTo>
                  <a:pt x="378" y="22"/>
                </a:lnTo>
                <a:lnTo>
                  <a:pt x="378" y="22"/>
                </a:lnTo>
                <a:lnTo>
                  <a:pt x="383" y="22"/>
                </a:lnTo>
                <a:lnTo>
                  <a:pt x="389" y="25"/>
                </a:lnTo>
                <a:lnTo>
                  <a:pt x="389" y="25"/>
                </a:lnTo>
                <a:lnTo>
                  <a:pt x="389" y="22"/>
                </a:lnTo>
                <a:lnTo>
                  <a:pt x="394" y="22"/>
                </a:lnTo>
                <a:lnTo>
                  <a:pt x="394" y="67"/>
                </a:lnTo>
                <a:lnTo>
                  <a:pt x="394" y="67"/>
                </a:lnTo>
                <a:lnTo>
                  <a:pt x="394" y="78"/>
                </a:lnTo>
                <a:lnTo>
                  <a:pt x="392" y="83"/>
                </a:lnTo>
                <a:lnTo>
                  <a:pt x="392" y="83"/>
                </a:lnTo>
                <a:lnTo>
                  <a:pt x="386" y="89"/>
                </a:lnTo>
                <a:lnTo>
                  <a:pt x="378" y="89"/>
                </a:lnTo>
                <a:lnTo>
                  <a:pt x="378" y="89"/>
                </a:lnTo>
                <a:lnTo>
                  <a:pt x="372" y="89"/>
                </a:lnTo>
                <a:lnTo>
                  <a:pt x="366" y="86"/>
                </a:lnTo>
                <a:close/>
                <a:moveTo>
                  <a:pt x="366" y="44"/>
                </a:moveTo>
                <a:lnTo>
                  <a:pt x="366" y="44"/>
                </a:lnTo>
                <a:lnTo>
                  <a:pt x="366" y="44"/>
                </a:lnTo>
                <a:lnTo>
                  <a:pt x="366" y="53"/>
                </a:lnTo>
                <a:lnTo>
                  <a:pt x="369" y="58"/>
                </a:lnTo>
                <a:lnTo>
                  <a:pt x="372" y="61"/>
                </a:lnTo>
                <a:lnTo>
                  <a:pt x="378" y="64"/>
                </a:lnTo>
                <a:lnTo>
                  <a:pt x="378" y="64"/>
                </a:lnTo>
                <a:lnTo>
                  <a:pt x="383" y="61"/>
                </a:lnTo>
                <a:lnTo>
                  <a:pt x="389" y="58"/>
                </a:lnTo>
                <a:lnTo>
                  <a:pt x="389" y="31"/>
                </a:lnTo>
                <a:lnTo>
                  <a:pt x="389" y="31"/>
                </a:lnTo>
                <a:lnTo>
                  <a:pt x="383" y="28"/>
                </a:lnTo>
                <a:lnTo>
                  <a:pt x="378" y="25"/>
                </a:lnTo>
                <a:lnTo>
                  <a:pt x="378" y="25"/>
                </a:lnTo>
                <a:lnTo>
                  <a:pt x="372" y="28"/>
                </a:lnTo>
                <a:lnTo>
                  <a:pt x="369" y="31"/>
                </a:lnTo>
                <a:lnTo>
                  <a:pt x="366" y="36"/>
                </a:lnTo>
                <a:lnTo>
                  <a:pt x="366" y="44"/>
                </a:lnTo>
                <a:close/>
                <a:moveTo>
                  <a:pt x="408" y="64"/>
                </a:moveTo>
                <a:lnTo>
                  <a:pt x="408" y="64"/>
                </a:lnTo>
                <a:lnTo>
                  <a:pt x="406" y="56"/>
                </a:lnTo>
                <a:lnTo>
                  <a:pt x="403" y="44"/>
                </a:lnTo>
                <a:lnTo>
                  <a:pt x="403" y="44"/>
                </a:lnTo>
                <a:lnTo>
                  <a:pt x="406" y="33"/>
                </a:lnTo>
                <a:lnTo>
                  <a:pt x="408" y="25"/>
                </a:lnTo>
                <a:lnTo>
                  <a:pt x="408" y="25"/>
                </a:lnTo>
                <a:lnTo>
                  <a:pt x="417" y="22"/>
                </a:lnTo>
                <a:lnTo>
                  <a:pt x="425" y="22"/>
                </a:lnTo>
                <a:lnTo>
                  <a:pt x="425" y="22"/>
                </a:lnTo>
                <a:lnTo>
                  <a:pt x="431" y="22"/>
                </a:lnTo>
                <a:lnTo>
                  <a:pt x="439" y="25"/>
                </a:lnTo>
                <a:lnTo>
                  <a:pt x="439" y="25"/>
                </a:lnTo>
                <a:lnTo>
                  <a:pt x="442" y="33"/>
                </a:lnTo>
                <a:lnTo>
                  <a:pt x="445" y="44"/>
                </a:lnTo>
                <a:lnTo>
                  <a:pt x="411" y="44"/>
                </a:lnTo>
                <a:lnTo>
                  <a:pt x="411" y="44"/>
                </a:lnTo>
                <a:lnTo>
                  <a:pt x="411" y="56"/>
                </a:lnTo>
                <a:lnTo>
                  <a:pt x="414" y="61"/>
                </a:lnTo>
                <a:lnTo>
                  <a:pt x="420" y="64"/>
                </a:lnTo>
                <a:lnTo>
                  <a:pt x="425" y="64"/>
                </a:lnTo>
                <a:lnTo>
                  <a:pt x="425" y="64"/>
                </a:lnTo>
                <a:lnTo>
                  <a:pt x="431" y="61"/>
                </a:lnTo>
                <a:lnTo>
                  <a:pt x="436" y="56"/>
                </a:lnTo>
                <a:lnTo>
                  <a:pt x="445" y="56"/>
                </a:lnTo>
                <a:lnTo>
                  <a:pt x="445" y="56"/>
                </a:lnTo>
                <a:lnTo>
                  <a:pt x="439" y="64"/>
                </a:lnTo>
                <a:lnTo>
                  <a:pt x="439" y="64"/>
                </a:lnTo>
                <a:lnTo>
                  <a:pt x="434" y="67"/>
                </a:lnTo>
                <a:lnTo>
                  <a:pt x="425" y="67"/>
                </a:lnTo>
                <a:lnTo>
                  <a:pt x="425" y="67"/>
                </a:lnTo>
                <a:lnTo>
                  <a:pt x="417" y="67"/>
                </a:lnTo>
                <a:lnTo>
                  <a:pt x="408" y="64"/>
                </a:lnTo>
                <a:close/>
                <a:moveTo>
                  <a:pt x="411" y="42"/>
                </a:moveTo>
                <a:lnTo>
                  <a:pt x="436" y="42"/>
                </a:lnTo>
                <a:lnTo>
                  <a:pt x="436" y="42"/>
                </a:lnTo>
                <a:lnTo>
                  <a:pt x="436" y="33"/>
                </a:lnTo>
                <a:lnTo>
                  <a:pt x="434" y="28"/>
                </a:lnTo>
                <a:lnTo>
                  <a:pt x="428" y="25"/>
                </a:lnTo>
                <a:lnTo>
                  <a:pt x="425" y="25"/>
                </a:lnTo>
                <a:lnTo>
                  <a:pt x="425" y="25"/>
                </a:lnTo>
                <a:lnTo>
                  <a:pt x="420" y="25"/>
                </a:lnTo>
                <a:lnTo>
                  <a:pt x="414" y="28"/>
                </a:lnTo>
                <a:lnTo>
                  <a:pt x="411" y="33"/>
                </a:lnTo>
                <a:lnTo>
                  <a:pt x="411" y="42"/>
                </a:lnTo>
                <a:close/>
                <a:moveTo>
                  <a:pt x="308" y="44"/>
                </a:moveTo>
                <a:lnTo>
                  <a:pt x="308" y="44"/>
                </a:lnTo>
                <a:lnTo>
                  <a:pt x="310" y="33"/>
                </a:lnTo>
                <a:lnTo>
                  <a:pt x="313" y="28"/>
                </a:lnTo>
                <a:lnTo>
                  <a:pt x="322" y="22"/>
                </a:lnTo>
                <a:lnTo>
                  <a:pt x="327" y="22"/>
                </a:lnTo>
                <a:lnTo>
                  <a:pt x="327" y="22"/>
                </a:lnTo>
                <a:lnTo>
                  <a:pt x="336" y="22"/>
                </a:lnTo>
                <a:lnTo>
                  <a:pt x="341" y="25"/>
                </a:lnTo>
                <a:lnTo>
                  <a:pt x="341" y="25"/>
                </a:lnTo>
                <a:lnTo>
                  <a:pt x="341" y="6"/>
                </a:lnTo>
                <a:lnTo>
                  <a:pt x="350" y="6"/>
                </a:lnTo>
                <a:lnTo>
                  <a:pt x="350" y="67"/>
                </a:lnTo>
                <a:lnTo>
                  <a:pt x="341" y="67"/>
                </a:lnTo>
                <a:lnTo>
                  <a:pt x="344" y="61"/>
                </a:lnTo>
                <a:lnTo>
                  <a:pt x="341" y="61"/>
                </a:lnTo>
                <a:lnTo>
                  <a:pt x="341" y="61"/>
                </a:lnTo>
                <a:lnTo>
                  <a:pt x="338" y="67"/>
                </a:lnTo>
                <a:lnTo>
                  <a:pt x="327" y="67"/>
                </a:lnTo>
                <a:lnTo>
                  <a:pt x="327" y="67"/>
                </a:lnTo>
                <a:lnTo>
                  <a:pt x="319" y="67"/>
                </a:lnTo>
                <a:lnTo>
                  <a:pt x="313" y="61"/>
                </a:lnTo>
                <a:lnTo>
                  <a:pt x="310" y="56"/>
                </a:lnTo>
                <a:lnTo>
                  <a:pt x="308" y="44"/>
                </a:lnTo>
                <a:close/>
                <a:moveTo>
                  <a:pt x="316" y="44"/>
                </a:moveTo>
                <a:lnTo>
                  <a:pt x="316" y="44"/>
                </a:lnTo>
                <a:lnTo>
                  <a:pt x="316" y="53"/>
                </a:lnTo>
                <a:lnTo>
                  <a:pt x="319" y="58"/>
                </a:lnTo>
                <a:lnTo>
                  <a:pt x="324" y="61"/>
                </a:lnTo>
                <a:lnTo>
                  <a:pt x="330" y="64"/>
                </a:lnTo>
                <a:lnTo>
                  <a:pt x="330" y="64"/>
                </a:lnTo>
                <a:lnTo>
                  <a:pt x="330" y="64"/>
                </a:lnTo>
                <a:lnTo>
                  <a:pt x="338" y="61"/>
                </a:lnTo>
                <a:lnTo>
                  <a:pt x="341" y="56"/>
                </a:lnTo>
                <a:lnTo>
                  <a:pt x="341" y="31"/>
                </a:lnTo>
                <a:lnTo>
                  <a:pt x="341" y="31"/>
                </a:lnTo>
                <a:lnTo>
                  <a:pt x="336" y="28"/>
                </a:lnTo>
                <a:lnTo>
                  <a:pt x="330" y="25"/>
                </a:lnTo>
                <a:lnTo>
                  <a:pt x="330" y="25"/>
                </a:lnTo>
                <a:lnTo>
                  <a:pt x="324" y="28"/>
                </a:lnTo>
                <a:lnTo>
                  <a:pt x="319" y="31"/>
                </a:lnTo>
                <a:lnTo>
                  <a:pt x="316" y="36"/>
                </a:lnTo>
                <a:lnTo>
                  <a:pt x="316" y="44"/>
                </a:lnTo>
                <a:close/>
                <a:moveTo>
                  <a:pt x="266" y="64"/>
                </a:moveTo>
                <a:lnTo>
                  <a:pt x="266" y="64"/>
                </a:lnTo>
                <a:lnTo>
                  <a:pt x="263" y="56"/>
                </a:lnTo>
                <a:lnTo>
                  <a:pt x="260" y="44"/>
                </a:lnTo>
                <a:lnTo>
                  <a:pt x="260" y="44"/>
                </a:lnTo>
                <a:lnTo>
                  <a:pt x="263" y="33"/>
                </a:lnTo>
                <a:lnTo>
                  <a:pt x="266" y="25"/>
                </a:lnTo>
                <a:lnTo>
                  <a:pt x="266" y="25"/>
                </a:lnTo>
                <a:lnTo>
                  <a:pt x="274" y="22"/>
                </a:lnTo>
                <a:lnTo>
                  <a:pt x="282" y="22"/>
                </a:lnTo>
                <a:lnTo>
                  <a:pt x="282" y="22"/>
                </a:lnTo>
                <a:lnTo>
                  <a:pt x="288" y="22"/>
                </a:lnTo>
                <a:lnTo>
                  <a:pt x="296" y="25"/>
                </a:lnTo>
                <a:lnTo>
                  <a:pt x="296" y="25"/>
                </a:lnTo>
                <a:lnTo>
                  <a:pt x="299" y="33"/>
                </a:lnTo>
                <a:lnTo>
                  <a:pt x="302" y="44"/>
                </a:lnTo>
                <a:lnTo>
                  <a:pt x="268" y="44"/>
                </a:lnTo>
                <a:lnTo>
                  <a:pt x="268" y="44"/>
                </a:lnTo>
                <a:lnTo>
                  <a:pt x="268" y="56"/>
                </a:lnTo>
                <a:lnTo>
                  <a:pt x="271" y="61"/>
                </a:lnTo>
                <a:lnTo>
                  <a:pt x="277" y="64"/>
                </a:lnTo>
                <a:lnTo>
                  <a:pt x="282" y="64"/>
                </a:lnTo>
                <a:lnTo>
                  <a:pt x="282" y="64"/>
                </a:lnTo>
                <a:lnTo>
                  <a:pt x="288" y="61"/>
                </a:lnTo>
                <a:lnTo>
                  <a:pt x="294" y="56"/>
                </a:lnTo>
                <a:lnTo>
                  <a:pt x="302" y="56"/>
                </a:lnTo>
                <a:lnTo>
                  <a:pt x="302" y="56"/>
                </a:lnTo>
                <a:lnTo>
                  <a:pt x="296" y="64"/>
                </a:lnTo>
                <a:lnTo>
                  <a:pt x="296" y="64"/>
                </a:lnTo>
                <a:lnTo>
                  <a:pt x="291" y="67"/>
                </a:lnTo>
                <a:lnTo>
                  <a:pt x="282" y="67"/>
                </a:lnTo>
                <a:lnTo>
                  <a:pt x="282" y="67"/>
                </a:lnTo>
                <a:lnTo>
                  <a:pt x="274" y="67"/>
                </a:lnTo>
                <a:lnTo>
                  <a:pt x="266" y="64"/>
                </a:lnTo>
                <a:close/>
                <a:moveTo>
                  <a:pt x="268" y="42"/>
                </a:moveTo>
                <a:lnTo>
                  <a:pt x="294" y="42"/>
                </a:lnTo>
                <a:lnTo>
                  <a:pt x="294" y="42"/>
                </a:lnTo>
                <a:lnTo>
                  <a:pt x="294" y="33"/>
                </a:lnTo>
                <a:lnTo>
                  <a:pt x="291" y="28"/>
                </a:lnTo>
                <a:lnTo>
                  <a:pt x="285" y="25"/>
                </a:lnTo>
                <a:lnTo>
                  <a:pt x="282" y="25"/>
                </a:lnTo>
                <a:lnTo>
                  <a:pt x="282" y="25"/>
                </a:lnTo>
                <a:lnTo>
                  <a:pt x="277" y="25"/>
                </a:lnTo>
                <a:lnTo>
                  <a:pt x="271" y="28"/>
                </a:lnTo>
                <a:lnTo>
                  <a:pt x="268" y="33"/>
                </a:lnTo>
                <a:lnTo>
                  <a:pt x="268" y="42"/>
                </a:lnTo>
                <a:close/>
                <a:moveTo>
                  <a:pt x="112" y="44"/>
                </a:moveTo>
                <a:lnTo>
                  <a:pt x="112" y="44"/>
                </a:lnTo>
                <a:lnTo>
                  <a:pt x="112" y="33"/>
                </a:lnTo>
                <a:lnTo>
                  <a:pt x="117" y="25"/>
                </a:lnTo>
                <a:lnTo>
                  <a:pt x="126" y="22"/>
                </a:lnTo>
                <a:lnTo>
                  <a:pt x="134" y="22"/>
                </a:lnTo>
                <a:lnTo>
                  <a:pt x="134" y="22"/>
                </a:lnTo>
                <a:lnTo>
                  <a:pt x="145" y="22"/>
                </a:lnTo>
                <a:lnTo>
                  <a:pt x="151" y="25"/>
                </a:lnTo>
                <a:lnTo>
                  <a:pt x="156" y="33"/>
                </a:lnTo>
                <a:lnTo>
                  <a:pt x="159" y="44"/>
                </a:lnTo>
                <a:lnTo>
                  <a:pt x="159" y="44"/>
                </a:lnTo>
                <a:lnTo>
                  <a:pt x="159" y="44"/>
                </a:lnTo>
                <a:lnTo>
                  <a:pt x="156" y="56"/>
                </a:lnTo>
                <a:lnTo>
                  <a:pt x="151" y="61"/>
                </a:lnTo>
                <a:lnTo>
                  <a:pt x="145" y="67"/>
                </a:lnTo>
                <a:lnTo>
                  <a:pt x="134" y="67"/>
                </a:lnTo>
                <a:lnTo>
                  <a:pt x="134" y="67"/>
                </a:lnTo>
                <a:lnTo>
                  <a:pt x="123" y="67"/>
                </a:lnTo>
                <a:lnTo>
                  <a:pt x="117" y="61"/>
                </a:lnTo>
                <a:lnTo>
                  <a:pt x="112" y="56"/>
                </a:lnTo>
                <a:lnTo>
                  <a:pt x="112" y="44"/>
                </a:lnTo>
                <a:close/>
                <a:moveTo>
                  <a:pt x="117" y="44"/>
                </a:moveTo>
                <a:lnTo>
                  <a:pt x="117" y="44"/>
                </a:lnTo>
                <a:lnTo>
                  <a:pt x="120" y="53"/>
                </a:lnTo>
                <a:lnTo>
                  <a:pt x="123" y="58"/>
                </a:lnTo>
                <a:lnTo>
                  <a:pt x="128" y="64"/>
                </a:lnTo>
                <a:lnTo>
                  <a:pt x="134" y="64"/>
                </a:lnTo>
                <a:lnTo>
                  <a:pt x="134" y="64"/>
                </a:lnTo>
                <a:lnTo>
                  <a:pt x="134" y="64"/>
                </a:lnTo>
                <a:lnTo>
                  <a:pt x="142" y="61"/>
                </a:lnTo>
                <a:lnTo>
                  <a:pt x="145" y="58"/>
                </a:lnTo>
                <a:lnTo>
                  <a:pt x="148" y="53"/>
                </a:lnTo>
                <a:lnTo>
                  <a:pt x="151" y="44"/>
                </a:lnTo>
                <a:lnTo>
                  <a:pt x="151" y="44"/>
                </a:lnTo>
                <a:lnTo>
                  <a:pt x="148" y="36"/>
                </a:lnTo>
                <a:lnTo>
                  <a:pt x="145" y="31"/>
                </a:lnTo>
                <a:lnTo>
                  <a:pt x="140" y="25"/>
                </a:lnTo>
                <a:lnTo>
                  <a:pt x="134" y="25"/>
                </a:lnTo>
                <a:lnTo>
                  <a:pt x="134" y="25"/>
                </a:lnTo>
                <a:lnTo>
                  <a:pt x="128" y="25"/>
                </a:lnTo>
                <a:lnTo>
                  <a:pt x="123" y="31"/>
                </a:lnTo>
                <a:lnTo>
                  <a:pt x="120" y="36"/>
                </a:lnTo>
                <a:lnTo>
                  <a:pt x="117" y="44"/>
                </a:lnTo>
                <a:close/>
                <a:moveTo>
                  <a:pt x="243" y="67"/>
                </a:moveTo>
                <a:lnTo>
                  <a:pt x="243" y="6"/>
                </a:lnTo>
                <a:lnTo>
                  <a:pt x="249" y="6"/>
                </a:lnTo>
                <a:lnTo>
                  <a:pt x="249" y="67"/>
                </a:lnTo>
                <a:lnTo>
                  <a:pt x="243" y="67"/>
                </a:lnTo>
                <a:close/>
                <a:moveTo>
                  <a:pt x="210" y="67"/>
                </a:moveTo>
                <a:lnTo>
                  <a:pt x="204" y="47"/>
                </a:lnTo>
                <a:lnTo>
                  <a:pt x="204" y="47"/>
                </a:lnTo>
                <a:lnTo>
                  <a:pt x="198" y="28"/>
                </a:lnTo>
                <a:lnTo>
                  <a:pt x="198" y="28"/>
                </a:lnTo>
                <a:lnTo>
                  <a:pt x="198" y="28"/>
                </a:lnTo>
                <a:lnTo>
                  <a:pt x="193" y="47"/>
                </a:lnTo>
                <a:lnTo>
                  <a:pt x="187" y="67"/>
                </a:lnTo>
                <a:lnTo>
                  <a:pt x="179" y="67"/>
                </a:lnTo>
                <a:lnTo>
                  <a:pt x="165" y="22"/>
                </a:lnTo>
                <a:lnTo>
                  <a:pt x="170" y="22"/>
                </a:lnTo>
                <a:lnTo>
                  <a:pt x="176" y="42"/>
                </a:lnTo>
                <a:lnTo>
                  <a:pt x="176" y="42"/>
                </a:lnTo>
                <a:lnTo>
                  <a:pt x="182" y="61"/>
                </a:lnTo>
                <a:lnTo>
                  <a:pt x="182" y="61"/>
                </a:lnTo>
                <a:lnTo>
                  <a:pt x="182" y="61"/>
                </a:lnTo>
                <a:lnTo>
                  <a:pt x="187" y="42"/>
                </a:lnTo>
                <a:lnTo>
                  <a:pt x="193" y="22"/>
                </a:lnTo>
                <a:lnTo>
                  <a:pt x="204" y="22"/>
                </a:lnTo>
                <a:lnTo>
                  <a:pt x="210" y="42"/>
                </a:lnTo>
                <a:lnTo>
                  <a:pt x="210" y="42"/>
                </a:lnTo>
                <a:lnTo>
                  <a:pt x="215" y="61"/>
                </a:lnTo>
                <a:lnTo>
                  <a:pt x="215" y="61"/>
                </a:lnTo>
                <a:lnTo>
                  <a:pt x="215" y="61"/>
                </a:lnTo>
                <a:lnTo>
                  <a:pt x="221" y="42"/>
                </a:lnTo>
                <a:lnTo>
                  <a:pt x="226" y="22"/>
                </a:lnTo>
                <a:lnTo>
                  <a:pt x="232" y="22"/>
                </a:lnTo>
                <a:lnTo>
                  <a:pt x="218" y="67"/>
                </a:lnTo>
                <a:lnTo>
                  <a:pt x="210" y="67"/>
                </a:lnTo>
                <a:close/>
                <a:moveTo>
                  <a:pt x="92" y="67"/>
                </a:moveTo>
                <a:lnTo>
                  <a:pt x="92" y="36"/>
                </a:lnTo>
                <a:lnTo>
                  <a:pt x="92" y="36"/>
                </a:lnTo>
                <a:lnTo>
                  <a:pt x="92" y="31"/>
                </a:lnTo>
                <a:lnTo>
                  <a:pt x="92" y="28"/>
                </a:lnTo>
                <a:lnTo>
                  <a:pt x="92" y="28"/>
                </a:lnTo>
                <a:lnTo>
                  <a:pt x="89" y="25"/>
                </a:lnTo>
                <a:lnTo>
                  <a:pt x="84" y="25"/>
                </a:lnTo>
                <a:lnTo>
                  <a:pt x="84" y="25"/>
                </a:lnTo>
                <a:lnTo>
                  <a:pt x="78" y="28"/>
                </a:lnTo>
                <a:lnTo>
                  <a:pt x="78" y="28"/>
                </a:lnTo>
                <a:lnTo>
                  <a:pt x="70" y="33"/>
                </a:lnTo>
                <a:lnTo>
                  <a:pt x="70" y="67"/>
                </a:lnTo>
                <a:lnTo>
                  <a:pt x="61" y="67"/>
                </a:lnTo>
                <a:lnTo>
                  <a:pt x="61" y="22"/>
                </a:lnTo>
                <a:lnTo>
                  <a:pt x="70" y="22"/>
                </a:lnTo>
                <a:lnTo>
                  <a:pt x="70" y="28"/>
                </a:lnTo>
                <a:lnTo>
                  <a:pt x="70" y="28"/>
                </a:lnTo>
                <a:lnTo>
                  <a:pt x="70" y="28"/>
                </a:lnTo>
                <a:lnTo>
                  <a:pt x="78" y="22"/>
                </a:lnTo>
                <a:lnTo>
                  <a:pt x="78" y="22"/>
                </a:lnTo>
                <a:lnTo>
                  <a:pt x="86" y="22"/>
                </a:lnTo>
                <a:lnTo>
                  <a:pt x="86" y="22"/>
                </a:lnTo>
                <a:lnTo>
                  <a:pt x="92" y="22"/>
                </a:lnTo>
                <a:lnTo>
                  <a:pt x="98" y="25"/>
                </a:lnTo>
                <a:lnTo>
                  <a:pt x="98" y="25"/>
                </a:lnTo>
                <a:lnTo>
                  <a:pt x="100" y="28"/>
                </a:lnTo>
                <a:lnTo>
                  <a:pt x="100" y="33"/>
                </a:lnTo>
                <a:lnTo>
                  <a:pt x="100" y="67"/>
                </a:lnTo>
                <a:lnTo>
                  <a:pt x="92" y="67"/>
                </a:lnTo>
                <a:close/>
                <a:moveTo>
                  <a:pt x="44" y="67"/>
                </a:moveTo>
                <a:lnTo>
                  <a:pt x="19" y="33"/>
                </a:lnTo>
                <a:lnTo>
                  <a:pt x="8" y="44"/>
                </a:lnTo>
                <a:lnTo>
                  <a:pt x="8" y="67"/>
                </a:lnTo>
                <a:lnTo>
                  <a:pt x="0" y="67"/>
                </a:lnTo>
                <a:lnTo>
                  <a:pt x="0" y="0"/>
                </a:lnTo>
                <a:lnTo>
                  <a:pt x="8" y="0"/>
                </a:lnTo>
                <a:lnTo>
                  <a:pt x="8" y="17"/>
                </a:lnTo>
                <a:lnTo>
                  <a:pt x="8" y="17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25" y="17"/>
                </a:lnTo>
                <a:lnTo>
                  <a:pt x="39" y="0"/>
                </a:lnTo>
                <a:lnTo>
                  <a:pt x="50" y="0"/>
                </a:lnTo>
                <a:lnTo>
                  <a:pt x="25" y="28"/>
                </a:lnTo>
                <a:lnTo>
                  <a:pt x="53" y="67"/>
                </a:lnTo>
                <a:lnTo>
                  <a:pt x="44" y="6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3" name="Freeform 1771"/>
          <p:cNvSpPr>
            <a:spLocks/>
          </p:cNvSpPr>
          <p:nvPr/>
        </p:nvSpPr>
        <p:spPr bwMode="auto">
          <a:xfrm>
            <a:off x="7216016" y="3564997"/>
            <a:ext cx="50876" cy="97224"/>
          </a:xfrm>
          <a:custGeom>
            <a:avLst/>
            <a:gdLst/>
            <a:ahLst/>
            <a:cxnLst>
              <a:cxn ang="0">
                <a:pos x="5" y="64"/>
              </a:cxn>
              <a:cxn ang="0">
                <a:pos x="5" y="64"/>
              </a:cxn>
              <a:cxn ang="0">
                <a:pos x="3" y="61"/>
              </a:cxn>
              <a:cxn ang="0">
                <a:pos x="0" y="56"/>
              </a:cxn>
              <a:cxn ang="0">
                <a:pos x="8" y="56"/>
              </a:cxn>
              <a:cxn ang="0">
                <a:pos x="8" y="56"/>
              </a:cxn>
              <a:cxn ang="0">
                <a:pos x="11" y="61"/>
              </a:cxn>
              <a:cxn ang="0">
                <a:pos x="11" y="61"/>
              </a:cxn>
              <a:cxn ang="0">
                <a:pos x="17" y="64"/>
              </a:cxn>
              <a:cxn ang="0">
                <a:pos x="17" y="64"/>
              </a:cxn>
              <a:cxn ang="0">
                <a:pos x="19" y="61"/>
              </a:cxn>
              <a:cxn ang="0">
                <a:pos x="25" y="58"/>
              </a:cxn>
              <a:cxn ang="0">
                <a:pos x="25" y="58"/>
              </a:cxn>
              <a:cxn ang="0">
                <a:pos x="25" y="53"/>
              </a:cxn>
              <a:cxn ang="0">
                <a:pos x="28" y="45"/>
              </a:cxn>
              <a:cxn ang="0">
                <a:pos x="28" y="42"/>
              </a:cxn>
              <a:cxn ang="0">
                <a:pos x="25" y="42"/>
              </a:cxn>
              <a:cxn ang="0">
                <a:pos x="25" y="42"/>
              </a:cxn>
              <a:cxn ang="0">
                <a:pos x="22" y="45"/>
              </a:cxn>
              <a:cxn ang="0">
                <a:pos x="17" y="45"/>
              </a:cxn>
              <a:cxn ang="0">
                <a:pos x="17" y="45"/>
              </a:cxn>
              <a:cxn ang="0">
                <a:pos x="8" y="45"/>
              </a:cxn>
              <a:cxn ang="0">
                <a:pos x="3" y="39"/>
              </a:cxn>
              <a:cxn ang="0">
                <a:pos x="0" y="34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3" y="6"/>
              </a:cxn>
              <a:cxn ang="0">
                <a:pos x="8" y="0"/>
              </a:cxn>
              <a:cxn ang="0">
                <a:pos x="17" y="0"/>
              </a:cxn>
              <a:cxn ang="0">
                <a:pos x="17" y="0"/>
              </a:cxn>
              <a:cxn ang="0">
                <a:pos x="22" y="0"/>
              </a:cxn>
              <a:cxn ang="0">
                <a:pos x="28" y="3"/>
              </a:cxn>
              <a:cxn ang="0">
                <a:pos x="28" y="3"/>
              </a:cxn>
              <a:cxn ang="0">
                <a:pos x="28" y="0"/>
              </a:cxn>
              <a:cxn ang="0">
                <a:pos x="33" y="0"/>
              </a:cxn>
              <a:cxn ang="0">
                <a:pos x="33" y="45"/>
              </a:cxn>
              <a:cxn ang="0">
                <a:pos x="33" y="45"/>
              </a:cxn>
              <a:cxn ang="0">
                <a:pos x="33" y="56"/>
              </a:cxn>
              <a:cxn ang="0">
                <a:pos x="31" y="61"/>
              </a:cxn>
              <a:cxn ang="0">
                <a:pos x="31" y="61"/>
              </a:cxn>
              <a:cxn ang="0">
                <a:pos x="25" y="67"/>
              </a:cxn>
              <a:cxn ang="0">
                <a:pos x="17" y="67"/>
              </a:cxn>
              <a:cxn ang="0">
                <a:pos x="17" y="67"/>
              </a:cxn>
              <a:cxn ang="0">
                <a:pos x="11" y="67"/>
              </a:cxn>
              <a:cxn ang="0">
                <a:pos x="5" y="64"/>
              </a:cxn>
            </a:cxnLst>
            <a:rect l="0" t="0" r="r" b="b"/>
            <a:pathLst>
              <a:path w="33" h="67">
                <a:moveTo>
                  <a:pt x="5" y="64"/>
                </a:moveTo>
                <a:lnTo>
                  <a:pt x="5" y="64"/>
                </a:lnTo>
                <a:lnTo>
                  <a:pt x="3" y="61"/>
                </a:lnTo>
                <a:lnTo>
                  <a:pt x="0" y="56"/>
                </a:lnTo>
                <a:lnTo>
                  <a:pt x="8" y="56"/>
                </a:lnTo>
                <a:lnTo>
                  <a:pt x="8" y="56"/>
                </a:lnTo>
                <a:lnTo>
                  <a:pt x="11" y="61"/>
                </a:lnTo>
                <a:lnTo>
                  <a:pt x="11" y="61"/>
                </a:lnTo>
                <a:lnTo>
                  <a:pt x="17" y="64"/>
                </a:lnTo>
                <a:lnTo>
                  <a:pt x="17" y="64"/>
                </a:lnTo>
                <a:lnTo>
                  <a:pt x="19" y="61"/>
                </a:lnTo>
                <a:lnTo>
                  <a:pt x="25" y="58"/>
                </a:lnTo>
                <a:lnTo>
                  <a:pt x="25" y="58"/>
                </a:lnTo>
                <a:lnTo>
                  <a:pt x="25" y="53"/>
                </a:lnTo>
                <a:lnTo>
                  <a:pt x="28" y="45"/>
                </a:lnTo>
                <a:lnTo>
                  <a:pt x="28" y="42"/>
                </a:lnTo>
                <a:lnTo>
                  <a:pt x="25" y="42"/>
                </a:lnTo>
                <a:lnTo>
                  <a:pt x="25" y="42"/>
                </a:lnTo>
                <a:lnTo>
                  <a:pt x="22" y="45"/>
                </a:lnTo>
                <a:lnTo>
                  <a:pt x="17" y="45"/>
                </a:lnTo>
                <a:lnTo>
                  <a:pt x="17" y="45"/>
                </a:lnTo>
                <a:lnTo>
                  <a:pt x="8" y="45"/>
                </a:lnTo>
                <a:lnTo>
                  <a:pt x="3" y="39"/>
                </a:lnTo>
                <a:lnTo>
                  <a:pt x="0" y="34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3" y="6"/>
                </a:lnTo>
                <a:lnTo>
                  <a:pt x="8" y="0"/>
                </a:lnTo>
                <a:lnTo>
                  <a:pt x="17" y="0"/>
                </a:lnTo>
                <a:lnTo>
                  <a:pt x="17" y="0"/>
                </a:lnTo>
                <a:lnTo>
                  <a:pt x="22" y="0"/>
                </a:lnTo>
                <a:lnTo>
                  <a:pt x="28" y="3"/>
                </a:lnTo>
                <a:lnTo>
                  <a:pt x="28" y="3"/>
                </a:lnTo>
                <a:lnTo>
                  <a:pt x="28" y="0"/>
                </a:lnTo>
                <a:lnTo>
                  <a:pt x="33" y="0"/>
                </a:lnTo>
                <a:lnTo>
                  <a:pt x="33" y="45"/>
                </a:lnTo>
                <a:lnTo>
                  <a:pt x="33" y="45"/>
                </a:lnTo>
                <a:lnTo>
                  <a:pt x="33" y="56"/>
                </a:lnTo>
                <a:lnTo>
                  <a:pt x="31" y="61"/>
                </a:lnTo>
                <a:lnTo>
                  <a:pt x="31" y="61"/>
                </a:lnTo>
                <a:lnTo>
                  <a:pt x="25" y="67"/>
                </a:lnTo>
                <a:lnTo>
                  <a:pt x="17" y="67"/>
                </a:lnTo>
                <a:lnTo>
                  <a:pt x="17" y="67"/>
                </a:lnTo>
                <a:lnTo>
                  <a:pt x="11" y="67"/>
                </a:lnTo>
                <a:lnTo>
                  <a:pt x="5" y="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4" name="Freeform 1772"/>
          <p:cNvSpPr>
            <a:spLocks/>
          </p:cNvSpPr>
          <p:nvPr/>
        </p:nvSpPr>
        <p:spPr bwMode="auto">
          <a:xfrm>
            <a:off x="7223725" y="3569350"/>
            <a:ext cx="35459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  <a:cxn ang="0">
                <a:pos x="0" y="28"/>
              </a:cxn>
              <a:cxn ang="0">
                <a:pos x="3" y="33"/>
              </a:cxn>
              <a:cxn ang="0">
                <a:pos x="6" y="36"/>
              </a:cxn>
              <a:cxn ang="0">
                <a:pos x="12" y="39"/>
              </a:cxn>
              <a:cxn ang="0">
                <a:pos x="12" y="39"/>
              </a:cxn>
              <a:cxn ang="0">
                <a:pos x="17" y="36"/>
              </a:cxn>
              <a:cxn ang="0">
                <a:pos x="23" y="33"/>
              </a:cxn>
              <a:cxn ang="0">
                <a:pos x="23" y="6"/>
              </a:cxn>
              <a:cxn ang="0">
                <a:pos x="23" y="6"/>
              </a:cxn>
              <a:cxn ang="0">
                <a:pos x="17" y="3"/>
              </a:cxn>
              <a:cxn ang="0">
                <a:pos x="12" y="0"/>
              </a:cxn>
              <a:cxn ang="0">
                <a:pos x="12" y="0"/>
              </a:cxn>
              <a:cxn ang="0">
                <a:pos x="6" y="3"/>
              </a:cxn>
              <a:cxn ang="0">
                <a:pos x="3" y="6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3" h="39">
                <a:moveTo>
                  <a:pt x="0" y="19"/>
                </a:moveTo>
                <a:lnTo>
                  <a:pt x="0" y="19"/>
                </a:lnTo>
                <a:lnTo>
                  <a:pt x="0" y="19"/>
                </a:lnTo>
                <a:lnTo>
                  <a:pt x="0" y="28"/>
                </a:lnTo>
                <a:lnTo>
                  <a:pt x="3" y="33"/>
                </a:lnTo>
                <a:lnTo>
                  <a:pt x="6" y="36"/>
                </a:lnTo>
                <a:lnTo>
                  <a:pt x="12" y="39"/>
                </a:lnTo>
                <a:lnTo>
                  <a:pt x="12" y="39"/>
                </a:lnTo>
                <a:lnTo>
                  <a:pt x="17" y="36"/>
                </a:lnTo>
                <a:lnTo>
                  <a:pt x="23" y="33"/>
                </a:lnTo>
                <a:lnTo>
                  <a:pt x="23" y="6"/>
                </a:lnTo>
                <a:lnTo>
                  <a:pt x="23" y="6"/>
                </a:lnTo>
                <a:lnTo>
                  <a:pt x="17" y="3"/>
                </a:lnTo>
                <a:lnTo>
                  <a:pt x="12" y="0"/>
                </a:lnTo>
                <a:lnTo>
                  <a:pt x="12" y="0"/>
                </a:lnTo>
                <a:lnTo>
                  <a:pt x="6" y="3"/>
                </a:lnTo>
                <a:lnTo>
                  <a:pt x="3" y="6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5" name="Freeform 1773"/>
          <p:cNvSpPr>
            <a:spLocks/>
          </p:cNvSpPr>
          <p:nvPr/>
        </p:nvSpPr>
        <p:spPr bwMode="auto">
          <a:xfrm>
            <a:off x="7280768" y="3564997"/>
            <a:ext cx="64751" cy="65300"/>
          </a:xfrm>
          <a:custGeom>
            <a:avLst/>
            <a:gdLst/>
            <a:ahLst/>
            <a:cxnLst>
              <a:cxn ang="0">
                <a:pos x="5" y="42"/>
              </a:cxn>
              <a:cxn ang="0">
                <a:pos x="5" y="42"/>
              </a:cxn>
              <a:cxn ang="0">
                <a:pos x="3" y="34"/>
              </a:cxn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5" y="3"/>
              </a:cxn>
              <a:cxn ang="0">
                <a:pos x="5" y="3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6" y="3"/>
              </a:cxn>
              <a:cxn ang="0">
                <a:pos x="36" y="3"/>
              </a:cxn>
              <a:cxn ang="0">
                <a:pos x="39" y="11"/>
              </a:cxn>
              <a:cxn ang="0">
                <a:pos x="42" y="22"/>
              </a:cxn>
              <a:cxn ang="0">
                <a:pos x="8" y="22"/>
              </a:cxn>
              <a:cxn ang="0">
                <a:pos x="8" y="22"/>
              </a:cxn>
              <a:cxn ang="0">
                <a:pos x="8" y="34"/>
              </a:cxn>
              <a:cxn ang="0">
                <a:pos x="11" y="39"/>
              </a:cxn>
              <a:cxn ang="0">
                <a:pos x="17" y="42"/>
              </a:cxn>
              <a:cxn ang="0">
                <a:pos x="22" y="42"/>
              </a:cxn>
              <a:cxn ang="0">
                <a:pos x="22" y="42"/>
              </a:cxn>
              <a:cxn ang="0">
                <a:pos x="28" y="39"/>
              </a:cxn>
              <a:cxn ang="0">
                <a:pos x="33" y="34"/>
              </a:cxn>
              <a:cxn ang="0">
                <a:pos x="42" y="34"/>
              </a:cxn>
              <a:cxn ang="0">
                <a:pos x="42" y="34"/>
              </a:cxn>
              <a:cxn ang="0">
                <a:pos x="36" y="42"/>
              </a:cxn>
              <a:cxn ang="0">
                <a:pos x="36" y="42"/>
              </a:cxn>
              <a:cxn ang="0">
                <a:pos x="31" y="45"/>
              </a:cxn>
              <a:cxn ang="0">
                <a:pos x="22" y="45"/>
              </a:cxn>
              <a:cxn ang="0">
                <a:pos x="22" y="45"/>
              </a:cxn>
              <a:cxn ang="0">
                <a:pos x="14" y="45"/>
              </a:cxn>
              <a:cxn ang="0">
                <a:pos x="5" y="42"/>
              </a:cxn>
            </a:cxnLst>
            <a:rect l="0" t="0" r="r" b="b"/>
            <a:pathLst>
              <a:path w="42" h="45">
                <a:moveTo>
                  <a:pt x="5" y="42"/>
                </a:moveTo>
                <a:lnTo>
                  <a:pt x="5" y="42"/>
                </a:lnTo>
                <a:lnTo>
                  <a:pt x="3" y="34"/>
                </a:lnTo>
                <a:lnTo>
                  <a:pt x="0" y="22"/>
                </a:lnTo>
                <a:lnTo>
                  <a:pt x="0" y="22"/>
                </a:lnTo>
                <a:lnTo>
                  <a:pt x="3" y="11"/>
                </a:lnTo>
                <a:lnTo>
                  <a:pt x="5" y="3"/>
                </a:lnTo>
                <a:lnTo>
                  <a:pt x="5" y="3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6" y="3"/>
                </a:lnTo>
                <a:lnTo>
                  <a:pt x="36" y="3"/>
                </a:lnTo>
                <a:lnTo>
                  <a:pt x="39" y="11"/>
                </a:lnTo>
                <a:lnTo>
                  <a:pt x="42" y="22"/>
                </a:lnTo>
                <a:lnTo>
                  <a:pt x="8" y="22"/>
                </a:lnTo>
                <a:lnTo>
                  <a:pt x="8" y="22"/>
                </a:lnTo>
                <a:lnTo>
                  <a:pt x="8" y="34"/>
                </a:lnTo>
                <a:lnTo>
                  <a:pt x="11" y="39"/>
                </a:lnTo>
                <a:lnTo>
                  <a:pt x="17" y="42"/>
                </a:lnTo>
                <a:lnTo>
                  <a:pt x="22" y="42"/>
                </a:lnTo>
                <a:lnTo>
                  <a:pt x="22" y="42"/>
                </a:lnTo>
                <a:lnTo>
                  <a:pt x="28" y="39"/>
                </a:lnTo>
                <a:lnTo>
                  <a:pt x="33" y="34"/>
                </a:lnTo>
                <a:lnTo>
                  <a:pt x="42" y="34"/>
                </a:lnTo>
                <a:lnTo>
                  <a:pt x="42" y="34"/>
                </a:lnTo>
                <a:lnTo>
                  <a:pt x="36" y="42"/>
                </a:lnTo>
                <a:lnTo>
                  <a:pt x="36" y="42"/>
                </a:lnTo>
                <a:lnTo>
                  <a:pt x="31" y="45"/>
                </a:lnTo>
                <a:lnTo>
                  <a:pt x="22" y="45"/>
                </a:lnTo>
                <a:lnTo>
                  <a:pt x="22" y="45"/>
                </a:lnTo>
                <a:lnTo>
                  <a:pt x="14" y="45"/>
                </a:lnTo>
                <a:lnTo>
                  <a:pt x="5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6" name="Freeform 1774"/>
          <p:cNvSpPr>
            <a:spLocks/>
          </p:cNvSpPr>
          <p:nvPr/>
        </p:nvSpPr>
        <p:spPr bwMode="auto">
          <a:xfrm>
            <a:off x="7293101" y="3569350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8"/>
              </a:cxn>
              <a:cxn ang="0">
                <a:pos x="23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3" y="3"/>
              </a:cxn>
              <a:cxn ang="0">
                <a:pos x="0" y="8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8"/>
                </a:lnTo>
                <a:lnTo>
                  <a:pt x="23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3" y="3"/>
                </a:lnTo>
                <a:lnTo>
                  <a:pt x="0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7" name="Freeform 1775"/>
          <p:cNvSpPr>
            <a:spLocks/>
          </p:cNvSpPr>
          <p:nvPr/>
        </p:nvSpPr>
        <p:spPr bwMode="auto">
          <a:xfrm>
            <a:off x="7134306" y="3541779"/>
            <a:ext cx="64751" cy="88517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0" y="38"/>
              </a:cxn>
              <a:cxn ang="0">
                <a:pos x="2" y="27"/>
              </a:cxn>
              <a:cxn ang="0">
                <a:pos x="5" y="22"/>
              </a:cxn>
              <a:cxn ang="0">
                <a:pos x="14" y="16"/>
              </a:cxn>
              <a:cxn ang="0">
                <a:pos x="19" y="16"/>
              </a:cxn>
              <a:cxn ang="0">
                <a:pos x="19" y="16"/>
              </a:cxn>
              <a:cxn ang="0">
                <a:pos x="28" y="16"/>
              </a:cxn>
              <a:cxn ang="0">
                <a:pos x="33" y="19"/>
              </a:cxn>
              <a:cxn ang="0">
                <a:pos x="33" y="19"/>
              </a:cxn>
              <a:cxn ang="0">
                <a:pos x="33" y="0"/>
              </a:cxn>
              <a:cxn ang="0">
                <a:pos x="42" y="0"/>
              </a:cxn>
              <a:cxn ang="0">
                <a:pos x="42" y="61"/>
              </a:cxn>
              <a:cxn ang="0">
                <a:pos x="33" y="61"/>
              </a:cxn>
              <a:cxn ang="0">
                <a:pos x="36" y="55"/>
              </a:cxn>
              <a:cxn ang="0">
                <a:pos x="33" y="55"/>
              </a:cxn>
              <a:cxn ang="0">
                <a:pos x="33" y="55"/>
              </a:cxn>
              <a:cxn ang="0">
                <a:pos x="30" y="61"/>
              </a:cxn>
              <a:cxn ang="0">
                <a:pos x="19" y="61"/>
              </a:cxn>
              <a:cxn ang="0">
                <a:pos x="19" y="61"/>
              </a:cxn>
              <a:cxn ang="0">
                <a:pos x="11" y="61"/>
              </a:cxn>
              <a:cxn ang="0">
                <a:pos x="5" y="55"/>
              </a:cxn>
              <a:cxn ang="0">
                <a:pos x="2" y="50"/>
              </a:cxn>
              <a:cxn ang="0">
                <a:pos x="0" y="38"/>
              </a:cxn>
            </a:cxnLst>
            <a:rect l="0" t="0" r="r" b="b"/>
            <a:pathLst>
              <a:path w="42" h="61">
                <a:moveTo>
                  <a:pt x="0" y="38"/>
                </a:moveTo>
                <a:lnTo>
                  <a:pt x="0" y="38"/>
                </a:lnTo>
                <a:lnTo>
                  <a:pt x="2" y="27"/>
                </a:lnTo>
                <a:lnTo>
                  <a:pt x="5" y="22"/>
                </a:lnTo>
                <a:lnTo>
                  <a:pt x="14" y="16"/>
                </a:lnTo>
                <a:lnTo>
                  <a:pt x="19" y="16"/>
                </a:lnTo>
                <a:lnTo>
                  <a:pt x="19" y="16"/>
                </a:lnTo>
                <a:lnTo>
                  <a:pt x="28" y="16"/>
                </a:lnTo>
                <a:lnTo>
                  <a:pt x="33" y="19"/>
                </a:lnTo>
                <a:lnTo>
                  <a:pt x="33" y="19"/>
                </a:lnTo>
                <a:lnTo>
                  <a:pt x="33" y="0"/>
                </a:lnTo>
                <a:lnTo>
                  <a:pt x="42" y="0"/>
                </a:lnTo>
                <a:lnTo>
                  <a:pt x="42" y="61"/>
                </a:lnTo>
                <a:lnTo>
                  <a:pt x="33" y="61"/>
                </a:lnTo>
                <a:lnTo>
                  <a:pt x="36" y="55"/>
                </a:lnTo>
                <a:lnTo>
                  <a:pt x="33" y="55"/>
                </a:lnTo>
                <a:lnTo>
                  <a:pt x="33" y="55"/>
                </a:lnTo>
                <a:lnTo>
                  <a:pt x="30" y="61"/>
                </a:lnTo>
                <a:lnTo>
                  <a:pt x="19" y="61"/>
                </a:lnTo>
                <a:lnTo>
                  <a:pt x="19" y="61"/>
                </a:lnTo>
                <a:lnTo>
                  <a:pt x="11" y="61"/>
                </a:lnTo>
                <a:lnTo>
                  <a:pt x="5" y="55"/>
                </a:lnTo>
                <a:lnTo>
                  <a:pt x="2" y="50"/>
                </a:lnTo>
                <a:lnTo>
                  <a:pt x="0" y="3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8" name="Freeform 1776"/>
          <p:cNvSpPr>
            <a:spLocks/>
          </p:cNvSpPr>
          <p:nvPr/>
        </p:nvSpPr>
        <p:spPr bwMode="auto">
          <a:xfrm>
            <a:off x="7146640" y="3569350"/>
            <a:ext cx="38543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0" y="28"/>
              </a:cxn>
              <a:cxn ang="0">
                <a:pos x="3" y="33"/>
              </a:cxn>
              <a:cxn ang="0">
                <a:pos x="8" y="36"/>
              </a:cxn>
              <a:cxn ang="0">
                <a:pos x="14" y="39"/>
              </a:cxn>
              <a:cxn ang="0">
                <a:pos x="14" y="39"/>
              </a:cxn>
              <a:cxn ang="0">
                <a:pos x="14" y="39"/>
              </a:cxn>
              <a:cxn ang="0">
                <a:pos x="22" y="36"/>
              </a:cxn>
              <a:cxn ang="0">
                <a:pos x="25" y="31"/>
              </a:cxn>
              <a:cxn ang="0">
                <a:pos x="25" y="6"/>
              </a:cxn>
              <a:cxn ang="0">
                <a:pos x="25" y="6"/>
              </a:cxn>
              <a:cxn ang="0">
                <a:pos x="20" y="3"/>
              </a:cxn>
              <a:cxn ang="0">
                <a:pos x="14" y="0"/>
              </a:cxn>
              <a:cxn ang="0">
                <a:pos x="14" y="0"/>
              </a:cxn>
              <a:cxn ang="0">
                <a:pos x="8" y="3"/>
              </a:cxn>
              <a:cxn ang="0">
                <a:pos x="3" y="6"/>
              </a:cxn>
              <a:cxn ang="0">
                <a:pos x="0" y="11"/>
              </a:cxn>
              <a:cxn ang="0">
                <a:pos x="0" y="19"/>
              </a:cxn>
            </a:cxnLst>
            <a:rect l="0" t="0" r="r" b="b"/>
            <a:pathLst>
              <a:path w="25" h="39">
                <a:moveTo>
                  <a:pt x="0" y="19"/>
                </a:moveTo>
                <a:lnTo>
                  <a:pt x="0" y="19"/>
                </a:lnTo>
                <a:lnTo>
                  <a:pt x="0" y="28"/>
                </a:lnTo>
                <a:lnTo>
                  <a:pt x="3" y="33"/>
                </a:lnTo>
                <a:lnTo>
                  <a:pt x="8" y="36"/>
                </a:lnTo>
                <a:lnTo>
                  <a:pt x="14" y="39"/>
                </a:lnTo>
                <a:lnTo>
                  <a:pt x="14" y="39"/>
                </a:lnTo>
                <a:lnTo>
                  <a:pt x="14" y="39"/>
                </a:lnTo>
                <a:lnTo>
                  <a:pt x="22" y="36"/>
                </a:lnTo>
                <a:lnTo>
                  <a:pt x="25" y="31"/>
                </a:lnTo>
                <a:lnTo>
                  <a:pt x="25" y="6"/>
                </a:lnTo>
                <a:lnTo>
                  <a:pt x="25" y="6"/>
                </a:lnTo>
                <a:lnTo>
                  <a:pt x="20" y="3"/>
                </a:lnTo>
                <a:lnTo>
                  <a:pt x="14" y="0"/>
                </a:lnTo>
                <a:lnTo>
                  <a:pt x="14" y="0"/>
                </a:lnTo>
                <a:lnTo>
                  <a:pt x="8" y="3"/>
                </a:lnTo>
                <a:lnTo>
                  <a:pt x="3" y="6"/>
                </a:lnTo>
                <a:lnTo>
                  <a:pt x="0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" name="Freeform 1777"/>
          <p:cNvSpPr>
            <a:spLocks/>
          </p:cNvSpPr>
          <p:nvPr/>
        </p:nvSpPr>
        <p:spPr bwMode="auto">
          <a:xfrm>
            <a:off x="7060304" y="3564997"/>
            <a:ext cx="64751" cy="65300"/>
          </a:xfrm>
          <a:custGeom>
            <a:avLst/>
            <a:gdLst/>
            <a:ahLst/>
            <a:cxnLst>
              <a:cxn ang="0">
                <a:pos x="6" y="42"/>
              </a:cxn>
              <a:cxn ang="0">
                <a:pos x="6" y="42"/>
              </a:cxn>
              <a:cxn ang="0">
                <a:pos x="3" y="34"/>
              </a:cxn>
              <a:cxn ang="0">
                <a:pos x="0" y="22"/>
              </a:cxn>
              <a:cxn ang="0">
                <a:pos x="0" y="22"/>
              </a:cxn>
              <a:cxn ang="0">
                <a:pos x="3" y="11"/>
              </a:cxn>
              <a:cxn ang="0">
                <a:pos x="6" y="3"/>
              </a:cxn>
              <a:cxn ang="0">
                <a:pos x="6" y="3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28" y="0"/>
              </a:cxn>
              <a:cxn ang="0">
                <a:pos x="36" y="3"/>
              </a:cxn>
              <a:cxn ang="0">
                <a:pos x="36" y="3"/>
              </a:cxn>
              <a:cxn ang="0">
                <a:pos x="39" y="11"/>
              </a:cxn>
              <a:cxn ang="0">
                <a:pos x="42" y="22"/>
              </a:cxn>
              <a:cxn ang="0">
                <a:pos x="8" y="22"/>
              </a:cxn>
              <a:cxn ang="0">
                <a:pos x="8" y="22"/>
              </a:cxn>
              <a:cxn ang="0">
                <a:pos x="8" y="34"/>
              </a:cxn>
              <a:cxn ang="0">
                <a:pos x="11" y="39"/>
              </a:cxn>
              <a:cxn ang="0">
                <a:pos x="17" y="42"/>
              </a:cxn>
              <a:cxn ang="0">
                <a:pos x="22" y="42"/>
              </a:cxn>
              <a:cxn ang="0">
                <a:pos x="22" y="42"/>
              </a:cxn>
              <a:cxn ang="0">
                <a:pos x="28" y="39"/>
              </a:cxn>
              <a:cxn ang="0">
                <a:pos x="34" y="34"/>
              </a:cxn>
              <a:cxn ang="0">
                <a:pos x="42" y="34"/>
              </a:cxn>
              <a:cxn ang="0">
                <a:pos x="42" y="34"/>
              </a:cxn>
              <a:cxn ang="0">
                <a:pos x="36" y="42"/>
              </a:cxn>
              <a:cxn ang="0">
                <a:pos x="36" y="42"/>
              </a:cxn>
              <a:cxn ang="0">
                <a:pos x="31" y="45"/>
              </a:cxn>
              <a:cxn ang="0">
                <a:pos x="22" y="45"/>
              </a:cxn>
              <a:cxn ang="0">
                <a:pos x="22" y="45"/>
              </a:cxn>
              <a:cxn ang="0">
                <a:pos x="14" y="45"/>
              </a:cxn>
              <a:cxn ang="0">
                <a:pos x="6" y="42"/>
              </a:cxn>
            </a:cxnLst>
            <a:rect l="0" t="0" r="r" b="b"/>
            <a:pathLst>
              <a:path w="42" h="45">
                <a:moveTo>
                  <a:pt x="6" y="42"/>
                </a:moveTo>
                <a:lnTo>
                  <a:pt x="6" y="42"/>
                </a:lnTo>
                <a:lnTo>
                  <a:pt x="3" y="34"/>
                </a:lnTo>
                <a:lnTo>
                  <a:pt x="0" y="22"/>
                </a:lnTo>
                <a:lnTo>
                  <a:pt x="0" y="22"/>
                </a:lnTo>
                <a:lnTo>
                  <a:pt x="3" y="11"/>
                </a:lnTo>
                <a:lnTo>
                  <a:pt x="6" y="3"/>
                </a:lnTo>
                <a:lnTo>
                  <a:pt x="6" y="3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28" y="0"/>
                </a:lnTo>
                <a:lnTo>
                  <a:pt x="36" y="3"/>
                </a:lnTo>
                <a:lnTo>
                  <a:pt x="36" y="3"/>
                </a:lnTo>
                <a:lnTo>
                  <a:pt x="39" y="11"/>
                </a:lnTo>
                <a:lnTo>
                  <a:pt x="42" y="22"/>
                </a:lnTo>
                <a:lnTo>
                  <a:pt x="8" y="22"/>
                </a:lnTo>
                <a:lnTo>
                  <a:pt x="8" y="22"/>
                </a:lnTo>
                <a:lnTo>
                  <a:pt x="8" y="34"/>
                </a:lnTo>
                <a:lnTo>
                  <a:pt x="11" y="39"/>
                </a:lnTo>
                <a:lnTo>
                  <a:pt x="17" y="42"/>
                </a:lnTo>
                <a:lnTo>
                  <a:pt x="22" y="42"/>
                </a:lnTo>
                <a:lnTo>
                  <a:pt x="22" y="42"/>
                </a:lnTo>
                <a:lnTo>
                  <a:pt x="28" y="39"/>
                </a:lnTo>
                <a:lnTo>
                  <a:pt x="34" y="34"/>
                </a:lnTo>
                <a:lnTo>
                  <a:pt x="42" y="34"/>
                </a:lnTo>
                <a:lnTo>
                  <a:pt x="42" y="34"/>
                </a:lnTo>
                <a:lnTo>
                  <a:pt x="36" y="42"/>
                </a:lnTo>
                <a:lnTo>
                  <a:pt x="36" y="42"/>
                </a:lnTo>
                <a:lnTo>
                  <a:pt x="31" y="45"/>
                </a:lnTo>
                <a:lnTo>
                  <a:pt x="22" y="45"/>
                </a:lnTo>
                <a:lnTo>
                  <a:pt x="22" y="45"/>
                </a:lnTo>
                <a:lnTo>
                  <a:pt x="14" y="45"/>
                </a:lnTo>
                <a:lnTo>
                  <a:pt x="6" y="4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" name="Freeform 1778"/>
          <p:cNvSpPr>
            <a:spLocks/>
          </p:cNvSpPr>
          <p:nvPr/>
        </p:nvSpPr>
        <p:spPr bwMode="auto">
          <a:xfrm>
            <a:off x="7072638" y="3569350"/>
            <a:ext cx="40084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6" y="17"/>
              </a:cxn>
              <a:cxn ang="0">
                <a:pos x="26" y="17"/>
              </a:cxn>
              <a:cxn ang="0">
                <a:pos x="26" y="8"/>
              </a:cxn>
              <a:cxn ang="0">
                <a:pos x="23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3" y="3"/>
              </a:cxn>
              <a:cxn ang="0">
                <a:pos x="0" y="8"/>
              </a:cxn>
              <a:cxn ang="0">
                <a:pos x="0" y="17"/>
              </a:cxn>
            </a:cxnLst>
            <a:rect l="0" t="0" r="r" b="b"/>
            <a:pathLst>
              <a:path w="26" h="17">
                <a:moveTo>
                  <a:pt x="0" y="17"/>
                </a:moveTo>
                <a:lnTo>
                  <a:pt x="26" y="17"/>
                </a:lnTo>
                <a:lnTo>
                  <a:pt x="26" y="17"/>
                </a:lnTo>
                <a:lnTo>
                  <a:pt x="26" y="8"/>
                </a:lnTo>
                <a:lnTo>
                  <a:pt x="23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3" y="3"/>
                </a:lnTo>
                <a:lnTo>
                  <a:pt x="0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1" name="Freeform 1779"/>
          <p:cNvSpPr>
            <a:spLocks/>
          </p:cNvSpPr>
          <p:nvPr/>
        </p:nvSpPr>
        <p:spPr bwMode="auto">
          <a:xfrm>
            <a:off x="6832133" y="3564997"/>
            <a:ext cx="72460" cy="65300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3"/>
              </a:cxn>
              <a:cxn ang="0">
                <a:pos x="14" y="0"/>
              </a:cxn>
              <a:cxn ang="0">
                <a:pos x="22" y="0"/>
              </a:cxn>
              <a:cxn ang="0">
                <a:pos x="22" y="0"/>
              </a:cxn>
              <a:cxn ang="0">
                <a:pos x="33" y="0"/>
              </a:cxn>
              <a:cxn ang="0">
                <a:pos x="39" y="3"/>
              </a:cxn>
              <a:cxn ang="0">
                <a:pos x="44" y="11"/>
              </a:cxn>
              <a:cxn ang="0">
                <a:pos x="47" y="22"/>
              </a:cxn>
              <a:cxn ang="0">
                <a:pos x="47" y="22"/>
              </a:cxn>
              <a:cxn ang="0">
                <a:pos x="47" y="22"/>
              </a:cxn>
              <a:cxn ang="0">
                <a:pos x="44" y="34"/>
              </a:cxn>
              <a:cxn ang="0">
                <a:pos x="39" y="39"/>
              </a:cxn>
              <a:cxn ang="0">
                <a:pos x="33" y="45"/>
              </a:cxn>
              <a:cxn ang="0">
                <a:pos x="22" y="45"/>
              </a:cxn>
              <a:cxn ang="0">
                <a:pos x="22" y="45"/>
              </a:cxn>
              <a:cxn ang="0">
                <a:pos x="11" y="45"/>
              </a:cxn>
              <a:cxn ang="0">
                <a:pos x="5" y="39"/>
              </a:cxn>
              <a:cxn ang="0">
                <a:pos x="0" y="34"/>
              </a:cxn>
              <a:cxn ang="0">
                <a:pos x="0" y="22"/>
              </a:cxn>
            </a:cxnLst>
            <a:rect l="0" t="0" r="r" b="b"/>
            <a:pathLst>
              <a:path w="47" h="45">
                <a:moveTo>
                  <a:pt x="0" y="22"/>
                </a:moveTo>
                <a:lnTo>
                  <a:pt x="0" y="22"/>
                </a:lnTo>
                <a:lnTo>
                  <a:pt x="0" y="11"/>
                </a:lnTo>
                <a:lnTo>
                  <a:pt x="5" y="3"/>
                </a:lnTo>
                <a:lnTo>
                  <a:pt x="14" y="0"/>
                </a:lnTo>
                <a:lnTo>
                  <a:pt x="22" y="0"/>
                </a:lnTo>
                <a:lnTo>
                  <a:pt x="22" y="0"/>
                </a:lnTo>
                <a:lnTo>
                  <a:pt x="33" y="0"/>
                </a:lnTo>
                <a:lnTo>
                  <a:pt x="39" y="3"/>
                </a:lnTo>
                <a:lnTo>
                  <a:pt x="44" y="11"/>
                </a:lnTo>
                <a:lnTo>
                  <a:pt x="47" y="22"/>
                </a:lnTo>
                <a:lnTo>
                  <a:pt x="47" y="22"/>
                </a:lnTo>
                <a:lnTo>
                  <a:pt x="47" y="22"/>
                </a:lnTo>
                <a:lnTo>
                  <a:pt x="44" y="34"/>
                </a:lnTo>
                <a:lnTo>
                  <a:pt x="39" y="39"/>
                </a:lnTo>
                <a:lnTo>
                  <a:pt x="33" y="45"/>
                </a:lnTo>
                <a:lnTo>
                  <a:pt x="22" y="45"/>
                </a:lnTo>
                <a:lnTo>
                  <a:pt x="22" y="45"/>
                </a:lnTo>
                <a:lnTo>
                  <a:pt x="11" y="45"/>
                </a:lnTo>
                <a:lnTo>
                  <a:pt x="5" y="39"/>
                </a:lnTo>
                <a:lnTo>
                  <a:pt x="0" y="34"/>
                </a:lnTo>
                <a:lnTo>
                  <a:pt x="0" y="2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2" name="Freeform 1780"/>
          <p:cNvSpPr>
            <a:spLocks/>
          </p:cNvSpPr>
          <p:nvPr/>
        </p:nvSpPr>
        <p:spPr bwMode="auto">
          <a:xfrm>
            <a:off x="6839841" y="3569350"/>
            <a:ext cx="52418" cy="5659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0" y="19"/>
              </a:cxn>
              <a:cxn ang="0">
                <a:pos x="3" y="28"/>
              </a:cxn>
              <a:cxn ang="0">
                <a:pos x="6" y="33"/>
              </a:cxn>
              <a:cxn ang="0">
                <a:pos x="11" y="39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5" y="36"/>
              </a:cxn>
              <a:cxn ang="0">
                <a:pos x="28" y="33"/>
              </a:cxn>
              <a:cxn ang="0">
                <a:pos x="31" y="28"/>
              </a:cxn>
              <a:cxn ang="0">
                <a:pos x="34" y="19"/>
              </a:cxn>
              <a:cxn ang="0">
                <a:pos x="34" y="19"/>
              </a:cxn>
              <a:cxn ang="0">
                <a:pos x="31" y="11"/>
              </a:cxn>
              <a:cxn ang="0">
                <a:pos x="28" y="6"/>
              </a:cxn>
              <a:cxn ang="0">
                <a:pos x="23" y="0"/>
              </a:cxn>
              <a:cxn ang="0">
                <a:pos x="17" y="0"/>
              </a:cxn>
              <a:cxn ang="0">
                <a:pos x="17" y="0"/>
              </a:cxn>
              <a:cxn ang="0">
                <a:pos x="11" y="0"/>
              </a:cxn>
              <a:cxn ang="0">
                <a:pos x="6" y="6"/>
              </a:cxn>
              <a:cxn ang="0">
                <a:pos x="3" y="11"/>
              </a:cxn>
              <a:cxn ang="0">
                <a:pos x="0" y="19"/>
              </a:cxn>
            </a:cxnLst>
            <a:rect l="0" t="0" r="r" b="b"/>
            <a:pathLst>
              <a:path w="34" h="39">
                <a:moveTo>
                  <a:pt x="0" y="19"/>
                </a:moveTo>
                <a:lnTo>
                  <a:pt x="0" y="19"/>
                </a:lnTo>
                <a:lnTo>
                  <a:pt x="3" y="28"/>
                </a:lnTo>
                <a:lnTo>
                  <a:pt x="6" y="33"/>
                </a:lnTo>
                <a:lnTo>
                  <a:pt x="11" y="39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5" y="36"/>
                </a:lnTo>
                <a:lnTo>
                  <a:pt x="28" y="33"/>
                </a:lnTo>
                <a:lnTo>
                  <a:pt x="31" y="28"/>
                </a:lnTo>
                <a:lnTo>
                  <a:pt x="34" y="19"/>
                </a:lnTo>
                <a:lnTo>
                  <a:pt x="34" y="19"/>
                </a:lnTo>
                <a:lnTo>
                  <a:pt x="31" y="11"/>
                </a:lnTo>
                <a:lnTo>
                  <a:pt x="28" y="6"/>
                </a:lnTo>
                <a:lnTo>
                  <a:pt x="23" y="0"/>
                </a:lnTo>
                <a:lnTo>
                  <a:pt x="17" y="0"/>
                </a:lnTo>
                <a:lnTo>
                  <a:pt x="17" y="0"/>
                </a:lnTo>
                <a:lnTo>
                  <a:pt x="11" y="0"/>
                </a:lnTo>
                <a:lnTo>
                  <a:pt x="6" y="6"/>
                </a:lnTo>
                <a:lnTo>
                  <a:pt x="3" y="11"/>
                </a:lnTo>
                <a:lnTo>
                  <a:pt x="0" y="1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3" name="Rectangle 1781"/>
          <p:cNvSpPr>
            <a:spLocks noChangeArrowheads="1"/>
          </p:cNvSpPr>
          <p:nvPr/>
        </p:nvSpPr>
        <p:spPr bwMode="auto">
          <a:xfrm>
            <a:off x="7034095" y="3541779"/>
            <a:ext cx="9250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4" name="Freeform 1782"/>
          <p:cNvSpPr>
            <a:spLocks/>
          </p:cNvSpPr>
          <p:nvPr/>
        </p:nvSpPr>
        <p:spPr bwMode="auto">
          <a:xfrm>
            <a:off x="6913843" y="3564997"/>
            <a:ext cx="103294" cy="65300"/>
          </a:xfrm>
          <a:custGeom>
            <a:avLst/>
            <a:gdLst/>
            <a:ahLst/>
            <a:cxnLst>
              <a:cxn ang="0">
                <a:pos x="45" y="45"/>
              </a:cxn>
              <a:cxn ang="0">
                <a:pos x="39" y="25"/>
              </a:cxn>
              <a:cxn ang="0">
                <a:pos x="39" y="25"/>
              </a:cxn>
              <a:cxn ang="0">
                <a:pos x="33" y="6"/>
              </a:cxn>
              <a:cxn ang="0">
                <a:pos x="33" y="6"/>
              </a:cxn>
              <a:cxn ang="0">
                <a:pos x="33" y="6"/>
              </a:cxn>
              <a:cxn ang="0">
                <a:pos x="28" y="25"/>
              </a:cxn>
              <a:cxn ang="0">
                <a:pos x="22" y="45"/>
              </a:cxn>
              <a:cxn ang="0">
                <a:pos x="14" y="45"/>
              </a:cxn>
              <a:cxn ang="0">
                <a:pos x="0" y="0"/>
              </a:cxn>
              <a:cxn ang="0">
                <a:pos x="5" y="0"/>
              </a:cxn>
              <a:cxn ang="0">
                <a:pos x="11" y="20"/>
              </a:cxn>
              <a:cxn ang="0">
                <a:pos x="11" y="20"/>
              </a:cxn>
              <a:cxn ang="0">
                <a:pos x="17" y="39"/>
              </a:cxn>
              <a:cxn ang="0">
                <a:pos x="17" y="39"/>
              </a:cxn>
              <a:cxn ang="0">
                <a:pos x="17" y="39"/>
              </a:cxn>
              <a:cxn ang="0">
                <a:pos x="22" y="20"/>
              </a:cxn>
              <a:cxn ang="0">
                <a:pos x="28" y="0"/>
              </a:cxn>
              <a:cxn ang="0">
                <a:pos x="39" y="0"/>
              </a:cxn>
              <a:cxn ang="0">
                <a:pos x="45" y="20"/>
              </a:cxn>
              <a:cxn ang="0">
                <a:pos x="45" y="20"/>
              </a:cxn>
              <a:cxn ang="0">
                <a:pos x="50" y="39"/>
              </a:cxn>
              <a:cxn ang="0">
                <a:pos x="50" y="39"/>
              </a:cxn>
              <a:cxn ang="0">
                <a:pos x="50" y="39"/>
              </a:cxn>
              <a:cxn ang="0">
                <a:pos x="56" y="20"/>
              </a:cxn>
              <a:cxn ang="0">
                <a:pos x="61" y="0"/>
              </a:cxn>
              <a:cxn ang="0">
                <a:pos x="67" y="0"/>
              </a:cxn>
              <a:cxn ang="0">
                <a:pos x="53" y="45"/>
              </a:cxn>
              <a:cxn ang="0">
                <a:pos x="45" y="45"/>
              </a:cxn>
            </a:cxnLst>
            <a:rect l="0" t="0" r="r" b="b"/>
            <a:pathLst>
              <a:path w="67" h="45">
                <a:moveTo>
                  <a:pt x="45" y="45"/>
                </a:moveTo>
                <a:lnTo>
                  <a:pt x="39" y="25"/>
                </a:lnTo>
                <a:lnTo>
                  <a:pt x="39" y="25"/>
                </a:lnTo>
                <a:lnTo>
                  <a:pt x="33" y="6"/>
                </a:lnTo>
                <a:lnTo>
                  <a:pt x="33" y="6"/>
                </a:lnTo>
                <a:lnTo>
                  <a:pt x="33" y="6"/>
                </a:lnTo>
                <a:lnTo>
                  <a:pt x="28" y="25"/>
                </a:lnTo>
                <a:lnTo>
                  <a:pt x="22" y="45"/>
                </a:lnTo>
                <a:lnTo>
                  <a:pt x="14" y="45"/>
                </a:lnTo>
                <a:lnTo>
                  <a:pt x="0" y="0"/>
                </a:lnTo>
                <a:lnTo>
                  <a:pt x="5" y="0"/>
                </a:lnTo>
                <a:lnTo>
                  <a:pt x="11" y="20"/>
                </a:lnTo>
                <a:lnTo>
                  <a:pt x="11" y="20"/>
                </a:lnTo>
                <a:lnTo>
                  <a:pt x="17" y="39"/>
                </a:lnTo>
                <a:lnTo>
                  <a:pt x="17" y="39"/>
                </a:lnTo>
                <a:lnTo>
                  <a:pt x="17" y="39"/>
                </a:lnTo>
                <a:lnTo>
                  <a:pt x="22" y="20"/>
                </a:lnTo>
                <a:lnTo>
                  <a:pt x="28" y="0"/>
                </a:lnTo>
                <a:lnTo>
                  <a:pt x="39" y="0"/>
                </a:lnTo>
                <a:lnTo>
                  <a:pt x="45" y="20"/>
                </a:lnTo>
                <a:lnTo>
                  <a:pt x="45" y="20"/>
                </a:lnTo>
                <a:lnTo>
                  <a:pt x="50" y="39"/>
                </a:lnTo>
                <a:lnTo>
                  <a:pt x="50" y="39"/>
                </a:lnTo>
                <a:lnTo>
                  <a:pt x="50" y="39"/>
                </a:lnTo>
                <a:lnTo>
                  <a:pt x="56" y="20"/>
                </a:lnTo>
                <a:lnTo>
                  <a:pt x="61" y="0"/>
                </a:lnTo>
                <a:lnTo>
                  <a:pt x="67" y="0"/>
                </a:lnTo>
                <a:lnTo>
                  <a:pt x="53" y="45"/>
                </a:lnTo>
                <a:lnTo>
                  <a:pt x="45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5" name="Freeform 1783"/>
          <p:cNvSpPr>
            <a:spLocks/>
          </p:cNvSpPr>
          <p:nvPr/>
        </p:nvSpPr>
        <p:spPr bwMode="auto">
          <a:xfrm>
            <a:off x="6753506" y="3564997"/>
            <a:ext cx="60126" cy="65300"/>
          </a:xfrm>
          <a:custGeom>
            <a:avLst/>
            <a:gdLst/>
            <a:ahLst/>
            <a:cxnLst>
              <a:cxn ang="0">
                <a:pos x="31" y="45"/>
              </a:cxn>
              <a:cxn ang="0">
                <a:pos x="31" y="14"/>
              </a:cxn>
              <a:cxn ang="0">
                <a:pos x="31" y="14"/>
              </a:cxn>
              <a:cxn ang="0">
                <a:pos x="31" y="9"/>
              </a:cxn>
              <a:cxn ang="0">
                <a:pos x="31" y="6"/>
              </a:cxn>
              <a:cxn ang="0">
                <a:pos x="31" y="6"/>
              </a:cxn>
              <a:cxn ang="0">
                <a:pos x="28" y="3"/>
              </a:cxn>
              <a:cxn ang="0">
                <a:pos x="23" y="3"/>
              </a:cxn>
              <a:cxn ang="0">
                <a:pos x="23" y="3"/>
              </a:cxn>
              <a:cxn ang="0">
                <a:pos x="17" y="6"/>
              </a:cxn>
              <a:cxn ang="0">
                <a:pos x="17" y="6"/>
              </a:cxn>
              <a:cxn ang="0">
                <a:pos x="9" y="11"/>
              </a:cxn>
              <a:cxn ang="0">
                <a:pos x="9" y="45"/>
              </a:cxn>
              <a:cxn ang="0">
                <a:pos x="0" y="45"/>
              </a:cxn>
              <a:cxn ang="0">
                <a:pos x="0" y="0"/>
              </a:cxn>
              <a:cxn ang="0">
                <a:pos x="9" y="0"/>
              </a:cxn>
              <a:cxn ang="0">
                <a:pos x="9" y="6"/>
              </a:cxn>
              <a:cxn ang="0">
                <a:pos x="9" y="6"/>
              </a:cxn>
              <a:cxn ang="0">
                <a:pos x="9" y="6"/>
              </a:cxn>
              <a:cxn ang="0">
                <a:pos x="17" y="0"/>
              </a:cxn>
              <a:cxn ang="0">
                <a:pos x="17" y="0"/>
              </a:cxn>
              <a:cxn ang="0">
                <a:pos x="25" y="0"/>
              </a:cxn>
              <a:cxn ang="0">
                <a:pos x="25" y="0"/>
              </a:cxn>
              <a:cxn ang="0">
                <a:pos x="31" y="0"/>
              </a:cxn>
              <a:cxn ang="0">
                <a:pos x="37" y="3"/>
              </a:cxn>
              <a:cxn ang="0">
                <a:pos x="37" y="3"/>
              </a:cxn>
              <a:cxn ang="0">
                <a:pos x="39" y="6"/>
              </a:cxn>
              <a:cxn ang="0">
                <a:pos x="39" y="11"/>
              </a:cxn>
              <a:cxn ang="0">
                <a:pos x="39" y="45"/>
              </a:cxn>
              <a:cxn ang="0">
                <a:pos x="31" y="45"/>
              </a:cxn>
            </a:cxnLst>
            <a:rect l="0" t="0" r="r" b="b"/>
            <a:pathLst>
              <a:path w="39" h="45">
                <a:moveTo>
                  <a:pt x="31" y="45"/>
                </a:moveTo>
                <a:lnTo>
                  <a:pt x="31" y="14"/>
                </a:lnTo>
                <a:lnTo>
                  <a:pt x="31" y="14"/>
                </a:lnTo>
                <a:lnTo>
                  <a:pt x="31" y="9"/>
                </a:lnTo>
                <a:lnTo>
                  <a:pt x="31" y="6"/>
                </a:lnTo>
                <a:lnTo>
                  <a:pt x="31" y="6"/>
                </a:lnTo>
                <a:lnTo>
                  <a:pt x="28" y="3"/>
                </a:lnTo>
                <a:lnTo>
                  <a:pt x="23" y="3"/>
                </a:lnTo>
                <a:lnTo>
                  <a:pt x="23" y="3"/>
                </a:lnTo>
                <a:lnTo>
                  <a:pt x="17" y="6"/>
                </a:lnTo>
                <a:lnTo>
                  <a:pt x="17" y="6"/>
                </a:lnTo>
                <a:lnTo>
                  <a:pt x="9" y="11"/>
                </a:lnTo>
                <a:lnTo>
                  <a:pt x="9" y="45"/>
                </a:lnTo>
                <a:lnTo>
                  <a:pt x="0" y="45"/>
                </a:lnTo>
                <a:lnTo>
                  <a:pt x="0" y="0"/>
                </a:lnTo>
                <a:lnTo>
                  <a:pt x="9" y="0"/>
                </a:lnTo>
                <a:lnTo>
                  <a:pt x="9" y="6"/>
                </a:lnTo>
                <a:lnTo>
                  <a:pt x="9" y="6"/>
                </a:lnTo>
                <a:lnTo>
                  <a:pt x="9" y="6"/>
                </a:lnTo>
                <a:lnTo>
                  <a:pt x="17" y="0"/>
                </a:lnTo>
                <a:lnTo>
                  <a:pt x="17" y="0"/>
                </a:lnTo>
                <a:lnTo>
                  <a:pt x="25" y="0"/>
                </a:lnTo>
                <a:lnTo>
                  <a:pt x="25" y="0"/>
                </a:lnTo>
                <a:lnTo>
                  <a:pt x="31" y="0"/>
                </a:lnTo>
                <a:lnTo>
                  <a:pt x="37" y="3"/>
                </a:lnTo>
                <a:lnTo>
                  <a:pt x="37" y="3"/>
                </a:lnTo>
                <a:lnTo>
                  <a:pt x="39" y="6"/>
                </a:lnTo>
                <a:lnTo>
                  <a:pt x="39" y="11"/>
                </a:lnTo>
                <a:lnTo>
                  <a:pt x="39" y="45"/>
                </a:lnTo>
                <a:lnTo>
                  <a:pt x="31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6" name="Freeform 1784"/>
          <p:cNvSpPr>
            <a:spLocks/>
          </p:cNvSpPr>
          <p:nvPr/>
        </p:nvSpPr>
        <p:spPr bwMode="auto">
          <a:xfrm>
            <a:off x="6659462" y="3533073"/>
            <a:ext cx="81710" cy="97224"/>
          </a:xfrm>
          <a:custGeom>
            <a:avLst/>
            <a:gdLst/>
            <a:ahLst/>
            <a:cxnLst>
              <a:cxn ang="0">
                <a:pos x="44" y="67"/>
              </a:cxn>
              <a:cxn ang="0">
                <a:pos x="19" y="33"/>
              </a:cxn>
              <a:cxn ang="0">
                <a:pos x="8" y="44"/>
              </a:cxn>
              <a:cxn ang="0">
                <a:pos x="8" y="67"/>
              </a:cxn>
              <a:cxn ang="0">
                <a:pos x="0" y="67"/>
              </a:cxn>
              <a:cxn ang="0">
                <a:pos x="0" y="0"/>
              </a:cxn>
              <a:cxn ang="0">
                <a:pos x="8" y="0"/>
              </a:cxn>
              <a:cxn ang="0">
                <a:pos x="8" y="17"/>
              </a:cxn>
              <a:cxn ang="0">
                <a:pos x="8" y="17"/>
              </a:cxn>
              <a:cxn ang="0">
                <a:pos x="8" y="36"/>
              </a:cxn>
              <a:cxn ang="0">
                <a:pos x="8" y="36"/>
              </a:cxn>
              <a:cxn ang="0">
                <a:pos x="8" y="36"/>
              </a:cxn>
              <a:cxn ang="0">
                <a:pos x="25" y="17"/>
              </a:cxn>
              <a:cxn ang="0">
                <a:pos x="39" y="0"/>
              </a:cxn>
              <a:cxn ang="0">
                <a:pos x="50" y="0"/>
              </a:cxn>
              <a:cxn ang="0">
                <a:pos x="25" y="28"/>
              </a:cxn>
              <a:cxn ang="0">
                <a:pos x="53" y="67"/>
              </a:cxn>
              <a:cxn ang="0">
                <a:pos x="44" y="67"/>
              </a:cxn>
            </a:cxnLst>
            <a:rect l="0" t="0" r="r" b="b"/>
            <a:pathLst>
              <a:path w="53" h="67">
                <a:moveTo>
                  <a:pt x="44" y="67"/>
                </a:moveTo>
                <a:lnTo>
                  <a:pt x="19" y="33"/>
                </a:lnTo>
                <a:lnTo>
                  <a:pt x="8" y="44"/>
                </a:lnTo>
                <a:lnTo>
                  <a:pt x="8" y="67"/>
                </a:lnTo>
                <a:lnTo>
                  <a:pt x="0" y="67"/>
                </a:lnTo>
                <a:lnTo>
                  <a:pt x="0" y="0"/>
                </a:lnTo>
                <a:lnTo>
                  <a:pt x="8" y="0"/>
                </a:lnTo>
                <a:lnTo>
                  <a:pt x="8" y="17"/>
                </a:lnTo>
                <a:lnTo>
                  <a:pt x="8" y="17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25" y="17"/>
                </a:lnTo>
                <a:lnTo>
                  <a:pt x="39" y="0"/>
                </a:lnTo>
                <a:lnTo>
                  <a:pt x="50" y="0"/>
                </a:lnTo>
                <a:lnTo>
                  <a:pt x="25" y="28"/>
                </a:lnTo>
                <a:lnTo>
                  <a:pt x="53" y="67"/>
                </a:lnTo>
                <a:lnTo>
                  <a:pt x="44" y="6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7" name="Freeform 1785"/>
          <p:cNvSpPr>
            <a:spLocks noEditPoints="1"/>
          </p:cNvSpPr>
          <p:nvPr/>
        </p:nvSpPr>
        <p:spPr bwMode="auto">
          <a:xfrm>
            <a:off x="6654837" y="3705754"/>
            <a:ext cx="306799" cy="101577"/>
          </a:xfrm>
          <a:custGeom>
            <a:avLst/>
            <a:gdLst/>
            <a:ahLst/>
            <a:cxnLst>
              <a:cxn ang="0">
                <a:pos x="145" y="64"/>
              </a:cxn>
              <a:cxn ang="0">
                <a:pos x="140" y="47"/>
              </a:cxn>
              <a:cxn ang="0">
                <a:pos x="140" y="36"/>
              </a:cxn>
              <a:cxn ang="0">
                <a:pos x="145" y="28"/>
              </a:cxn>
              <a:cxn ang="0">
                <a:pos x="159" y="25"/>
              </a:cxn>
              <a:cxn ang="0">
                <a:pos x="168" y="25"/>
              </a:cxn>
              <a:cxn ang="0">
                <a:pos x="173" y="28"/>
              </a:cxn>
              <a:cxn ang="0">
                <a:pos x="179" y="47"/>
              </a:cxn>
              <a:cxn ang="0">
                <a:pos x="145" y="47"/>
              </a:cxn>
              <a:cxn ang="0">
                <a:pos x="151" y="64"/>
              </a:cxn>
              <a:cxn ang="0">
                <a:pos x="159" y="67"/>
              </a:cxn>
              <a:cxn ang="0">
                <a:pos x="168" y="64"/>
              </a:cxn>
              <a:cxn ang="0">
                <a:pos x="179" y="58"/>
              </a:cxn>
              <a:cxn ang="0">
                <a:pos x="173" y="67"/>
              </a:cxn>
              <a:cxn ang="0">
                <a:pos x="168" y="70"/>
              </a:cxn>
              <a:cxn ang="0">
                <a:pos x="159" y="70"/>
              </a:cxn>
              <a:cxn ang="0">
                <a:pos x="145" y="64"/>
              </a:cxn>
              <a:cxn ang="0">
                <a:pos x="173" y="45"/>
              </a:cxn>
              <a:cxn ang="0">
                <a:pos x="171" y="36"/>
              </a:cxn>
              <a:cxn ang="0">
                <a:pos x="165" y="28"/>
              </a:cxn>
              <a:cxn ang="0">
                <a:pos x="159" y="28"/>
              </a:cxn>
              <a:cxn ang="0">
                <a:pos x="151" y="31"/>
              </a:cxn>
              <a:cxn ang="0">
                <a:pos x="145" y="45"/>
              </a:cxn>
              <a:cxn ang="0">
                <a:pos x="53" y="64"/>
              </a:cxn>
              <a:cxn ang="0">
                <a:pos x="47" y="47"/>
              </a:cxn>
              <a:cxn ang="0">
                <a:pos x="47" y="36"/>
              </a:cxn>
              <a:cxn ang="0">
                <a:pos x="53" y="28"/>
              </a:cxn>
              <a:cxn ang="0">
                <a:pos x="67" y="25"/>
              </a:cxn>
              <a:cxn ang="0">
                <a:pos x="75" y="25"/>
              </a:cxn>
              <a:cxn ang="0">
                <a:pos x="81" y="28"/>
              </a:cxn>
              <a:cxn ang="0">
                <a:pos x="87" y="47"/>
              </a:cxn>
              <a:cxn ang="0">
                <a:pos x="53" y="47"/>
              </a:cxn>
              <a:cxn ang="0">
                <a:pos x="59" y="64"/>
              </a:cxn>
              <a:cxn ang="0">
                <a:pos x="67" y="67"/>
              </a:cxn>
              <a:cxn ang="0">
                <a:pos x="75" y="64"/>
              </a:cxn>
              <a:cxn ang="0">
                <a:pos x="87" y="58"/>
              </a:cxn>
              <a:cxn ang="0">
                <a:pos x="81" y="67"/>
              </a:cxn>
              <a:cxn ang="0">
                <a:pos x="75" y="70"/>
              </a:cxn>
              <a:cxn ang="0">
                <a:pos x="67" y="70"/>
              </a:cxn>
              <a:cxn ang="0">
                <a:pos x="53" y="64"/>
              </a:cxn>
              <a:cxn ang="0">
                <a:pos x="78" y="45"/>
              </a:cxn>
              <a:cxn ang="0">
                <a:pos x="78" y="36"/>
              </a:cxn>
              <a:cxn ang="0">
                <a:pos x="73" y="28"/>
              </a:cxn>
              <a:cxn ang="0">
                <a:pos x="67" y="28"/>
              </a:cxn>
              <a:cxn ang="0">
                <a:pos x="59" y="31"/>
              </a:cxn>
              <a:cxn ang="0">
                <a:pos x="53" y="45"/>
              </a:cxn>
              <a:cxn ang="0">
                <a:pos x="190" y="9"/>
              </a:cxn>
              <a:cxn ang="0">
                <a:pos x="199" y="70"/>
              </a:cxn>
              <a:cxn ang="0">
                <a:pos x="109" y="70"/>
              </a:cxn>
              <a:cxn ang="0">
                <a:pos x="101" y="25"/>
              </a:cxn>
              <a:cxn ang="0">
                <a:pos x="106" y="45"/>
              </a:cxn>
              <a:cxn ang="0">
                <a:pos x="112" y="67"/>
              </a:cxn>
              <a:cxn ang="0">
                <a:pos x="120" y="45"/>
              </a:cxn>
              <a:cxn ang="0">
                <a:pos x="134" y="25"/>
              </a:cxn>
              <a:cxn ang="0">
                <a:pos x="109" y="70"/>
              </a:cxn>
              <a:cxn ang="0">
                <a:pos x="0" y="0"/>
              </a:cxn>
              <a:cxn ang="0">
                <a:pos x="8" y="64"/>
              </a:cxn>
              <a:cxn ang="0">
                <a:pos x="39" y="70"/>
              </a:cxn>
            </a:cxnLst>
            <a:rect l="0" t="0" r="r" b="b"/>
            <a:pathLst>
              <a:path w="199" h="70">
                <a:moveTo>
                  <a:pt x="145" y="64"/>
                </a:moveTo>
                <a:lnTo>
                  <a:pt x="145" y="64"/>
                </a:lnTo>
                <a:lnTo>
                  <a:pt x="140" y="58"/>
                </a:lnTo>
                <a:lnTo>
                  <a:pt x="140" y="47"/>
                </a:lnTo>
                <a:lnTo>
                  <a:pt x="140" y="47"/>
                </a:lnTo>
                <a:lnTo>
                  <a:pt x="140" y="36"/>
                </a:lnTo>
                <a:lnTo>
                  <a:pt x="145" y="28"/>
                </a:lnTo>
                <a:lnTo>
                  <a:pt x="145" y="28"/>
                </a:lnTo>
                <a:lnTo>
                  <a:pt x="151" y="25"/>
                </a:lnTo>
                <a:lnTo>
                  <a:pt x="159" y="25"/>
                </a:lnTo>
                <a:lnTo>
                  <a:pt x="159" y="25"/>
                </a:lnTo>
                <a:lnTo>
                  <a:pt x="168" y="25"/>
                </a:lnTo>
                <a:lnTo>
                  <a:pt x="173" y="28"/>
                </a:lnTo>
                <a:lnTo>
                  <a:pt x="173" y="28"/>
                </a:lnTo>
                <a:lnTo>
                  <a:pt x="179" y="36"/>
                </a:lnTo>
                <a:lnTo>
                  <a:pt x="179" y="47"/>
                </a:lnTo>
                <a:lnTo>
                  <a:pt x="145" y="47"/>
                </a:lnTo>
                <a:lnTo>
                  <a:pt x="145" y="47"/>
                </a:lnTo>
                <a:lnTo>
                  <a:pt x="148" y="58"/>
                </a:lnTo>
                <a:lnTo>
                  <a:pt x="151" y="64"/>
                </a:lnTo>
                <a:lnTo>
                  <a:pt x="154" y="67"/>
                </a:lnTo>
                <a:lnTo>
                  <a:pt x="159" y="67"/>
                </a:lnTo>
                <a:lnTo>
                  <a:pt x="159" y="67"/>
                </a:lnTo>
                <a:lnTo>
                  <a:pt x="168" y="64"/>
                </a:lnTo>
                <a:lnTo>
                  <a:pt x="173" y="58"/>
                </a:lnTo>
                <a:lnTo>
                  <a:pt x="179" y="58"/>
                </a:lnTo>
                <a:lnTo>
                  <a:pt x="179" y="58"/>
                </a:lnTo>
                <a:lnTo>
                  <a:pt x="173" y="67"/>
                </a:lnTo>
                <a:lnTo>
                  <a:pt x="173" y="67"/>
                </a:lnTo>
                <a:lnTo>
                  <a:pt x="168" y="70"/>
                </a:lnTo>
                <a:lnTo>
                  <a:pt x="159" y="70"/>
                </a:lnTo>
                <a:lnTo>
                  <a:pt x="159" y="70"/>
                </a:lnTo>
                <a:lnTo>
                  <a:pt x="151" y="70"/>
                </a:lnTo>
                <a:lnTo>
                  <a:pt x="145" y="64"/>
                </a:lnTo>
                <a:close/>
                <a:moveTo>
                  <a:pt x="145" y="45"/>
                </a:moveTo>
                <a:lnTo>
                  <a:pt x="173" y="45"/>
                </a:lnTo>
                <a:lnTo>
                  <a:pt x="173" y="45"/>
                </a:lnTo>
                <a:lnTo>
                  <a:pt x="171" y="36"/>
                </a:lnTo>
                <a:lnTo>
                  <a:pt x="168" y="31"/>
                </a:lnTo>
                <a:lnTo>
                  <a:pt x="165" y="28"/>
                </a:lnTo>
                <a:lnTo>
                  <a:pt x="159" y="28"/>
                </a:lnTo>
                <a:lnTo>
                  <a:pt x="159" y="28"/>
                </a:lnTo>
                <a:lnTo>
                  <a:pt x="154" y="28"/>
                </a:lnTo>
                <a:lnTo>
                  <a:pt x="151" y="31"/>
                </a:lnTo>
                <a:lnTo>
                  <a:pt x="148" y="36"/>
                </a:lnTo>
                <a:lnTo>
                  <a:pt x="145" y="45"/>
                </a:lnTo>
                <a:close/>
                <a:moveTo>
                  <a:pt x="53" y="64"/>
                </a:moveTo>
                <a:lnTo>
                  <a:pt x="53" y="64"/>
                </a:lnTo>
                <a:lnTo>
                  <a:pt x="47" y="58"/>
                </a:lnTo>
                <a:lnTo>
                  <a:pt x="47" y="47"/>
                </a:lnTo>
                <a:lnTo>
                  <a:pt x="47" y="47"/>
                </a:lnTo>
                <a:lnTo>
                  <a:pt x="47" y="36"/>
                </a:lnTo>
                <a:lnTo>
                  <a:pt x="53" y="28"/>
                </a:lnTo>
                <a:lnTo>
                  <a:pt x="53" y="28"/>
                </a:lnTo>
                <a:lnTo>
                  <a:pt x="59" y="25"/>
                </a:lnTo>
                <a:lnTo>
                  <a:pt x="67" y="25"/>
                </a:lnTo>
                <a:lnTo>
                  <a:pt x="67" y="25"/>
                </a:lnTo>
                <a:lnTo>
                  <a:pt x="75" y="25"/>
                </a:lnTo>
                <a:lnTo>
                  <a:pt x="81" y="28"/>
                </a:lnTo>
                <a:lnTo>
                  <a:pt x="81" y="28"/>
                </a:lnTo>
                <a:lnTo>
                  <a:pt x="87" y="36"/>
                </a:lnTo>
                <a:lnTo>
                  <a:pt x="87" y="47"/>
                </a:lnTo>
                <a:lnTo>
                  <a:pt x="53" y="47"/>
                </a:lnTo>
                <a:lnTo>
                  <a:pt x="53" y="47"/>
                </a:lnTo>
                <a:lnTo>
                  <a:pt x="56" y="58"/>
                </a:lnTo>
                <a:lnTo>
                  <a:pt x="59" y="64"/>
                </a:lnTo>
                <a:lnTo>
                  <a:pt x="61" y="67"/>
                </a:lnTo>
                <a:lnTo>
                  <a:pt x="67" y="67"/>
                </a:lnTo>
                <a:lnTo>
                  <a:pt x="67" y="67"/>
                </a:lnTo>
                <a:lnTo>
                  <a:pt x="75" y="64"/>
                </a:lnTo>
                <a:lnTo>
                  <a:pt x="78" y="58"/>
                </a:lnTo>
                <a:lnTo>
                  <a:pt x="87" y="58"/>
                </a:lnTo>
                <a:lnTo>
                  <a:pt x="87" y="58"/>
                </a:lnTo>
                <a:lnTo>
                  <a:pt x="81" y="67"/>
                </a:lnTo>
                <a:lnTo>
                  <a:pt x="81" y="67"/>
                </a:lnTo>
                <a:lnTo>
                  <a:pt x="75" y="70"/>
                </a:lnTo>
                <a:lnTo>
                  <a:pt x="67" y="70"/>
                </a:lnTo>
                <a:lnTo>
                  <a:pt x="67" y="70"/>
                </a:lnTo>
                <a:lnTo>
                  <a:pt x="59" y="70"/>
                </a:lnTo>
                <a:lnTo>
                  <a:pt x="53" y="64"/>
                </a:lnTo>
                <a:close/>
                <a:moveTo>
                  <a:pt x="53" y="45"/>
                </a:moveTo>
                <a:lnTo>
                  <a:pt x="78" y="45"/>
                </a:lnTo>
                <a:lnTo>
                  <a:pt x="78" y="45"/>
                </a:lnTo>
                <a:lnTo>
                  <a:pt x="78" y="36"/>
                </a:lnTo>
                <a:lnTo>
                  <a:pt x="75" y="31"/>
                </a:lnTo>
                <a:lnTo>
                  <a:pt x="73" y="28"/>
                </a:lnTo>
                <a:lnTo>
                  <a:pt x="67" y="28"/>
                </a:lnTo>
                <a:lnTo>
                  <a:pt x="67" y="28"/>
                </a:lnTo>
                <a:lnTo>
                  <a:pt x="61" y="28"/>
                </a:lnTo>
                <a:lnTo>
                  <a:pt x="59" y="31"/>
                </a:lnTo>
                <a:lnTo>
                  <a:pt x="56" y="36"/>
                </a:lnTo>
                <a:lnTo>
                  <a:pt x="53" y="45"/>
                </a:lnTo>
                <a:close/>
                <a:moveTo>
                  <a:pt x="190" y="70"/>
                </a:moveTo>
                <a:lnTo>
                  <a:pt x="190" y="9"/>
                </a:lnTo>
                <a:lnTo>
                  <a:pt x="199" y="9"/>
                </a:lnTo>
                <a:lnTo>
                  <a:pt x="199" y="70"/>
                </a:lnTo>
                <a:lnTo>
                  <a:pt x="190" y="70"/>
                </a:lnTo>
                <a:close/>
                <a:moveTo>
                  <a:pt x="109" y="70"/>
                </a:moveTo>
                <a:lnTo>
                  <a:pt x="92" y="25"/>
                </a:lnTo>
                <a:lnTo>
                  <a:pt x="101" y="25"/>
                </a:lnTo>
                <a:lnTo>
                  <a:pt x="106" y="45"/>
                </a:lnTo>
                <a:lnTo>
                  <a:pt x="106" y="45"/>
                </a:lnTo>
                <a:lnTo>
                  <a:pt x="112" y="67"/>
                </a:lnTo>
                <a:lnTo>
                  <a:pt x="112" y="67"/>
                </a:lnTo>
                <a:lnTo>
                  <a:pt x="112" y="67"/>
                </a:lnTo>
                <a:lnTo>
                  <a:pt x="120" y="45"/>
                </a:lnTo>
                <a:lnTo>
                  <a:pt x="126" y="25"/>
                </a:lnTo>
                <a:lnTo>
                  <a:pt x="134" y="25"/>
                </a:lnTo>
                <a:lnTo>
                  <a:pt x="117" y="70"/>
                </a:lnTo>
                <a:lnTo>
                  <a:pt x="109" y="70"/>
                </a:lnTo>
                <a:close/>
                <a:moveTo>
                  <a:pt x="0" y="70"/>
                </a:moveTo>
                <a:lnTo>
                  <a:pt x="0" y="0"/>
                </a:lnTo>
                <a:lnTo>
                  <a:pt x="8" y="0"/>
                </a:lnTo>
                <a:lnTo>
                  <a:pt x="8" y="64"/>
                </a:lnTo>
                <a:lnTo>
                  <a:pt x="39" y="64"/>
                </a:lnTo>
                <a:lnTo>
                  <a:pt x="39" y="70"/>
                </a:lnTo>
                <a:lnTo>
                  <a:pt x="0" y="7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8" name="Freeform 1786"/>
          <p:cNvSpPr>
            <a:spLocks/>
          </p:cNvSpPr>
          <p:nvPr/>
        </p:nvSpPr>
        <p:spPr bwMode="auto">
          <a:xfrm>
            <a:off x="6870675" y="3742031"/>
            <a:ext cx="60126" cy="65300"/>
          </a:xfrm>
          <a:custGeom>
            <a:avLst/>
            <a:gdLst/>
            <a:ahLst/>
            <a:cxnLst>
              <a:cxn ang="0">
                <a:pos x="5" y="39"/>
              </a:cxn>
              <a:cxn ang="0">
                <a:pos x="5" y="39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5" y="3"/>
              </a:cxn>
              <a:cxn ang="0">
                <a:pos x="5" y="3"/>
              </a:cxn>
              <a:cxn ang="0">
                <a:pos x="11" y="0"/>
              </a:cxn>
              <a:cxn ang="0">
                <a:pos x="19" y="0"/>
              </a:cxn>
              <a:cxn ang="0">
                <a:pos x="19" y="0"/>
              </a:cxn>
              <a:cxn ang="0">
                <a:pos x="28" y="0"/>
              </a:cxn>
              <a:cxn ang="0">
                <a:pos x="33" y="3"/>
              </a:cxn>
              <a:cxn ang="0">
                <a:pos x="33" y="3"/>
              </a:cxn>
              <a:cxn ang="0">
                <a:pos x="39" y="11"/>
              </a:cxn>
              <a:cxn ang="0">
                <a:pos x="39" y="22"/>
              </a:cxn>
              <a:cxn ang="0">
                <a:pos x="5" y="22"/>
              </a:cxn>
              <a:cxn ang="0">
                <a:pos x="5" y="22"/>
              </a:cxn>
              <a:cxn ang="0">
                <a:pos x="8" y="33"/>
              </a:cxn>
              <a:cxn ang="0">
                <a:pos x="11" y="39"/>
              </a:cxn>
              <a:cxn ang="0">
                <a:pos x="14" y="42"/>
              </a:cxn>
              <a:cxn ang="0">
                <a:pos x="19" y="42"/>
              </a:cxn>
              <a:cxn ang="0">
                <a:pos x="19" y="42"/>
              </a:cxn>
              <a:cxn ang="0">
                <a:pos x="28" y="39"/>
              </a:cxn>
              <a:cxn ang="0">
                <a:pos x="33" y="33"/>
              </a:cxn>
              <a:cxn ang="0">
                <a:pos x="39" y="33"/>
              </a:cxn>
              <a:cxn ang="0">
                <a:pos x="39" y="33"/>
              </a:cxn>
              <a:cxn ang="0">
                <a:pos x="33" y="42"/>
              </a:cxn>
              <a:cxn ang="0">
                <a:pos x="33" y="42"/>
              </a:cxn>
              <a:cxn ang="0">
                <a:pos x="28" y="45"/>
              </a:cxn>
              <a:cxn ang="0">
                <a:pos x="19" y="45"/>
              </a:cxn>
              <a:cxn ang="0">
                <a:pos x="19" y="45"/>
              </a:cxn>
              <a:cxn ang="0">
                <a:pos x="11" y="45"/>
              </a:cxn>
              <a:cxn ang="0">
                <a:pos x="5" y="39"/>
              </a:cxn>
            </a:cxnLst>
            <a:rect l="0" t="0" r="r" b="b"/>
            <a:pathLst>
              <a:path w="39" h="45">
                <a:moveTo>
                  <a:pt x="5" y="39"/>
                </a:moveTo>
                <a:lnTo>
                  <a:pt x="5" y="39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5" y="3"/>
                </a:lnTo>
                <a:lnTo>
                  <a:pt x="5" y="3"/>
                </a:lnTo>
                <a:lnTo>
                  <a:pt x="11" y="0"/>
                </a:lnTo>
                <a:lnTo>
                  <a:pt x="19" y="0"/>
                </a:lnTo>
                <a:lnTo>
                  <a:pt x="19" y="0"/>
                </a:lnTo>
                <a:lnTo>
                  <a:pt x="28" y="0"/>
                </a:lnTo>
                <a:lnTo>
                  <a:pt x="33" y="3"/>
                </a:lnTo>
                <a:lnTo>
                  <a:pt x="33" y="3"/>
                </a:lnTo>
                <a:lnTo>
                  <a:pt x="39" y="11"/>
                </a:lnTo>
                <a:lnTo>
                  <a:pt x="39" y="22"/>
                </a:lnTo>
                <a:lnTo>
                  <a:pt x="5" y="22"/>
                </a:lnTo>
                <a:lnTo>
                  <a:pt x="5" y="22"/>
                </a:lnTo>
                <a:lnTo>
                  <a:pt x="8" y="33"/>
                </a:lnTo>
                <a:lnTo>
                  <a:pt x="11" y="39"/>
                </a:lnTo>
                <a:lnTo>
                  <a:pt x="14" y="42"/>
                </a:lnTo>
                <a:lnTo>
                  <a:pt x="19" y="42"/>
                </a:lnTo>
                <a:lnTo>
                  <a:pt x="19" y="42"/>
                </a:lnTo>
                <a:lnTo>
                  <a:pt x="28" y="39"/>
                </a:lnTo>
                <a:lnTo>
                  <a:pt x="33" y="33"/>
                </a:lnTo>
                <a:lnTo>
                  <a:pt x="39" y="33"/>
                </a:lnTo>
                <a:lnTo>
                  <a:pt x="39" y="33"/>
                </a:lnTo>
                <a:lnTo>
                  <a:pt x="33" y="42"/>
                </a:lnTo>
                <a:lnTo>
                  <a:pt x="33" y="42"/>
                </a:lnTo>
                <a:lnTo>
                  <a:pt x="28" y="45"/>
                </a:lnTo>
                <a:lnTo>
                  <a:pt x="19" y="45"/>
                </a:lnTo>
                <a:lnTo>
                  <a:pt x="19" y="45"/>
                </a:lnTo>
                <a:lnTo>
                  <a:pt x="11" y="45"/>
                </a:lnTo>
                <a:lnTo>
                  <a:pt x="5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" name="Freeform 1787"/>
          <p:cNvSpPr>
            <a:spLocks/>
          </p:cNvSpPr>
          <p:nvPr/>
        </p:nvSpPr>
        <p:spPr bwMode="auto">
          <a:xfrm>
            <a:off x="6878384" y="3746385"/>
            <a:ext cx="43168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8" y="17"/>
              </a:cxn>
              <a:cxn ang="0">
                <a:pos x="28" y="17"/>
              </a:cxn>
              <a:cxn ang="0">
                <a:pos x="26" y="8"/>
              </a:cxn>
              <a:cxn ang="0">
                <a:pos x="23" y="3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9" y="0"/>
              </a:cxn>
              <a:cxn ang="0">
                <a:pos x="6" y="3"/>
              </a:cxn>
              <a:cxn ang="0">
                <a:pos x="3" y="8"/>
              </a:cxn>
              <a:cxn ang="0">
                <a:pos x="0" y="17"/>
              </a:cxn>
            </a:cxnLst>
            <a:rect l="0" t="0" r="r" b="b"/>
            <a:pathLst>
              <a:path w="28" h="17">
                <a:moveTo>
                  <a:pt x="0" y="17"/>
                </a:moveTo>
                <a:lnTo>
                  <a:pt x="28" y="17"/>
                </a:lnTo>
                <a:lnTo>
                  <a:pt x="28" y="17"/>
                </a:lnTo>
                <a:lnTo>
                  <a:pt x="26" y="8"/>
                </a:lnTo>
                <a:lnTo>
                  <a:pt x="23" y="3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9" y="0"/>
                </a:lnTo>
                <a:lnTo>
                  <a:pt x="6" y="3"/>
                </a:lnTo>
                <a:lnTo>
                  <a:pt x="3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" name="Freeform 1788"/>
          <p:cNvSpPr>
            <a:spLocks/>
          </p:cNvSpPr>
          <p:nvPr/>
        </p:nvSpPr>
        <p:spPr bwMode="auto">
          <a:xfrm>
            <a:off x="6727297" y="3742031"/>
            <a:ext cx="61668" cy="65300"/>
          </a:xfrm>
          <a:custGeom>
            <a:avLst/>
            <a:gdLst/>
            <a:ahLst/>
            <a:cxnLst>
              <a:cxn ang="0">
                <a:pos x="6" y="39"/>
              </a:cxn>
              <a:cxn ang="0">
                <a:pos x="6" y="39"/>
              </a:cxn>
              <a:cxn ang="0">
                <a:pos x="0" y="33"/>
              </a:cxn>
              <a:cxn ang="0">
                <a:pos x="0" y="22"/>
              </a:cxn>
              <a:cxn ang="0">
                <a:pos x="0" y="22"/>
              </a:cxn>
              <a:cxn ang="0">
                <a:pos x="0" y="11"/>
              </a:cxn>
              <a:cxn ang="0">
                <a:pos x="6" y="3"/>
              </a:cxn>
              <a:cxn ang="0">
                <a:pos x="6" y="3"/>
              </a:cxn>
              <a:cxn ang="0">
                <a:pos x="12" y="0"/>
              </a:cxn>
              <a:cxn ang="0">
                <a:pos x="20" y="0"/>
              </a:cxn>
              <a:cxn ang="0">
                <a:pos x="20" y="0"/>
              </a:cxn>
              <a:cxn ang="0">
                <a:pos x="28" y="0"/>
              </a:cxn>
              <a:cxn ang="0">
                <a:pos x="34" y="3"/>
              </a:cxn>
              <a:cxn ang="0">
                <a:pos x="34" y="3"/>
              </a:cxn>
              <a:cxn ang="0">
                <a:pos x="40" y="11"/>
              </a:cxn>
              <a:cxn ang="0">
                <a:pos x="40" y="22"/>
              </a:cxn>
              <a:cxn ang="0">
                <a:pos x="6" y="22"/>
              </a:cxn>
              <a:cxn ang="0">
                <a:pos x="6" y="22"/>
              </a:cxn>
              <a:cxn ang="0">
                <a:pos x="9" y="33"/>
              </a:cxn>
              <a:cxn ang="0">
                <a:pos x="12" y="39"/>
              </a:cxn>
              <a:cxn ang="0">
                <a:pos x="14" y="42"/>
              </a:cxn>
              <a:cxn ang="0">
                <a:pos x="20" y="42"/>
              </a:cxn>
              <a:cxn ang="0">
                <a:pos x="20" y="42"/>
              </a:cxn>
              <a:cxn ang="0">
                <a:pos x="28" y="39"/>
              </a:cxn>
              <a:cxn ang="0">
                <a:pos x="31" y="33"/>
              </a:cxn>
              <a:cxn ang="0">
                <a:pos x="40" y="33"/>
              </a:cxn>
              <a:cxn ang="0">
                <a:pos x="40" y="33"/>
              </a:cxn>
              <a:cxn ang="0">
                <a:pos x="34" y="42"/>
              </a:cxn>
              <a:cxn ang="0">
                <a:pos x="34" y="42"/>
              </a:cxn>
              <a:cxn ang="0">
                <a:pos x="28" y="45"/>
              </a:cxn>
              <a:cxn ang="0">
                <a:pos x="20" y="45"/>
              </a:cxn>
              <a:cxn ang="0">
                <a:pos x="20" y="45"/>
              </a:cxn>
              <a:cxn ang="0">
                <a:pos x="12" y="45"/>
              </a:cxn>
              <a:cxn ang="0">
                <a:pos x="6" y="39"/>
              </a:cxn>
            </a:cxnLst>
            <a:rect l="0" t="0" r="r" b="b"/>
            <a:pathLst>
              <a:path w="40" h="45">
                <a:moveTo>
                  <a:pt x="6" y="39"/>
                </a:moveTo>
                <a:lnTo>
                  <a:pt x="6" y="39"/>
                </a:lnTo>
                <a:lnTo>
                  <a:pt x="0" y="33"/>
                </a:lnTo>
                <a:lnTo>
                  <a:pt x="0" y="22"/>
                </a:lnTo>
                <a:lnTo>
                  <a:pt x="0" y="22"/>
                </a:lnTo>
                <a:lnTo>
                  <a:pt x="0" y="11"/>
                </a:lnTo>
                <a:lnTo>
                  <a:pt x="6" y="3"/>
                </a:lnTo>
                <a:lnTo>
                  <a:pt x="6" y="3"/>
                </a:lnTo>
                <a:lnTo>
                  <a:pt x="12" y="0"/>
                </a:lnTo>
                <a:lnTo>
                  <a:pt x="20" y="0"/>
                </a:lnTo>
                <a:lnTo>
                  <a:pt x="20" y="0"/>
                </a:lnTo>
                <a:lnTo>
                  <a:pt x="28" y="0"/>
                </a:lnTo>
                <a:lnTo>
                  <a:pt x="34" y="3"/>
                </a:lnTo>
                <a:lnTo>
                  <a:pt x="34" y="3"/>
                </a:lnTo>
                <a:lnTo>
                  <a:pt x="40" y="11"/>
                </a:lnTo>
                <a:lnTo>
                  <a:pt x="40" y="22"/>
                </a:lnTo>
                <a:lnTo>
                  <a:pt x="6" y="22"/>
                </a:lnTo>
                <a:lnTo>
                  <a:pt x="6" y="22"/>
                </a:lnTo>
                <a:lnTo>
                  <a:pt x="9" y="33"/>
                </a:lnTo>
                <a:lnTo>
                  <a:pt x="12" y="39"/>
                </a:lnTo>
                <a:lnTo>
                  <a:pt x="14" y="42"/>
                </a:lnTo>
                <a:lnTo>
                  <a:pt x="20" y="42"/>
                </a:lnTo>
                <a:lnTo>
                  <a:pt x="20" y="42"/>
                </a:lnTo>
                <a:lnTo>
                  <a:pt x="28" y="39"/>
                </a:lnTo>
                <a:lnTo>
                  <a:pt x="31" y="33"/>
                </a:lnTo>
                <a:lnTo>
                  <a:pt x="40" y="33"/>
                </a:lnTo>
                <a:lnTo>
                  <a:pt x="40" y="33"/>
                </a:lnTo>
                <a:lnTo>
                  <a:pt x="34" y="42"/>
                </a:lnTo>
                <a:lnTo>
                  <a:pt x="34" y="42"/>
                </a:lnTo>
                <a:lnTo>
                  <a:pt x="28" y="45"/>
                </a:lnTo>
                <a:lnTo>
                  <a:pt x="20" y="45"/>
                </a:lnTo>
                <a:lnTo>
                  <a:pt x="20" y="45"/>
                </a:lnTo>
                <a:lnTo>
                  <a:pt x="12" y="45"/>
                </a:lnTo>
                <a:lnTo>
                  <a:pt x="6" y="3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" name="Freeform 1789"/>
          <p:cNvSpPr>
            <a:spLocks/>
          </p:cNvSpPr>
          <p:nvPr/>
        </p:nvSpPr>
        <p:spPr bwMode="auto">
          <a:xfrm>
            <a:off x="6736547" y="3746385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8"/>
              </a:cxn>
              <a:cxn ang="0">
                <a:pos x="22" y="3"/>
              </a:cxn>
              <a:cxn ang="0">
                <a:pos x="20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6" y="3"/>
              </a:cxn>
              <a:cxn ang="0">
                <a:pos x="3" y="8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8"/>
                </a:lnTo>
                <a:lnTo>
                  <a:pt x="22" y="3"/>
                </a:lnTo>
                <a:lnTo>
                  <a:pt x="20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6" y="3"/>
                </a:lnTo>
                <a:lnTo>
                  <a:pt x="3" y="8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" name="Rectangle 1790"/>
          <p:cNvSpPr>
            <a:spLocks noChangeArrowheads="1"/>
          </p:cNvSpPr>
          <p:nvPr/>
        </p:nvSpPr>
        <p:spPr bwMode="auto">
          <a:xfrm>
            <a:off x="6947760" y="3718814"/>
            <a:ext cx="13875" cy="8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" name="Freeform 1791"/>
          <p:cNvSpPr>
            <a:spLocks/>
          </p:cNvSpPr>
          <p:nvPr/>
        </p:nvSpPr>
        <p:spPr bwMode="auto">
          <a:xfrm>
            <a:off x="6796673" y="3742031"/>
            <a:ext cx="64751" cy="65300"/>
          </a:xfrm>
          <a:custGeom>
            <a:avLst/>
            <a:gdLst/>
            <a:ahLst/>
            <a:cxnLst>
              <a:cxn ang="0">
                <a:pos x="17" y="45"/>
              </a:cxn>
              <a:cxn ang="0">
                <a:pos x="0" y="0"/>
              </a:cxn>
              <a:cxn ang="0">
                <a:pos x="9" y="0"/>
              </a:cxn>
              <a:cxn ang="0">
                <a:pos x="14" y="20"/>
              </a:cxn>
              <a:cxn ang="0">
                <a:pos x="14" y="20"/>
              </a:cxn>
              <a:cxn ang="0">
                <a:pos x="20" y="42"/>
              </a:cxn>
              <a:cxn ang="0">
                <a:pos x="20" y="42"/>
              </a:cxn>
              <a:cxn ang="0">
                <a:pos x="20" y="42"/>
              </a:cxn>
              <a:cxn ang="0">
                <a:pos x="28" y="20"/>
              </a:cxn>
              <a:cxn ang="0">
                <a:pos x="34" y="0"/>
              </a:cxn>
              <a:cxn ang="0">
                <a:pos x="42" y="0"/>
              </a:cxn>
              <a:cxn ang="0">
                <a:pos x="25" y="45"/>
              </a:cxn>
              <a:cxn ang="0">
                <a:pos x="17" y="45"/>
              </a:cxn>
            </a:cxnLst>
            <a:rect l="0" t="0" r="r" b="b"/>
            <a:pathLst>
              <a:path w="42" h="45">
                <a:moveTo>
                  <a:pt x="17" y="45"/>
                </a:moveTo>
                <a:lnTo>
                  <a:pt x="0" y="0"/>
                </a:lnTo>
                <a:lnTo>
                  <a:pt x="9" y="0"/>
                </a:lnTo>
                <a:lnTo>
                  <a:pt x="14" y="20"/>
                </a:lnTo>
                <a:lnTo>
                  <a:pt x="14" y="20"/>
                </a:lnTo>
                <a:lnTo>
                  <a:pt x="20" y="42"/>
                </a:lnTo>
                <a:lnTo>
                  <a:pt x="20" y="42"/>
                </a:lnTo>
                <a:lnTo>
                  <a:pt x="20" y="42"/>
                </a:lnTo>
                <a:lnTo>
                  <a:pt x="28" y="20"/>
                </a:lnTo>
                <a:lnTo>
                  <a:pt x="34" y="0"/>
                </a:lnTo>
                <a:lnTo>
                  <a:pt x="42" y="0"/>
                </a:lnTo>
                <a:lnTo>
                  <a:pt x="25" y="45"/>
                </a:lnTo>
                <a:lnTo>
                  <a:pt x="17" y="4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" name="Freeform 1792"/>
          <p:cNvSpPr>
            <a:spLocks/>
          </p:cNvSpPr>
          <p:nvPr/>
        </p:nvSpPr>
        <p:spPr bwMode="auto">
          <a:xfrm>
            <a:off x="6654837" y="3705754"/>
            <a:ext cx="60126" cy="10157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0"/>
              </a:cxn>
              <a:cxn ang="0">
                <a:pos x="8" y="0"/>
              </a:cxn>
              <a:cxn ang="0">
                <a:pos x="8" y="64"/>
              </a:cxn>
              <a:cxn ang="0">
                <a:pos x="39" y="64"/>
              </a:cxn>
              <a:cxn ang="0">
                <a:pos x="39" y="70"/>
              </a:cxn>
              <a:cxn ang="0">
                <a:pos x="0" y="70"/>
              </a:cxn>
            </a:cxnLst>
            <a:rect l="0" t="0" r="r" b="b"/>
            <a:pathLst>
              <a:path w="39" h="70">
                <a:moveTo>
                  <a:pt x="0" y="70"/>
                </a:moveTo>
                <a:lnTo>
                  <a:pt x="0" y="0"/>
                </a:lnTo>
                <a:lnTo>
                  <a:pt x="8" y="0"/>
                </a:lnTo>
                <a:lnTo>
                  <a:pt x="8" y="64"/>
                </a:lnTo>
                <a:lnTo>
                  <a:pt x="39" y="64"/>
                </a:lnTo>
                <a:lnTo>
                  <a:pt x="39" y="70"/>
                </a:lnTo>
                <a:lnTo>
                  <a:pt x="0" y="7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" name="Freeform 1793"/>
          <p:cNvSpPr>
            <a:spLocks noEditPoints="1"/>
          </p:cNvSpPr>
          <p:nvPr/>
        </p:nvSpPr>
        <p:spPr bwMode="auto">
          <a:xfrm>
            <a:off x="4573541" y="4872439"/>
            <a:ext cx="453260" cy="100126"/>
          </a:xfrm>
          <a:custGeom>
            <a:avLst/>
            <a:gdLst/>
            <a:ahLst/>
            <a:cxnLst>
              <a:cxn ang="0">
                <a:pos x="252" y="47"/>
              </a:cxn>
              <a:cxn ang="0">
                <a:pos x="258" y="27"/>
              </a:cxn>
              <a:cxn ang="0">
                <a:pos x="280" y="25"/>
              </a:cxn>
              <a:cxn ang="0">
                <a:pos x="294" y="47"/>
              </a:cxn>
              <a:cxn ang="0">
                <a:pos x="266" y="63"/>
              </a:cxn>
              <a:cxn ang="0">
                <a:pos x="280" y="63"/>
              </a:cxn>
              <a:cxn ang="0">
                <a:pos x="289" y="66"/>
              </a:cxn>
              <a:cxn ang="0">
                <a:pos x="275" y="69"/>
              </a:cxn>
              <a:cxn ang="0">
                <a:pos x="286" y="44"/>
              </a:cxn>
              <a:cxn ang="0">
                <a:pos x="278" y="27"/>
              </a:cxn>
              <a:cxn ang="0">
                <a:pos x="264" y="30"/>
              </a:cxn>
              <a:cxn ang="0">
                <a:pos x="208" y="47"/>
              </a:cxn>
              <a:cxn ang="0">
                <a:pos x="230" y="22"/>
              </a:cxn>
              <a:cxn ang="0">
                <a:pos x="244" y="30"/>
              </a:cxn>
              <a:cxn ang="0">
                <a:pos x="236" y="30"/>
              </a:cxn>
              <a:cxn ang="0">
                <a:pos x="219" y="33"/>
              </a:cxn>
              <a:cxn ang="0">
                <a:pos x="216" y="55"/>
              </a:cxn>
              <a:cxn ang="0">
                <a:pos x="230" y="66"/>
              </a:cxn>
              <a:cxn ang="0">
                <a:pos x="247" y="58"/>
              </a:cxn>
              <a:cxn ang="0">
                <a:pos x="230" y="69"/>
              </a:cxn>
              <a:cxn ang="0">
                <a:pos x="210" y="58"/>
              </a:cxn>
              <a:cxn ang="0">
                <a:pos x="115" y="52"/>
              </a:cxn>
              <a:cxn ang="0">
                <a:pos x="140" y="39"/>
              </a:cxn>
              <a:cxn ang="0">
                <a:pos x="132" y="27"/>
              </a:cxn>
              <a:cxn ang="0">
                <a:pos x="124" y="36"/>
              </a:cxn>
              <a:cxn ang="0">
                <a:pos x="121" y="27"/>
              </a:cxn>
              <a:cxn ang="0">
                <a:pos x="140" y="25"/>
              </a:cxn>
              <a:cxn ang="0">
                <a:pos x="149" y="61"/>
              </a:cxn>
              <a:cxn ang="0">
                <a:pos x="143" y="69"/>
              </a:cxn>
              <a:cxn ang="0">
                <a:pos x="140" y="66"/>
              </a:cxn>
              <a:cxn ang="0">
                <a:pos x="124" y="69"/>
              </a:cxn>
              <a:cxn ang="0">
                <a:pos x="124" y="58"/>
              </a:cxn>
              <a:cxn ang="0">
                <a:pos x="132" y="66"/>
              </a:cxn>
              <a:cxn ang="0">
                <a:pos x="140" y="44"/>
              </a:cxn>
              <a:cxn ang="0">
                <a:pos x="124" y="58"/>
              </a:cxn>
              <a:cxn ang="0">
                <a:pos x="191" y="33"/>
              </a:cxn>
              <a:cxn ang="0">
                <a:pos x="182" y="27"/>
              </a:cxn>
              <a:cxn ang="0">
                <a:pos x="168" y="36"/>
              </a:cxn>
              <a:cxn ang="0">
                <a:pos x="168" y="25"/>
              </a:cxn>
              <a:cxn ang="0">
                <a:pos x="177" y="25"/>
              </a:cxn>
              <a:cxn ang="0">
                <a:pos x="191" y="25"/>
              </a:cxn>
              <a:cxn ang="0">
                <a:pos x="199" y="36"/>
              </a:cxn>
              <a:cxn ang="0">
                <a:pos x="98" y="39"/>
              </a:cxn>
              <a:cxn ang="0">
                <a:pos x="96" y="30"/>
              </a:cxn>
              <a:cxn ang="0">
                <a:pos x="82" y="30"/>
              </a:cxn>
              <a:cxn ang="0">
                <a:pos x="68" y="69"/>
              </a:cxn>
              <a:cxn ang="0">
                <a:pos x="76" y="30"/>
              </a:cxn>
              <a:cxn ang="0">
                <a:pos x="93" y="22"/>
              </a:cxn>
              <a:cxn ang="0">
                <a:pos x="101" y="27"/>
              </a:cxn>
              <a:cxn ang="0">
                <a:pos x="98" y="69"/>
              </a:cxn>
              <a:cxn ang="0">
                <a:pos x="54" y="69"/>
              </a:cxn>
              <a:cxn ang="0">
                <a:pos x="34" y="0"/>
              </a:cxn>
              <a:cxn ang="0">
                <a:pos x="28" y="30"/>
              </a:cxn>
              <a:cxn ang="0">
                <a:pos x="0" y="69"/>
              </a:cxn>
              <a:cxn ang="0">
                <a:pos x="54" y="14"/>
              </a:cxn>
            </a:cxnLst>
            <a:rect l="0" t="0" r="r" b="b"/>
            <a:pathLst>
              <a:path w="294" h="69">
                <a:moveTo>
                  <a:pt x="258" y="63"/>
                </a:moveTo>
                <a:lnTo>
                  <a:pt x="258" y="63"/>
                </a:lnTo>
                <a:lnTo>
                  <a:pt x="255" y="58"/>
                </a:lnTo>
                <a:lnTo>
                  <a:pt x="252" y="47"/>
                </a:lnTo>
                <a:lnTo>
                  <a:pt x="252" y="47"/>
                </a:lnTo>
                <a:lnTo>
                  <a:pt x="255" y="36"/>
                </a:lnTo>
                <a:lnTo>
                  <a:pt x="258" y="27"/>
                </a:lnTo>
                <a:lnTo>
                  <a:pt x="258" y="27"/>
                </a:lnTo>
                <a:lnTo>
                  <a:pt x="266" y="25"/>
                </a:lnTo>
                <a:lnTo>
                  <a:pt x="275" y="22"/>
                </a:lnTo>
                <a:lnTo>
                  <a:pt x="275" y="22"/>
                </a:lnTo>
                <a:lnTo>
                  <a:pt x="280" y="25"/>
                </a:lnTo>
                <a:lnTo>
                  <a:pt x="289" y="27"/>
                </a:lnTo>
                <a:lnTo>
                  <a:pt x="289" y="27"/>
                </a:lnTo>
                <a:lnTo>
                  <a:pt x="292" y="36"/>
                </a:lnTo>
                <a:lnTo>
                  <a:pt x="294" y="47"/>
                </a:lnTo>
                <a:lnTo>
                  <a:pt x="261" y="47"/>
                </a:lnTo>
                <a:lnTo>
                  <a:pt x="261" y="47"/>
                </a:lnTo>
                <a:lnTo>
                  <a:pt x="261" y="55"/>
                </a:lnTo>
                <a:lnTo>
                  <a:pt x="266" y="63"/>
                </a:lnTo>
                <a:lnTo>
                  <a:pt x="269" y="66"/>
                </a:lnTo>
                <a:lnTo>
                  <a:pt x="275" y="66"/>
                </a:lnTo>
                <a:lnTo>
                  <a:pt x="275" y="66"/>
                </a:lnTo>
                <a:lnTo>
                  <a:pt x="280" y="63"/>
                </a:lnTo>
                <a:lnTo>
                  <a:pt x="286" y="58"/>
                </a:lnTo>
                <a:lnTo>
                  <a:pt x="294" y="58"/>
                </a:lnTo>
                <a:lnTo>
                  <a:pt x="294" y="58"/>
                </a:lnTo>
                <a:lnTo>
                  <a:pt x="289" y="66"/>
                </a:lnTo>
                <a:lnTo>
                  <a:pt x="289" y="66"/>
                </a:lnTo>
                <a:lnTo>
                  <a:pt x="283" y="69"/>
                </a:lnTo>
                <a:lnTo>
                  <a:pt x="275" y="69"/>
                </a:lnTo>
                <a:lnTo>
                  <a:pt x="275" y="69"/>
                </a:lnTo>
                <a:lnTo>
                  <a:pt x="266" y="69"/>
                </a:lnTo>
                <a:lnTo>
                  <a:pt x="258" y="63"/>
                </a:lnTo>
                <a:close/>
                <a:moveTo>
                  <a:pt x="261" y="44"/>
                </a:moveTo>
                <a:lnTo>
                  <a:pt x="286" y="44"/>
                </a:lnTo>
                <a:lnTo>
                  <a:pt x="286" y="44"/>
                </a:lnTo>
                <a:lnTo>
                  <a:pt x="286" y="36"/>
                </a:lnTo>
                <a:lnTo>
                  <a:pt x="283" y="30"/>
                </a:lnTo>
                <a:lnTo>
                  <a:pt x="278" y="27"/>
                </a:lnTo>
                <a:lnTo>
                  <a:pt x="275" y="27"/>
                </a:lnTo>
                <a:lnTo>
                  <a:pt x="275" y="27"/>
                </a:lnTo>
                <a:lnTo>
                  <a:pt x="269" y="27"/>
                </a:lnTo>
                <a:lnTo>
                  <a:pt x="264" y="30"/>
                </a:lnTo>
                <a:lnTo>
                  <a:pt x="261" y="36"/>
                </a:lnTo>
                <a:lnTo>
                  <a:pt x="261" y="44"/>
                </a:lnTo>
                <a:close/>
                <a:moveTo>
                  <a:pt x="208" y="47"/>
                </a:moveTo>
                <a:lnTo>
                  <a:pt x="208" y="47"/>
                </a:lnTo>
                <a:lnTo>
                  <a:pt x="210" y="36"/>
                </a:lnTo>
                <a:lnTo>
                  <a:pt x="213" y="27"/>
                </a:lnTo>
                <a:lnTo>
                  <a:pt x="222" y="25"/>
                </a:lnTo>
                <a:lnTo>
                  <a:pt x="230" y="22"/>
                </a:lnTo>
                <a:lnTo>
                  <a:pt x="230" y="22"/>
                </a:lnTo>
                <a:lnTo>
                  <a:pt x="236" y="25"/>
                </a:lnTo>
                <a:lnTo>
                  <a:pt x="241" y="25"/>
                </a:lnTo>
                <a:lnTo>
                  <a:pt x="244" y="30"/>
                </a:lnTo>
                <a:lnTo>
                  <a:pt x="247" y="33"/>
                </a:lnTo>
                <a:lnTo>
                  <a:pt x="238" y="33"/>
                </a:lnTo>
                <a:lnTo>
                  <a:pt x="238" y="33"/>
                </a:lnTo>
                <a:lnTo>
                  <a:pt x="236" y="30"/>
                </a:lnTo>
                <a:lnTo>
                  <a:pt x="230" y="27"/>
                </a:lnTo>
                <a:lnTo>
                  <a:pt x="230" y="27"/>
                </a:lnTo>
                <a:lnTo>
                  <a:pt x="224" y="27"/>
                </a:lnTo>
                <a:lnTo>
                  <a:pt x="219" y="33"/>
                </a:lnTo>
                <a:lnTo>
                  <a:pt x="216" y="39"/>
                </a:lnTo>
                <a:lnTo>
                  <a:pt x="216" y="47"/>
                </a:lnTo>
                <a:lnTo>
                  <a:pt x="216" y="47"/>
                </a:lnTo>
                <a:lnTo>
                  <a:pt x="216" y="55"/>
                </a:lnTo>
                <a:lnTo>
                  <a:pt x="219" y="61"/>
                </a:lnTo>
                <a:lnTo>
                  <a:pt x="224" y="66"/>
                </a:lnTo>
                <a:lnTo>
                  <a:pt x="230" y="66"/>
                </a:lnTo>
                <a:lnTo>
                  <a:pt x="230" y="66"/>
                </a:lnTo>
                <a:lnTo>
                  <a:pt x="236" y="63"/>
                </a:lnTo>
                <a:lnTo>
                  <a:pt x="238" y="58"/>
                </a:lnTo>
                <a:lnTo>
                  <a:pt x="247" y="58"/>
                </a:lnTo>
                <a:lnTo>
                  <a:pt x="247" y="58"/>
                </a:lnTo>
                <a:lnTo>
                  <a:pt x="244" y="63"/>
                </a:lnTo>
                <a:lnTo>
                  <a:pt x="241" y="66"/>
                </a:lnTo>
                <a:lnTo>
                  <a:pt x="236" y="69"/>
                </a:lnTo>
                <a:lnTo>
                  <a:pt x="230" y="69"/>
                </a:lnTo>
                <a:lnTo>
                  <a:pt x="230" y="69"/>
                </a:lnTo>
                <a:lnTo>
                  <a:pt x="222" y="69"/>
                </a:lnTo>
                <a:lnTo>
                  <a:pt x="213" y="63"/>
                </a:lnTo>
                <a:lnTo>
                  <a:pt x="210" y="58"/>
                </a:lnTo>
                <a:lnTo>
                  <a:pt x="208" y="47"/>
                </a:lnTo>
                <a:close/>
                <a:moveTo>
                  <a:pt x="115" y="58"/>
                </a:moveTo>
                <a:lnTo>
                  <a:pt x="115" y="58"/>
                </a:lnTo>
                <a:lnTo>
                  <a:pt x="115" y="52"/>
                </a:lnTo>
                <a:lnTo>
                  <a:pt x="121" y="47"/>
                </a:lnTo>
                <a:lnTo>
                  <a:pt x="129" y="41"/>
                </a:lnTo>
                <a:lnTo>
                  <a:pt x="140" y="39"/>
                </a:lnTo>
                <a:lnTo>
                  <a:pt x="140" y="39"/>
                </a:lnTo>
                <a:lnTo>
                  <a:pt x="140" y="39"/>
                </a:lnTo>
                <a:lnTo>
                  <a:pt x="140" y="30"/>
                </a:lnTo>
                <a:lnTo>
                  <a:pt x="138" y="27"/>
                </a:lnTo>
                <a:lnTo>
                  <a:pt x="132" y="27"/>
                </a:lnTo>
                <a:lnTo>
                  <a:pt x="132" y="27"/>
                </a:lnTo>
                <a:lnTo>
                  <a:pt x="129" y="27"/>
                </a:lnTo>
                <a:lnTo>
                  <a:pt x="126" y="30"/>
                </a:lnTo>
                <a:lnTo>
                  <a:pt x="124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0"/>
                </a:lnTo>
                <a:lnTo>
                  <a:pt x="121" y="27"/>
                </a:lnTo>
                <a:lnTo>
                  <a:pt x="126" y="25"/>
                </a:lnTo>
                <a:lnTo>
                  <a:pt x="132" y="22"/>
                </a:lnTo>
                <a:lnTo>
                  <a:pt x="132" y="22"/>
                </a:lnTo>
                <a:lnTo>
                  <a:pt x="140" y="25"/>
                </a:lnTo>
                <a:lnTo>
                  <a:pt x="146" y="27"/>
                </a:lnTo>
                <a:lnTo>
                  <a:pt x="149" y="33"/>
                </a:lnTo>
                <a:lnTo>
                  <a:pt x="149" y="39"/>
                </a:lnTo>
                <a:lnTo>
                  <a:pt x="149" y="61"/>
                </a:lnTo>
                <a:lnTo>
                  <a:pt x="149" y="61"/>
                </a:lnTo>
                <a:lnTo>
                  <a:pt x="152" y="69"/>
                </a:lnTo>
                <a:lnTo>
                  <a:pt x="152" y="69"/>
                </a:lnTo>
                <a:lnTo>
                  <a:pt x="143" y="69"/>
                </a:lnTo>
                <a:lnTo>
                  <a:pt x="143" y="69"/>
                </a:lnTo>
                <a:lnTo>
                  <a:pt x="143" y="66"/>
                </a:lnTo>
                <a:lnTo>
                  <a:pt x="140" y="66"/>
                </a:lnTo>
                <a:lnTo>
                  <a:pt x="140" y="66"/>
                </a:lnTo>
                <a:lnTo>
                  <a:pt x="138" y="69"/>
                </a:lnTo>
                <a:lnTo>
                  <a:pt x="129" y="69"/>
                </a:lnTo>
                <a:lnTo>
                  <a:pt x="129" y="69"/>
                </a:lnTo>
                <a:lnTo>
                  <a:pt x="124" y="69"/>
                </a:lnTo>
                <a:lnTo>
                  <a:pt x="118" y="66"/>
                </a:lnTo>
                <a:lnTo>
                  <a:pt x="115" y="63"/>
                </a:lnTo>
                <a:lnTo>
                  <a:pt x="115" y="58"/>
                </a:lnTo>
                <a:close/>
                <a:moveTo>
                  <a:pt x="124" y="58"/>
                </a:moveTo>
                <a:lnTo>
                  <a:pt x="124" y="58"/>
                </a:lnTo>
                <a:lnTo>
                  <a:pt x="124" y="63"/>
                </a:lnTo>
                <a:lnTo>
                  <a:pt x="132" y="66"/>
                </a:lnTo>
                <a:lnTo>
                  <a:pt x="132" y="66"/>
                </a:lnTo>
                <a:lnTo>
                  <a:pt x="138" y="63"/>
                </a:lnTo>
                <a:lnTo>
                  <a:pt x="140" y="61"/>
                </a:lnTo>
                <a:lnTo>
                  <a:pt x="140" y="44"/>
                </a:lnTo>
                <a:lnTo>
                  <a:pt x="140" y="44"/>
                </a:lnTo>
                <a:lnTo>
                  <a:pt x="132" y="47"/>
                </a:lnTo>
                <a:lnTo>
                  <a:pt x="126" y="50"/>
                </a:lnTo>
                <a:lnTo>
                  <a:pt x="124" y="52"/>
                </a:lnTo>
                <a:lnTo>
                  <a:pt x="124" y="58"/>
                </a:lnTo>
                <a:close/>
                <a:moveTo>
                  <a:pt x="191" y="69"/>
                </a:moveTo>
                <a:lnTo>
                  <a:pt x="191" y="39"/>
                </a:lnTo>
                <a:lnTo>
                  <a:pt x="191" y="39"/>
                </a:lnTo>
                <a:lnTo>
                  <a:pt x="191" y="33"/>
                </a:lnTo>
                <a:lnTo>
                  <a:pt x="191" y="30"/>
                </a:lnTo>
                <a:lnTo>
                  <a:pt x="191" y="30"/>
                </a:lnTo>
                <a:lnTo>
                  <a:pt x="188" y="27"/>
                </a:lnTo>
                <a:lnTo>
                  <a:pt x="182" y="27"/>
                </a:lnTo>
                <a:lnTo>
                  <a:pt x="182" y="27"/>
                </a:lnTo>
                <a:lnTo>
                  <a:pt x="177" y="30"/>
                </a:lnTo>
                <a:lnTo>
                  <a:pt x="177" y="30"/>
                </a:lnTo>
                <a:lnTo>
                  <a:pt x="168" y="36"/>
                </a:lnTo>
                <a:lnTo>
                  <a:pt x="168" y="69"/>
                </a:lnTo>
                <a:lnTo>
                  <a:pt x="160" y="69"/>
                </a:lnTo>
                <a:lnTo>
                  <a:pt x="160" y="25"/>
                </a:lnTo>
                <a:lnTo>
                  <a:pt x="168" y="25"/>
                </a:lnTo>
                <a:lnTo>
                  <a:pt x="168" y="30"/>
                </a:lnTo>
                <a:lnTo>
                  <a:pt x="168" y="30"/>
                </a:lnTo>
                <a:lnTo>
                  <a:pt x="168" y="30"/>
                </a:lnTo>
                <a:lnTo>
                  <a:pt x="177" y="25"/>
                </a:lnTo>
                <a:lnTo>
                  <a:pt x="177" y="25"/>
                </a:lnTo>
                <a:lnTo>
                  <a:pt x="185" y="22"/>
                </a:lnTo>
                <a:lnTo>
                  <a:pt x="185" y="22"/>
                </a:lnTo>
                <a:lnTo>
                  <a:pt x="191" y="25"/>
                </a:lnTo>
                <a:lnTo>
                  <a:pt x="196" y="27"/>
                </a:lnTo>
                <a:lnTo>
                  <a:pt x="196" y="27"/>
                </a:lnTo>
                <a:lnTo>
                  <a:pt x="199" y="30"/>
                </a:lnTo>
                <a:lnTo>
                  <a:pt x="199" y="36"/>
                </a:lnTo>
                <a:lnTo>
                  <a:pt x="199" y="69"/>
                </a:lnTo>
                <a:lnTo>
                  <a:pt x="191" y="69"/>
                </a:lnTo>
                <a:close/>
                <a:moveTo>
                  <a:pt x="98" y="69"/>
                </a:moveTo>
                <a:lnTo>
                  <a:pt x="98" y="39"/>
                </a:lnTo>
                <a:lnTo>
                  <a:pt x="98" y="39"/>
                </a:lnTo>
                <a:lnTo>
                  <a:pt x="98" y="33"/>
                </a:lnTo>
                <a:lnTo>
                  <a:pt x="96" y="30"/>
                </a:lnTo>
                <a:lnTo>
                  <a:pt x="96" y="30"/>
                </a:lnTo>
                <a:lnTo>
                  <a:pt x="93" y="27"/>
                </a:lnTo>
                <a:lnTo>
                  <a:pt x="90" y="27"/>
                </a:lnTo>
                <a:lnTo>
                  <a:pt x="90" y="27"/>
                </a:lnTo>
                <a:lnTo>
                  <a:pt x="82" y="30"/>
                </a:lnTo>
                <a:lnTo>
                  <a:pt x="82" y="30"/>
                </a:lnTo>
                <a:lnTo>
                  <a:pt x="76" y="36"/>
                </a:lnTo>
                <a:lnTo>
                  <a:pt x="76" y="69"/>
                </a:lnTo>
                <a:lnTo>
                  <a:pt x="68" y="69"/>
                </a:lnTo>
                <a:lnTo>
                  <a:pt x="68" y="25"/>
                </a:lnTo>
                <a:lnTo>
                  <a:pt x="76" y="25"/>
                </a:lnTo>
                <a:lnTo>
                  <a:pt x="76" y="30"/>
                </a:lnTo>
                <a:lnTo>
                  <a:pt x="76" y="30"/>
                </a:lnTo>
                <a:lnTo>
                  <a:pt x="76" y="30"/>
                </a:lnTo>
                <a:lnTo>
                  <a:pt x="84" y="25"/>
                </a:lnTo>
                <a:lnTo>
                  <a:pt x="84" y="25"/>
                </a:lnTo>
                <a:lnTo>
                  <a:pt x="93" y="22"/>
                </a:lnTo>
                <a:lnTo>
                  <a:pt x="93" y="22"/>
                </a:lnTo>
                <a:lnTo>
                  <a:pt x="98" y="25"/>
                </a:lnTo>
                <a:lnTo>
                  <a:pt x="101" y="27"/>
                </a:lnTo>
                <a:lnTo>
                  <a:pt x="101" y="27"/>
                </a:lnTo>
                <a:lnTo>
                  <a:pt x="104" y="30"/>
                </a:lnTo>
                <a:lnTo>
                  <a:pt x="107" y="36"/>
                </a:lnTo>
                <a:lnTo>
                  <a:pt x="107" y="69"/>
                </a:lnTo>
                <a:lnTo>
                  <a:pt x="98" y="69"/>
                </a:lnTo>
                <a:close/>
                <a:moveTo>
                  <a:pt x="45" y="69"/>
                </a:moveTo>
                <a:lnTo>
                  <a:pt x="45" y="25"/>
                </a:lnTo>
                <a:lnTo>
                  <a:pt x="54" y="25"/>
                </a:lnTo>
                <a:lnTo>
                  <a:pt x="54" y="69"/>
                </a:lnTo>
                <a:lnTo>
                  <a:pt x="45" y="69"/>
                </a:lnTo>
                <a:close/>
                <a:moveTo>
                  <a:pt x="0" y="69"/>
                </a:moveTo>
                <a:lnTo>
                  <a:pt x="0" y="0"/>
                </a:lnTo>
                <a:lnTo>
                  <a:pt x="34" y="0"/>
                </a:lnTo>
                <a:lnTo>
                  <a:pt x="34" y="5"/>
                </a:lnTo>
                <a:lnTo>
                  <a:pt x="6" y="5"/>
                </a:lnTo>
                <a:lnTo>
                  <a:pt x="6" y="30"/>
                </a:lnTo>
                <a:lnTo>
                  <a:pt x="28" y="30"/>
                </a:lnTo>
                <a:lnTo>
                  <a:pt x="28" y="36"/>
                </a:lnTo>
                <a:lnTo>
                  <a:pt x="6" y="36"/>
                </a:lnTo>
                <a:lnTo>
                  <a:pt x="6" y="69"/>
                </a:lnTo>
                <a:lnTo>
                  <a:pt x="0" y="69"/>
                </a:lnTo>
                <a:close/>
                <a:moveTo>
                  <a:pt x="45" y="14"/>
                </a:moveTo>
                <a:lnTo>
                  <a:pt x="45" y="8"/>
                </a:lnTo>
                <a:lnTo>
                  <a:pt x="54" y="8"/>
                </a:lnTo>
                <a:lnTo>
                  <a:pt x="54" y="14"/>
                </a:lnTo>
                <a:lnTo>
                  <a:pt x="45" y="1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" name="Freeform 1794"/>
          <p:cNvSpPr>
            <a:spLocks/>
          </p:cNvSpPr>
          <p:nvPr/>
        </p:nvSpPr>
        <p:spPr bwMode="auto">
          <a:xfrm>
            <a:off x="4962049" y="4904363"/>
            <a:ext cx="64751" cy="68202"/>
          </a:xfrm>
          <a:custGeom>
            <a:avLst/>
            <a:gdLst/>
            <a:ahLst/>
            <a:cxnLst>
              <a:cxn ang="0">
                <a:pos x="6" y="41"/>
              </a:cxn>
              <a:cxn ang="0">
                <a:pos x="6" y="41"/>
              </a:cxn>
              <a:cxn ang="0">
                <a:pos x="3" y="36"/>
              </a:cxn>
              <a:cxn ang="0">
                <a:pos x="0" y="25"/>
              </a:cxn>
              <a:cxn ang="0">
                <a:pos x="0" y="25"/>
              </a:cxn>
              <a:cxn ang="0">
                <a:pos x="3" y="14"/>
              </a:cxn>
              <a:cxn ang="0">
                <a:pos x="6" y="5"/>
              </a:cxn>
              <a:cxn ang="0">
                <a:pos x="6" y="5"/>
              </a:cxn>
              <a:cxn ang="0">
                <a:pos x="14" y="3"/>
              </a:cxn>
              <a:cxn ang="0">
                <a:pos x="23" y="0"/>
              </a:cxn>
              <a:cxn ang="0">
                <a:pos x="23" y="0"/>
              </a:cxn>
              <a:cxn ang="0">
                <a:pos x="28" y="3"/>
              </a:cxn>
              <a:cxn ang="0">
                <a:pos x="37" y="5"/>
              </a:cxn>
              <a:cxn ang="0">
                <a:pos x="37" y="5"/>
              </a:cxn>
              <a:cxn ang="0">
                <a:pos x="40" y="14"/>
              </a:cxn>
              <a:cxn ang="0">
                <a:pos x="42" y="25"/>
              </a:cxn>
              <a:cxn ang="0">
                <a:pos x="9" y="25"/>
              </a:cxn>
              <a:cxn ang="0">
                <a:pos x="9" y="25"/>
              </a:cxn>
              <a:cxn ang="0">
                <a:pos x="9" y="33"/>
              </a:cxn>
              <a:cxn ang="0">
                <a:pos x="14" y="41"/>
              </a:cxn>
              <a:cxn ang="0">
                <a:pos x="17" y="44"/>
              </a:cxn>
              <a:cxn ang="0">
                <a:pos x="23" y="44"/>
              </a:cxn>
              <a:cxn ang="0">
                <a:pos x="23" y="44"/>
              </a:cxn>
              <a:cxn ang="0">
                <a:pos x="28" y="41"/>
              </a:cxn>
              <a:cxn ang="0">
                <a:pos x="34" y="36"/>
              </a:cxn>
              <a:cxn ang="0">
                <a:pos x="42" y="36"/>
              </a:cxn>
              <a:cxn ang="0">
                <a:pos x="42" y="36"/>
              </a:cxn>
              <a:cxn ang="0">
                <a:pos x="37" y="44"/>
              </a:cxn>
              <a:cxn ang="0">
                <a:pos x="37" y="44"/>
              </a:cxn>
              <a:cxn ang="0">
                <a:pos x="31" y="47"/>
              </a:cxn>
              <a:cxn ang="0">
                <a:pos x="23" y="47"/>
              </a:cxn>
              <a:cxn ang="0">
                <a:pos x="23" y="47"/>
              </a:cxn>
              <a:cxn ang="0">
                <a:pos x="14" y="47"/>
              </a:cxn>
              <a:cxn ang="0">
                <a:pos x="6" y="41"/>
              </a:cxn>
            </a:cxnLst>
            <a:rect l="0" t="0" r="r" b="b"/>
            <a:pathLst>
              <a:path w="42" h="47">
                <a:moveTo>
                  <a:pt x="6" y="41"/>
                </a:moveTo>
                <a:lnTo>
                  <a:pt x="6" y="41"/>
                </a:lnTo>
                <a:lnTo>
                  <a:pt x="3" y="36"/>
                </a:lnTo>
                <a:lnTo>
                  <a:pt x="0" y="25"/>
                </a:lnTo>
                <a:lnTo>
                  <a:pt x="0" y="25"/>
                </a:lnTo>
                <a:lnTo>
                  <a:pt x="3" y="14"/>
                </a:lnTo>
                <a:lnTo>
                  <a:pt x="6" y="5"/>
                </a:lnTo>
                <a:lnTo>
                  <a:pt x="6" y="5"/>
                </a:lnTo>
                <a:lnTo>
                  <a:pt x="14" y="3"/>
                </a:lnTo>
                <a:lnTo>
                  <a:pt x="23" y="0"/>
                </a:lnTo>
                <a:lnTo>
                  <a:pt x="23" y="0"/>
                </a:lnTo>
                <a:lnTo>
                  <a:pt x="28" y="3"/>
                </a:lnTo>
                <a:lnTo>
                  <a:pt x="37" y="5"/>
                </a:lnTo>
                <a:lnTo>
                  <a:pt x="37" y="5"/>
                </a:lnTo>
                <a:lnTo>
                  <a:pt x="40" y="14"/>
                </a:lnTo>
                <a:lnTo>
                  <a:pt x="42" y="25"/>
                </a:lnTo>
                <a:lnTo>
                  <a:pt x="9" y="25"/>
                </a:lnTo>
                <a:lnTo>
                  <a:pt x="9" y="25"/>
                </a:lnTo>
                <a:lnTo>
                  <a:pt x="9" y="33"/>
                </a:lnTo>
                <a:lnTo>
                  <a:pt x="14" y="41"/>
                </a:lnTo>
                <a:lnTo>
                  <a:pt x="17" y="44"/>
                </a:lnTo>
                <a:lnTo>
                  <a:pt x="23" y="44"/>
                </a:lnTo>
                <a:lnTo>
                  <a:pt x="23" y="44"/>
                </a:lnTo>
                <a:lnTo>
                  <a:pt x="28" y="41"/>
                </a:lnTo>
                <a:lnTo>
                  <a:pt x="34" y="36"/>
                </a:lnTo>
                <a:lnTo>
                  <a:pt x="42" y="36"/>
                </a:lnTo>
                <a:lnTo>
                  <a:pt x="42" y="36"/>
                </a:lnTo>
                <a:lnTo>
                  <a:pt x="37" y="44"/>
                </a:lnTo>
                <a:lnTo>
                  <a:pt x="37" y="44"/>
                </a:lnTo>
                <a:lnTo>
                  <a:pt x="31" y="47"/>
                </a:lnTo>
                <a:lnTo>
                  <a:pt x="23" y="47"/>
                </a:lnTo>
                <a:lnTo>
                  <a:pt x="23" y="47"/>
                </a:lnTo>
                <a:lnTo>
                  <a:pt x="14" y="47"/>
                </a:lnTo>
                <a:lnTo>
                  <a:pt x="6" y="4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" name="Freeform 1795"/>
          <p:cNvSpPr>
            <a:spLocks/>
          </p:cNvSpPr>
          <p:nvPr/>
        </p:nvSpPr>
        <p:spPr bwMode="auto">
          <a:xfrm>
            <a:off x="4975925" y="4911619"/>
            <a:ext cx="38543" cy="24669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9"/>
              </a:cxn>
              <a:cxn ang="0">
                <a:pos x="22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8" y="0"/>
              </a:cxn>
              <a:cxn ang="0">
                <a:pos x="3" y="3"/>
              </a:cxn>
              <a:cxn ang="0">
                <a:pos x="0" y="9"/>
              </a:cxn>
              <a:cxn ang="0">
                <a:pos x="0" y="17"/>
              </a:cxn>
            </a:cxnLst>
            <a:rect l="0" t="0" r="r" b="b"/>
            <a:pathLst>
              <a:path w="25" h="17">
                <a:moveTo>
                  <a:pt x="0" y="17"/>
                </a:moveTo>
                <a:lnTo>
                  <a:pt x="25" y="17"/>
                </a:lnTo>
                <a:lnTo>
                  <a:pt x="25" y="17"/>
                </a:lnTo>
                <a:lnTo>
                  <a:pt x="25" y="9"/>
                </a:lnTo>
                <a:lnTo>
                  <a:pt x="22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8" y="0"/>
                </a:lnTo>
                <a:lnTo>
                  <a:pt x="3" y="3"/>
                </a:lnTo>
                <a:lnTo>
                  <a:pt x="0" y="9"/>
                </a:lnTo>
                <a:lnTo>
                  <a:pt x="0" y="1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" name="Freeform 1797"/>
          <p:cNvSpPr>
            <a:spLocks/>
          </p:cNvSpPr>
          <p:nvPr/>
        </p:nvSpPr>
        <p:spPr bwMode="auto">
          <a:xfrm>
            <a:off x="4894214" y="4904363"/>
            <a:ext cx="60126" cy="68202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0" y="25"/>
              </a:cxn>
              <a:cxn ang="0">
                <a:pos x="2" y="14"/>
              </a:cxn>
              <a:cxn ang="0">
                <a:pos x="5" y="5"/>
              </a:cxn>
              <a:cxn ang="0">
                <a:pos x="14" y="3"/>
              </a:cxn>
              <a:cxn ang="0">
                <a:pos x="22" y="0"/>
              </a:cxn>
              <a:cxn ang="0">
                <a:pos x="22" y="0"/>
              </a:cxn>
              <a:cxn ang="0">
                <a:pos x="28" y="3"/>
              </a:cxn>
              <a:cxn ang="0">
                <a:pos x="33" y="3"/>
              </a:cxn>
              <a:cxn ang="0">
                <a:pos x="36" y="8"/>
              </a:cxn>
              <a:cxn ang="0">
                <a:pos x="39" y="11"/>
              </a:cxn>
              <a:cxn ang="0">
                <a:pos x="30" y="11"/>
              </a:cxn>
              <a:cxn ang="0">
                <a:pos x="30" y="11"/>
              </a:cxn>
              <a:cxn ang="0">
                <a:pos x="28" y="8"/>
              </a:cxn>
              <a:cxn ang="0">
                <a:pos x="22" y="5"/>
              </a:cxn>
              <a:cxn ang="0">
                <a:pos x="22" y="5"/>
              </a:cxn>
              <a:cxn ang="0">
                <a:pos x="16" y="5"/>
              </a:cxn>
              <a:cxn ang="0">
                <a:pos x="11" y="11"/>
              </a:cxn>
              <a:cxn ang="0">
                <a:pos x="8" y="17"/>
              </a:cxn>
              <a:cxn ang="0">
                <a:pos x="8" y="25"/>
              </a:cxn>
              <a:cxn ang="0">
                <a:pos x="8" y="25"/>
              </a:cxn>
              <a:cxn ang="0">
                <a:pos x="8" y="33"/>
              </a:cxn>
              <a:cxn ang="0">
                <a:pos x="11" y="39"/>
              </a:cxn>
              <a:cxn ang="0">
                <a:pos x="16" y="44"/>
              </a:cxn>
              <a:cxn ang="0">
                <a:pos x="22" y="44"/>
              </a:cxn>
              <a:cxn ang="0">
                <a:pos x="22" y="44"/>
              </a:cxn>
              <a:cxn ang="0">
                <a:pos x="28" y="41"/>
              </a:cxn>
              <a:cxn ang="0">
                <a:pos x="30" y="36"/>
              </a:cxn>
              <a:cxn ang="0">
                <a:pos x="39" y="36"/>
              </a:cxn>
              <a:cxn ang="0">
                <a:pos x="39" y="36"/>
              </a:cxn>
              <a:cxn ang="0">
                <a:pos x="36" y="41"/>
              </a:cxn>
              <a:cxn ang="0">
                <a:pos x="33" y="44"/>
              </a:cxn>
              <a:cxn ang="0">
                <a:pos x="28" y="47"/>
              </a:cxn>
              <a:cxn ang="0">
                <a:pos x="22" y="47"/>
              </a:cxn>
              <a:cxn ang="0">
                <a:pos x="22" y="47"/>
              </a:cxn>
              <a:cxn ang="0">
                <a:pos x="14" y="47"/>
              </a:cxn>
              <a:cxn ang="0">
                <a:pos x="5" y="41"/>
              </a:cxn>
              <a:cxn ang="0">
                <a:pos x="2" y="36"/>
              </a:cxn>
              <a:cxn ang="0">
                <a:pos x="0" y="25"/>
              </a:cxn>
            </a:cxnLst>
            <a:rect l="0" t="0" r="r" b="b"/>
            <a:pathLst>
              <a:path w="39" h="47">
                <a:moveTo>
                  <a:pt x="0" y="25"/>
                </a:moveTo>
                <a:lnTo>
                  <a:pt x="0" y="25"/>
                </a:lnTo>
                <a:lnTo>
                  <a:pt x="2" y="14"/>
                </a:lnTo>
                <a:lnTo>
                  <a:pt x="5" y="5"/>
                </a:lnTo>
                <a:lnTo>
                  <a:pt x="14" y="3"/>
                </a:lnTo>
                <a:lnTo>
                  <a:pt x="22" y="0"/>
                </a:lnTo>
                <a:lnTo>
                  <a:pt x="22" y="0"/>
                </a:lnTo>
                <a:lnTo>
                  <a:pt x="28" y="3"/>
                </a:lnTo>
                <a:lnTo>
                  <a:pt x="33" y="3"/>
                </a:lnTo>
                <a:lnTo>
                  <a:pt x="36" y="8"/>
                </a:lnTo>
                <a:lnTo>
                  <a:pt x="39" y="11"/>
                </a:lnTo>
                <a:lnTo>
                  <a:pt x="30" y="11"/>
                </a:lnTo>
                <a:lnTo>
                  <a:pt x="30" y="11"/>
                </a:lnTo>
                <a:lnTo>
                  <a:pt x="28" y="8"/>
                </a:lnTo>
                <a:lnTo>
                  <a:pt x="22" y="5"/>
                </a:lnTo>
                <a:lnTo>
                  <a:pt x="22" y="5"/>
                </a:lnTo>
                <a:lnTo>
                  <a:pt x="16" y="5"/>
                </a:lnTo>
                <a:lnTo>
                  <a:pt x="11" y="11"/>
                </a:lnTo>
                <a:lnTo>
                  <a:pt x="8" y="17"/>
                </a:lnTo>
                <a:lnTo>
                  <a:pt x="8" y="25"/>
                </a:lnTo>
                <a:lnTo>
                  <a:pt x="8" y="25"/>
                </a:lnTo>
                <a:lnTo>
                  <a:pt x="8" y="33"/>
                </a:lnTo>
                <a:lnTo>
                  <a:pt x="11" y="39"/>
                </a:lnTo>
                <a:lnTo>
                  <a:pt x="16" y="44"/>
                </a:lnTo>
                <a:lnTo>
                  <a:pt x="22" y="44"/>
                </a:lnTo>
                <a:lnTo>
                  <a:pt x="22" y="44"/>
                </a:lnTo>
                <a:lnTo>
                  <a:pt x="28" y="41"/>
                </a:lnTo>
                <a:lnTo>
                  <a:pt x="30" y="36"/>
                </a:lnTo>
                <a:lnTo>
                  <a:pt x="39" y="36"/>
                </a:lnTo>
                <a:lnTo>
                  <a:pt x="39" y="36"/>
                </a:lnTo>
                <a:lnTo>
                  <a:pt x="36" y="41"/>
                </a:lnTo>
                <a:lnTo>
                  <a:pt x="33" y="44"/>
                </a:lnTo>
                <a:lnTo>
                  <a:pt x="28" y="47"/>
                </a:lnTo>
                <a:lnTo>
                  <a:pt x="22" y="47"/>
                </a:lnTo>
                <a:lnTo>
                  <a:pt x="22" y="47"/>
                </a:lnTo>
                <a:lnTo>
                  <a:pt x="14" y="47"/>
                </a:lnTo>
                <a:lnTo>
                  <a:pt x="5" y="41"/>
                </a:lnTo>
                <a:lnTo>
                  <a:pt x="2" y="36"/>
                </a:lnTo>
                <a:lnTo>
                  <a:pt x="0" y="25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" name="Freeform 1798"/>
          <p:cNvSpPr>
            <a:spLocks/>
          </p:cNvSpPr>
          <p:nvPr/>
        </p:nvSpPr>
        <p:spPr bwMode="auto">
          <a:xfrm>
            <a:off x="4750836" y="4904363"/>
            <a:ext cx="57043" cy="68202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0" y="36"/>
              </a:cxn>
              <a:cxn ang="0">
                <a:pos x="0" y="30"/>
              </a:cxn>
              <a:cxn ang="0">
                <a:pos x="6" y="25"/>
              </a:cxn>
              <a:cxn ang="0">
                <a:pos x="14" y="19"/>
              </a:cxn>
              <a:cxn ang="0">
                <a:pos x="25" y="17"/>
              </a:cxn>
              <a:cxn ang="0">
                <a:pos x="25" y="17"/>
              </a:cxn>
              <a:cxn ang="0">
                <a:pos x="25" y="17"/>
              </a:cxn>
              <a:cxn ang="0">
                <a:pos x="25" y="8"/>
              </a:cxn>
              <a:cxn ang="0">
                <a:pos x="23" y="5"/>
              </a:cxn>
              <a:cxn ang="0">
                <a:pos x="17" y="5"/>
              </a:cxn>
              <a:cxn ang="0">
                <a:pos x="17" y="5"/>
              </a:cxn>
              <a:cxn ang="0">
                <a:pos x="14" y="5"/>
              </a:cxn>
              <a:cxn ang="0">
                <a:pos x="11" y="8"/>
              </a:cxn>
              <a:cxn ang="0">
                <a:pos x="9" y="14"/>
              </a:cxn>
              <a:cxn ang="0">
                <a:pos x="3" y="14"/>
              </a:cxn>
              <a:cxn ang="0">
                <a:pos x="3" y="14"/>
              </a:cxn>
              <a:cxn ang="0">
                <a:pos x="3" y="8"/>
              </a:cxn>
              <a:cxn ang="0">
                <a:pos x="6" y="5"/>
              </a:cxn>
              <a:cxn ang="0">
                <a:pos x="11" y="3"/>
              </a:cxn>
              <a:cxn ang="0">
                <a:pos x="17" y="0"/>
              </a:cxn>
              <a:cxn ang="0">
                <a:pos x="17" y="0"/>
              </a:cxn>
              <a:cxn ang="0">
                <a:pos x="25" y="3"/>
              </a:cxn>
              <a:cxn ang="0">
                <a:pos x="31" y="5"/>
              </a:cxn>
              <a:cxn ang="0">
                <a:pos x="34" y="11"/>
              </a:cxn>
              <a:cxn ang="0">
                <a:pos x="34" y="17"/>
              </a:cxn>
              <a:cxn ang="0">
                <a:pos x="34" y="39"/>
              </a:cxn>
              <a:cxn ang="0">
                <a:pos x="34" y="39"/>
              </a:cxn>
              <a:cxn ang="0">
                <a:pos x="37" y="47"/>
              </a:cxn>
              <a:cxn ang="0">
                <a:pos x="37" y="47"/>
              </a:cxn>
              <a:cxn ang="0">
                <a:pos x="28" y="47"/>
              </a:cxn>
              <a:cxn ang="0">
                <a:pos x="28" y="47"/>
              </a:cxn>
              <a:cxn ang="0">
                <a:pos x="28" y="44"/>
              </a:cxn>
              <a:cxn ang="0">
                <a:pos x="25" y="44"/>
              </a:cxn>
              <a:cxn ang="0">
                <a:pos x="25" y="44"/>
              </a:cxn>
              <a:cxn ang="0">
                <a:pos x="23" y="47"/>
              </a:cxn>
              <a:cxn ang="0">
                <a:pos x="14" y="47"/>
              </a:cxn>
              <a:cxn ang="0">
                <a:pos x="14" y="47"/>
              </a:cxn>
              <a:cxn ang="0">
                <a:pos x="9" y="47"/>
              </a:cxn>
              <a:cxn ang="0">
                <a:pos x="3" y="44"/>
              </a:cxn>
              <a:cxn ang="0">
                <a:pos x="0" y="41"/>
              </a:cxn>
              <a:cxn ang="0">
                <a:pos x="0" y="36"/>
              </a:cxn>
            </a:cxnLst>
            <a:rect l="0" t="0" r="r" b="b"/>
            <a:pathLst>
              <a:path w="37" h="47">
                <a:moveTo>
                  <a:pt x="0" y="36"/>
                </a:moveTo>
                <a:lnTo>
                  <a:pt x="0" y="36"/>
                </a:lnTo>
                <a:lnTo>
                  <a:pt x="0" y="30"/>
                </a:lnTo>
                <a:lnTo>
                  <a:pt x="6" y="25"/>
                </a:lnTo>
                <a:lnTo>
                  <a:pt x="14" y="19"/>
                </a:lnTo>
                <a:lnTo>
                  <a:pt x="25" y="17"/>
                </a:lnTo>
                <a:lnTo>
                  <a:pt x="25" y="17"/>
                </a:lnTo>
                <a:lnTo>
                  <a:pt x="25" y="17"/>
                </a:lnTo>
                <a:lnTo>
                  <a:pt x="25" y="8"/>
                </a:lnTo>
                <a:lnTo>
                  <a:pt x="23" y="5"/>
                </a:lnTo>
                <a:lnTo>
                  <a:pt x="17" y="5"/>
                </a:lnTo>
                <a:lnTo>
                  <a:pt x="17" y="5"/>
                </a:lnTo>
                <a:lnTo>
                  <a:pt x="14" y="5"/>
                </a:lnTo>
                <a:lnTo>
                  <a:pt x="11" y="8"/>
                </a:lnTo>
                <a:lnTo>
                  <a:pt x="9" y="14"/>
                </a:lnTo>
                <a:lnTo>
                  <a:pt x="3" y="14"/>
                </a:lnTo>
                <a:lnTo>
                  <a:pt x="3" y="14"/>
                </a:lnTo>
                <a:lnTo>
                  <a:pt x="3" y="8"/>
                </a:lnTo>
                <a:lnTo>
                  <a:pt x="6" y="5"/>
                </a:lnTo>
                <a:lnTo>
                  <a:pt x="11" y="3"/>
                </a:lnTo>
                <a:lnTo>
                  <a:pt x="17" y="0"/>
                </a:lnTo>
                <a:lnTo>
                  <a:pt x="17" y="0"/>
                </a:lnTo>
                <a:lnTo>
                  <a:pt x="25" y="3"/>
                </a:lnTo>
                <a:lnTo>
                  <a:pt x="31" y="5"/>
                </a:lnTo>
                <a:lnTo>
                  <a:pt x="34" y="11"/>
                </a:lnTo>
                <a:lnTo>
                  <a:pt x="34" y="17"/>
                </a:lnTo>
                <a:lnTo>
                  <a:pt x="34" y="39"/>
                </a:lnTo>
                <a:lnTo>
                  <a:pt x="34" y="39"/>
                </a:lnTo>
                <a:lnTo>
                  <a:pt x="37" y="47"/>
                </a:lnTo>
                <a:lnTo>
                  <a:pt x="37" y="47"/>
                </a:lnTo>
                <a:lnTo>
                  <a:pt x="28" y="47"/>
                </a:lnTo>
                <a:lnTo>
                  <a:pt x="28" y="47"/>
                </a:lnTo>
                <a:lnTo>
                  <a:pt x="28" y="44"/>
                </a:lnTo>
                <a:lnTo>
                  <a:pt x="25" y="44"/>
                </a:lnTo>
                <a:lnTo>
                  <a:pt x="25" y="44"/>
                </a:lnTo>
                <a:lnTo>
                  <a:pt x="23" y="47"/>
                </a:lnTo>
                <a:lnTo>
                  <a:pt x="14" y="47"/>
                </a:lnTo>
                <a:lnTo>
                  <a:pt x="14" y="47"/>
                </a:lnTo>
                <a:lnTo>
                  <a:pt x="9" y="47"/>
                </a:lnTo>
                <a:lnTo>
                  <a:pt x="3" y="44"/>
                </a:lnTo>
                <a:lnTo>
                  <a:pt x="0" y="41"/>
                </a:lnTo>
                <a:lnTo>
                  <a:pt x="0" y="36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" name="Freeform 1799"/>
          <p:cNvSpPr>
            <a:spLocks/>
          </p:cNvSpPr>
          <p:nvPr/>
        </p:nvSpPr>
        <p:spPr bwMode="auto">
          <a:xfrm>
            <a:off x="4764711" y="4936287"/>
            <a:ext cx="24667" cy="31924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0" y="14"/>
              </a:cxn>
              <a:cxn ang="0">
                <a:pos x="0" y="19"/>
              </a:cxn>
              <a:cxn ang="0">
                <a:pos x="8" y="22"/>
              </a:cxn>
              <a:cxn ang="0">
                <a:pos x="8" y="22"/>
              </a:cxn>
              <a:cxn ang="0">
                <a:pos x="14" y="19"/>
              </a:cxn>
              <a:cxn ang="0">
                <a:pos x="16" y="17"/>
              </a:cxn>
              <a:cxn ang="0">
                <a:pos x="16" y="0"/>
              </a:cxn>
              <a:cxn ang="0">
                <a:pos x="16" y="0"/>
              </a:cxn>
              <a:cxn ang="0">
                <a:pos x="8" y="3"/>
              </a:cxn>
              <a:cxn ang="0">
                <a:pos x="2" y="6"/>
              </a:cxn>
              <a:cxn ang="0">
                <a:pos x="0" y="8"/>
              </a:cxn>
              <a:cxn ang="0">
                <a:pos x="0" y="14"/>
              </a:cxn>
            </a:cxnLst>
            <a:rect l="0" t="0" r="r" b="b"/>
            <a:pathLst>
              <a:path w="16" h="22">
                <a:moveTo>
                  <a:pt x="0" y="14"/>
                </a:moveTo>
                <a:lnTo>
                  <a:pt x="0" y="14"/>
                </a:lnTo>
                <a:lnTo>
                  <a:pt x="0" y="19"/>
                </a:lnTo>
                <a:lnTo>
                  <a:pt x="8" y="22"/>
                </a:lnTo>
                <a:lnTo>
                  <a:pt x="8" y="22"/>
                </a:lnTo>
                <a:lnTo>
                  <a:pt x="14" y="19"/>
                </a:lnTo>
                <a:lnTo>
                  <a:pt x="16" y="17"/>
                </a:lnTo>
                <a:lnTo>
                  <a:pt x="16" y="0"/>
                </a:lnTo>
                <a:lnTo>
                  <a:pt x="16" y="0"/>
                </a:lnTo>
                <a:lnTo>
                  <a:pt x="8" y="3"/>
                </a:lnTo>
                <a:lnTo>
                  <a:pt x="2" y="6"/>
                </a:lnTo>
                <a:lnTo>
                  <a:pt x="0" y="8"/>
                </a:lnTo>
                <a:lnTo>
                  <a:pt x="0" y="1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" name="Freeform 1800"/>
          <p:cNvSpPr>
            <a:spLocks/>
          </p:cNvSpPr>
          <p:nvPr/>
        </p:nvSpPr>
        <p:spPr bwMode="auto">
          <a:xfrm>
            <a:off x="4820212" y="4904363"/>
            <a:ext cx="60126" cy="68202"/>
          </a:xfrm>
          <a:custGeom>
            <a:avLst/>
            <a:gdLst/>
            <a:ahLst/>
            <a:cxnLst>
              <a:cxn ang="0">
                <a:pos x="31" y="47"/>
              </a:cxn>
              <a:cxn ang="0">
                <a:pos x="31" y="17"/>
              </a:cxn>
              <a:cxn ang="0">
                <a:pos x="31" y="17"/>
              </a:cxn>
              <a:cxn ang="0">
                <a:pos x="31" y="11"/>
              </a:cxn>
              <a:cxn ang="0">
                <a:pos x="31" y="8"/>
              </a:cxn>
              <a:cxn ang="0">
                <a:pos x="31" y="8"/>
              </a:cxn>
              <a:cxn ang="0">
                <a:pos x="28" y="5"/>
              </a:cxn>
              <a:cxn ang="0">
                <a:pos x="22" y="5"/>
              </a:cxn>
              <a:cxn ang="0">
                <a:pos x="22" y="5"/>
              </a:cxn>
              <a:cxn ang="0">
                <a:pos x="17" y="8"/>
              </a:cxn>
              <a:cxn ang="0">
                <a:pos x="17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7" y="3"/>
              </a:cxn>
              <a:cxn ang="0">
                <a:pos x="17" y="3"/>
              </a:cxn>
              <a:cxn ang="0">
                <a:pos x="25" y="0"/>
              </a:cxn>
              <a:cxn ang="0">
                <a:pos x="25" y="0"/>
              </a:cxn>
              <a:cxn ang="0">
                <a:pos x="31" y="3"/>
              </a:cxn>
              <a:cxn ang="0">
                <a:pos x="36" y="5"/>
              </a:cxn>
              <a:cxn ang="0">
                <a:pos x="36" y="5"/>
              </a:cxn>
              <a:cxn ang="0">
                <a:pos x="39" y="8"/>
              </a:cxn>
              <a:cxn ang="0">
                <a:pos x="39" y="14"/>
              </a:cxn>
              <a:cxn ang="0">
                <a:pos x="39" y="47"/>
              </a:cxn>
              <a:cxn ang="0">
                <a:pos x="31" y="47"/>
              </a:cxn>
            </a:cxnLst>
            <a:rect l="0" t="0" r="r" b="b"/>
            <a:pathLst>
              <a:path w="39" h="47">
                <a:moveTo>
                  <a:pt x="31" y="47"/>
                </a:moveTo>
                <a:lnTo>
                  <a:pt x="31" y="17"/>
                </a:lnTo>
                <a:lnTo>
                  <a:pt x="31" y="17"/>
                </a:lnTo>
                <a:lnTo>
                  <a:pt x="31" y="11"/>
                </a:lnTo>
                <a:lnTo>
                  <a:pt x="31" y="8"/>
                </a:lnTo>
                <a:lnTo>
                  <a:pt x="31" y="8"/>
                </a:lnTo>
                <a:lnTo>
                  <a:pt x="28" y="5"/>
                </a:lnTo>
                <a:lnTo>
                  <a:pt x="22" y="5"/>
                </a:lnTo>
                <a:lnTo>
                  <a:pt x="22" y="5"/>
                </a:lnTo>
                <a:lnTo>
                  <a:pt x="17" y="8"/>
                </a:lnTo>
                <a:lnTo>
                  <a:pt x="17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7" y="3"/>
                </a:lnTo>
                <a:lnTo>
                  <a:pt x="17" y="3"/>
                </a:lnTo>
                <a:lnTo>
                  <a:pt x="25" y="0"/>
                </a:lnTo>
                <a:lnTo>
                  <a:pt x="25" y="0"/>
                </a:lnTo>
                <a:lnTo>
                  <a:pt x="31" y="3"/>
                </a:lnTo>
                <a:lnTo>
                  <a:pt x="36" y="5"/>
                </a:lnTo>
                <a:lnTo>
                  <a:pt x="36" y="5"/>
                </a:lnTo>
                <a:lnTo>
                  <a:pt x="39" y="8"/>
                </a:lnTo>
                <a:lnTo>
                  <a:pt x="39" y="14"/>
                </a:lnTo>
                <a:lnTo>
                  <a:pt x="39" y="47"/>
                </a:lnTo>
                <a:lnTo>
                  <a:pt x="31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" name="Freeform 1801"/>
          <p:cNvSpPr>
            <a:spLocks/>
          </p:cNvSpPr>
          <p:nvPr/>
        </p:nvSpPr>
        <p:spPr bwMode="auto">
          <a:xfrm>
            <a:off x="4678376" y="4904363"/>
            <a:ext cx="60126" cy="68202"/>
          </a:xfrm>
          <a:custGeom>
            <a:avLst/>
            <a:gdLst/>
            <a:ahLst/>
            <a:cxnLst>
              <a:cxn ang="0">
                <a:pos x="30" y="47"/>
              </a:cxn>
              <a:cxn ang="0">
                <a:pos x="30" y="17"/>
              </a:cxn>
              <a:cxn ang="0">
                <a:pos x="30" y="17"/>
              </a:cxn>
              <a:cxn ang="0">
                <a:pos x="30" y="11"/>
              </a:cxn>
              <a:cxn ang="0">
                <a:pos x="28" y="8"/>
              </a:cxn>
              <a:cxn ang="0">
                <a:pos x="28" y="8"/>
              </a:cxn>
              <a:cxn ang="0">
                <a:pos x="25" y="5"/>
              </a:cxn>
              <a:cxn ang="0">
                <a:pos x="22" y="5"/>
              </a:cxn>
              <a:cxn ang="0">
                <a:pos x="22" y="5"/>
              </a:cxn>
              <a:cxn ang="0">
                <a:pos x="14" y="8"/>
              </a:cxn>
              <a:cxn ang="0">
                <a:pos x="14" y="8"/>
              </a:cxn>
              <a:cxn ang="0">
                <a:pos x="8" y="14"/>
              </a:cxn>
              <a:cxn ang="0">
                <a:pos x="8" y="47"/>
              </a:cxn>
              <a:cxn ang="0">
                <a:pos x="0" y="47"/>
              </a:cxn>
              <a:cxn ang="0">
                <a:pos x="0" y="3"/>
              </a:cxn>
              <a:cxn ang="0">
                <a:pos x="8" y="3"/>
              </a:cxn>
              <a:cxn ang="0">
                <a:pos x="8" y="8"/>
              </a:cxn>
              <a:cxn ang="0">
                <a:pos x="8" y="8"/>
              </a:cxn>
              <a:cxn ang="0">
                <a:pos x="8" y="8"/>
              </a:cxn>
              <a:cxn ang="0">
                <a:pos x="16" y="3"/>
              </a:cxn>
              <a:cxn ang="0">
                <a:pos x="16" y="3"/>
              </a:cxn>
              <a:cxn ang="0">
                <a:pos x="25" y="0"/>
              </a:cxn>
              <a:cxn ang="0">
                <a:pos x="25" y="0"/>
              </a:cxn>
              <a:cxn ang="0">
                <a:pos x="30" y="3"/>
              </a:cxn>
              <a:cxn ang="0">
                <a:pos x="33" y="5"/>
              </a:cxn>
              <a:cxn ang="0">
                <a:pos x="33" y="5"/>
              </a:cxn>
              <a:cxn ang="0">
                <a:pos x="36" y="8"/>
              </a:cxn>
              <a:cxn ang="0">
                <a:pos x="39" y="14"/>
              </a:cxn>
              <a:cxn ang="0">
                <a:pos x="39" y="47"/>
              </a:cxn>
              <a:cxn ang="0">
                <a:pos x="30" y="47"/>
              </a:cxn>
            </a:cxnLst>
            <a:rect l="0" t="0" r="r" b="b"/>
            <a:pathLst>
              <a:path w="39" h="47">
                <a:moveTo>
                  <a:pt x="30" y="47"/>
                </a:moveTo>
                <a:lnTo>
                  <a:pt x="30" y="17"/>
                </a:lnTo>
                <a:lnTo>
                  <a:pt x="30" y="17"/>
                </a:lnTo>
                <a:lnTo>
                  <a:pt x="30" y="11"/>
                </a:lnTo>
                <a:lnTo>
                  <a:pt x="28" y="8"/>
                </a:lnTo>
                <a:lnTo>
                  <a:pt x="28" y="8"/>
                </a:lnTo>
                <a:lnTo>
                  <a:pt x="25" y="5"/>
                </a:lnTo>
                <a:lnTo>
                  <a:pt x="22" y="5"/>
                </a:lnTo>
                <a:lnTo>
                  <a:pt x="22" y="5"/>
                </a:lnTo>
                <a:lnTo>
                  <a:pt x="14" y="8"/>
                </a:lnTo>
                <a:lnTo>
                  <a:pt x="14" y="8"/>
                </a:lnTo>
                <a:lnTo>
                  <a:pt x="8" y="14"/>
                </a:lnTo>
                <a:lnTo>
                  <a:pt x="8" y="47"/>
                </a:lnTo>
                <a:lnTo>
                  <a:pt x="0" y="47"/>
                </a:lnTo>
                <a:lnTo>
                  <a:pt x="0" y="3"/>
                </a:lnTo>
                <a:lnTo>
                  <a:pt x="8" y="3"/>
                </a:lnTo>
                <a:lnTo>
                  <a:pt x="8" y="8"/>
                </a:lnTo>
                <a:lnTo>
                  <a:pt x="8" y="8"/>
                </a:lnTo>
                <a:lnTo>
                  <a:pt x="8" y="8"/>
                </a:lnTo>
                <a:lnTo>
                  <a:pt x="16" y="3"/>
                </a:lnTo>
                <a:lnTo>
                  <a:pt x="16" y="3"/>
                </a:lnTo>
                <a:lnTo>
                  <a:pt x="25" y="0"/>
                </a:lnTo>
                <a:lnTo>
                  <a:pt x="25" y="0"/>
                </a:lnTo>
                <a:lnTo>
                  <a:pt x="30" y="3"/>
                </a:lnTo>
                <a:lnTo>
                  <a:pt x="33" y="5"/>
                </a:lnTo>
                <a:lnTo>
                  <a:pt x="33" y="5"/>
                </a:lnTo>
                <a:lnTo>
                  <a:pt x="36" y="8"/>
                </a:lnTo>
                <a:lnTo>
                  <a:pt x="39" y="14"/>
                </a:lnTo>
                <a:lnTo>
                  <a:pt x="39" y="47"/>
                </a:lnTo>
                <a:lnTo>
                  <a:pt x="30" y="47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" name="Rectangle 1802"/>
          <p:cNvSpPr>
            <a:spLocks noChangeArrowheads="1"/>
          </p:cNvSpPr>
          <p:nvPr/>
        </p:nvSpPr>
        <p:spPr bwMode="auto">
          <a:xfrm>
            <a:off x="4642917" y="4908716"/>
            <a:ext cx="13875" cy="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" name="Freeform 1803"/>
          <p:cNvSpPr>
            <a:spLocks/>
          </p:cNvSpPr>
          <p:nvPr/>
        </p:nvSpPr>
        <p:spPr bwMode="auto">
          <a:xfrm>
            <a:off x="4573540" y="4872439"/>
            <a:ext cx="52418" cy="100126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0" y="0"/>
              </a:cxn>
              <a:cxn ang="0">
                <a:pos x="34" y="0"/>
              </a:cxn>
              <a:cxn ang="0">
                <a:pos x="34" y="5"/>
              </a:cxn>
              <a:cxn ang="0">
                <a:pos x="6" y="5"/>
              </a:cxn>
              <a:cxn ang="0">
                <a:pos x="6" y="30"/>
              </a:cxn>
              <a:cxn ang="0">
                <a:pos x="28" y="30"/>
              </a:cxn>
              <a:cxn ang="0">
                <a:pos x="28" y="36"/>
              </a:cxn>
              <a:cxn ang="0">
                <a:pos x="6" y="36"/>
              </a:cxn>
              <a:cxn ang="0">
                <a:pos x="6" y="69"/>
              </a:cxn>
              <a:cxn ang="0">
                <a:pos x="0" y="69"/>
              </a:cxn>
            </a:cxnLst>
            <a:rect l="0" t="0" r="r" b="b"/>
            <a:pathLst>
              <a:path w="34" h="69">
                <a:moveTo>
                  <a:pt x="0" y="69"/>
                </a:moveTo>
                <a:lnTo>
                  <a:pt x="0" y="0"/>
                </a:lnTo>
                <a:lnTo>
                  <a:pt x="34" y="0"/>
                </a:lnTo>
                <a:lnTo>
                  <a:pt x="34" y="5"/>
                </a:lnTo>
                <a:lnTo>
                  <a:pt x="6" y="5"/>
                </a:lnTo>
                <a:lnTo>
                  <a:pt x="6" y="30"/>
                </a:lnTo>
                <a:lnTo>
                  <a:pt x="28" y="30"/>
                </a:lnTo>
                <a:lnTo>
                  <a:pt x="28" y="36"/>
                </a:lnTo>
                <a:lnTo>
                  <a:pt x="6" y="36"/>
                </a:lnTo>
                <a:lnTo>
                  <a:pt x="6" y="69"/>
                </a:lnTo>
                <a:lnTo>
                  <a:pt x="0" y="69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TERIMA KASIH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PERLUASAN CAKUPAN 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SI,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database,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,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PERLUASAN CAKUPAN SI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“</a:t>
            </a:r>
            <a:r>
              <a:rPr lang="en-US" dirty="0" err="1" smtClean="0"/>
              <a:t>organisasi</a:t>
            </a:r>
            <a:r>
              <a:rPr lang="en-US" dirty="0" smtClean="0"/>
              <a:t> digital”,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pemasok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SALING KETERGANTUNGAN ANTARA ORGANISASI DAN SI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40" descr="C:\MyData\Texts\Laudon Ess 5e\PowerPoints\First Draft\FIG01-07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248400" cy="4837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CAKUPAN LUAS 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8" descr="D:\Projects\ken ppt\slides images\laudonf01-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8305800" cy="3505200"/>
          </a:xfrm>
          <a:prstGeom prst="rect">
            <a:avLst/>
          </a:prstGeom>
          <a:solidFill>
            <a:srgbClr val="E6E6E6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REVOLUSI JARINGAN DAN INTERNET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lipat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18 </a:t>
            </a:r>
            <a:r>
              <a:rPr lang="en-US" dirty="0" err="1" smtClean="0"/>
              <a:t>bulan</a:t>
            </a:r>
            <a:endParaRPr lang="en-US" dirty="0" smtClean="0"/>
          </a:p>
          <a:p>
            <a:r>
              <a:rPr lang="en-US" dirty="0" err="1" smtClean="0"/>
              <a:t>Kemampun</a:t>
            </a:r>
            <a:r>
              <a:rPr lang="en-US" dirty="0" smtClean="0"/>
              <a:t> </a:t>
            </a:r>
            <a:r>
              <a:rPr lang="en-US" i="1" dirty="0" smtClean="0"/>
              <a:t>microprocessor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25.000 kali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30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endParaRPr lang="en-US" dirty="0" smtClean="0"/>
          </a:p>
          <a:p>
            <a:r>
              <a:rPr lang="en-US" dirty="0" smtClean="0"/>
              <a:t>Internet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200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Jutaan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WWW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internet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World Wide Web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r>
              <a:rPr lang="en-US" dirty="0" smtClean="0"/>
              <a:t>WWW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universal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, </a:t>
            </a:r>
            <a:r>
              <a:rPr lang="en-US" dirty="0" err="1" smtClean="0"/>
              <a:t>menemu-balik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halaman-halaman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animasi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video</a:t>
            </a:r>
          </a:p>
          <a:p>
            <a:r>
              <a:rPr lang="en-US" dirty="0" err="1" smtClean="0"/>
              <a:t>Halaman-halaman</a:t>
            </a:r>
            <a:r>
              <a:rPr lang="en-US" dirty="0" smtClean="0"/>
              <a:t> Web yang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PILIHAN DESAIN ORGANISASI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Mendatar</a:t>
            </a:r>
            <a:endParaRPr lang="en-US" dirty="0" smtClean="0"/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Pengorganisasian-ulang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Pendefinisian-ulang</a:t>
            </a:r>
            <a:r>
              <a:rPr lang="en-US" dirty="0" smtClean="0"/>
              <a:t> Batas-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SIM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722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ORGANISASI DIGITAL</vt:lpstr>
      <vt:lpstr>PERAN BARU SI DALAM ORGANISASI</vt:lpstr>
      <vt:lpstr>PERLUASAN CAKUPAN SI</vt:lpstr>
      <vt:lpstr>PERLUASAN CAKUPAN SI</vt:lpstr>
      <vt:lpstr>SALING KETERGANTUNGAN ANTARA ORGANISASI DAN SI</vt:lpstr>
      <vt:lpstr>CAKUPAN LUAS SI</vt:lpstr>
      <vt:lpstr>REVOLUSI JARINGAN DAN INTERNET</vt:lpstr>
      <vt:lpstr>WWW</vt:lpstr>
      <vt:lpstr>PILIHAN DESAIN ORGANISASI</vt:lpstr>
      <vt:lpstr>ORGANISASI MENDATAR</vt:lpstr>
      <vt:lpstr>ORGANISASI SEMAKIN MENDATAR</vt:lpstr>
      <vt:lpstr>KERJA TIM DI LOKASI BERBEDA</vt:lpstr>
      <vt:lpstr>PENGORGANISASIAN KEMBALI ALUR KERJA</vt:lpstr>
      <vt:lpstr>PENINGKATAN FLEKSIBILITAS ORGANISASI</vt:lpstr>
      <vt:lpstr>PERUBAHAN PROSES MANAJEMEN</vt:lpstr>
      <vt:lpstr>PENDEFINISIAN-ULANG  BATAS ORGANISASI</vt:lpstr>
      <vt:lpstr>PERDAGANGAN ELEKTONIK DAN BISNIS ELEKTRONIK</vt:lpstr>
      <vt:lpstr>ISU MANAJEMEN UTAMA</vt:lpstr>
      <vt:lpstr>ISU MANAJEMEN UTAMA</vt:lpstr>
      <vt:lpstr>Arsitektur Informasi dan Infrastruktur Teknologi Informasi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</dc:title>
  <dc:creator>Ridwan</dc:creator>
  <cp:lastModifiedBy>Microsoft 7</cp:lastModifiedBy>
  <cp:revision>83</cp:revision>
  <dcterms:created xsi:type="dcterms:W3CDTF">2006-08-16T00:00:00Z</dcterms:created>
  <dcterms:modified xsi:type="dcterms:W3CDTF">2014-06-28T11:11:20Z</dcterms:modified>
</cp:coreProperties>
</file>