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57" r:id="rId4"/>
    <p:sldId id="269" r:id="rId5"/>
    <p:sldId id="258" r:id="rId6"/>
    <p:sldId id="275" r:id="rId7"/>
    <p:sldId id="259" r:id="rId8"/>
    <p:sldId id="261" r:id="rId9"/>
    <p:sldId id="271" r:id="rId10"/>
    <p:sldId id="262" r:id="rId11"/>
    <p:sldId id="263" r:id="rId12"/>
    <p:sldId id="284" r:id="rId13"/>
    <p:sldId id="260" r:id="rId14"/>
    <p:sldId id="285" r:id="rId15"/>
    <p:sldId id="28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3548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840FD-CC0D-44B0-BEB2-C79B55D820AC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735E3-4488-480C-9247-CA6F05372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735E3-4488-480C-9247-CA6F0537279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735E3-4488-480C-9247-CA6F053727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735E3-4488-480C-9247-CA6F0537279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 DALAM ORGANISASI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A. </a:t>
            </a:r>
            <a:r>
              <a:rPr lang="en-US" sz="2000" dirty="0" err="1" smtClean="0"/>
              <a:t>Ridwan</a:t>
            </a:r>
            <a:r>
              <a:rPr lang="en-US" sz="2000" dirty="0" smtClean="0"/>
              <a:t> </a:t>
            </a:r>
            <a:r>
              <a:rPr lang="en-US" sz="2000" dirty="0" err="1" smtClean="0"/>
              <a:t>Siregar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SISTEM DARI PERSPEKTIF FUNGSIONAL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Sistem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penjualan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pemasaran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membantu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mengidentifikasi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pelanggan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mengembangkan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pelayanan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memenuhi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kebutuhan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pelanggan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mempromosikan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pelayanan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menyediakan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dukungan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berjalan</a:t>
            </a:r>
            <a:r>
              <a:rPr lang="en-US" dirty="0" smtClean="0">
                <a:sym typeface="Wingdings" pitchFamily="2" charset="2"/>
              </a:rPr>
              <a:t> (ongoing support) </a:t>
            </a:r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pelanggan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Sistem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manufaktur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produksi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berkenaan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perencanaan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pengembangan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produksi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pengawasan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aliran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produksi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SISTEM DARI PERSPEKTIF FUNGSIONAL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Sistem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keuangan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akuntansi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menyimpan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jejak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aset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keuangan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Sistem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sumber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daya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manusia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memelihara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rekod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jejak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keterampilan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kinerja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pelatihan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mendukung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perencanaan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kompensasi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pengembangan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karir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PENGINTEGRASIAN FUNGSI DAN PROSES BISNIS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mengkoordinasikan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jengkal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HUBUNGAN ANTAR SISTEM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38600" y="175260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743200" y="3200400"/>
            <a:ext cx="914400" cy="914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10200" y="3200400"/>
            <a:ext cx="914400" cy="9144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DSS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743200" y="4953000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KWS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410200" y="4953000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TPS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3429000" y="25146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1"/>
            <a:endCxn id="4" idx="5"/>
          </p:cNvCxnSpPr>
          <p:nvPr/>
        </p:nvCxnSpPr>
        <p:spPr>
          <a:xfrm rot="16200000" flipV="1">
            <a:off x="4780989" y="2571189"/>
            <a:ext cx="801222" cy="725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1"/>
            <a:endCxn id="6" idx="5"/>
          </p:cNvCxnSpPr>
          <p:nvPr/>
        </p:nvCxnSpPr>
        <p:spPr>
          <a:xfrm rot="16200000" flipV="1">
            <a:off x="3980889" y="3523689"/>
            <a:ext cx="1106022" cy="2020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7"/>
            <a:endCxn id="8" idx="3"/>
          </p:cNvCxnSpPr>
          <p:nvPr/>
        </p:nvCxnSpPr>
        <p:spPr>
          <a:xfrm rot="5400000" flipH="1" flipV="1">
            <a:off x="3980889" y="3523689"/>
            <a:ext cx="1106022" cy="2020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2"/>
            <a:endCxn id="9" idx="6"/>
          </p:cNvCxnSpPr>
          <p:nvPr/>
        </p:nvCxnSpPr>
        <p:spPr>
          <a:xfrm rot="10800000">
            <a:off x="3657600" y="54102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0"/>
            <a:endCxn id="8" idx="4"/>
          </p:cNvCxnSpPr>
          <p:nvPr/>
        </p:nvCxnSpPr>
        <p:spPr>
          <a:xfrm rot="5400000" flipH="1" flipV="1">
            <a:off x="5448300" y="45339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2667794" y="449500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2933700" y="45339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PROSES BISNIS DAN SISTEM INFORMASI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487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Bidang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Fungsional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Proses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Bisnis</a:t>
                      </a:r>
                      <a:endParaRPr lang="en-US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Manufaktur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Perakitan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produk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Pemeriksaan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kualitas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Pembuatan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tagihan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bahan-bahan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Penjualan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pemasaran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Pengidentifikasian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pelanggan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Pembuatan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pelanggan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peduli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Pejualan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Keuangan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akuntansi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Pembayaran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kreditur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Pembuatan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pernyataan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keuangan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Pengelolaan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tunai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Sumber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manusia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Pemekerjakan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pekerja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Penilaian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kinerja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pekerjaan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pekerja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Pendaftaran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pekerja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rencana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manfaat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MANAJEMEN HUBUNGAN PELANGGAN DAN MATA RANTAI PENAWARAN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smtClean="0"/>
              <a:t>(CRM)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disiplin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teknologi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mengkoordinasikan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berkenaan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pelanggan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Manajemen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rantai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penawaran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koordinasi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aktifitas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tercakup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pembelian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pembuatan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pengiriman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Terima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kasih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APLIKASI SI DALAM ORGANISASI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, </a:t>
            </a:r>
            <a:r>
              <a:rPr lang="en-US" dirty="0" err="1" smtClean="0"/>
              <a:t>spesialisasi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pun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JENIS SI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tingkat</a:t>
            </a:r>
            <a:r>
              <a:rPr lang="en-US" dirty="0" smtClean="0">
                <a:solidFill>
                  <a:srgbClr val="0070C0"/>
                </a:solidFill>
              </a:rPr>
              <a:t>/level </a:t>
            </a:r>
            <a:r>
              <a:rPr lang="en-US" dirty="0" err="1" smtClean="0">
                <a:solidFill>
                  <a:srgbClr val="0070C0"/>
                </a:solidFill>
              </a:rPr>
              <a:t>organisasional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Tingkat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Tingkat </a:t>
            </a:r>
            <a:r>
              <a:rPr lang="en-US" dirty="0" err="1" smtClean="0"/>
              <a:t>Pengetahuan</a:t>
            </a:r>
            <a:r>
              <a:rPr lang="en-US" dirty="0" smtClean="0"/>
              <a:t> (Knowledge)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Tingkat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Tingkat </a:t>
            </a:r>
            <a:r>
              <a:rPr lang="en-US" dirty="0" err="1" smtClean="0"/>
              <a:t>Strategis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JENIS SI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17" descr="D:\Ken ppt -Ritu\ch2\images\laudonf02-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229600" cy="4953000"/>
          </a:xfrm>
          <a:prstGeom prst="rect">
            <a:avLst/>
          </a:prstGeom>
          <a:solidFill>
            <a:srgbClr val="E6E6E6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JENIS SI 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aktifitas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transaksi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mendukung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pengetahuan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data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mendukung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aktifitas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pemantauan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pengawasan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pengambilan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keputusan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administratif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manajer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menengah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mendukung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kegiatan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perencanaan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jangka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panjang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manajemen</a:t>
            </a:r>
            <a:r>
              <a:rPr lang="en-US" dirty="0" smtClean="0">
                <a:sym typeface="Wingdings" pitchFamily="2" charset="2"/>
              </a:rPr>
              <a:t> senior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JENIS SI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bidang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fungsional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 smtClean="0"/>
          </a:p>
          <a:p>
            <a:pPr lvl="1"/>
            <a:r>
              <a:rPr lang="en-US" dirty="0" err="1" smtClean="0"/>
              <a:t>Manufaktur</a:t>
            </a:r>
            <a:endParaRPr lang="en-US" dirty="0" smtClean="0"/>
          </a:p>
          <a:p>
            <a:pPr lvl="1"/>
            <a:r>
              <a:rPr lang="en-US" dirty="0" err="1" smtClean="0"/>
              <a:t>Keuangan</a:t>
            </a:r>
            <a:endParaRPr lang="en-US" dirty="0" smtClean="0"/>
          </a:p>
          <a:p>
            <a:pPr lvl="1"/>
            <a:r>
              <a:rPr lang="en-US" dirty="0" err="1" smtClean="0"/>
              <a:t>Akuntansi</a:t>
            </a:r>
            <a:endParaRPr lang="en-US" dirty="0" smtClean="0"/>
          </a:p>
          <a:p>
            <a:pPr lvl="1"/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ENAM JENIS UTAMA SI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Sistem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pemerosesan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transaksi</a:t>
            </a:r>
            <a:r>
              <a:rPr lang="en-US" dirty="0" smtClean="0">
                <a:solidFill>
                  <a:srgbClr val="0070C0"/>
                </a:solidFill>
              </a:rPr>
              <a:t> (TPS)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merekam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transaksi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rutin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harian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diperlukan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menjalankan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Sistem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kerja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pengetahuan</a:t>
            </a:r>
            <a:r>
              <a:rPr lang="en-US" dirty="0" smtClean="0">
                <a:solidFill>
                  <a:srgbClr val="0070C0"/>
                </a:solidFill>
              </a:rPr>
              <a:t> (KWS)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membantu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pengetahuan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menciptakan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memadukan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pengetahuan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Sistem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kantor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(Office Systems)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pengolah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kata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e-mail,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penjadwalan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didesain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meningkatkan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produktifitas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</a:t>
            </a:r>
            <a:r>
              <a:rPr lang="en-US" dirty="0" smtClean="0">
                <a:sym typeface="Wingdings" pitchFamily="2" charset="2"/>
              </a:rPr>
              <a:t>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ENAM JENIS UTAMA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4.	</a:t>
            </a:r>
            <a:r>
              <a:rPr lang="en-US" dirty="0" err="1" smtClean="0">
                <a:solidFill>
                  <a:srgbClr val="0070C0"/>
                </a:solidFill>
              </a:rPr>
              <a:t>Sistem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informasi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manajemen</a:t>
            </a:r>
            <a:r>
              <a:rPr lang="en-US" dirty="0" smtClean="0">
                <a:solidFill>
                  <a:srgbClr val="0070C0"/>
                </a:solidFill>
              </a:rPr>
              <a:t> (SIM)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melayani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perencanaan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pengawasan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pengambilan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keputusan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menyajikan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laporan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ringkas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eksepsi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rutin</a:t>
            </a:r>
            <a:endParaRPr lang="en-US" dirty="0" smtClean="0"/>
          </a:p>
          <a:p>
            <a:pPr marL="514350" indent="-514350">
              <a:buAutoNum type="arabicPeriod" startAt="5"/>
            </a:pPr>
            <a:r>
              <a:rPr lang="en-US" dirty="0" err="1" smtClean="0">
                <a:solidFill>
                  <a:srgbClr val="0070C0"/>
                </a:solidFill>
              </a:rPr>
              <a:t>Sistem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pendukung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keputusan</a:t>
            </a:r>
            <a:r>
              <a:rPr lang="en-US" dirty="0" smtClean="0">
                <a:solidFill>
                  <a:srgbClr val="0070C0"/>
                </a:solidFill>
              </a:rPr>
              <a:t> (DSS)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menggabungkan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model </a:t>
            </a:r>
            <a:r>
              <a:rPr lang="en-US" dirty="0" err="1" smtClean="0">
                <a:sym typeface="Wingdings" pitchFamily="2" charset="2"/>
              </a:rPr>
              <a:t>analitis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canggih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perkakas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analisis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mendukung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pengambilan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keputusan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rutin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AutoNum type="arabicPeriod" startAt="5"/>
            </a:pP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Sistem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pendukung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eksekutif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(ESS)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tingkatan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strategis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pengambilan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keputusan</a:t>
            </a:r>
            <a:r>
              <a:rPr lang="en-US" dirty="0" smtClean="0">
                <a:sym typeface="Wingdings" pitchFamily="2" charset="2"/>
              </a:rPr>
              <a:t> non-</a:t>
            </a:r>
            <a:r>
              <a:rPr lang="en-US" dirty="0" err="1" smtClean="0">
                <a:sym typeface="Wingdings" pitchFamily="2" charset="2"/>
              </a:rPr>
              <a:t>rutin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grafik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komunikasi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JENIS SI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6" descr="D:\Ken ppt -Ritu\ch2\images\laudonf02-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8229600" cy="4800600"/>
          </a:xfrm>
          <a:prstGeom prst="rect">
            <a:avLst/>
          </a:prstGeom>
          <a:solidFill>
            <a:srgbClr val="E6E6E6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515</Words>
  <Application>Microsoft Office PowerPoint</Application>
  <PresentationFormat>On-screen Show (4:3)</PresentationFormat>
  <Paragraphs>121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SI DALAM ORGANISASI</vt:lpstr>
      <vt:lpstr>APLIKASI SI DALAM ORGANISASI</vt:lpstr>
      <vt:lpstr>JENIS SI</vt:lpstr>
      <vt:lpstr>JENIS SI</vt:lpstr>
      <vt:lpstr>JENIS SI </vt:lpstr>
      <vt:lpstr>JENIS SI</vt:lpstr>
      <vt:lpstr>ENAM JENIS UTAMA SI</vt:lpstr>
      <vt:lpstr>ENAM JENIS UTAMA SI</vt:lpstr>
      <vt:lpstr>JENIS SI</vt:lpstr>
      <vt:lpstr>SISTEM DARI PERSPEKTIF FUNGSIONAL</vt:lpstr>
      <vt:lpstr>SISTEM DARI PERSPEKTIF FUNGSIONAL</vt:lpstr>
      <vt:lpstr>PENGINTEGRASIAN FUNGSI DAN PROSES BISNIS</vt:lpstr>
      <vt:lpstr>HUBUNGAN ANTAR SISTEM</vt:lpstr>
      <vt:lpstr>PROSES BISNIS DAN SISTEM INFORMASI</vt:lpstr>
      <vt:lpstr>MANAJEMEN HUBUNGAN PELANGGAN DAN MATA RANTAI PENAWARAN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DALAM ORGANISASI</dc:title>
  <dc:creator>Ridwan</dc:creator>
  <cp:lastModifiedBy>Microsoft 7</cp:lastModifiedBy>
  <cp:revision>66</cp:revision>
  <dcterms:created xsi:type="dcterms:W3CDTF">2006-08-16T00:00:00Z</dcterms:created>
  <dcterms:modified xsi:type="dcterms:W3CDTF">2014-06-28T11:10:56Z</dcterms:modified>
</cp:coreProperties>
</file>