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548" autoAdjust="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840FD-CC0D-44B0-BEB2-C79B55D820AC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735E3-4488-480C-9247-CA6F05372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SIM PERPUSTAKAAN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A. </a:t>
            </a:r>
            <a:r>
              <a:rPr lang="en-US" sz="2000" dirty="0" err="1" smtClean="0"/>
              <a:t>Ridwan</a:t>
            </a:r>
            <a:r>
              <a:rPr lang="en-US" sz="2000" dirty="0" smtClean="0"/>
              <a:t> </a:t>
            </a:r>
            <a:r>
              <a:rPr lang="en-US" sz="2000" dirty="0" err="1" smtClean="0"/>
              <a:t>Siregar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Terima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kasih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SISTEM PERPUSTAKAAN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Pengadaan</a:t>
            </a:r>
            <a:endParaRPr lang="en-US" dirty="0" smtClean="0"/>
          </a:p>
          <a:p>
            <a:r>
              <a:rPr lang="en-US" dirty="0" err="1" smtClean="0"/>
              <a:t>Pengatalogan</a:t>
            </a:r>
            <a:endParaRPr lang="en-US" dirty="0" smtClean="0"/>
          </a:p>
          <a:p>
            <a:r>
              <a:rPr lang="en-US" dirty="0" err="1" smtClean="0"/>
              <a:t>Katalog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(OPAC)</a:t>
            </a:r>
          </a:p>
          <a:p>
            <a:r>
              <a:rPr lang="en-US" dirty="0" smtClean="0"/>
              <a:t>Serial</a:t>
            </a:r>
          </a:p>
          <a:p>
            <a:r>
              <a:rPr lang="en-US" dirty="0" err="1" smtClean="0"/>
              <a:t>Sirkulasi</a:t>
            </a:r>
            <a:endParaRPr lang="en-US" dirty="0" smtClean="0"/>
          </a:p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SISTEM PERPUSTAKAAN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905000" y="1447800"/>
            <a:ext cx="5181600" cy="4876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581400" y="1600200"/>
            <a:ext cx="1676400" cy="1524000"/>
          </a:xfrm>
          <a:prstGeom prst="ellipse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PENGADAAN</a:t>
            </a:r>
            <a:endParaRPr lang="en-US" sz="1400" b="1" dirty="0"/>
          </a:p>
        </p:txBody>
      </p:sp>
      <p:sp>
        <p:nvSpPr>
          <p:cNvPr id="12" name="Oval 11"/>
          <p:cNvSpPr/>
          <p:nvPr/>
        </p:nvSpPr>
        <p:spPr>
          <a:xfrm>
            <a:off x="4724400" y="4419600"/>
            <a:ext cx="1600200" cy="1524000"/>
          </a:xfrm>
          <a:prstGeom prst="ellipse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SIRKULASI</a:t>
            </a:r>
            <a:endParaRPr lang="en-US" sz="1400" b="1" dirty="0"/>
          </a:p>
        </p:txBody>
      </p:sp>
      <p:sp>
        <p:nvSpPr>
          <p:cNvPr id="14" name="Oval 13"/>
          <p:cNvSpPr/>
          <p:nvPr/>
        </p:nvSpPr>
        <p:spPr>
          <a:xfrm>
            <a:off x="5257800" y="2667000"/>
            <a:ext cx="1600200" cy="1524000"/>
          </a:xfrm>
          <a:prstGeom prst="ellipse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PENGATALOGAN</a:t>
            </a:r>
            <a:endParaRPr lang="en-US" sz="1400" b="1" dirty="0"/>
          </a:p>
        </p:txBody>
      </p:sp>
      <p:sp>
        <p:nvSpPr>
          <p:cNvPr id="15" name="Oval 14"/>
          <p:cNvSpPr/>
          <p:nvPr/>
        </p:nvSpPr>
        <p:spPr>
          <a:xfrm>
            <a:off x="3657600" y="3124200"/>
            <a:ext cx="1676400" cy="1600200"/>
          </a:xfrm>
          <a:prstGeom prst="ellipse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KATALOG PUBLIK</a:t>
            </a:r>
            <a:endParaRPr lang="en-US" sz="1400" b="1" dirty="0"/>
          </a:p>
        </p:txBody>
      </p:sp>
      <p:sp>
        <p:nvSpPr>
          <p:cNvPr id="16" name="Oval 15"/>
          <p:cNvSpPr/>
          <p:nvPr/>
        </p:nvSpPr>
        <p:spPr>
          <a:xfrm>
            <a:off x="2057400" y="2743200"/>
            <a:ext cx="1676400" cy="1524000"/>
          </a:xfrm>
          <a:prstGeom prst="ellipse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INFORMASI MANAJEMEN</a:t>
            </a:r>
            <a:endParaRPr lang="en-US" sz="1400" b="1" dirty="0"/>
          </a:p>
        </p:txBody>
      </p:sp>
      <p:sp>
        <p:nvSpPr>
          <p:cNvPr id="17" name="Oval 16"/>
          <p:cNvSpPr/>
          <p:nvPr/>
        </p:nvSpPr>
        <p:spPr>
          <a:xfrm>
            <a:off x="2819400" y="4495800"/>
            <a:ext cx="1600200" cy="1524000"/>
          </a:xfrm>
          <a:prstGeom prst="ellipse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SERIAL</a:t>
            </a:r>
            <a:endParaRPr lang="en-US" sz="1400" b="1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ARS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PENGADAAN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Pemilihan</a:t>
            </a:r>
            <a:r>
              <a:rPr lang="en-US" dirty="0" smtClean="0"/>
              <a:t> item</a:t>
            </a:r>
          </a:p>
          <a:p>
            <a:r>
              <a:rPr lang="en-US" dirty="0" err="1" smtClean="0"/>
              <a:t>Pengecekan</a:t>
            </a:r>
            <a:r>
              <a:rPr lang="en-US" dirty="0" smtClean="0"/>
              <a:t> </a:t>
            </a:r>
            <a:r>
              <a:rPr lang="en-US" dirty="0" err="1" smtClean="0"/>
              <a:t>duplikasi</a:t>
            </a:r>
            <a:endParaRPr lang="en-US" dirty="0" smtClean="0"/>
          </a:p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endParaRPr lang="en-US" dirty="0" smtClean="0"/>
          </a:p>
          <a:p>
            <a:r>
              <a:rPr lang="en-US" dirty="0" err="1" smtClean="0"/>
              <a:t>Pemesanan</a:t>
            </a:r>
            <a:endParaRPr lang="en-US" dirty="0" smtClean="0"/>
          </a:p>
          <a:p>
            <a:r>
              <a:rPr lang="en-US" dirty="0" err="1" smtClean="0"/>
              <a:t>Klaim</a:t>
            </a:r>
            <a:endParaRPr lang="en-US" dirty="0" smtClean="0"/>
          </a:p>
          <a:p>
            <a:r>
              <a:rPr lang="en-US" dirty="0" err="1" smtClean="0"/>
              <a:t>Penerimaan</a:t>
            </a:r>
            <a:endParaRPr lang="en-US" dirty="0" smtClean="0"/>
          </a:p>
          <a:p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endParaRPr lang="en-US" dirty="0" smtClean="0"/>
          </a:p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Perpustakaan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PENGATALOGAN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(record) </a:t>
            </a:r>
            <a:r>
              <a:rPr lang="en-US" dirty="0" err="1" smtClean="0"/>
              <a:t>katalog</a:t>
            </a:r>
            <a:endParaRPr lang="en-US" dirty="0" smtClean="0"/>
          </a:p>
          <a:p>
            <a:r>
              <a:rPr lang="en-US" dirty="0" err="1" smtClean="0"/>
              <a:t>Pengecekan</a:t>
            </a:r>
            <a:r>
              <a:rPr lang="en-US" dirty="0" smtClean="0"/>
              <a:t> </a:t>
            </a:r>
            <a:r>
              <a:rPr lang="en-US" dirty="0" err="1" smtClean="0"/>
              <a:t>duplikasi</a:t>
            </a:r>
            <a:endParaRPr lang="en-US" dirty="0" smtClean="0"/>
          </a:p>
          <a:p>
            <a:r>
              <a:rPr lang="en-US" dirty="0" err="1" smtClean="0"/>
              <a:t>Pengeditan</a:t>
            </a:r>
            <a:r>
              <a:rPr lang="en-US" dirty="0" smtClean="0"/>
              <a:t> </a:t>
            </a:r>
            <a:r>
              <a:rPr lang="en-US" dirty="0" err="1" smtClean="0"/>
              <a:t>cantuman</a:t>
            </a:r>
            <a:endParaRPr lang="en-US" dirty="0" smtClean="0"/>
          </a:p>
          <a:p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kepengarangan</a:t>
            </a:r>
            <a:endParaRPr lang="en-US" dirty="0" smtClean="0"/>
          </a:p>
          <a:p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kosakata</a:t>
            </a:r>
            <a:r>
              <a:rPr lang="en-US" dirty="0" smtClean="0"/>
              <a:t> (controlled vocabulary)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Perpustakaan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KATALOG PUBLIK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Penelusuran</a:t>
            </a:r>
            <a:r>
              <a:rPr lang="en-US" dirty="0" smtClean="0"/>
              <a:t> normal</a:t>
            </a:r>
          </a:p>
          <a:p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canggih</a:t>
            </a:r>
            <a:r>
              <a:rPr lang="en-US" dirty="0" smtClean="0"/>
              <a:t> (advanced search)</a:t>
            </a:r>
          </a:p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penelusuran</a:t>
            </a:r>
            <a:endParaRPr lang="en-US" dirty="0" smtClean="0"/>
          </a:p>
          <a:p>
            <a:r>
              <a:rPr lang="en-US" dirty="0" err="1" smtClean="0"/>
              <a:t>Pengecekan</a:t>
            </a:r>
            <a:r>
              <a:rPr lang="en-US" dirty="0" smtClean="0"/>
              <a:t> status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Perpustakaan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SIRKULASI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File </a:t>
            </a:r>
            <a:r>
              <a:rPr lang="en-US" dirty="0" err="1" smtClean="0"/>
              <a:t>anggota</a:t>
            </a:r>
            <a:endParaRPr lang="en-US" dirty="0" smtClean="0"/>
          </a:p>
          <a:p>
            <a:r>
              <a:rPr lang="en-US" dirty="0" smtClean="0"/>
              <a:t>Setting parameter (</a:t>
            </a:r>
            <a:r>
              <a:rPr lang="en-US" dirty="0" err="1" smtClean="0"/>
              <a:t>peminjaman</a:t>
            </a:r>
            <a:r>
              <a:rPr lang="en-US" dirty="0" smtClean="0"/>
              <a:t>, </a:t>
            </a:r>
            <a:r>
              <a:rPr lang="en-US" dirty="0" err="1" smtClean="0"/>
              <a:t>pengembalian</a:t>
            </a:r>
            <a:r>
              <a:rPr lang="en-US" dirty="0" smtClean="0"/>
              <a:t>, </a:t>
            </a:r>
            <a:r>
              <a:rPr lang="en-US" dirty="0" err="1" smtClean="0"/>
              <a:t>perpanjangan</a:t>
            </a:r>
            <a:r>
              <a:rPr lang="en-US" dirty="0" smtClean="0"/>
              <a:t>, </a:t>
            </a:r>
            <a:r>
              <a:rPr lang="en-US" dirty="0" err="1" smtClean="0"/>
              <a:t>denda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.)</a:t>
            </a:r>
          </a:p>
          <a:p>
            <a:r>
              <a:rPr lang="en-US" dirty="0" err="1" smtClean="0"/>
              <a:t>Pengembalian</a:t>
            </a:r>
            <a:endParaRPr lang="en-US" dirty="0" smtClean="0"/>
          </a:p>
          <a:p>
            <a:r>
              <a:rPr lang="en-US" dirty="0" err="1" smtClean="0"/>
              <a:t>Pemberitahuan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keterlambatan</a:t>
            </a:r>
            <a:endParaRPr lang="en-US" dirty="0" smtClean="0"/>
          </a:p>
          <a:p>
            <a:r>
              <a:rPr lang="en-US" dirty="0" err="1" smtClean="0"/>
              <a:t>Penahanan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penagihan</a:t>
            </a:r>
            <a:endParaRPr lang="en-US" dirty="0" smtClean="0"/>
          </a:p>
          <a:p>
            <a:r>
              <a:rPr lang="en-US" dirty="0" err="1" smtClean="0"/>
              <a:t>Reservasi</a:t>
            </a:r>
            <a:endParaRPr lang="en-US" dirty="0" smtClean="0"/>
          </a:p>
          <a:p>
            <a:r>
              <a:rPr lang="en-US" dirty="0" err="1" smtClean="0"/>
              <a:t>Perpanjangan</a:t>
            </a:r>
            <a:endParaRPr lang="en-US" dirty="0" smtClean="0"/>
          </a:p>
          <a:p>
            <a:r>
              <a:rPr lang="en-US" dirty="0" err="1" smtClean="0"/>
              <a:t>Peminjaman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Perpustakaan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SERIAL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endParaRPr lang="en-US" dirty="0" smtClean="0"/>
          </a:p>
          <a:p>
            <a:r>
              <a:rPr lang="en-US" dirty="0" err="1" smtClean="0"/>
              <a:t>Pemesanan</a:t>
            </a:r>
            <a:endParaRPr lang="en-US" dirty="0" smtClean="0"/>
          </a:p>
          <a:p>
            <a:r>
              <a:rPr lang="en-US" dirty="0" err="1" smtClean="0"/>
              <a:t>Penerimaan</a:t>
            </a:r>
            <a:endParaRPr lang="en-US" dirty="0" smtClean="0"/>
          </a:p>
          <a:p>
            <a:r>
              <a:rPr lang="en-US" dirty="0" err="1" smtClean="0"/>
              <a:t>Klaim</a:t>
            </a:r>
            <a:endParaRPr lang="en-US" dirty="0" smtClean="0"/>
          </a:p>
          <a:p>
            <a:r>
              <a:rPr lang="en-US" dirty="0" err="1" smtClean="0"/>
              <a:t>Penjilidan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Perpustakaan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INFORMASI MANAJEMEN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eksemplar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serial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Perpustakaan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166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SIM PERPUSTAKAAN</vt:lpstr>
      <vt:lpstr>SISTEM PERPUSTAKAAN</vt:lpstr>
      <vt:lpstr>SISTEM PERPUSTAKAAN</vt:lpstr>
      <vt:lpstr>PENGADAAN</vt:lpstr>
      <vt:lpstr>PENGATALOGAN</vt:lpstr>
      <vt:lpstr>KATALOG PUBLIK</vt:lpstr>
      <vt:lpstr>SIRKULASI</vt:lpstr>
      <vt:lpstr>SERIAL</vt:lpstr>
      <vt:lpstr>INFORMASI MANAJEMEN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 DALAM ORGANISASI</dc:title>
  <dc:creator>Ridwan</dc:creator>
  <cp:lastModifiedBy>Microsoft 7</cp:lastModifiedBy>
  <cp:revision>60</cp:revision>
  <dcterms:created xsi:type="dcterms:W3CDTF">2006-08-16T00:00:00Z</dcterms:created>
  <dcterms:modified xsi:type="dcterms:W3CDTF">2014-06-28T11:10:42Z</dcterms:modified>
</cp:coreProperties>
</file>