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ADA5D-5F77-4BE8-9BDF-A952A56715B3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2C668-C148-48E7-B1C1-B683C55D434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cgi/mesh/2010/MB_cgi?mode=&amp;index=2212&amp;field=all&amp;HM=&amp;II=&amp;PA=&amp;form=&amp;input=" TargetMode="External"/><Relationship Id="rId2" Type="http://schemas.openxmlformats.org/officeDocument/2006/relationships/hyperlink" Target="http://www.nlm.nih.gov/cgi/mesh/2010/MB_cgi?mode=&amp;index=14541&amp;field=all&amp;HM=&amp;II=&amp;PA=&amp;form=&amp;input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lm.nih.gov/cgi/mesh/2010/MB_cgi?mode=&amp;index=24605&amp;field=all&amp;HM=&amp;II=&amp;PA=&amp;form=&amp;input=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785818"/>
          </a:xfrm>
        </p:spPr>
        <p:txBody>
          <a:bodyPr/>
          <a:lstStyle/>
          <a:p>
            <a:r>
              <a:rPr lang="id-ID" dirty="0" smtClean="0"/>
              <a:t>Pencocokan (Matching)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358246" cy="52864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Proses penyamaan antara query dengan indeks dokumen dalam rangka pemanggilan dokumen dari database (basis data).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Pencocokan dilakukan dengan pernyamaan karakter. Ada juga dengan semantik.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Contoh: 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Query: mangga;   indeks Mangga (MANGGA) secara karakter berbeda, akan tetapi secara semantik sama.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Pencocokan akan menjadikan pemanggilan dokumen. Dokumen terpanggil dari database disebut recall (R).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Ada dua jenis pencocokan: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Exact Match:  pencocokan yang dilakukan oleh STBI dimana karakter dari query harus sama percis dengan karakter istilah/indeks yang ada atau mewakili dokumen.</a:t>
            </a:r>
          </a:p>
          <a:p>
            <a:pPr marL="0" indent="0">
              <a:buNone/>
            </a:pPr>
            <a:r>
              <a:rPr lang="id-ID" dirty="0" smtClean="0"/>
              <a:t>Kalau tidak sama karakternya, maka tidak terjadi pemanggilan dokumen, tidak recall</a:t>
            </a:r>
          </a:p>
          <a:p>
            <a:pPr marL="0" indent="0"/>
            <a:r>
              <a:rPr lang="id-ID" dirty="0"/>
              <a:t> </a:t>
            </a:r>
            <a:r>
              <a:rPr lang="id-ID" dirty="0" smtClean="0"/>
              <a:t>Partial Match: pencocokan yang dilakukan oleh STBI, dimana sebahagian saja karakter query yang sama dengan karaktet istilah/indeks dalam dokumen sudah terjadi pemanggilan.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id-ID" dirty="0" smtClean="0"/>
              <a:t>Partial match, bergantung kepada banyak persamaan yang ditetapkan dalam program.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Misal: ditetapkan 4 karakter dari awal istilah/query sama akan terjadi pemanggilan.</a:t>
            </a:r>
          </a:p>
          <a:p>
            <a:pPr>
              <a:buNone/>
            </a:pPr>
            <a:r>
              <a:rPr lang="id-ID" dirty="0" smtClean="0"/>
              <a:t>Query: Argonomy</a:t>
            </a:r>
          </a:p>
          <a:p>
            <a:pPr marL="0" indent="0">
              <a:buNone/>
            </a:pPr>
            <a:r>
              <a:rPr lang="id-ID" dirty="0" smtClean="0"/>
              <a:t>Dokumen terpangil: argonomy, ARGONMY, argonomi, ARGONOMI, Argology, Argomobil,</a:t>
            </a:r>
          </a:p>
          <a:p>
            <a:pPr>
              <a:buNone/>
            </a:pPr>
            <a:r>
              <a:rPr lang="id-ID" dirty="0" smtClean="0"/>
              <a:t>Argosensus, dsb.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Keunggulan dan Kelemahan </a:t>
            </a:r>
            <a:br>
              <a:rPr lang="id-ID" dirty="0" smtClean="0"/>
            </a:br>
            <a:r>
              <a:rPr lang="id-ID" dirty="0" smtClean="0"/>
              <a:t>Exact Match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Keunggulan: presisi (precition atau P) tingggi (dokumen relevan dengan kebutuhan pengguna tinggi), dan lebih khusus</a:t>
            </a:r>
          </a:p>
          <a:p>
            <a:r>
              <a:rPr lang="id-ID" dirty="0" smtClean="0"/>
              <a:t>Kelemahan:Recall rendah (dokumen terpanggil sedikit). Ada kalanya lost (tidak menemukan apa-apa) karena dokumen yang mirip/hampir sama subyek tidak terpanggil.</a:t>
            </a:r>
          </a:p>
          <a:p>
            <a:r>
              <a:rPr lang="id-ID" dirty="0" smtClean="0"/>
              <a:t>Pencocokan Exact Match biasanya pada database yang bersifat: numerik, dokumen rahasia, berkaitan dengan kesehatan, laboratorium dsb.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id-ID" sz="3200" dirty="0" smtClean="0"/>
              <a:t>Keunggulan dan Kelemahan </a:t>
            </a:r>
            <a:br>
              <a:rPr lang="id-ID" sz="3200" dirty="0" smtClean="0"/>
            </a:br>
            <a:r>
              <a:rPr lang="id-ID" sz="3200" dirty="0" smtClean="0"/>
              <a:t>Partial Match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2928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Keunggulan: Dokumen terpanggil (recall atau R) tinggi (termasuk dokumen yang mirip subyeknya akan terpanggil)</a:t>
            </a:r>
          </a:p>
          <a:p>
            <a:r>
              <a:rPr lang="id-ID" dirty="0" smtClean="0"/>
              <a:t>Kelemahan: Presisi rendah.</a:t>
            </a:r>
          </a:p>
          <a:p>
            <a:r>
              <a:rPr lang="id-ID" dirty="0" smtClean="0"/>
              <a:t>Pencocokan ini lebih banyak digunakan terutama untuk database berbasis teks.</a:t>
            </a:r>
          </a:p>
          <a:p>
            <a:r>
              <a:rPr lang="id-ID" dirty="0" smtClean="0"/>
              <a:t>Perlu diketahui bahwa semakin sedikit karakter yang dipersyaratkan untuk dapat pemanggilan, maka semakin tinggi recall. Dan sebaliknya apabila semakin banyak karakter yang dipersyaratkan maka akan semakin tinggi presisi.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defRPr/>
            </a:pPr>
            <a:r>
              <a:rPr lang="id-ID" sz="2800" i="1" dirty="0" smtClean="0"/>
              <a:t>Akibat pencocokan partial maka dapat dilakukan </a:t>
            </a:r>
            <a:r>
              <a:rPr lang="en-US" sz="2800" i="1" dirty="0" smtClean="0"/>
              <a:t>Limiting searches</a:t>
            </a:r>
            <a:r>
              <a:rPr lang="id-ID" sz="2800" dirty="0" smtClean="0"/>
              <a:t> dengan cara membatasi istilah penelusuran (query)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/>
          </a:bodyPr>
          <a:lstStyle/>
          <a:p>
            <a:pPr marL="514350" indent="-514350">
              <a:buFontTx/>
              <a:buAutoNum type="arabicParenBoth"/>
              <a:defRPr/>
            </a:pPr>
            <a:r>
              <a:rPr lang="id-ID" dirty="0" smtClean="0"/>
              <a:t>Truncation: pemenggalan/pemotongan istilah</a:t>
            </a:r>
          </a:p>
          <a:p>
            <a:pPr marL="0" indent="0">
              <a:buFontTx/>
              <a:buNone/>
              <a:defRPr/>
            </a:pPr>
            <a:r>
              <a:rPr lang="en-US" sz="2400" dirty="0" err="1" smtClean="0"/>
              <a:t>Penelusuran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i="1" dirty="0" smtClean="0"/>
              <a:t>truncation</a:t>
            </a:r>
            <a:r>
              <a:rPr lang="en-US" sz="2400" dirty="0" smtClean="0"/>
              <a:t> </a:t>
            </a:r>
            <a:r>
              <a:rPr lang="id-ID" sz="2400" dirty="0" smtClean="0"/>
              <a:t>d</a:t>
            </a:r>
            <a:r>
              <a:rPr lang="en-US" sz="2400" dirty="0" err="1" smtClean="0"/>
              <a:t>imaksudkan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memperbolehkan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penelusuran</a:t>
            </a:r>
            <a:r>
              <a:rPr lang="en-US" sz="2400" dirty="0" smtClean="0"/>
              <a:t> </a:t>
            </a:r>
            <a:r>
              <a:rPr lang="en-US" sz="2400" dirty="0" err="1" smtClean="0"/>
              <a:t>dipandu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id-ID" sz="2400" dirty="0" smtClean="0"/>
              <a:t>/istilah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i="1" dirty="0" smtClean="0"/>
              <a:t> truncation</a:t>
            </a:r>
            <a:r>
              <a:rPr lang="en-US" sz="2400" dirty="0" smtClean="0"/>
              <a:t> (#, ? </a:t>
            </a:r>
            <a:r>
              <a:rPr lang="en-US" sz="2400" dirty="0" err="1" smtClean="0"/>
              <a:t>atau</a:t>
            </a:r>
            <a:r>
              <a:rPr lang="en-US" sz="2400" dirty="0" smtClean="0"/>
              <a:t> $, </a:t>
            </a:r>
            <a:r>
              <a:rPr lang="en-US" sz="2400" dirty="0" err="1" smtClean="0"/>
              <a:t>dsb</a:t>
            </a:r>
            <a:r>
              <a:rPr lang="en-US" sz="2400" dirty="0" smtClean="0"/>
              <a:t>)</a:t>
            </a:r>
            <a:r>
              <a:rPr lang="id-ID" sz="2400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id-ID" sz="2400" dirty="0" smtClean="0"/>
              <a:t>S</a:t>
            </a:r>
            <a:r>
              <a:rPr lang="en-US" sz="2400" dirty="0" err="1" smtClean="0"/>
              <a:t>uatu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dipenggal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dipotong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. </a:t>
            </a:r>
            <a:r>
              <a:rPr lang="id-ID" sz="2400" dirty="0" smtClean="0"/>
              <a:t> </a:t>
            </a:r>
          </a:p>
          <a:p>
            <a:pPr marL="514350" indent="-514350">
              <a:buFontTx/>
              <a:buAutoNum type="alphaLcParenBoth"/>
              <a:defRPr/>
            </a:pPr>
            <a:r>
              <a:rPr lang="en-US" sz="2400" i="1" dirty="0" smtClean="0"/>
              <a:t>right truncation</a:t>
            </a:r>
            <a:endParaRPr lang="id-ID" sz="2400" i="1" dirty="0" smtClean="0"/>
          </a:p>
          <a:p>
            <a:pPr marL="514350" indent="-514350">
              <a:buFontTx/>
              <a:buNone/>
              <a:defRPr/>
            </a:pPr>
            <a:r>
              <a:rPr lang="id-ID" sz="2400" dirty="0" smtClean="0"/>
              <a:t>	Query : Cardi$ maka sistem akan memanggil dokumen yang berisi istilah: Cardiology, Cardiovascular, Cardiotoxin, Cardiovirus, Cardiomyopahty, Cardioverter dsb, asalkan akar katanya Cardi.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id-ID" dirty="0" smtClean="0"/>
              <a:t>(b) </a:t>
            </a:r>
            <a:r>
              <a:rPr lang="en-US" i="1" dirty="0" smtClean="0"/>
              <a:t>left truncation</a:t>
            </a:r>
            <a:endParaRPr lang="id-ID" dirty="0" smtClean="0"/>
          </a:p>
          <a:p>
            <a:pPr>
              <a:buFontTx/>
              <a:buNone/>
              <a:defRPr/>
            </a:pPr>
            <a:r>
              <a:rPr lang="id-ID" dirty="0" smtClean="0"/>
              <a:t> #</a:t>
            </a:r>
            <a:r>
              <a:rPr lang="en-GB" dirty="0" err="1" smtClean="0"/>
              <a:t>diopi</a:t>
            </a:r>
            <a:r>
              <a:rPr lang="id-ID" dirty="0" smtClean="0"/>
              <a:t>li</a:t>
            </a:r>
            <a:r>
              <a:rPr lang="en-GB" dirty="0" smtClean="0"/>
              <a:t>n</a:t>
            </a:r>
            <a:r>
              <a:rPr lang="id-ID" dirty="0" smtClean="0"/>
              <a:t>, akan memanggil dokumen yang berisi istilah: Cardiopilin; Anticardiopilin, dsb, asalkan akhir istilahnya diopilin</a:t>
            </a:r>
          </a:p>
          <a:p>
            <a:pPr>
              <a:buFontTx/>
              <a:buNone/>
              <a:defRPr/>
            </a:pPr>
            <a:r>
              <a:rPr lang="en-US" dirty="0" smtClean="0"/>
              <a:t>#</a:t>
            </a:r>
            <a:r>
              <a:rPr lang="en-US" i="1" dirty="0" smtClean="0"/>
              <a:t>FORM</a:t>
            </a:r>
            <a:r>
              <a:rPr lang="id-ID" i="1" dirty="0" smtClean="0"/>
              <a:t> </a:t>
            </a:r>
            <a:r>
              <a:rPr lang="id-ID" dirty="0" smtClean="0"/>
              <a:t>akan memanggil dokumen yang berisi istilah Inform, Conform, Deform, Reform dsb.</a:t>
            </a:r>
          </a:p>
          <a:p>
            <a:pPr>
              <a:buFontTx/>
              <a:buNone/>
              <a:defRPr/>
            </a:pPr>
            <a:r>
              <a:rPr lang="id-ID" dirty="0" smtClean="0"/>
              <a:t>(c) </a:t>
            </a:r>
            <a:r>
              <a:rPr lang="en-US" i="1" dirty="0" smtClean="0"/>
              <a:t>right and left truncation</a:t>
            </a:r>
            <a:r>
              <a:rPr lang="id-ID" i="1" dirty="0" smtClean="0"/>
              <a:t> </a:t>
            </a:r>
          </a:p>
          <a:p>
            <a:pPr>
              <a:buFontTx/>
              <a:buNone/>
              <a:defRPr/>
            </a:pPr>
            <a:r>
              <a:rPr lang="id-ID" i="1" dirty="0" smtClean="0"/>
              <a:t>#dio# </a:t>
            </a:r>
            <a:r>
              <a:rPr lang="id-ID" dirty="0" smtClean="0"/>
              <a:t>akan memanggil dokumen yang berisi istilah: </a:t>
            </a:r>
            <a:r>
              <a:rPr lang="en-GB" u="sng" dirty="0" err="1" smtClean="0">
                <a:hlinkClick r:id="rId2"/>
              </a:rPr>
              <a:t>Cardiotocography</a:t>
            </a:r>
            <a:r>
              <a:rPr lang="id-ID" u="sng" dirty="0" smtClean="0"/>
              <a:t>; </a:t>
            </a:r>
            <a:r>
              <a:rPr lang="en-GB" dirty="0" smtClean="0"/>
              <a:t> </a:t>
            </a:r>
            <a:r>
              <a:rPr lang="en-GB" u="sng" dirty="0" err="1" smtClean="0">
                <a:hlinkClick r:id="rId2"/>
              </a:rPr>
              <a:t>Cardiotocogram</a:t>
            </a:r>
            <a:r>
              <a:rPr lang="id-ID" u="sng" dirty="0" smtClean="0"/>
              <a:t>; </a:t>
            </a:r>
            <a:r>
              <a:rPr lang="en-GB" u="sng" dirty="0" err="1" smtClean="0">
                <a:hlinkClick r:id="rId3"/>
              </a:rPr>
              <a:t>Cardiotonic</a:t>
            </a:r>
            <a:r>
              <a:rPr lang="id-ID" u="sng" dirty="0" smtClean="0">
                <a:hlinkClick r:id="rId3"/>
              </a:rPr>
              <a:t>; </a:t>
            </a:r>
            <a:r>
              <a:rPr lang="en-GB" dirty="0" smtClean="0"/>
              <a:t> </a:t>
            </a:r>
            <a:r>
              <a:rPr lang="en-GB" u="sng" dirty="0" err="1" smtClean="0">
                <a:hlinkClick r:id="rId3"/>
              </a:rPr>
              <a:t>Cardioprotective</a:t>
            </a:r>
            <a:r>
              <a:rPr lang="id-ID" u="sng" smtClean="0">
                <a:hlinkClick r:id="rId3"/>
              </a:rPr>
              <a:t>; </a:t>
            </a:r>
            <a:r>
              <a:rPr lang="id-ID" u="sng" smtClean="0"/>
              <a:t> </a:t>
            </a:r>
            <a:r>
              <a:rPr lang="en-GB" u="sng" dirty="0" err="1" smtClean="0">
                <a:hlinkClick r:id="rId4"/>
              </a:rPr>
              <a:t>Cardiotoxins</a:t>
            </a:r>
            <a:r>
              <a:rPr lang="id-ID" u="sng" dirty="0" smtClean="0"/>
              <a:t>; cardiovascular dsb., </a:t>
            </a:r>
            <a:r>
              <a:rPr lang="id-ID" dirty="0" smtClean="0"/>
              <a:t>asalkan kata ditengahnya “dio”</a:t>
            </a:r>
          </a:p>
          <a:p>
            <a:pPr>
              <a:buFontTx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143668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id-ID" dirty="0" smtClean="0"/>
              <a:t>(d) </a:t>
            </a:r>
            <a:r>
              <a:rPr lang="en-US" dirty="0" err="1" smtClean="0"/>
              <a:t>Pemenggalan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</a:t>
            </a:r>
            <a:r>
              <a:rPr lang="en-US" i="1" dirty="0" err="1" smtClean="0"/>
              <a:t>midle</a:t>
            </a:r>
            <a:r>
              <a:rPr lang="en-US" i="1" dirty="0" smtClean="0"/>
              <a:t> truncated</a:t>
            </a:r>
            <a:r>
              <a:rPr lang="en-US" dirty="0" smtClean="0"/>
              <a:t>),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dinamai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i="1" dirty="0" smtClean="0"/>
              <a:t>Wild Card</a:t>
            </a:r>
            <a:r>
              <a:rPr lang="en-US" dirty="0" smtClean="0"/>
              <a:t>. </a:t>
            </a:r>
            <a:r>
              <a:rPr lang="en-US" i="1" dirty="0" smtClean="0"/>
              <a:t>Wild Card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memperbolehkan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memperbolehkan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pengucapan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:  </a:t>
            </a:r>
            <a:r>
              <a:rPr lang="en-US" i="1" dirty="0" smtClean="0"/>
              <a:t>COL#R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cantuman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smtClean="0"/>
              <a:t>COLOUR, COLOR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 WOM#N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cantuman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/>
              <a:t>WOMAN, WOMEN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  <a:r>
              <a:rPr lang="en-US" i="1" dirty="0" smtClean="0"/>
              <a:t>F#ETUS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/>
              <a:t>FETUS</a:t>
            </a:r>
            <a:r>
              <a:rPr lang="en-US" dirty="0" smtClean="0"/>
              <a:t> (</a:t>
            </a:r>
            <a:r>
              <a:rPr lang="en-US" i="1" dirty="0" smtClean="0"/>
              <a:t>US spelling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FOETUS (British spelling</a:t>
            </a:r>
            <a:r>
              <a:rPr lang="en-US" dirty="0" smtClean="0"/>
              <a:t>).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528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Pencocokan (Matching)</vt:lpstr>
      <vt:lpstr>Ada dua jenis pencocokan:</vt:lpstr>
      <vt:lpstr>Lanjutan</vt:lpstr>
      <vt:lpstr>Keunggulan dan Kelemahan  Exact Match</vt:lpstr>
      <vt:lpstr>Keunggulan dan Kelemahan  Partial Match</vt:lpstr>
      <vt:lpstr>Akibat pencocokan partial maka dapat dilakukan Limiting searches dengan cara membatasi istilah penelusuran (query)</vt:lpstr>
      <vt:lpstr>Slide 7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Pencocokan (Matching)</dc:title>
  <dc:creator>Win7</dc:creator>
  <cp:lastModifiedBy>Agung-Net</cp:lastModifiedBy>
  <cp:revision>12</cp:revision>
  <dcterms:created xsi:type="dcterms:W3CDTF">2011-05-03T08:14:44Z</dcterms:created>
  <dcterms:modified xsi:type="dcterms:W3CDTF">2014-06-14T07:13:37Z</dcterms:modified>
</cp:coreProperties>
</file>