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 id="2147483696" r:id="rId3"/>
  </p:sldMasterIdLst>
  <p:handoutMasterIdLst>
    <p:handoutMasterId r:id="rId36"/>
  </p:handoutMasterIdLst>
  <p:sldIdLst>
    <p:sldId id="256" r:id="rId4"/>
    <p:sldId id="307" r:id="rId5"/>
    <p:sldId id="308" r:id="rId6"/>
    <p:sldId id="322" r:id="rId7"/>
    <p:sldId id="323" r:id="rId8"/>
    <p:sldId id="321" r:id="rId9"/>
    <p:sldId id="274" r:id="rId10"/>
    <p:sldId id="313" r:id="rId11"/>
    <p:sldId id="316" r:id="rId12"/>
    <p:sldId id="278" r:id="rId13"/>
    <p:sldId id="324" r:id="rId14"/>
    <p:sldId id="325" r:id="rId15"/>
    <p:sldId id="326" r:id="rId16"/>
    <p:sldId id="327" r:id="rId17"/>
    <p:sldId id="328" r:id="rId18"/>
    <p:sldId id="330" r:id="rId19"/>
    <p:sldId id="331" r:id="rId20"/>
    <p:sldId id="332" r:id="rId21"/>
    <p:sldId id="329" r:id="rId22"/>
    <p:sldId id="333" r:id="rId23"/>
    <p:sldId id="334" r:id="rId24"/>
    <p:sldId id="335" r:id="rId25"/>
    <p:sldId id="259" r:id="rId26"/>
    <p:sldId id="260" r:id="rId27"/>
    <p:sldId id="318" r:id="rId28"/>
    <p:sldId id="261" r:id="rId29"/>
    <p:sldId id="262" r:id="rId30"/>
    <p:sldId id="264" r:id="rId31"/>
    <p:sldId id="337" r:id="rId32"/>
    <p:sldId id="338" r:id="rId33"/>
    <p:sldId id="339" r:id="rId34"/>
    <p:sldId id="310" r:id="rId35"/>
  </p:sldIdLst>
  <p:sldSz cx="9144000" cy="6858000" type="letter"/>
  <p:notesSz cx="9144000" cy="68580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a:srgbClr val="990099"/>
    <a:srgbClr val="CCFFCC"/>
    <a:srgbClr val="CCFFFF"/>
    <a:srgbClr val="FFCCFF"/>
    <a:srgbClr val="3333CC"/>
    <a:srgbClr val="00FF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6" autoAdjust="0"/>
    <p:restoredTop sz="94558" autoAdjust="0"/>
  </p:normalViewPr>
  <p:slideViewPr>
    <p:cSldViewPr>
      <p:cViewPr>
        <p:scale>
          <a:sx n="50" d="100"/>
          <a:sy n="50" d="100"/>
        </p:scale>
        <p:origin x="-1938"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1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defRPr>
            </a:lvl1pPr>
          </a:lstStyle>
          <a:p>
            <a:endParaRPr lang="en-US"/>
          </a:p>
        </p:txBody>
      </p:sp>
      <p:sp>
        <p:nvSpPr>
          <p:cNvPr id="71683"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endParaRPr lang="en-US"/>
          </a:p>
        </p:txBody>
      </p:sp>
      <p:sp>
        <p:nvSpPr>
          <p:cNvPr id="71684"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defRPr>
            </a:lvl1pPr>
          </a:lstStyle>
          <a:p>
            <a:endParaRPr lang="en-US"/>
          </a:p>
        </p:txBody>
      </p:sp>
      <p:sp>
        <p:nvSpPr>
          <p:cNvPr id="71685"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48AA66C5-FF82-49DB-9CE7-3289A7DE1F1F}" type="slidenum">
              <a:rPr lang="en-US"/>
              <a:pPr/>
              <a:t>‹#›</a:t>
            </a:fld>
            <a:endParaRPr lang="en-US"/>
          </a:p>
        </p:txBody>
      </p:sp>
    </p:spTree>
    <p:extLst>
      <p:ext uri="{BB962C8B-B14F-4D97-AF65-F5344CB8AC3E}">
        <p14:creationId xmlns:p14="http://schemas.microsoft.com/office/powerpoint/2010/main" xmlns="" val="12744278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5778" name="Group 2"/>
          <p:cNvGrpSpPr>
            <a:grpSpLocks/>
          </p:cNvGrpSpPr>
          <p:nvPr/>
        </p:nvGrpSpPr>
        <p:grpSpPr bwMode="auto">
          <a:xfrm>
            <a:off x="-6350" y="20638"/>
            <a:ext cx="9144000" cy="6858000"/>
            <a:chOff x="0" y="0"/>
            <a:chExt cx="5760" cy="4320"/>
          </a:xfrm>
        </p:grpSpPr>
        <p:sp>
          <p:nvSpPr>
            <p:cNvPr id="7577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id-ID"/>
            </a:p>
          </p:txBody>
        </p:sp>
        <p:sp>
          <p:nvSpPr>
            <p:cNvPr id="7578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id-ID"/>
            </a:p>
          </p:txBody>
        </p:sp>
      </p:grpSp>
      <p:sp>
        <p:nvSpPr>
          <p:cNvPr id="75781"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id-ID"/>
          </a:p>
        </p:txBody>
      </p:sp>
      <p:grpSp>
        <p:nvGrpSpPr>
          <p:cNvPr id="75782" name="Group 6"/>
          <p:cNvGrpSpPr>
            <a:grpSpLocks/>
          </p:cNvGrpSpPr>
          <p:nvPr/>
        </p:nvGrpSpPr>
        <p:grpSpPr bwMode="auto">
          <a:xfrm>
            <a:off x="-1588" y="6034088"/>
            <a:ext cx="7845426" cy="850900"/>
            <a:chOff x="0" y="3792"/>
            <a:chExt cx="4942" cy="536"/>
          </a:xfrm>
        </p:grpSpPr>
        <p:sp>
          <p:nvSpPr>
            <p:cNvPr id="7578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id-ID"/>
            </a:p>
          </p:txBody>
        </p:sp>
        <p:grpSp>
          <p:nvGrpSpPr>
            <p:cNvPr id="75784" name="Group 8"/>
            <p:cNvGrpSpPr>
              <a:grpSpLocks/>
            </p:cNvGrpSpPr>
            <p:nvPr userDrawn="1"/>
          </p:nvGrpSpPr>
          <p:grpSpPr bwMode="auto">
            <a:xfrm>
              <a:off x="2486" y="3792"/>
              <a:ext cx="2456" cy="536"/>
              <a:chOff x="2486" y="3792"/>
              <a:chExt cx="2456" cy="536"/>
            </a:xfrm>
          </p:grpSpPr>
          <p:sp>
            <p:nvSpPr>
              <p:cNvPr id="75785"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id-ID"/>
              </a:p>
            </p:txBody>
          </p:sp>
          <p:sp>
            <p:nvSpPr>
              <p:cNvPr id="7578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id-ID"/>
              </a:p>
            </p:txBody>
          </p:sp>
          <p:sp>
            <p:nvSpPr>
              <p:cNvPr id="7578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id-ID"/>
              </a:p>
            </p:txBody>
          </p:sp>
          <p:sp>
            <p:nvSpPr>
              <p:cNvPr id="7578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id-ID"/>
              </a:p>
            </p:txBody>
          </p:sp>
          <p:sp>
            <p:nvSpPr>
              <p:cNvPr id="7578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id-ID"/>
              </a:p>
            </p:txBody>
          </p:sp>
        </p:grpSp>
        <p:sp>
          <p:nvSpPr>
            <p:cNvPr id="7579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id-ID"/>
            </a:p>
          </p:txBody>
        </p:sp>
      </p:grpSp>
      <p:grpSp>
        <p:nvGrpSpPr>
          <p:cNvPr id="75791" name="Group 15"/>
          <p:cNvGrpSpPr>
            <a:grpSpLocks/>
          </p:cNvGrpSpPr>
          <p:nvPr/>
        </p:nvGrpSpPr>
        <p:grpSpPr bwMode="auto">
          <a:xfrm>
            <a:off x="627063" y="6021388"/>
            <a:ext cx="5684837" cy="849312"/>
            <a:chOff x="395" y="3793"/>
            <a:chExt cx="3581" cy="535"/>
          </a:xfrm>
        </p:grpSpPr>
        <p:sp>
          <p:nvSpPr>
            <p:cNvPr id="75792"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id-ID"/>
            </a:p>
          </p:txBody>
        </p:sp>
        <p:sp>
          <p:nvSpPr>
            <p:cNvPr id="75793"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id-ID"/>
            </a:p>
          </p:txBody>
        </p:sp>
        <p:sp>
          <p:nvSpPr>
            <p:cNvPr id="75794"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id-ID"/>
            </a:p>
          </p:txBody>
        </p:sp>
        <p:sp>
          <p:nvSpPr>
            <p:cNvPr id="75795"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id-ID"/>
            </a:p>
          </p:txBody>
        </p:sp>
        <p:sp>
          <p:nvSpPr>
            <p:cNvPr id="75796"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id-ID"/>
            </a:p>
          </p:txBody>
        </p:sp>
        <p:sp>
          <p:nvSpPr>
            <p:cNvPr id="75797"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id-ID"/>
            </a:p>
          </p:txBody>
        </p:sp>
      </p:grpSp>
      <p:sp>
        <p:nvSpPr>
          <p:cNvPr id="75798"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7579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75800" name="Rectangle 24"/>
          <p:cNvSpPr>
            <a:spLocks noGrp="1" noChangeArrowheads="1"/>
          </p:cNvSpPr>
          <p:nvPr>
            <p:ph type="dt" sz="quarter" idx="2"/>
          </p:nvPr>
        </p:nvSpPr>
        <p:spPr/>
        <p:txBody>
          <a:bodyPr/>
          <a:lstStyle>
            <a:lvl1pPr>
              <a:defRPr/>
            </a:lvl1pPr>
          </a:lstStyle>
          <a:p>
            <a:endParaRPr lang="en-US"/>
          </a:p>
        </p:txBody>
      </p:sp>
      <p:sp>
        <p:nvSpPr>
          <p:cNvPr id="75801" name="Rectangle 25"/>
          <p:cNvSpPr>
            <a:spLocks noGrp="1" noChangeArrowheads="1"/>
          </p:cNvSpPr>
          <p:nvPr>
            <p:ph type="sldNum" sz="quarter" idx="4"/>
          </p:nvPr>
        </p:nvSpPr>
        <p:spPr/>
        <p:txBody>
          <a:bodyPr/>
          <a:lstStyle>
            <a:lvl1pPr>
              <a:defRPr/>
            </a:lvl1pPr>
          </a:lstStyle>
          <a:p>
            <a:fld id="{BEFEBD4F-733B-4642-B775-55F45BC06E9E}" type="slidenum">
              <a:rPr lang="en-US"/>
              <a:pPr/>
              <a:t>‹#›</a:t>
            </a:fld>
            <a:endParaRPr lang="en-US"/>
          </a:p>
        </p:txBody>
      </p:sp>
      <p:sp>
        <p:nvSpPr>
          <p:cNvPr id="75802"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4FA34F2-A36A-4121-AD03-DA412A5A04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9A7C2F-811C-4629-B0B2-A0C79EE9229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3970" name="Group 2"/>
          <p:cNvGrpSpPr>
            <a:grpSpLocks/>
          </p:cNvGrpSpPr>
          <p:nvPr/>
        </p:nvGrpSpPr>
        <p:grpSpPr bwMode="auto">
          <a:xfrm>
            <a:off x="2084388" y="296863"/>
            <a:ext cx="6823075" cy="5353050"/>
            <a:chOff x="1313" y="187"/>
            <a:chExt cx="4298" cy="3372"/>
          </a:xfrm>
        </p:grpSpPr>
        <p:grpSp>
          <p:nvGrpSpPr>
            <p:cNvPr id="83971" name="Group 3"/>
            <p:cNvGrpSpPr>
              <a:grpSpLocks/>
            </p:cNvGrpSpPr>
            <p:nvPr/>
          </p:nvGrpSpPr>
          <p:grpSpPr bwMode="auto">
            <a:xfrm>
              <a:off x="2194" y="601"/>
              <a:ext cx="596" cy="447"/>
              <a:chOff x="0" y="0"/>
              <a:chExt cx="768" cy="576"/>
            </a:xfrm>
          </p:grpSpPr>
          <p:sp>
            <p:nvSpPr>
              <p:cNvPr id="83972"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id-ID"/>
              </a:p>
            </p:txBody>
          </p:sp>
          <p:sp>
            <p:nvSpPr>
              <p:cNvPr id="83973"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id-ID"/>
              </a:p>
            </p:txBody>
          </p:sp>
        </p:grpSp>
        <p:grpSp>
          <p:nvGrpSpPr>
            <p:cNvPr id="83974" name="Group 6"/>
            <p:cNvGrpSpPr>
              <a:grpSpLocks/>
            </p:cNvGrpSpPr>
            <p:nvPr/>
          </p:nvGrpSpPr>
          <p:grpSpPr bwMode="auto">
            <a:xfrm>
              <a:off x="1313" y="187"/>
              <a:ext cx="4298" cy="3372"/>
              <a:chOff x="0" y="0"/>
              <a:chExt cx="5533" cy="4341"/>
            </a:xfrm>
          </p:grpSpPr>
          <p:grpSp>
            <p:nvGrpSpPr>
              <p:cNvPr id="83975" name="Group 7"/>
              <p:cNvGrpSpPr>
                <a:grpSpLocks/>
              </p:cNvGrpSpPr>
              <p:nvPr/>
            </p:nvGrpSpPr>
            <p:grpSpPr bwMode="auto">
              <a:xfrm>
                <a:off x="0" y="0"/>
                <a:ext cx="5470" cy="4341"/>
                <a:chOff x="0" y="0"/>
                <a:chExt cx="5470" cy="4341"/>
              </a:xfrm>
            </p:grpSpPr>
            <p:grpSp>
              <p:nvGrpSpPr>
                <p:cNvPr id="83976" name="Group 8"/>
                <p:cNvGrpSpPr>
                  <a:grpSpLocks/>
                </p:cNvGrpSpPr>
                <p:nvPr/>
              </p:nvGrpSpPr>
              <p:grpSpPr bwMode="auto">
                <a:xfrm>
                  <a:off x="1339" y="786"/>
                  <a:ext cx="2919" cy="2151"/>
                  <a:chOff x="1265" y="814"/>
                  <a:chExt cx="2919" cy="2151"/>
                </a:xfrm>
              </p:grpSpPr>
              <p:sp>
                <p:nvSpPr>
                  <p:cNvPr id="83977"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id-ID"/>
                  </a:p>
                </p:txBody>
              </p:sp>
              <p:sp>
                <p:nvSpPr>
                  <p:cNvPr id="83978"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id-ID"/>
                  </a:p>
                </p:txBody>
              </p:sp>
            </p:grpSp>
            <p:grpSp>
              <p:nvGrpSpPr>
                <p:cNvPr id="83979" name="Group 11"/>
                <p:cNvGrpSpPr>
                  <a:grpSpLocks/>
                </p:cNvGrpSpPr>
                <p:nvPr/>
              </p:nvGrpSpPr>
              <p:grpSpPr bwMode="auto">
                <a:xfrm>
                  <a:off x="0" y="0"/>
                  <a:ext cx="5470" cy="4341"/>
                  <a:chOff x="0" y="0"/>
                  <a:chExt cx="5470" cy="4341"/>
                </a:xfrm>
              </p:grpSpPr>
              <p:grpSp>
                <p:nvGrpSpPr>
                  <p:cNvPr id="83980" name="Group 12"/>
                  <p:cNvGrpSpPr>
                    <a:grpSpLocks/>
                  </p:cNvGrpSpPr>
                  <p:nvPr/>
                </p:nvGrpSpPr>
                <p:grpSpPr bwMode="auto">
                  <a:xfrm>
                    <a:off x="3545" y="1502"/>
                    <a:ext cx="1258" cy="2327"/>
                    <a:chOff x="3471" y="1530"/>
                    <a:chExt cx="1258" cy="2327"/>
                  </a:xfrm>
                </p:grpSpPr>
                <p:sp>
                  <p:nvSpPr>
                    <p:cNvPr id="83981" name="Freeform 13"/>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3982" name="Freeform 14"/>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3983" name="Group 15"/>
                  <p:cNvGrpSpPr>
                    <a:grpSpLocks/>
                  </p:cNvGrpSpPr>
                  <p:nvPr/>
                </p:nvGrpSpPr>
                <p:grpSpPr bwMode="auto">
                  <a:xfrm>
                    <a:off x="2938" y="1991"/>
                    <a:ext cx="2463" cy="1332"/>
                    <a:chOff x="2864" y="2019"/>
                    <a:chExt cx="2463" cy="1332"/>
                  </a:xfrm>
                </p:grpSpPr>
                <p:sp>
                  <p:nvSpPr>
                    <p:cNvPr id="83984" name="Freeform 16"/>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985" name="Freeform 17"/>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986" name="Group 18"/>
                  <p:cNvGrpSpPr>
                    <a:grpSpLocks/>
                  </p:cNvGrpSpPr>
                  <p:nvPr/>
                </p:nvGrpSpPr>
                <p:grpSpPr bwMode="auto">
                  <a:xfrm>
                    <a:off x="2971" y="1804"/>
                    <a:ext cx="2477" cy="1064"/>
                    <a:chOff x="2897" y="1832"/>
                    <a:chExt cx="2477" cy="1064"/>
                  </a:xfrm>
                </p:grpSpPr>
                <p:sp>
                  <p:nvSpPr>
                    <p:cNvPr id="83987" name="Freeform 19"/>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988" name="Freeform 20"/>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989" name="Group 21"/>
                  <p:cNvGrpSpPr>
                    <a:grpSpLocks/>
                  </p:cNvGrpSpPr>
                  <p:nvPr/>
                </p:nvGrpSpPr>
                <p:grpSpPr bwMode="auto">
                  <a:xfrm>
                    <a:off x="2998" y="1608"/>
                    <a:ext cx="2472" cy="927"/>
                    <a:chOff x="2924" y="1636"/>
                    <a:chExt cx="2472" cy="927"/>
                  </a:xfrm>
                </p:grpSpPr>
                <p:sp>
                  <p:nvSpPr>
                    <p:cNvPr id="83990" name="Freeform 22"/>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991" name="Freeform 23"/>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992" name="Group 24"/>
                  <p:cNvGrpSpPr>
                    <a:grpSpLocks/>
                  </p:cNvGrpSpPr>
                  <p:nvPr/>
                </p:nvGrpSpPr>
                <p:grpSpPr bwMode="auto">
                  <a:xfrm>
                    <a:off x="3032" y="1386"/>
                    <a:ext cx="2342" cy="657"/>
                    <a:chOff x="2958" y="1414"/>
                    <a:chExt cx="2342" cy="657"/>
                  </a:xfrm>
                </p:grpSpPr>
                <p:sp>
                  <p:nvSpPr>
                    <p:cNvPr id="83993" name="Freeform 25"/>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994" name="Freeform 26"/>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995" name="Group 27"/>
                  <p:cNvGrpSpPr>
                    <a:grpSpLocks/>
                  </p:cNvGrpSpPr>
                  <p:nvPr/>
                </p:nvGrpSpPr>
                <p:grpSpPr bwMode="auto">
                  <a:xfrm>
                    <a:off x="3057" y="1241"/>
                    <a:ext cx="2150" cy="343"/>
                    <a:chOff x="2983" y="1269"/>
                    <a:chExt cx="2150" cy="343"/>
                  </a:xfrm>
                </p:grpSpPr>
                <p:sp>
                  <p:nvSpPr>
                    <p:cNvPr id="83996" name="Freeform 28"/>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997" name="Freeform 29"/>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998" name="Group 30"/>
                  <p:cNvGrpSpPr>
                    <a:grpSpLocks/>
                  </p:cNvGrpSpPr>
                  <p:nvPr/>
                </p:nvGrpSpPr>
                <p:grpSpPr bwMode="auto">
                  <a:xfrm>
                    <a:off x="3012" y="889"/>
                    <a:ext cx="1879" cy="427"/>
                    <a:chOff x="2938" y="917"/>
                    <a:chExt cx="1879" cy="427"/>
                  </a:xfrm>
                </p:grpSpPr>
                <p:sp>
                  <p:nvSpPr>
                    <p:cNvPr id="83999" name="Freeform 31"/>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00" name="Freeform 32"/>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4001" name="Group 33"/>
                  <p:cNvGrpSpPr>
                    <a:grpSpLocks/>
                  </p:cNvGrpSpPr>
                  <p:nvPr/>
                </p:nvGrpSpPr>
                <p:grpSpPr bwMode="auto">
                  <a:xfrm>
                    <a:off x="711" y="1625"/>
                    <a:ext cx="1257" cy="2326"/>
                    <a:chOff x="637" y="1653"/>
                    <a:chExt cx="1257" cy="2326"/>
                  </a:xfrm>
                </p:grpSpPr>
                <p:sp>
                  <p:nvSpPr>
                    <p:cNvPr id="84002" name="Freeform 34"/>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03" name="Freeform 35"/>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04" name="Group 36"/>
                  <p:cNvGrpSpPr>
                    <a:grpSpLocks/>
                  </p:cNvGrpSpPr>
                  <p:nvPr/>
                </p:nvGrpSpPr>
                <p:grpSpPr bwMode="auto">
                  <a:xfrm>
                    <a:off x="69" y="2168"/>
                    <a:ext cx="2463" cy="1332"/>
                    <a:chOff x="-5" y="2196"/>
                    <a:chExt cx="2463" cy="1332"/>
                  </a:xfrm>
                </p:grpSpPr>
                <p:sp>
                  <p:nvSpPr>
                    <p:cNvPr id="84005" name="Freeform 37"/>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06" name="Freeform 38"/>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07" name="Group 39"/>
                  <p:cNvGrpSpPr>
                    <a:grpSpLocks/>
                  </p:cNvGrpSpPr>
                  <p:nvPr/>
                </p:nvGrpSpPr>
                <p:grpSpPr bwMode="auto">
                  <a:xfrm>
                    <a:off x="22" y="1981"/>
                    <a:ext cx="2477" cy="1064"/>
                    <a:chOff x="-52" y="2009"/>
                    <a:chExt cx="2477" cy="1064"/>
                  </a:xfrm>
                </p:grpSpPr>
                <p:sp>
                  <p:nvSpPr>
                    <p:cNvPr id="84008" name="Freeform 40"/>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09" name="Freeform 41"/>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10" name="Group 42"/>
                  <p:cNvGrpSpPr>
                    <a:grpSpLocks/>
                  </p:cNvGrpSpPr>
                  <p:nvPr/>
                </p:nvGrpSpPr>
                <p:grpSpPr bwMode="auto">
                  <a:xfrm>
                    <a:off x="0" y="1785"/>
                    <a:ext cx="2472" cy="927"/>
                    <a:chOff x="-74" y="1813"/>
                    <a:chExt cx="2472" cy="927"/>
                  </a:xfrm>
                </p:grpSpPr>
                <p:sp>
                  <p:nvSpPr>
                    <p:cNvPr id="84011" name="Freeform 43"/>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12" name="Freeform 44"/>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13" name="Group 45"/>
                  <p:cNvGrpSpPr>
                    <a:grpSpLocks/>
                  </p:cNvGrpSpPr>
                  <p:nvPr/>
                </p:nvGrpSpPr>
                <p:grpSpPr bwMode="auto">
                  <a:xfrm>
                    <a:off x="96" y="1563"/>
                    <a:ext cx="2342" cy="657"/>
                    <a:chOff x="22" y="1591"/>
                    <a:chExt cx="2342" cy="657"/>
                  </a:xfrm>
                </p:grpSpPr>
                <p:sp>
                  <p:nvSpPr>
                    <p:cNvPr id="84014" name="Freeform 46"/>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15" name="Freeform 47"/>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16" name="Group 48"/>
                  <p:cNvGrpSpPr>
                    <a:grpSpLocks/>
                  </p:cNvGrpSpPr>
                  <p:nvPr/>
                </p:nvGrpSpPr>
                <p:grpSpPr bwMode="auto">
                  <a:xfrm>
                    <a:off x="263" y="1418"/>
                    <a:ext cx="2150" cy="343"/>
                    <a:chOff x="189" y="1446"/>
                    <a:chExt cx="2150" cy="343"/>
                  </a:xfrm>
                </p:grpSpPr>
                <p:sp>
                  <p:nvSpPr>
                    <p:cNvPr id="84017" name="Freeform 49"/>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18" name="Freeform 50"/>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19" name="Group 51"/>
                  <p:cNvGrpSpPr>
                    <a:grpSpLocks/>
                  </p:cNvGrpSpPr>
                  <p:nvPr/>
                </p:nvGrpSpPr>
                <p:grpSpPr bwMode="auto">
                  <a:xfrm>
                    <a:off x="579" y="1066"/>
                    <a:ext cx="1879" cy="427"/>
                    <a:chOff x="505" y="1094"/>
                    <a:chExt cx="1879" cy="427"/>
                  </a:xfrm>
                </p:grpSpPr>
                <p:sp>
                  <p:nvSpPr>
                    <p:cNvPr id="84020" name="Freeform 52"/>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21" name="Freeform 53"/>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4022" name="Group 54"/>
                  <p:cNvGrpSpPr>
                    <a:grpSpLocks/>
                  </p:cNvGrpSpPr>
                  <p:nvPr/>
                </p:nvGrpSpPr>
                <p:grpSpPr bwMode="auto">
                  <a:xfrm>
                    <a:off x="690" y="871"/>
                    <a:ext cx="1850" cy="554"/>
                    <a:chOff x="616" y="899"/>
                    <a:chExt cx="1850" cy="554"/>
                  </a:xfrm>
                </p:grpSpPr>
                <p:sp>
                  <p:nvSpPr>
                    <p:cNvPr id="84023" name="Freeform 55"/>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24" name="Freeform 56"/>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4025" name="Group 57"/>
                  <p:cNvGrpSpPr>
                    <a:grpSpLocks/>
                  </p:cNvGrpSpPr>
                  <p:nvPr/>
                </p:nvGrpSpPr>
                <p:grpSpPr bwMode="auto">
                  <a:xfrm>
                    <a:off x="911" y="589"/>
                    <a:ext cx="1767" cy="743"/>
                    <a:chOff x="911" y="589"/>
                    <a:chExt cx="1767" cy="743"/>
                  </a:xfrm>
                </p:grpSpPr>
                <p:sp>
                  <p:nvSpPr>
                    <p:cNvPr id="84026" name="Freeform 58"/>
                    <p:cNvSpPr>
                      <a:spLocks/>
                    </p:cNvSpPr>
                    <p:nvPr/>
                  </p:nvSpPr>
                  <p:spPr bwMode="hidden">
                    <a:xfrm rot="2028410" flipH="1">
                      <a:off x="1445" y="111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27" name="Freeform 59"/>
                    <p:cNvSpPr>
                      <a:spLocks/>
                    </p:cNvSpPr>
                    <p:nvPr/>
                  </p:nvSpPr>
                  <p:spPr bwMode="hidden">
                    <a:xfrm rot="2028410" flipH="1">
                      <a:off x="911" y="58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4028" name="Group 60"/>
                  <p:cNvGrpSpPr>
                    <a:grpSpLocks/>
                  </p:cNvGrpSpPr>
                  <p:nvPr/>
                </p:nvGrpSpPr>
                <p:grpSpPr bwMode="auto">
                  <a:xfrm>
                    <a:off x="1120" y="300"/>
                    <a:ext cx="1693" cy="892"/>
                    <a:chOff x="1120" y="300"/>
                    <a:chExt cx="1693" cy="892"/>
                  </a:xfrm>
                </p:grpSpPr>
                <p:sp>
                  <p:nvSpPr>
                    <p:cNvPr id="84029" name="Freeform 61"/>
                    <p:cNvSpPr>
                      <a:spLocks/>
                    </p:cNvSpPr>
                    <p:nvPr/>
                  </p:nvSpPr>
                  <p:spPr bwMode="hidden">
                    <a:xfrm rot="2664424" flipH="1">
                      <a:off x="1562" y="977"/>
                      <a:ext cx="125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30" name="Freeform 62"/>
                    <p:cNvSpPr>
                      <a:spLocks/>
                    </p:cNvSpPr>
                    <p:nvPr/>
                  </p:nvSpPr>
                  <p:spPr bwMode="hidden">
                    <a:xfrm rot="2664424" flipH="1">
                      <a:off x="1120" y="300"/>
                      <a:ext cx="67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4031" name="Group 63"/>
                  <p:cNvGrpSpPr>
                    <a:grpSpLocks/>
                  </p:cNvGrpSpPr>
                  <p:nvPr/>
                </p:nvGrpSpPr>
                <p:grpSpPr bwMode="auto">
                  <a:xfrm>
                    <a:off x="1707" y="76"/>
                    <a:ext cx="778" cy="1512"/>
                    <a:chOff x="1633" y="104"/>
                    <a:chExt cx="778" cy="1512"/>
                  </a:xfrm>
                </p:grpSpPr>
                <p:sp>
                  <p:nvSpPr>
                    <p:cNvPr id="84032" name="Freeform 64"/>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33" name="Freeform 65"/>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4034" name="Group 66"/>
                  <p:cNvGrpSpPr>
                    <a:grpSpLocks/>
                  </p:cNvGrpSpPr>
                  <p:nvPr/>
                </p:nvGrpSpPr>
                <p:grpSpPr bwMode="auto">
                  <a:xfrm>
                    <a:off x="2009" y="0"/>
                    <a:ext cx="634" cy="1534"/>
                    <a:chOff x="1935" y="28"/>
                    <a:chExt cx="634" cy="1534"/>
                  </a:xfrm>
                </p:grpSpPr>
                <p:sp>
                  <p:nvSpPr>
                    <p:cNvPr id="84035" name="Freeform 67"/>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36" name="Freeform 68"/>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4037" name="Group 69"/>
                  <p:cNvGrpSpPr>
                    <a:grpSpLocks/>
                  </p:cNvGrpSpPr>
                  <p:nvPr/>
                </p:nvGrpSpPr>
                <p:grpSpPr bwMode="auto">
                  <a:xfrm>
                    <a:off x="2896" y="644"/>
                    <a:ext cx="1845" cy="566"/>
                    <a:chOff x="2822" y="672"/>
                    <a:chExt cx="1845" cy="566"/>
                  </a:xfrm>
                </p:grpSpPr>
                <p:sp>
                  <p:nvSpPr>
                    <p:cNvPr id="84038" name="Freeform 70"/>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39" name="Freeform 71"/>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4040" name="Group 72"/>
                  <p:cNvGrpSpPr>
                    <a:grpSpLocks/>
                  </p:cNvGrpSpPr>
                  <p:nvPr/>
                </p:nvGrpSpPr>
                <p:grpSpPr bwMode="auto">
                  <a:xfrm>
                    <a:off x="2757" y="417"/>
                    <a:ext cx="1781" cy="717"/>
                    <a:chOff x="2683" y="445"/>
                    <a:chExt cx="1781" cy="717"/>
                  </a:xfrm>
                </p:grpSpPr>
                <p:sp>
                  <p:nvSpPr>
                    <p:cNvPr id="84041" name="Freeform 73"/>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42" name="Freeform 74"/>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sp>
                <p:nvSpPr>
                  <p:cNvPr id="84043" name="Freeform 75"/>
                  <p:cNvSpPr>
                    <a:spLocks/>
                  </p:cNvSpPr>
                  <p:nvPr/>
                </p:nvSpPr>
                <p:spPr bwMode="hidden">
                  <a:xfrm rot="4578755" flipH="1">
                    <a:off x="2175" y="949"/>
                    <a:ext cx="1027" cy="14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id-ID"/>
                  </a:p>
                </p:txBody>
              </p:sp>
              <p:sp>
                <p:nvSpPr>
                  <p:cNvPr id="84044" name="Freeform 76"/>
                  <p:cNvSpPr>
                    <a:spLocks/>
                  </p:cNvSpPr>
                  <p:nvPr/>
                </p:nvSpPr>
                <p:spPr bwMode="hidden">
                  <a:xfrm rot="4578755" flipH="1">
                    <a:off x="2199" y="196"/>
                    <a:ext cx="552" cy="22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nvGrpSpPr>
                  <p:cNvPr id="84045" name="Group 77"/>
                  <p:cNvGrpSpPr>
                    <a:grpSpLocks/>
                  </p:cNvGrpSpPr>
                  <p:nvPr/>
                </p:nvGrpSpPr>
                <p:grpSpPr bwMode="auto">
                  <a:xfrm>
                    <a:off x="2874" y="13"/>
                    <a:ext cx="640" cy="1520"/>
                    <a:chOff x="2800" y="41"/>
                    <a:chExt cx="640" cy="1520"/>
                  </a:xfrm>
                </p:grpSpPr>
                <p:sp>
                  <p:nvSpPr>
                    <p:cNvPr id="84046" name="Freeform 78"/>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47" name="Freeform 79"/>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4048" name="Group 80"/>
                  <p:cNvGrpSpPr>
                    <a:grpSpLocks/>
                  </p:cNvGrpSpPr>
                  <p:nvPr/>
                </p:nvGrpSpPr>
                <p:grpSpPr bwMode="auto">
                  <a:xfrm>
                    <a:off x="3008" y="135"/>
                    <a:ext cx="1017" cy="1464"/>
                    <a:chOff x="2934" y="163"/>
                    <a:chExt cx="1017" cy="1464"/>
                  </a:xfrm>
                </p:grpSpPr>
                <p:sp>
                  <p:nvSpPr>
                    <p:cNvPr id="84049" name="Freeform 81"/>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50" name="Freeform 82"/>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4051" name="Group 83"/>
                  <p:cNvGrpSpPr>
                    <a:grpSpLocks/>
                  </p:cNvGrpSpPr>
                  <p:nvPr/>
                </p:nvGrpSpPr>
                <p:grpSpPr bwMode="auto">
                  <a:xfrm>
                    <a:off x="2804" y="4"/>
                    <a:ext cx="243" cy="1448"/>
                    <a:chOff x="2730" y="32"/>
                    <a:chExt cx="243" cy="1448"/>
                  </a:xfrm>
                </p:grpSpPr>
                <p:sp>
                  <p:nvSpPr>
                    <p:cNvPr id="84052" name="Freeform 84"/>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53" name="Freeform 85"/>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4054" name="Group 86"/>
                  <p:cNvGrpSpPr>
                    <a:grpSpLocks/>
                  </p:cNvGrpSpPr>
                  <p:nvPr/>
                </p:nvGrpSpPr>
                <p:grpSpPr bwMode="auto">
                  <a:xfrm>
                    <a:off x="1017" y="1741"/>
                    <a:ext cx="1085" cy="2450"/>
                    <a:chOff x="943" y="1769"/>
                    <a:chExt cx="1085" cy="2450"/>
                  </a:xfrm>
                </p:grpSpPr>
                <p:sp>
                  <p:nvSpPr>
                    <p:cNvPr id="84055" name="Freeform 87"/>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56" name="Freeform 88"/>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57" name="Group 89"/>
                  <p:cNvGrpSpPr>
                    <a:grpSpLocks/>
                  </p:cNvGrpSpPr>
                  <p:nvPr/>
                </p:nvGrpSpPr>
                <p:grpSpPr bwMode="auto">
                  <a:xfrm>
                    <a:off x="1529" y="1908"/>
                    <a:ext cx="766" cy="2373"/>
                    <a:chOff x="1455" y="1936"/>
                    <a:chExt cx="766" cy="2373"/>
                  </a:xfrm>
                </p:grpSpPr>
                <p:sp>
                  <p:nvSpPr>
                    <p:cNvPr id="84058" name="Freeform 90"/>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59" name="Freeform 91"/>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60" name="Group 92"/>
                  <p:cNvGrpSpPr>
                    <a:grpSpLocks/>
                  </p:cNvGrpSpPr>
                  <p:nvPr/>
                </p:nvGrpSpPr>
                <p:grpSpPr bwMode="auto">
                  <a:xfrm rot="88588">
                    <a:off x="2061" y="1962"/>
                    <a:ext cx="459" cy="2329"/>
                    <a:chOff x="1956" y="1990"/>
                    <a:chExt cx="492" cy="2604"/>
                  </a:xfrm>
                </p:grpSpPr>
                <p:sp>
                  <p:nvSpPr>
                    <p:cNvPr id="84061" name="Freeform 93"/>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4062" name="Freeform 94"/>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63" name="Group 95"/>
                  <p:cNvGrpSpPr>
                    <a:grpSpLocks/>
                  </p:cNvGrpSpPr>
                  <p:nvPr/>
                </p:nvGrpSpPr>
                <p:grpSpPr bwMode="auto">
                  <a:xfrm>
                    <a:off x="3408" y="1689"/>
                    <a:ext cx="1125" cy="2426"/>
                    <a:chOff x="3334" y="1717"/>
                    <a:chExt cx="1125" cy="2426"/>
                  </a:xfrm>
                </p:grpSpPr>
                <p:sp>
                  <p:nvSpPr>
                    <p:cNvPr id="84064" name="Freeform 96"/>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4065" name="Freeform 97"/>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66" name="Group 98"/>
                  <p:cNvGrpSpPr>
                    <a:grpSpLocks/>
                  </p:cNvGrpSpPr>
                  <p:nvPr/>
                </p:nvGrpSpPr>
                <p:grpSpPr bwMode="auto">
                  <a:xfrm>
                    <a:off x="3255" y="1838"/>
                    <a:ext cx="883" cy="2426"/>
                    <a:chOff x="3181" y="1866"/>
                    <a:chExt cx="883" cy="2426"/>
                  </a:xfrm>
                </p:grpSpPr>
                <p:sp>
                  <p:nvSpPr>
                    <p:cNvPr id="84067" name="Freeform 99"/>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4068" name="Freeform 100"/>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4069" name="Group 101"/>
                  <p:cNvGrpSpPr>
                    <a:grpSpLocks/>
                  </p:cNvGrpSpPr>
                  <p:nvPr/>
                </p:nvGrpSpPr>
                <p:grpSpPr bwMode="auto">
                  <a:xfrm>
                    <a:off x="3080" y="1955"/>
                    <a:ext cx="619" cy="2386"/>
                    <a:chOff x="3006" y="1983"/>
                    <a:chExt cx="619" cy="2386"/>
                  </a:xfrm>
                </p:grpSpPr>
                <p:sp>
                  <p:nvSpPr>
                    <p:cNvPr id="84070" name="Freeform 102"/>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4071" name="Freeform 103"/>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id-ID"/>
                    </a:p>
                  </p:txBody>
                </p:sp>
              </p:grpSp>
              <p:grpSp>
                <p:nvGrpSpPr>
                  <p:cNvPr id="84072" name="Group 104"/>
                  <p:cNvGrpSpPr>
                    <a:grpSpLocks/>
                  </p:cNvGrpSpPr>
                  <p:nvPr/>
                </p:nvGrpSpPr>
                <p:grpSpPr bwMode="auto">
                  <a:xfrm>
                    <a:off x="2893" y="2073"/>
                    <a:ext cx="405" cy="2219"/>
                    <a:chOff x="2819" y="2101"/>
                    <a:chExt cx="405" cy="2219"/>
                  </a:xfrm>
                </p:grpSpPr>
                <p:sp>
                  <p:nvSpPr>
                    <p:cNvPr id="84073" name="Freeform 105"/>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4074" name="Freeform 106"/>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id-ID"/>
                    </a:p>
                  </p:txBody>
                </p:sp>
              </p:grpSp>
              <p:grpSp>
                <p:nvGrpSpPr>
                  <p:cNvPr id="84075" name="Group 107"/>
                  <p:cNvGrpSpPr>
                    <a:grpSpLocks/>
                  </p:cNvGrpSpPr>
                  <p:nvPr/>
                </p:nvGrpSpPr>
                <p:grpSpPr bwMode="auto">
                  <a:xfrm>
                    <a:off x="2372" y="2107"/>
                    <a:ext cx="426" cy="2185"/>
                    <a:chOff x="2287" y="2135"/>
                    <a:chExt cx="426" cy="2185"/>
                  </a:xfrm>
                </p:grpSpPr>
                <p:sp>
                  <p:nvSpPr>
                    <p:cNvPr id="84076" name="Freeform 108"/>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id-ID"/>
                    </a:p>
                  </p:txBody>
                </p:sp>
                <p:sp>
                  <p:nvSpPr>
                    <p:cNvPr id="84077" name="Freeform 109"/>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id-ID"/>
                    </a:p>
                  </p:txBody>
                </p:sp>
              </p:grpSp>
            </p:grpSp>
          </p:grpSp>
          <p:grpSp>
            <p:nvGrpSpPr>
              <p:cNvPr id="84078" name="Group 110"/>
              <p:cNvGrpSpPr>
                <a:grpSpLocks/>
              </p:cNvGrpSpPr>
              <p:nvPr/>
            </p:nvGrpSpPr>
            <p:grpSpPr bwMode="auto">
              <a:xfrm>
                <a:off x="74" y="313"/>
                <a:ext cx="5459" cy="3667"/>
                <a:chOff x="74" y="313"/>
                <a:chExt cx="5459" cy="3667"/>
              </a:xfrm>
            </p:grpSpPr>
            <p:grpSp>
              <p:nvGrpSpPr>
                <p:cNvPr id="84079" name="Group 111"/>
                <p:cNvGrpSpPr>
                  <a:grpSpLocks/>
                </p:cNvGrpSpPr>
                <p:nvPr/>
              </p:nvGrpSpPr>
              <p:grpSpPr bwMode="auto">
                <a:xfrm>
                  <a:off x="74" y="313"/>
                  <a:ext cx="5459" cy="3667"/>
                  <a:chOff x="74" y="313"/>
                  <a:chExt cx="5459" cy="3667"/>
                </a:xfrm>
              </p:grpSpPr>
              <p:sp>
                <p:nvSpPr>
                  <p:cNvPr id="84080" name="Arc 112"/>
                  <p:cNvSpPr>
                    <a:spLocks/>
                  </p:cNvSpPr>
                  <p:nvPr/>
                </p:nvSpPr>
                <p:spPr bwMode="hidden">
                  <a:xfrm flipV="1">
                    <a:off x="2966" y="456"/>
                    <a:ext cx="2567" cy="2046"/>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id-ID"/>
                  </a:p>
                </p:txBody>
              </p:sp>
              <p:sp>
                <p:nvSpPr>
                  <p:cNvPr id="84081" name="Arc 113"/>
                  <p:cNvSpPr>
                    <a:spLocks/>
                  </p:cNvSpPr>
                  <p:nvPr/>
                </p:nvSpPr>
                <p:spPr bwMode="hidden">
                  <a:xfrm flipH="1">
                    <a:off x="388" y="1601"/>
                    <a:ext cx="2016" cy="2379"/>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id-ID"/>
                  </a:p>
                </p:txBody>
              </p:sp>
              <p:sp>
                <p:nvSpPr>
                  <p:cNvPr id="84082" name="Arc 114"/>
                  <p:cNvSpPr>
                    <a:spLocks/>
                  </p:cNvSpPr>
                  <p:nvPr/>
                </p:nvSpPr>
                <p:spPr bwMode="hidden">
                  <a:xfrm>
                    <a:off x="3029" y="1181"/>
                    <a:ext cx="1426"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id-ID"/>
                  </a:p>
                </p:txBody>
              </p:sp>
              <p:sp>
                <p:nvSpPr>
                  <p:cNvPr id="84083" name="Arc 115"/>
                  <p:cNvSpPr>
                    <a:spLocks/>
                  </p:cNvSpPr>
                  <p:nvPr/>
                </p:nvSpPr>
                <p:spPr bwMode="hidden">
                  <a:xfrm flipH="1">
                    <a:off x="74" y="813"/>
                    <a:ext cx="2540" cy="2379"/>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id-ID"/>
                  </a:p>
                </p:txBody>
              </p:sp>
              <p:sp>
                <p:nvSpPr>
                  <p:cNvPr id="84084" name="Arc 116"/>
                  <p:cNvSpPr>
                    <a:spLocks/>
                  </p:cNvSpPr>
                  <p:nvPr/>
                </p:nvSpPr>
                <p:spPr bwMode="hidden">
                  <a:xfrm flipH="1">
                    <a:off x="790" y="313"/>
                    <a:ext cx="1850" cy="2304"/>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id-ID"/>
                  </a:p>
                </p:txBody>
              </p:sp>
              <p:sp>
                <p:nvSpPr>
                  <p:cNvPr id="84085" name="Arc 117"/>
                  <p:cNvSpPr>
                    <a:spLocks/>
                  </p:cNvSpPr>
                  <p:nvPr/>
                </p:nvSpPr>
                <p:spPr bwMode="hidden">
                  <a:xfrm>
                    <a:off x="2763" y="1281"/>
                    <a:ext cx="764" cy="23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id-ID"/>
                  </a:p>
                </p:txBody>
              </p:sp>
              <p:sp>
                <p:nvSpPr>
                  <p:cNvPr id="84086" name="Freeform 118"/>
                  <p:cNvSpPr>
                    <a:spLocks/>
                  </p:cNvSpPr>
                  <p:nvPr/>
                </p:nvSpPr>
                <p:spPr bwMode="hidden">
                  <a:xfrm flipH="1">
                    <a:off x="1800" y="438"/>
                    <a:ext cx="418"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grpSp>
            <p:sp>
              <p:nvSpPr>
                <p:cNvPr id="84087" name="Freeform 119"/>
                <p:cNvSpPr>
                  <a:spLocks/>
                </p:cNvSpPr>
                <p:nvPr/>
              </p:nvSpPr>
              <p:spPr bwMode="hidden">
                <a:xfrm rot="20253369">
                  <a:off x="3280" y="1529"/>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id-ID"/>
                </a:p>
              </p:txBody>
            </p:sp>
          </p:grpSp>
        </p:grpSp>
        <p:grpSp>
          <p:nvGrpSpPr>
            <p:cNvPr id="84088" name="Group 120"/>
            <p:cNvGrpSpPr>
              <a:grpSpLocks/>
            </p:cNvGrpSpPr>
            <p:nvPr/>
          </p:nvGrpSpPr>
          <p:grpSpPr bwMode="auto">
            <a:xfrm>
              <a:off x="1476" y="449"/>
              <a:ext cx="4038" cy="2966"/>
              <a:chOff x="210" y="337"/>
              <a:chExt cx="5198" cy="3818"/>
            </a:xfrm>
          </p:grpSpPr>
          <p:sp>
            <p:nvSpPr>
              <p:cNvPr id="84089" name="Freeform 121"/>
              <p:cNvSpPr>
                <a:spLocks/>
              </p:cNvSpPr>
              <p:nvPr/>
            </p:nvSpPr>
            <p:spPr bwMode="hidden">
              <a:xfrm flipH="1">
                <a:off x="1934" y="2382"/>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id-ID"/>
              </a:p>
            </p:txBody>
          </p:sp>
          <p:sp>
            <p:nvSpPr>
              <p:cNvPr id="84090" name="Arc 122"/>
              <p:cNvSpPr>
                <a:spLocks/>
              </p:cNvSpPr>
              <p:nvPr/>
            </p:nvSpPr>
            <p:spPr bwMode="hidden">
              <a:xfrm flipH="1">
                <a:off x="1054" y="1851"/>
                <a:ext cx="2122" cy="2304"/>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id-ID"/>
              </a:p>
            </p:txBody>
          </p:sp>
          <p:sp>
            <p:nvSpPr>
              <p:cNvPr id="84091" name="Arc 123"/>
              <p:cNvSpPr>
                <a:spLocks/>
              </p:cNvSpPr>
              <p:nvPr/>
            </p:nvSpPr>
            <p:spPr bwMode="hidden">
              <a:xfrm flipH="1">
                <a:off x="1266" y="1480"/>
                <a:ext cx="1244" cy="2379"/>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id-ID"/>
              </a:p>
            </p:txBody>
          </p:sp>
          <p:sp>
            <p:nvSpPr>
              <p:cNvPr id="84092" name="Arc 124"/>
              <p:cNvSpPr>
                <a:spLocks/>
              </p:cNvSpPr>
              <p:nvPr/>
            </p:nvSpPr>
            <p:spPr bwMode="hidden">
              <a:xfrm flipH="1">
                <a:off x="210" y="1168"/>
                <a:ext cx="2376" cy="2379"/>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id-ID"/>
              </a:p>
            </p:txBody>
          </p:sp>
          <p:sp>
            <p:nvSpPr>
              <p:cNvPr id="84093" name="Arc 125"/>
              <p:cNvSpPr>
                <a:spLocks/>
              </p:cNvSpPr>
              <p:nvPr/>
            </p:nvSpPr>
            <p:spPr bwMode="hidden">
              <a:xfrm>
                <a:off x="2840" y="1503"/>
                <a:ext cx="381"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id-ID"/>
              </a:p>
            </p:txBody>
          </p:sp>
          <p:sp>
            <p:nvSpPr>
              <p:cNvPr id="84094" name="Arc 126"/>
              <p:cNvSpPr>
                <a:spLocks/>
              </p:cNvSpPr>
              <p:nvPr/>
            </p:nvSpPr>
            <p:spPr bwMode="hidden">
              <a:xfrm>
                <a:off x="2940" y="1492"/>
                <a:ext cx="1004" cy="2379"/>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id-ID"/>
              </a:p>
            </p:txBody>
          </p:sp>
          <p:sp>
            <p:nvSpPr>
              <p:cNvPr id="84095" name="Freeform 127"/>
              <p:cNvSpPr>
                <a:spLocks/>
              </p:cNvSpPr>
              <p:nvPr/>
            </p:nvSpPr>
            <p:spPr bwMode="hidden">
              <a:xfrm>
                <a:off x="3301" y="2635"/>
                <a:ext cx="485" cy="147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id-ID"/>
              </a:p>
            </p:txBody>
          </p:sp>
          <p:sp>
            <p:nvSpPr>
              <p:cNvPr id="84096" name="Freeform 128"/>
              <p:cNvSpPr>
                <a:spLocks/>
              </p:cNvSpPr>
              <p:nvPr/>
            </p:nvSpPr>
            <p:spPr bwMode="hidden">
              <a:xfrm rot="19660755" flipV="1">
                <a:off x="2546" y="2150"/>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id-ID"/>
              </a:p>
            </p:txBody>
          </p:sp>
          <p:sp>
            <p:nvSpPr>
              <p:cNvPr id="84097" name="Freeform 129"/>
              <p:cNvSpPr>
                <a:spLocks/>
              </p:cNvSpPr>
              <p:nvPr/>
            </p:nvSpPr>
            <p:spPr bwMode="hidden">
              <a:xfrm flipH="1">
                <a:off x="489" y="2504"/>
                <a:ext cx="1085"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4098" name="Freeform 130"/>
              <p:cNvSpPr>
                <a:spLocks/>
              </p:cNvSpPr>
              <p:nvPr/>
            </p:nvSpPr>
            <p:spPr bwMode="hidden">
              <a:xfrm flipH="1">
                <a:off x="1000" y="893"/>
                <a:ext cx="696" cy="152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4099" name="Freeform 131"/>
              <p:cNvSpPr>
                <a:spLocks/>
              </p:cNvSpPr>
              <p:nvPr/>
            </p:nvSpPr>
            <p:spPr bwMode="hidden">
              <a:xfrm>
                <a:off x="4401" y="2280"/>
                <a:ext cx="1007" cy="1601"/>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id-ID"/>
              </a:p>
            </p:txBody>
          </p:sp>
          <p:sp>
            <p:nvSpPr>
              <p:cNvPr id="84100" name="Freeform 132"/>
              <p:cNvSpPr>
                <a:spLocks/>
              </p:cNvSpPr>
              <p:nvPr/>
            </p:nvSpPr>
            <p:spPr bwMode="hidden">
              <a:xfrm>
                <a:off x="3878" y="1470"/>
                <a:ext cx="1518" cy="106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4101" name="Freeform 133"/>
              <p:cNvSpPr>
                <a:spLocks/>
              </p:cNvSpPr>
              <p:nvPr/>
            </p:nvSpPr>
            <p:spPr bwMode="hidden">
              <a:xfrm>
                <a:off x="3934" y="337"/>
                <a:ext cx="663" cy="1434"/>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4102" name="Freeform 134"/>
              <p:cNvSpPr>
                <a:spLocks/>
              </p:cNvSpPr>
              <p:nvPr/>
            </p:nvSpPr>
            <p:spPr bwMode="hidden">
              <a:xfrm rot="1346631" flipH="1">
                <a:off x="1702" y="1506"/>
                <a:ext cx="442" cy="83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id-ID"/>
              </a:p>
            </p:txBody>
          </p:sp>
        </p:grpSp>
      </p:grpSp>
      <p:sp>
        <p:nvSpPr>
          <p:cNvPr id="84103" name="Rectangle 135"/>
          <p:cNvSpPr>
            <a:spLocks noGrp="1" noChangeArrowheads="1"/>
          </p:cNvSpPr>
          <p:nvPr>
            <p:ph type="ctrTitle" sz="quarter"/>
          </p:nvPr>
        </p:nvSpPr>
        <p:spPr>
          <a:xfrm>
            <a:off x="685800" y="1827213"/>
            <a:ext cx="7772400" cy="1627187"/>
          </a:xfrm>
        </p:spPr>
        <p:txBody>
          <a:bodyPr/>
          <a:lstStyle>
            <a:lvl1pPr>
              <a:defRPr/>
            </a:lvl1pPr>
          </a:lstStyle>
          <a:p>
            <a:r>
              <a:rPr lang="en-US"/>
              <a:t>Click to edit Master title style</a:t>
            </a:r>
          </a:p>
        </p:txBody>
      </p:sp>
      <p:sp>
        <p:nvSpPr>
          <p:cNvPr id="84104"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84105" name="Rectangle 137"/>
          <p:cNvSpPr>
            <a:spLocks noGrp="1" noChangeArrowheads="1"/>
          </p:cNvSpPr>
          <p:nvPr>
            <p:ph type="dt" sz="quarter" idx="2"/>
          </p:nvPr>
        </p:nvSpPr>
        <p:spPr/>
        <p:txBody>
          <a:bodyPr/>
          <a:lstStyle>
            <a:lvl1pPr>
              <a:defRPr/>
            </a:lvl1pPr>
          </a:lstStyle>
          <a:p>
            <a:endParaRPr lang="en-US"/>
          </a:p>
        </p:txBody>
      </p:sp>
      <p:sp>
        <p:nvSpPr>
          <p:cNvPr id="84106" name="Rectangle 138"/>
          <p:cNvSpPr>
            <a:spLocks noGrp="1" noChangeArrowheads="1"/>
          </p:cNvSpPr>
          <p:nvPr>
            <p:ph type="ftr" sz="quarter" idx="3"/>
          </p:nvPr>
        </p:nvSpPr>
        <p:spPr/>
        <p:txBody>
          <a:bodyPr/>
          <a:lstStyle>
            <a:lvl1pPr>
              <a:defRPr/>
            </a:lvl1pPr>
          </a:lstStyle>
          <a:p>
            <a:endParaRPr lang="en-US"/>
          </a:p>
        </p:txBody>
      </p:sp>
      <p:sp>
        <p:nvSpPr>
          <p:cNvPr id="84107" name="Rectangle 139"/>
          <p:cNvSpPr>
            <a:spLocks noGrp="1" noChangeArrowheads="1"/>
          </p:cNvSpPr>
          <p:nvPr>
            <p:ph type="sldNum" sz="quarter" idx="4"/>
          </p:nvPr>
        </p:nvSpPr>
        <p:spPr/>
        <p:txBody>
          <a:bodyPr/>
          <a:lstStyle>
            <a:lvl1pPr>
              <a:defRPr/>
            </a:lvl1pPr>
          </a:lstStyle>
          <a:p>
            <a:fld id="{7A8C78C1-A2D5-406D-B172-803E13C0521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3EB631-AA14-4C3A-961F-601AF88B0B0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9E3E5E-8496-4B76-A20F-4AA4E329C669}"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71E114-093D-4FC1-B5F3-2CB6F25B7C8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DC90F6-68C2-4915-A205-2EC2B6AD8327}"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DEFFDB8-3C0B-4545-ADE4-9D3040B3DB43}"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992E593-0539-480A-BFE1-1649885E01F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4E0D1C-D5C0-4A3B-872A-53A420B873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4E8D51-F9DD-4F0C-B37F-6895E4E9EE83}"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3113B4-25A8-4E6C-92CD-016AC24AAAB7}"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45DA778-2B60-4E56-B5D1-677518D2A54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F6D439-4070-4528-8C2D-2DD28FF96429}"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0F386-DC53-4578-BF12-D0F4A313066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09CD5B-168E-40E3-9DDD-D58F01499648}"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C60BC-6282-496B-91A3-8CA7410CC736}"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C3803-4933-47D0-A840-B61EFD29F4BD}"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4E980-E399-4243-9875-397E340E7B8A}"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425DD3-D79A-463D-B4E8-F6EFAB2767DF}"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543174-6F98-4DF8-9F05-DD15D54BBB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9D4AEB-5294-436B-9FB1-D846269F378C}"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FBEE3-6D82-4BA8-98A3-60AEC3871E34}"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246AE-753E-429D-B615-545CCA2D10AD}"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C4CC9-85A3-4869-A3F9-A14FFB1C0998}"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757EDC-2FDE-4573-A87E-B42F18D6F0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E162503-5326-4448-8389-0074A71FBFD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41506E-45E9-4CDF-9149-E97FEB5D678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4004B8C-8849-407D-867B-3C84B8D69E3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E84F07-4F77-4C72-B8DB-37DD4841D7C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43FDCA-5082-4E8D-8948-06C258D45BF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AAED65-09F7-4CD4-8CE1-5821FF35B3E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74754" name="Group 2"/>
          <p:cNvGrpSpPr>
            <a:grpSpLocks/>
          </p:cNvGrpSpPr>
          <p:nvPr/>
        </p:nvGrpSpPr>
        <p:grpSpPr bwMode="auto">
          <a:xfrm>
            <a:off x="0" y="0"/>
            <a:ext cx="9144000" cy="6858000"/>
            <a:chOff x="0" y="0"/>
            <a:chExt cx="5760" cy="4320"/>
          </a:xfrm>
        </p:grpSpPr>
        <p:sp>
          <p:nvSpPr>
            <p:cNvPr id="7475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id-ID"/>
            </a:p>
          </p:txBody>
        </p:sp>
        <p:sp>
          <p:nvSpPr>
            <p:cNvPr id="7475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id-ID"/>
            </a:p>
          </p:txBody>
        </p:sp>
      </p:grpSp>
      <p:sp>
        <p:nvSpPr>
          <p:cNvPr id="74757"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id-ID"/>
          </a:p>
        </p:txBody>
      </p:sp>
      <p:grpSp>
        <p:nvGrpSpPr>
          <p:cNvPr id="74758" name="Group 6"/>
          <p:cNvGrpSpPr>
            <a:grpSpLocks/>
          </p:cNvGrpSpPr>
          <p:nvPr/>
        </p:nvGrpSpPr>
        <p:grpSpPr bwMode="auto">
          <a:xfrm>
            <a:off x="0" y="6019800"/>
            <a:ext cx="7848600" cy="857250"/>
            <a:chOff x="0" y="3792"/>
            <a:chExt cx="4944" cy="540"/>
          </a:xfrm>
        </p:grpSpPr>
        <p:sp>
          <p:nvSpPr>
            <p:cNvPr id="7475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id-ID"/>
            </a:p>
          </p:txBody>
        </p:sp>
        <p:grpSp>
          <p:nvGrpSpPr>
            <p:cNvPr id="74760" name="Group 8"/>
            <p:cNvGrpSpPr>
              <a:grpSpLocks/>
            </p:cNvGrpSpPr>
            <p:nvPr userDrawn="1"/>
          </p:nvGrpSpPr>
          <p:grpSpPr bwMode="auto">
            <a:xfrm>
              <a:off x="2486" y="3792"/>
              <a:ext cx="2458" cy="540"/>
              <a:chOff x="2486" y="3792"/>
              <a:chExt cx="2458" cy="540"/>
            </a:xfrm>
          </p:grpSpPr>
          <p:sp>
            <p:nvSpPr>
              <p:cNvPr id="74761"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id-ID"/>
              </a:p>
            </p:txBody>
          </p:sp>
          <p:sp>
            <p:nvSpPr>
              <p:cNvPr id="7476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id-ID"/>
              </a:p>
            </p:txBody>
          </p:sp>
          <p:sp>
            <p:nvSpPr>
              <p:cNvPr id="7476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id-ID"/>
              </a:p>
            </p:txBody>
          </p:sp>
          <p:sp>
            <p:nvSpPr>
              <p:cNvPr id="7476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id-ID"/>
              </a:p>
            </p:txBody>
          </p:sp>
          <p:sp>
            <p:nvSpPr>
              <p:cNvPr id="7476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id-ID"/>
              </a:p>
            </p:txBody>
          </p:sp>
        </p:grpSp>
        <p:sp>
          <p:nvSpPr>
            <p:cNvPr id="7476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id-ID"/>
            </a:p>
          </p:txBody>
        </p:sp>
      </p:grpSp>
      <p:grpSp>
        <p:nvGrpSpPr>
          <p:cNvPr id="74767" name="Group 15"/>
          <p:cNvGrpSpPr>
            <a:grpSpLocks/>
          </p:cNvGrpSpPr>
          <p:nvPr/>
        </p:nvGrpSpPr>
        <p:grpSpPr bwMode="auto">
          <a:xfrm>
            <a:off x="627063" y="6021388"/>
            <a:ext cx="5684837" cy="849312"/>
            <a:chOff x="395" y="3793"/>
            <a:chExt cx="3581" cy="535"/>
          </a:xfrm>
        </p:grpSpPr>
        <p:sp>
          <p:nvSpPr>
            <p:cNvPr id="74768"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id-ID"/>
            </a:p>
          </p:txBody>
        </p:sp>
        <p:sp>
          <p:nvSpPr>
            <p:cNvPr id="74769"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id-ID"/>
            </a:p>
          </p:txBody>
        </p:sp>
        <p:sp>
          <p:nvSpPr>
            <p:cNvPr id="74770"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id-ID"/>
            </a:p>
          </p:txBody>
        </p:sp>
        <p:sp>
          <p:nvSpPr>
            <p:cNvPr id="74771"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id-ID"/>
            </a:p>
          </p:txBody>
        </p:sp>
        <p:sp>
          <p:nvSpPr>
            <p:cNvPr id="74772"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id-ID"/>
            </a:p>
          </p:txBody>
        </p:sp>
        <p:sp>
          <p:nvSpPr>
            <p:cNvPr id="74773"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id-ID"/>
            </a:p>
          </p:txBody>
        </p:sp>
      </p:grpSp>
      <p:sp>
        <p:nvSpPr>
          <p:cNvPr id="7477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477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4776"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endParaRPr lang="en-US"/>
          </a:p>
        </p:txBody>
      </p:sp>
      <p:sp>
        <p:nvSpPr>
          <p:cNvPr id="74777"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endParaRPr lang="en-US"/>
          </a:p>
        </p:txBody>
      </p:sp>
      <p:sp>
        <p:nvSpPr>
          <p:cNvPr id="74778"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fld id="{CAB6093A-5E6C-4A0B-B04D-413EBD59529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2946" name="Group 2"/>
          <p:cNvGrpSpPr>
            <a:grpSpLocks/>
          </p:cNvGrpSpPr>
          <p:nvPr/>
        </p:nvGrpSpPr>
        <p:grpSpPr bwMode="auto">
          <a:xfrm>
            <a:off x="6303963" y="0"/>
            <a:ext cx="2840037" cy="3254375"/>
            <a:chOff x="3115" y="0"/>
            <a:chExt cx="2170" cy="2486"/>
          </a:xfrm>
        </p:grpSpPr>
        <p:grpSp>
          <p:nvGrpSpPr>
            <p:cNvPr id="82947" name="Group 3"/>
            <p:cNvGrpSpPr>
              <a:grpSpLocks/>
            </p:cNvGrpSpPr>
            <p:nvPr/>
          </p:nvGrpSpPr>
          <p:grpSpPr bwMode="auto">
            <a:xfrm>
              <a:off x="4080" y="1910"/>
              <a:ext cx="768" cy="576"/>
              <a:chOff x="0" y="0"/>
              <a:chExt cx="768" cy="576"/>
            </a:xfrm>
          </p:grpSpPr>
          <p:sp>
            <p:nvSpPr>
              <p:cNvPr id="82948"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id-ID"/>
              </a:p>
            </p:txBody>
          </p:sp>
          <p:sp>
            <p:nvSpPr>
              <p:cNvPr id="82949"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id-ID"/>
              </a:p>
            </p:txBody>
          </p:sp>
        </p:grpSp>
        <p:grpSp>
          <p:nvGrpSpPr>
            <p:cNvPr id="82950" name="Group 6"/>
            <p:cNvGrpSpPr>
              <a:grpSpLocks/>
            </p:cNvGrpSpPr>
            <p:nvPr/>
          </p:nvGrpSpPr>
          <p:grpSpPr bwMode="auto">
            <a:xfrm>
              <a:off x="4257" y="1103"/>
              <a:ext cx="768" cy="576"/>
              <a:chOff x="0" y="0"/>
              <a:chExt cx="768" cy="576"/>
            </a:xfrm>
          </p:grpSpPr>
          <p:sp>
            <p:nvSpPr>
              <p:cNvPr id="82951"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id-ID"/>
              </a:p>
            </p:txBody>
          </p:sp>
          <p:sp>
            <p:nvSpPr>
              <p:cNvPr id="82952"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id-ID"/>
              </a:p>
            </p:txBody>
          </p:sp>
        </p:grpSp>
        <p:grpSp>
          <p:nvGrpSpPr>
            <p:cNvPr id="82953" name="Group 9"/>
            <p:cNvGrpSpPr>
              <a:grpSpLocks/>
            </p:cNvGrpSpPr>
            <p:nvPr/>
          </p:nvGrpSpPr>
          <p:grpSpPr bwMode="auto">
            <a:xfrm>
              <a:off x="3134" y="0"/>
              <a:ext cx="768" cy="576"/>
              <a:chOff x="0" y="0"/>
              <a:chExt cx="768" cy="576"/>
            </a:xfrm>
          </p:grpSpPr>
          <p:sp>
            <p:nvSpPr>
              <p:cNvPr id="82954"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id-ID"/>
              </a:p>
            </p:txBody>
          </p:sp>
          <p:sp>
            <p:nvSpPr>
              <p:cNvPr id="82955"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w="9525">
                <a:noFill/>
                <a:round/>
                <a:headEnd/>
                <a:tailEnd/>
              </a:ln>
              <a:effectLst/>
            </p:spPr>
            <p:txBody>
              <a:bodyPr wrap="none" anchor="ctr"/>
              <a:lstStyle/>
              <a:p>
                <a:endParaRPr lang="id-ID"/>
              </a:p>
            </p:txBody>
          </p:sp>
        </p:grpSp>
        <p:grpSp>
          <p:nvGrpSpPr>
            <p:cNvPr id="82956" name="Group 12"/>
            <p:cNvGrpSpPr>
              <a:grpSpLocks/>
            </p:cNvGrpSpPr>
            <p:nvPr/>
          </p:nvGrpSpPr>
          <p:grpSpPr bwMode="auto">
            <a:xfrm>
              <a:off x="3115" y="0"/>
              <a:ext cx="2170" cy="1702"/>
              <a:chOff x="3115" y="0"/>
              <a:chExt cx="2170" cy="1702"/>
            </a:xfrm>
          </p:grpSpPr>
          <p:grpSp>
            <p:nvGrpSpPr>
              <p:cNvPr id="82957" name="Group 13"/>
              <p:cNvGrpSpPr>
                <a:grpSpLocks/>
              </p:cNvGrpSpPr>
              <p:nvPr/>
            </p:nvGrpSpPr>
            <p:grpSpPr bwMode="auto">
              <a:xfrm>
                <a:off x="3640" y="308"/>
                <a:ext cx="1145" cy="844"/>
                <a:chOff x="1265" y="814"/>
                <a:chExt cx="2919" cy="2151"/>
              </a:xfrm>
            </p:grpSpPr>
            <p:sp>
              <p:nvSpPr>
                <p:cNvPr id="82958"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w="9525">
                  <a:noFill/>
                  <a:round/>
                  <a:headEnd/>
                  <a:tailEnd/>
                </a:ln>
                <a:effectLst/>
              </p:spPr>
              <p:txBody>
                <a:bodyPr wrap="none" anchor="ctr"/>
                <a:lstStyle/>
                <a:p>
                  <a:endParaRPr lang="id-ID"/>
                </a:p>
              </p:txBody>
            </p:sp>
            <p:sp>
              <p:nvSpPr>
                <p:cNvPr id="82959"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w="9525">
                  <a:noFill/>
                  <a:round/>
                  <a:headEnd/>
                  <a:tailEnd/>
                </a:ln>
                <a:effectLst/>
              </p:spPr>
              <p:txBody>
                <a:bodyPr wrap="none" anchor="ctr"/>
                <a:lstStyle/>
                <a:p>
                  <a:endParaRPr lang="id-ID"/>
                </a:p>
              </p:txBody>
            </p:sp>
          </p:grpSp>
          <p:grpSp>
            <p:nvGrpSpPr>
              <p:cNvPr id="82960" name="Group 16"/>
              <p:cNvGrpSpPr>
                <a:grpSpLocks/>
              </p:cNvGrpSpPr>
              <p:nvPr/>
            </p:nvGrpSpPr>
            <p:grpSpPr bwMode="auto">
              <a:xfrm>
                <a:off x="3115" y="0"/>
                <a:ext cx="2145" cy="1702"/>
                <a:chOff x="3115" y="0"/>
                <a:chExt cx="2145" cy="1702"/>
              </a:xfrm>
            </p:grpSpPr>
            <p:grpSp>
              <p:nvGrpSpPr>
                <p:cNvPr id="82961" name="Group 17"/>
                <p:cNvGrpSpPr>
                  <a:grpSpLocks/>
                </p:cNvGrpSpPr>
                <p:nvPr/>
              </p:nvGrpSpPr>
              <p:grpSpPr bwMode="auto">
                <a:xfrm>
                  <a:off x="4505" y="589"/>
                  <a:ext cx="493" cy="912"/>
                  <a:chOff x="3471" y="1530"/>
                  <a:chExt cx="1258" cy="2327"/>
                </a:xfrm>
              </p:grpSpPr>
              <p:sp>
                <p:nvSpPr>
                  <p:cNvPr id="82962" name="Freeform 18"/>
                  <p:cNvSpPr>
                    <a:spLocks/>
                  </p:cNvSpPr>
                  <p:nvPr/>
                </p:nvSpPr>
                <p:spPr bwMode="hidden">
                  <a:xfrm rot="2711884">
                    <a:off x="2765" y="2236"/>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2963" name="Freeform 19"/>
                  <p:cNvSpPr>
                    <a:spLocks/>
                  </p:cNvSpPr>
                  <p:nvPr/>
                </p:nvSpPr>
                <p:spPr bwMode="hidden">
                  <a:xfrm rot="2711884">
                    <a:off x="4021" y="3150"/>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2964" name="Group 20"/>
                <p:cNvGrpSpPr>
                  <a:grpSpLocks/>
                </p:cNvGrpSpPr>
                <p:nvPr/>
              </p:nvGrpSpPr>
              <p:grpSpPr bwMode="auto">
                <a:xfrm>
                  <a:off x="4267" y="781"/>
                  <a:ext cx="966" cy="522"/>
                  <a:chOff x="2864" y="2019"/>
                  <a:chExt cx="2463" cy="1332"/>
                </a:xfrm>
              </p:grpSpPr>
              <p:sp>
                <p:nvSpPr>
                  <p:cNvPr id="82965" name="Freeform 21"/>
                  <p:cNvSpPr>
                    <a:spLocks/>
                  </p:cNvSpPr>
                  <p:nvPr/>
                </p:nvSpPr>
                <p:spPr bwMode="hidden">
                  <a:xfrm rot="2104081">
                    <a:off x="2864" y="2019"/>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66" name="Freeform 22"/>
                  <p:cNvSpPr>
                    <a:spLocks/>
                  </p:cNvSpPr>
                  <p:nvPr/>
                </p:nvSpPr>
                <p:spPr bwMode="hidden">
                  <a:xfrm rot="2104081">
                    <a:off x="4353" y="2806"/>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2967" name="Group 23"/>
                <p:cNvGrpSpPr>
                  <a:grpSpLocks/>
                </p:cNvGrpSpPr>
                <p:nvPr/>
              </p:nvGrpSpPr>
              <p:grpSpPr bwMode="auto">
                <a:xfrm>
                  <a:off x="4280" y="707"/>
                  <a:ext cx="971" cy="417"/>
                  <a:chOff x="2897" y="1832"/>
                  <a:chExt cx="2477" cy="1064"/>
                </a:xfrm>
              </p:grpSpPr>
              <p:sp>
                <p:nvSpPr>
                  <p:cNvPr id="82968" name="Freeform 24"/>
                  <p:cNvSpPr>
                    <a:spLocks/>
                  </p:cNvSpPr>
                  <p:nvPr/>
                </p:nvSpPr>
                <p:spPr bwMode="hidden">
                  <a:xfrm rot="1582915">
                    <a:off x="2897" y="1832"/>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69" name="Freeform 25"/>
                  <p:cNvSpPr>
                    <a:spLocks/>
                  </p:cNvSpPr>
                  <p:nvPr/>
                </p:nvSpPr>
                <p:spPr bwMode="hidden">
                  <a:xfrm rot="1582915">
                    <a:off x="4442" y="2420"/>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2970" name="Group 26"/>
                <p:cNvGrpSpPr>
                  <a:grpSpLocks/>
                </p:cNvGrpSpPr>
                <p:nvPr/>
              </p:nvGrpSpPr>
              <p:grpSpPr bwMode="auto">
                <a:xfrm>
                  <a:off x="4291" y="630"/>
                  <a:ext cx="969" cy="364"/>
                  <a:chOff x="2924" y="1636"/>
                  <a:chExt cx="2472" cy="927"/>
                </a:xfrm>
              </p:grpSpPr>
              <p:sp>
                <p:nvSpPr>
                  <p:cNvPr id="82971" name="Freeform 27"/>
                  <p:cNvSpPr>
                    <a:spLocks/>
                  </p:cNvSpPr>
                  <p:nvPr/>
                </p:nvSpPr>
                <p:spPr bwMode="hidden">
                  <a:xfrm rot="1080363">
                    <a:off x="2924" y="1636"/>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72" name="Freeform 28"/>
                  <p:cNvSpPr>
                    <a:spLocks/>
                  </p:cNvSpPr>
                  <p:nvPr/>
                </p:nvSpPr>
                <p:spPr bwMode="hidden">
                  <a:xfrm rot="1080363">
                    <a:off x="4495" y="2037"/>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2973" name="Group 29"/>
                <p:cNvGrpSpPr>
                  <a:grpSpLocks/>
                </p:cNvGrpSpPr>
                <p:nvPr/>
              </p:nvGrpSpPr>
              <p:grpSpPr bwMode="auto">
                <a:xfrm>
                  <a:off x="4304" y="543"/>
                  <a:ext cx="918" cy="258"/>
                  <a:chOff x="2958" y="1414"/>
                  <a:chExt cx="2342" cy="657"/>
                </a:xfrm>
              </p:grpSpPr>
              <p:sp>
                <p:nvSpPr>
                  <p:cNvPr id="82974" name="Freeform 30"/>
                  <p:cNvSpPr>
                    <a:spLocks/>
                  </p:cNvSpPr>
                  <p:nvPr/>
                </p:nvSpPr>
                <p:spPr bwMode="hidden">
                  <a:xfrm rot="463793">
                    <a:off x="2958" y="1414"/>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75" name="Freeform 31"/>
                  <p:cNvSpPr>
                    <a:spLocks/>
                  </p:cNvSpPr>
                  <p:nvPr/>
                </p:nvSpPr>
                <p:spPr bwMode="hidden">
                  <a:xfrm rot="463793">
                    <a:off x="4470" y="1582"/>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2976" name="Group 32"/>
                <p:cNvGrpSpPr>
                  <a:grpSpLocks/>
                </p:cNvGrpSpPr>
                <p:nvPr/>
              </p:nvGrpSpPr>
              <p:grpSpPr bwMode="auto">
                <a:xfrm>
                  <a:off x="4314" y="487"/>
                  <a:ext cx="843" cy="134"/>
                  <a:chOff x="2983" y="1269"/>
                  <a:chExt cx="2150" cy="343"/>
                </a:xfrm>
              </p:grpSpPr>
              <p:sp>
                <p:nvSpPr>
                  <p:cNvPr id="82977" name="Freeform 33"/>
                  <p:cNvSpPr>
                    <a:spLocks/>
                  </p:cNvSpPr>
                  <p:nvPr/>
                </p:nvSpPr>
                <p:spPr bwMode="hidden">
                  <a:xfrm rot="-84182">
                    <a:off x="2983" y="1289"/>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78" name="Freeform 34"/>
                  <p:cNvSpPr>
                    <a:spLocks/>
                  </p:cNvSpPr>
                  <p:nvPr/>
                </p:nvSpPr>
                <p:spPr bwMode="hidden">
                  <a:xfrm rot="-84182">
                    <a:off x="4379" y="1269"/>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2979" name="Group 35"/>
                <p:cNvGrpSpPr>
                  <a:grpSpLocks/>
                </p:cNvGrpSpPr>
                <p:nvPr/>
              </p:nvGrpSpPr>
              <p:grpSpPr bwMode="auto">
                <a:xfrm>
                  <a:off x="4296" y="349"/>
                  <a:ext cx="737" cy="167"/>
                  <a:chOff x="2938" y="917"/>
                  <a:chExt cx="1879" cy="427"/>
                </a:xfrm>
              </p:grpSpPr>
              <p:sp>
                <p:nvSpPr>
                  <p:cNvPr id="82980" name="Freeform 36"/>
                  <p:cNvSpPr>
                    <a:spLocks/>
                  </p:cNvSpPr>
                  <p:nvPr/>
                </p:nvSpPr>
                <p:spPr bwMode="hidden">
                  <a:xfrm rot="-802576">
                    <a:off x="2938" y="1129"/>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81" name="Freeform 37"/>
                  <p:cNvSpPr>
                    <a:spLocks/>
                  </p:cNvSpPr>
                  <p:nvPr/>
                </p:nvSpPr>
                <p:spPr bwMode="hidden">
                  <a:xfrm rot="-802576">
                    <a:off x="4155" y="917"/>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2982" name="Group 38"/>
                <p:cNvGrpSpPr>
                  <a:grpSpLocks/>
                </p:cNvGrpSpPr>
                <p:nvPr/>
              </p:nvGrpSpPr>
              <p:grpSpPr bwMode="auto">
                <a:xfrm>
                  <a:off x="3394" y="637"/>
                  <a:ext cx="493" cy="912"/>
                  <a:chOff x="637" y="1653"/>
                  <a:chExt cx="1257" cy="2326"/>
                </a:xfrm>
              </p:grpSpPr>
              <p:sp>
                <p:nvSpPr>
                  <p:cNvPr id="82983" name="Freeform 39"/>
                  <p:cNvSpPr>
                    <a:spLocks/>
                  </p:cNvSpPr>
                  <p:nvPr/>
                </p:nvSpPr>
                <p:spPr bwMode="hidden">
                  <a:xfrm rot="18888116" flipH="1">
                    <a:off x="876" y="2359"/>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84" name="Freeform 40"/>
                  <p:cNvSpPr>
                    <a:spLocks/>
                  </p:cNvSpPr>
                  <p:nvPr/>
                </p:nvSpPr>
                <p:spPr bwMode="hidden">
                  <a:xfrm rot="18888116" flipH="1">
                    <a:off x="419" y="327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2985" name="Group 41"/>
                <p:cNvGrpSpPr>
                  <a:grpSpLocks/>
                </p:cNvGrpSpPr>
                <p:nvPr/>
              </p:nvGrpSpPr>
              <p:grpSpPr bwMode="auto">
                <a:xfrm>
                  <a:off x="3142" y="850"/>
                  <a:ext cx="966" cy="522"/>
                  <a:chOff x="-5" y="2196"/>
                  <a:chExt cx="2463" cy="1332"/>
                </a:xfrm>
              </p:grpSpPr>
              <p:sp>
                <p:nvSpPr>
                  <p:cNvPr id="82986" name="Freeform 42"/>
                  <p:cNvSpPr>
                    <a:spLocks/>
                  </p:cNvSpPr>
                  <p:nvPr/>
                </p:nvSpPr>
                <p:spPr bwMode="hidden">
                  <a:xfrm rot="19495919" flipH="1">
                    <a:off x="644" y="2196"/>
                    <a:ext cx="1814" cy="34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87" name="Freeform 43"/>
                  <p:cNvSpPr>
                    <a:spLocks/>
                  </p:cNvSpPr>
                  <p:nvPr/>
                </p:nvSpPr>
                <p:spPr bwMode="hidden">
                  <a:xfrm rot="19495919" flipH="1">
                    <a:off x="-5" y="2983"/>
                    <a:ext cx="974" cy="54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2988" name="Group 44"/>
                <p:cNvGrpSpPr>
                  <a:grpSpLocks/>
                </p:cNvGrpSpPr>
                <p:nvPr/>
              </p:nvGrpSpPr>
              <p:grpSpPr bwMode="auto">
                <a:xfrm>
                  <a:off x="3124" y="777"/>
                  <a:ext cx="971" cy="417"/>
                  <a:chOff x="-52" y="2009"/>
                  <a:chExt cx="2477" cy="1064"/>
                </a:xfrm>
              </p:grpSpPr>
              <p:sp>
                <p:nvSpPr>
                  <p:cNvPr id="82989" name="Freeform 45"/>
                  <p:cNvSpPr>
                    <a:spLocks/>
                  </p:cNvSpPr>
                  <p:nvPr/>
                </p:nvSpPr>
                <p:spPr bwMode="hidden">
                  <a:xfrm rot="20017085" flipH="1">
                    <a:off x="689" y="2009"/>
                    <a:ext cx="1736" cy="30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90" name="Freeform 46"/>
                  <p:cNvSpPr>
                    <a:spLocks/>
                  </p:cNvSpPr>
                  <p:nvPr/>
                </p:nvSpPr>
                <p:spPr bwMode="hidden">
                  <a:xfrm rot="20017085" flipH="1">
                    <a:off x="-52" y="2597"/>
                    <a:ext cx="932" cy="47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2991" name="Group 47"/>
                <p:cNvGrpSpPr>
                  <a:grpSpLocks/>
                </p:cNvGrpSpPr>
                <p:nvPr/>
              </p:nvGrpSpPr>
              <p:grpSpPr bwMode="auto">
                <a:xfrm>
                  <a:off x="3115" y="700"/>
                  <a:ext cx="969" cy="363"/>
                  <a:chOff x="-74" y="1813"/>
                  <a:chExt cx="2472" cy="927"/>
                </a:xfrm>
              </p:grpSpPr>
              <p:sp>
                <p:nvSpPr>
                  <p:cNvPr id="82992" name="Freeform 48"/>
                  <p:cNvSpPr>
                    <a:spLocks/>
                  </p:cNvSpPr>
                  <p:nvPr/>
                </p:nvSpPr>
                <p:spPr bwMode="hidden">
                  <a:xfrm rot="20519637" flipH="1">
                    <a:off x="721" y="1813"/>
                    <a:ext cx="1677" cy="33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93" name="Freeform 49"/>
                  <p:cNvSpPr>
                    <a:spLocks/>
                  </p:cNvSpPr>
                  <p:nvPr/>
                </p:nvSpPr>
                <p:spPr bwMode="hidden">
                  <a:xfrm rot="20519637" flipH="1">
                    <a:off x="-74" y="2214"/>
                    <a:ext cx="901" cy="52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2994" name="Group 50"/>
                <p:cNvGrpSpPr>
                  <a:grpSpLocks/>
                </p:cNvGrpSpPr>
                <p:nvPr/>
              </p:nvGrpSpPr>
              <p:grpSpPr bwMode="auto">
                <a:xfrm>
                  <a:off x="3153" y="613"/>
                  <a:ext cx="918" cy="257"/>
                  <a:chOff x="22" y="1591"/>
                  <a:chExt cx="2342" cy="657"/>
                </a:xfrm>
              </p:grpSpPr>
              <p:sp>
                <p:nvSpPr>
                  <p:cNvPr id="82995" name="Freeform 51"/>
                  <p:cNvSpPr>
                    <a:spLocks/>
                  </p:cNvSpPr>
                  <p:nvPr/>
                </p:nvSpPr>
                <p:spPr bwMode="hidden">
                  <a:xfrm rot="21136207" flipH="1">
                    <a:off x="819" y="1591"/>
                    <a:ext cx="154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96" name="Freeform 52"/>
                  <p:cNvSpPr>
                    <a:spLocks/>
                  </p:cNvSpPr>
                  <p:nvPr/>
                </p:nvSpPr>
                <p:spPr bwMode="hidden">
                  <a:xfrm rot="21136207" flipH="1">
                    <a:off x="22" y="1759"/>
                    <a:ext cx="830" cy="4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2997" name="Group 53"/>
                <p:cNvGrpSpPr>
                  <a:grpSpLocks/>
                </p:cNvGrpSpPr>
                <p:nvPr/>
              </p:nvGrpSpPr>
              <p:grpSpPr bwMode="auto">
                <a:xfrm>
                  <a:off x="3218" y="556"/>
                  <a:ext cx="843" cy="134"/>
                  <a:chOff x="189" y="1446"/>
                  <a:chExt cx="2150" cy="343"/>
                </a:xfrm>
              </p:grpSpPr>
              <p:sp>
                <p:nvSpPr>
                  <p:cNvPr id="82998" name="Freeform 54"/>
                  <p:cNvSpPr>
                    <a:spLocks/>
                  </p:cNvSpPr>
                  <p:nvPr/>
                </p:nvSpPr>
                <p:spPr bwMode="hidden">
                  <a:xfrm rot="84182" flipH="1">
                    <a:off x="935" y="1466"/>
                    <a:ext cx="1404" cy="21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2999" name="Freeform 55"/>
                  <p:cNvSpPr>
                    <a:spLocks/>
                  </p:cNvSpPr>
                  <p:nvPr/>
                </p:nvSpPr>
                <p:spPr bwMode="hidden">
                  <a:xfrm rot="84182" flipH="1">
                    <a:off x="189" y="1446"/>
                    <a:ext cx="754" cy="34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3000" name="Group 56"/>
                <p:cNvGrpSpPr>
                  <a:grpSpLocks/>
                </p:cNvGrpSpPr>
                <p:nvPr/>
              </p:nvGrpSpPr>
              <p:grpSpPr bwMode="auto">
                <a:xfrm>
                  <a:off x="3342" y="418"/>
                  <a:ext cx="737" cy="167"/>
                  <a:chOff x="505" y="1094"/>
                  <a:chExt cx="1879" cy="427"/>
                </a:xfrm>
              </p:grpSpPr>
              <p:sp>
                <p:nvSpPr>
                  <p:cNvPr id="83001" name="Freeform 57"/>
                  <p:cNvSpPr>
                    <a:spLocks/>
                  </p:cNvSpPr>
                  <p:nvPr/>
                </p:nvSpPr>
                <p:spPr bwMode="hidden">
                  <a:xfrm rot="802576" flipH="1">
                    <a:off x="1151" y="1306"/>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02" name="Freeform 58"/>
                  <p:cNvSpPr>
                    <a:spLocks/>
                  </p:cNvSpPr>
                  <p:nvPr/>
                </p:nvSpPr>
                <p:spPr bwMode="hidden">
                  <a:xfrm rot="802576" flipH="1">
                    <a:off x="505" y="1094"/>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3003" name="Group 59"/>
                <p:cNvGrpSpPr>
                  <a:grpSpLocks/>
                </p:cNvGrpSpPr>
                <p:nvPr/>
              </p:nvGrpSpPr>
              <p:grpSpPr bwMode="auto">
                <a:xfrm>
                  <a:off x="3386" y="341"/>
                  <a:ext cx="725" cy="218"/>
                  <a:chOff x="616" y="899"/>
                  <a:chExt cx="1850" cy="554"/>
                </a:xfrm>
              </p:grpSpPr>
              <p:sp>
                <p:nvSpPr>
                  <p:cNvPr id="83004" name="Freeform 60"/>
                  <p:cNvSpPr>
                    <a:spLocks/>
                  </p:cNvSpPr>
                  <p:nvPr/>
                </p:nvSpPr>
                <p:spPr bwMode="hidden">
                  <a:xfrm rot="1277471" flipH="1">
                    <a:off x="1233" y="1238"/>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05" name="Freeform 61"/>
                  <p:cNvSpPr>
                    <a:spLocks/>
                  </p:cNvSpPr>
                  <p:nvPr/>
                </p:nvSpPr>
                <p:spPr bwMode="hidden">
                  <a:xfrm rot="1277471" flipH="1">
                    <a:off x="616" y="899"/>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3006" name="Group 62"/>
                <p:cNvGrpSpPr>
                  <a:grpSpLocks/>
                </p:cNvGrpSpPr>
                <p:nvPr/>
              </p:nvGrpSpPr>
              <p:grpSpPr bwMode="auto">
                <a:xfrm>
                  <a:off x="3472" y="231"/>
                  <a:ext cx="693" cy="291"/>
                  <a:chOff x="3472" y="231"/>
                  <a:chExt cx="693" cy="291"/>
                </a:xfrm>
              </p:grpSpPr>
              <p:sp>
                <p:nvSpPr>
                  <p:cNvPr id="83007" name="Freeform 63"/>
                  <p:cNvSpPr>
                    <a:spLocks/>
                  </p:cNvSpPr>
                  <p:nvPr/>
                </p:nvSpPr>
                <p:spPr bwMode="hidden">
                  <a:xfrm rot="2028410" flipH="1">
                    <a:off x="3681" y="438"/>
                    <a:ext cx="484"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08" name="Freeform 64"/>
                  <p:cNvSpPr>
                    <a:spLocks/>
                  </p:cNvSpPr>
                  <p:nvPr/>
                </p:nvSpPr>
                <p:spPr bwMode="hidden">
                  <a:xfrm rot="2028410" flipH="1">
                    <a:off x="3472" y="231"/>
                    <a:ext cx="260"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3009" name="Group 65"/>
                <p:cNvGrpSpPr>
                  <a:grpSpLocks/>
                </p:cNvGrpSpPr>
                <p:nvPr/>
              </p:nvGrpSpPr>
              <p:grpSpPr bwMode="auto">
                <a:xfrm>
                  <a:off x="3554" y="118"/>
                  <a:ext cx="664" cy="349"/>
                  <a:chOff x="3554" y="118"/>
                  <a:chExt cx="664" cy="349"/>
                </a:xfrm>
              </p:grpSpPr>
              <p:sp>
                <p:nvSpPr>
                  <p:cNvPr id="83010" name="Freeform 66"/>
                  <p:cNvSpPr>
                    <a:spLocks/>
                  </p:cNvSpPr>
                  <p:nvPr/>
                </p:nvSpPr>
                <p:spPr bwMode="hidden">
                  <a:xfrm rot="2664424" flipH="1">
                    <a:off x="3727" y="383"/>
                    <a:ext cx="491" cy="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11" name="Freeform 67"/>
                  <p:cNvSpPr>
                    <a:spLocks/>
                  </p:cNvSpPr>
                  <p:nvPr/>
                </p:nvSpPr>
                <p:spPr bwMode="hidden">
                  <a:xfrm rot="2664424" flipH="1">
                    <a:off x="3554" y="118"/>
                    <a:ext cx="264" cy="132"/>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3012" name="Group 68"/>
                <p:cNvGrpSpPr>
                  <a:grpSpLocks/>
                </p:cNvGrpSpPr>
                <p:nvPr/>
              </p:nvGrpSpPr>
              <p:grpSpPr bwMode="auto">
                <a:xfrm>
                  <a:off x="3784" y="30"/>
                  <a:ext cx="305" cy="593"/>
                  <a:chOff x="1633" y="104"/>
                  <a:chExt cx="778" cy="1512"/>
                </a:xfrm>
              </p:grpSpPr>
              <p:sp>
                <p:nvSpPr>
                  <p:cNvPr id="83013" name="Freeform 69"/>
                  <p:cNvSpPr>
                    <a:spLocks/>
                  </p:cNvSpPr>
                  <p:nvPr/>
                </p:nvSpPr>
                <p:spPr bwMode="hidden">
                  <a:xfrm rot="3473776" flipH="1">
                    <a:off x="1754" y="958"/>
                    <a:ext cx="1100"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14" name="Freeform 70"/>
                  <p:cNvSpPr>
                    <a:spLocks/>
                  </p:cNvSpPr>
                  <p:nvPr/>
                </p:nvSpPr>
                <p:spPr bwMode="hidden">
                  <a:xfrm rot="3473776" flipH="1">
                    <a:off x="1506" y="231"/>
                    <a:ext cx="591"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3015" name="Group 71"/>
                <p:cNvGrpSpPr>
                  <a:grpSpLocks/>
                </p:cNvGrpSpPr>
                <p:nvPr/>
              </p:nvGrpSpPr>
              <p:grpSpPr bwMode="auto">
                <a:xfrm>
                  <a:off x="3903" y="0"/>
                  <a:ext cx="248" cy="601"/>
                  <a:chOff x="1935" y="28"/>
                  <a:chExt cx="634" cy="1534"/>
                </a:xfrm>
              </p:grpSpPr>
              <p:sp>
                <p:nvSpPr>
                  <p:cNvPr id="83016" name="Freeform 72"/>
                  <p:cNvSpPr>
                    <a:spLocks/>
                  </p:cNvSpPr>
                  <p:nvPr/>
                </p:nvSpPr>
                <p:spPr bwMode="hidden">
                  <a:xfrm rot="4126480" flipH="1">
                    <a:off x="1931" y="924"/>
                    <a:ext cx="1061"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17" name="Freeform 73"/>
                  <p:cNvSpPr>
                    <a:spLocks/>
                  </p:cNvSpPr>
                  <p:nvPr/>
                </p:nvSpPr>
                <p:spPr bwMode="hidden">
                  <a:xfrm rot="4126480" flipH="1">
                    <a:off x="1819" y="144"/>
                    <a:ext cx="570"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grpSp>
              <p:nvGrpSpPr>
                <p:cNvPr id="83018" name="Group 74"/>
                <p:cNvGrpSpPr>
                  <a:grpSpLocks/>
                </p:cNvGrpSpPr>
                <p:nvPr/>
              </p:nvGrpSpPr>
              <p:grpSpPr bwMode="auto">
                <a:xfrm>
                  <a:off x="4251" y="252"/>
                  <a:ext cx="723" cy="222"/>
                  <a:chOff x="2822" y="672"/>
                  <a:chExt cx="1845" cy="566"/>
                </a:xfrm>
              </p:grpSpPr>
              <p:sp>
                <p:nvSpPr>
                  <p:cNvPr id="83019" name="Freeform 75"/>
                  <p:cNvSpPr>
                    <a:spLocks/>
                  </p:cNvSpPr>
                  <p:nvPr/>
                </p:nvSpPr>
                <p:spPr bwMode="hidden">
                  <a:xfrm rot="-1325434">
                    <a:off x="2822" y="1023"/>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20" name="Freeform 76"/>
                  <p:cNvSpPr>
                    <a:spLocks/>
                  </p:cNvSpPr>
                  <p:nvPr/>
                </p:nvSpPr>
                <p:spPr bwMode="hidden">
                  <a:xfrm rot="-1325434">
                    <a:off x="4005" y="672"/>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021" name="Group 77"/>
                <p:cNvGrpSpPr>
                  <a:grpSpLocks/>
                </p:cNvGrpSpPr>
                <p:nvPr/>
              </p:nvGrpSpPr>
              <p:grpSpPr bwMode="auto">
                <a:xfrm>
                  <a:off x="4196" y="163"/>
                  <a:ext cx="699" cy="282"/>
                  <a:chOff x="2683" y="445"/>
                  <a:chExt cx="1781" cy="717"/>
                </a:xfrm>
              </p:grpSpPr>
              <p:sp>
                <p:nvSpPr>
                  <p:cNvPr id="83022" name="Freeform 78"/>
                  <p:cNvSpPr>
                    <a:spLocks/>
                  </p:cNvSpPr>
                  <p:nvPr/>
                </p:nvSpPr>
                <p:spPr bwMode="hidden">
                  <a:xfrm rot="-1921064">
                    <a:off x="2683" y="947"/>
                    <a:ext cx="1233" cy="215"/>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23" name="Freeform 79"/>
                  <p:cNvSpPr>
                    <a:spLocks/>
                  </p:cNvSpPr>
                  <p:nvPr/>
                </p:nvSpPr>
                <p:spPr bwMode="hidden">
                  <a:xfrm rot="-1921064">
                    <a:off x="3802" y="445"/>
                    <a:ext cx="662" cy="338"/>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sp>
              <p:nvSpPr>
                <p:cNvPr id="83024" name="Freeform 80"/>
                <p:cNvSpPr>
                  <a:spLocks/>
                </p:cNvSpPr>
                <p:nvPr/>
              </p:nvSpPr>
              <p:spPr bwMode="hidden">
                <a:xfrm rot="4578755" flipH="1">
                  <a:off x="3968" y="372"/>
                  <a:ext cx="403" cy="57"/>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a:noFill/>
                  <a:round/>
                  <a:headEnd/>
                  <a:tailEnd/>
                </a:ln>
                <a:effectLst/>
              </p:spPr>
              <p:txBody>
                <a:bodyPr wrap="none" anchor="ctr"/>
                <a:lstStyle/>
                <a:p>
                  <a:endParaRPr lang="id-ID"/>
                </a:p>
              </p:txBody>
            </p:sp>
            <p:sp>
              <p:nvSpPr>
                <p:cNvPr id="83025" name="Freeform 81"/>
                <p:cNvSpPr>
                  <a:spLocks/>
                </p:cNvSpPr>
                <p:nvPr/>
              </p:nvSpPr>
              <p:spPr bwMode="hidden">
                <a:xfrm rot="4578755" flipH="1">
                  <a:off x="3977" y="77"/>
                  <a:ext cx="216" cy="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w="9525">
                  <a:noFill/>
                  <a:round/>
                  <a:headEnd/>
                  <a:tailEnd/>
                </a:ln>
                <a:effectLst/>
              </p:spPr>
              <p:txBody>
                <a:bodyPr wrap="none" anchor="ctr"/>
                <a:lstStyle/>
                <a:p>
                  <a:endParaRPr lang="id-ID"/>
                </a:p>
              </p:txBody>
            </p:sp>
            <p:grpSp>
              <p:nvGrpSpPr>
                <p:cNvPr id="83026" name="Group 82"/>
                <p:cNvGrpSpPr>
                  <a:grpSpLocks/>
                </p:cNvGrpSpPr>
                <p:nvPr/>
              </p:nvGrpSpPr>
              <p:grpSpPr bwMode="auto">
                <a:xfrm>
                  <a:off x="4242" y="5"/>
                  <a:ext cx="251" cy="596"/>
                  <a:chOff x="2800" y="41"/>
                  <a:chExt cx="640" cy="1520"/>
                </a:xfrm>
              </p:grpSpPr>
              <p:sp>
                <p:nvSpPr>
                  <p:cNvPr id="83027" name="Freeform 83"/>
                  <p:cNvSpPr>
                    <a:spLocks/>
                  </p:cNvSpPr>
                  <p:nvPr/>
                </p:nvSpPr>
                <p:spPr bwMode="hidden">
                  <a:xfrm rot="-3857755">
                    <a:off x="2361" y="938"/>
                    <a:ext cx="1062" cy="184"/>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28" name="Freeform 84"/>
                  <p:cNvSpPr>
                    <a:spLocks/>
                  </p:cNvSpPr>
                  <p:nvPr/>
                </p:nvSpPr>
                <p:spPr bwMode="hidden">
                  <a:xfrm rot="-3857755">
                    <a:off x="3011" y="181"/>
                    <a:ext cx="570" cy="28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029" name="Group 85"/>
                <p:cNvGrpSpPr>
                  <a:grpSpLocks/>
                </p:cNvGrpSpPr>
                <p:nvPr/>
              </p:nvGrpSpPr>
              <p:grpSpPr bwMode="auto">
                <a:xfrm>
                  <a:off x="4295" y="53"/>
                  <a:ext cx="398" cy="574"/>
                  <a:chOff x="2934" y="163"/>
                  <a:chExt cx="1017" cy="1464"/>
                </a:xfrm>
              </p:grpSpPr>
              <p:sp>
                <p:nvSpPr>
                  <p:cNvPr id="83030" name="Freeform 86"/>
                  <p:cNvSpPr>
                    <a:spLocks/>
                  </p:cNvSpPr>
                  <p:nvPr/>
                </p:nvSpPr>
                <p:spPr bwMode="hidden">
                  <a:xfrm rot="-2777260">
                    <a:off x="2491" y="915"/>
                    <a:ext cx="1155" cy="270"/>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31" name="Freeform 87"/>
                  <p:cNvSpPr>
                    <a:spLocks/>
                  </p:cNvSpPr>
                  <p:nvPr/>
                </p:nvSpPr>
                <p:spPr bwMode="hidden">
                  <a:xfrm rot="-2777260">
                    <a:off x="3430" y="261"/>
                    <a:ext cx="620" cy="42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032" name="Group 88"/>
                <p:cNvGrpSpPr>
                  <a:grpSpLocks/>
                </p:cNvGrpSpPr>
                <p:nvPr/>
              </p:nvGrpSpPr>
              <p:grpSpPr bwMode="auto">
                <a:xfrm>
                  <a:off x="4215" y="2"/>
                  <a:ext cx="95" cy="567"/>
                  <a:chOff x="2730" y="32"/>
                  <a:chExt cx="243" cy="1448"/>
                </a:xfrm>
              </p:grpSpPr>
              <p:sp>
                <p:nvSpPr>
                  <p:cNvPr id="83033" name="Freeform 89"/>
                  <p:cNvSpPr>
                    <a:spLocks/>
                  </p:cNvSpPr>
                  <p:nvPr/>
                </p:nvSpPr>
                <p:spPr bwMode="hidden">
                  <a:xfrm rot="-4903748">
                    <a:off x="2296" y="960"/>
                    <a:ext cx="954" cy="8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34" name="Freeform 90"/>
                  <p:cNvSpPr>
                    <a:spLocks/>
                  </p:cNvSpPr>
                  <p:nvPr/>
                </p:nvSpPr>
                <p:spPr bwMode="hidden">
                  <a:xfrm rot="-4903748">
                    <a:off x="2650" y="220"/>
                    <a:ext cx="512" cy="13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w="9525">
                    <a:noFill/>
                    <a:round/>
                    <a:headEnd/>
                    <a:tailEnd/>
                  </a:ln>
                  <a:effectLst/>
                </p:spPr>
                <p:txBody>
                  <a:bodyPr wrap="none" anchor="ctr"/>
                  <a:lstStyle/>
                  <a:p>
                    <a:endParaRPr lang="id-ID"/>
                  </a:p>
                </p:txBody>
              </p:sp>
            </p:grpSp>
            <p:grpSp>
              <p:nvGrpSpPr>
                <p:cNvPr id="83035" name="Group 91"/>
                <p:cNvGrpSpPr>
                  <a:grpSpLocks/>
                </p:cNvGrpSpPr>
                <p:nvPr/>
              </p:nvGrpSpPr>
              <p:grpSpPr bwMode="auto">
                <a:xfrm>
                  <a:off x="3514" y="683"/>
                  <a:ext cx="425" cy="960"/>
                  <a:chOff x="943" y="1769"/>
                  <a:chExt cx="1085" cy="2450"/>
                </a:xfrm>
              </p:grpSpPr>
              <p:sp>
                <p:nvSpPr>
                  <p:cNvPr id="83036" name="Freeform 92"/>
                  <p:cNvSpPr>
                    <a:spLocks/>
                  </p:cNvSpPr>
                  <p:nvPr/>
                </p:nvSpPr>
                <p:spPr bwMode="hidden">
                  <a:xfrm rot="18335692" flipH="1">
                    <a:off x="1010" y="2475"/>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37" name="Freeform 93"/>
                  <p:cNvSpPr>
                    <a:spLocks/>
                  </p:cNvSpPr>
                  <p:nvPr/>
                </p:nvSpPr>
                <p:spPr bwMode="hidden">
                  <a:xfrm rot="18335692" flipH="1">
                    <a:off x="725" y="3512"/>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3038" name="Group 94"/>
                <p:cNvGrpSpPr>
                  <a:grpSpLocks/>
                </p:cNvGrpSpPr>
                <p:nvPr/>
              </p:nvGrpSpPr>
              <p:grpSpPr bwMode="auto">
                <a:xfrm>
                  <a:off x="3715" y="748"/>
                  <a:ext cx="300" cy="930"/>
                  <a:chOff x="1455" y="1936"/>
                  <a:chExt cx="766" cy="2373"/>
                </a:xfrm>
              </p:grpSpPr>
              <p:sp>
                <p:nvSpPr>
                  <p:cNvPr id="83039" name="Freeform 95"/>
                  <p:cNvSpPr>
                    <a:spLocks/>
                  </p:cNvSpPr>
                  <p:nvPr/>
                </p:nvSpPr>
                <p:spPr bwMode="hidden">
                  <a:xfrm rot="17542885" flipH="1">
                    <a:off x="1267" y="2578"/>
                    <a:ext cx="1595"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40" name="Freeform 96"/>
                  <p:cNvSpPr>
                    <a:spLocks/>
                  </p:cNvSpPr>
                  <p:nvPr/>
                </p:nvSpPr>
                <p:spPr bwMode="hidden">
                  <a:xfrm rot="17542885" flipH="1">
                    <a:off x="1272" y="3636"/>
                    <a:ext cx="856"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3041" name="Group 97"/>
                <p:cNvGrpSpPr>
                  <a:grpSpLocks/>
                </p:cNvGrpSpPr>
                <p:nvPr/>
              </p:nvGrpSpPr>
              <p:grpSpPr bwMode="auto">
                <a:xfrm rot="88588">
                  <a:off x="3923" y="769"/>
                  <a:ext cx="180" cy="913"/>
                  <a:chOff x="1956" y="1990"/>
                  <a:chExt cx="492" cy="2604"/>
                </a:xfrm>
              </p:grpSpPr>
              <p:sp>
                <p:nvSpPr>
                  <p:cNvPr id="83042" name="Freeform 98"/>
                  <p:cNvSpPr>
                    <a:spLocks/>
                  </p:cNvSpPr>
                  <p:nvPr/>
                </p:nvSpPr>
                <p:spPr bwMode="hidden">
                  <a:xfrm rot="16782062" flipH="1">
                    <a:off x="1442" y="2695"/>
                    <a:ext cx="1711" cy="301"/>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w="9525" cap="flat" cmpd="sng">
                    <a:noFill/>
                    <a:prstDash val="solid"/>
                    <a:round/>
                    <a:headEnd type="none" w="med" len="med"/>
                    <a:tailEnd type="none" w="med" len="med"/>
                  </a:ln>
                  <a:effectLst/>
                </p:spPr>
                <p:txBody>
                  <a:bodyPr wrap="none" anchor="ctr"/>
                  <a:lstStyle/>
                  <a:p>
                    <a:endParaRPr lang="id-ID"/>
                  </a:p>
                </p:txBody>
              </p:sp>
              <p:sp>
                <p:nvSpPr>
                  <p:cNvPr id="83043" name="Freeform 99"/>
                  <p:cNvSpPr>
                    <a:spLocks/>
                  </p:cNvSpPr>
                  <p:nvPr/>
                </p:nvSpPr>
                <p:spPr bwMode="hidden">
                  <a:xfrm rot="16782062" flipH="1">
                    <a:off x="1734" y="3898"/>
                    <a:ext cx="918" cy="473"/>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3044" name="Group 100"/>
                <p:cNvGrpSpPr>
                  <a:grpSpLocks/>
                </p:cNvGrpSpPr>
                <p:nvPr/>
              </p:nvGrpSpPr>
              <p:grpSpPr bwMode="auto">
                <a:xfrm>
                  <a:off x="4451" y="662"/>
                  <a:ext cx="442" cy="951"/>
                  <a:chOff x="3334" y="1717"/>
                  <a:chExt cx="1125" cy="2426"/>
                </a:xfrm>
              </p:grpSpPr>
              <p:sp>
                <p:nvSpPr>
                  <p:cNvPr id="83045" name="Freeform 101"/>
                  <p:cNvSpPr>
                    <a:spLocks/>
                  </p:cNvSpPr>
                  <p:nvPr/>
                </p:nvSpPr>
                <p:spPr bwMode="hidden">
                  <a:xfrm rot="3144576">
                    <a:off x="2628" y="2423"/>
                    <a:ext cx="1724" cy="312"/>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3046" name="Freeform 102"/>
                  <p:cNvSpPr>
                    <a:spLocks/>
                  </p:cNvSpPr>
                  <p:nvPr/>
                </p:nvSpPr>
                <p:spPr bwMode="hidden">
                  <a:xfrm rot="3144576">
                    <a:off x="3751" y="3436"/>
                    <a:ext cx="925" cy="490"/>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3047" name="Group 103"/>
                <p:cNvGrpSpPr>
                  <a:grpSpLocks/>
                </p:cNvGrpSpPr>
                <p:nvPr/>
              </p:nvGrpSpPr>
              <p:grpSpPr bwMode="auto">
                <a:xfrm>
                  <a:off x="4391" y="721"/>
                  <a:ext cx="347" cy="951"/>
                  <a:chOff x="3181" y="1866"/>
                  <a:chExt cx="883" cy="2426"/>
                </a:xfrm>
              </p:grpSpPr>
              <p:sp>
                <p:nvSpPr>
                  <p:cNvPr id="83048" name="Freeform 104"/>
                  <p:cNvSpPr>
                    <a:spLocks/>
                  </p:cNvSpPr>
                  <p:nvPr/>
                </p:nvSpPr>
                <p:spPr bwMode="hidden">
                  <a:xfrm rot="3745735">
                    <a:off x="2506" y="2541"/>
                    <a:ext cx="1650" cy="299"/>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3049" name="Freeform 105"/>
                  <p:cNvSpPr>
                    <a:spLocks/>
                  </p:cNvSpPr>
                  <p:nvPr/>
                </p:nvSpPr>
                <p:spPr bwMode="hidden">
                  <a:xfrm rot="3745735">
                    <a:off x="3387" y="3615"/>
                    <a:ext cx="885" cy="469"/>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cap="flat" cmpd="sng">
                    <a:noFill/>
                    <a:prstDash val="solid"/>
                    <a:round/>
                    <a:headEnd type="none" w="med" len="med"/>
                    <a:tailEnd type="none" w="med" len="med"/>
                  </a:ln>
                  <a:effectLst/>
                </p:spPr>
                <p:txBody>
                  <a:bodyPr wrap="none" anchor="ctr"/>
                  <a:lstStyle/>
                  <a:p>
                    <a:endParaRPr lang="id-ID"/>
                  </a:p>
                </p:txBody>
              </p:sp>
            </p:grpSp>
            <p:grpSp>
              <p:nvGrpSpPr>
                <p:cNvPr id="83050" name="Group 106"/>
                <p:cNvGrpSpPr>
                  <a:grpSpLocks/>
                </p:cNvGrpSpPr>
                <p:nvPr/>
              </p:nvGrpSpPr>
              <p:grpSpPr bwMode="auto">
                <a:xfrm>
                  <a:off x="4323" y="767"/>
                  <a:ext cx="243" cy="935"/>
                  <a:chOff x="3006" y="1983"/>
                  <a:chExt cx="619" cy="2386"/>
                </a:xfrm>
              </p:grpSpPr>
              <p:sp>
                <p:nvSpPr>
                  <p:cNvPr id="83051" name="Freeform 107"/>
                  <p:cNvSpPr>
                    <a:spLocks/>
                  </p:cNvSpPr>
                  <p:nvPr/>
                </p:nvSpPr>
                <p:spPr bwMode="hidden">
                  <a:xfrm rot="4286818">
                    <a:off x="2328" y="2661"/>
                    <a:ext cx="160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3052" name="Freeform 108"/>
                  <p:cNvSpPr>
                    <a:spLocks/>
                  </p:cNvSpPr>
                  <p:nvPr/>
                </p:nvSpPr>
                <p:spPr bwMode="hidden">
                  <a:xfrm rot="4286818">
                    <a:off x="3002" y="3747"/>
                    <a:ext cx="859"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id-ID"/>
                  </a:p>
                </p:txBody>
              </p:sp>
            </p:grpSp>
            <p:grpSp>
              <p:nvGrpSpPr>
                <p:cNvPr id="83053" name="Group 109"/>
                <p:cNvGrpSpPr>
                  <a:grpSpLocks/>
                </p:cNvGrpSpPr>
                <p:nvPr/>
              </p:nvGrpSpPr>
              <p:grpSpPr bwMode="auto">
                <a:xfrm>
                  <a:off x="4249" y="813"/>
                  <a:ext cx="159" cy="870"/>
                  <a:chOff x="2819" y="2101"/>
                  <a:chExt cx="405" cy="2219"/>
                </a:xfrm>
              </p:grpSpPr>
              <p:sp>
                <p:nvSpPr>
                  <p:cNvPr id="83054" name="Freeform 110"/>
                  <p:cNvSpPr>
                    <a:spLocks/>
                  </p:cNvSpPr>
                  <p:nvPr/>
                </p:nvSpPr>
                <p:spPr bwMode="hidden">
                  <a:xfrm rot="4898956">
                    <a:off x="2206" y="2714"/>
                    <a:ext cx="1471" cy="246"/>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w="9525">
                    <a:noFill/>
                    <a:round/>
                    <a:headEnd/>
                    <a:tailEnd/>
                  </a:ln>
                  <a:effectLst/>
                </p:spPr>
                <p:txBody>
                  <a:bodyPr wrap="none" anchor="ctr"/>
                  <a:lstStyle/>
                  <a:p>
                    <a:endParaRPr lang="id-ID"/>
                  </a:p>
                </p:txBody>
              </p:sp>
              <p:sp>
                <p:nvSpPr>
                  <p:cNvPr id="83055" name="Freeform 111"/>
                  <p:cNvSpPr>
                    <a:spLocks/>
                  </p:cNvSpPr>
                  <p:nvPr/>
                </p:nvSpPr>
                <p:spPr bwMode="hidden">
                  <a:xfrm rot="4898956">
                    <a:off x="2636" y="3732"/>
                    <a:ext cx="790" cy="386"/>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id-ID"/>
                  </a:p>
                </p:txBody>
              </p:sp>
            </p:grpSp>
            <p:grpSp>
              <p:nvGrpSpPr>
                <p:cNvPr id="83056" name="Group 112"/>
                <p:cNvGrpSpPr>
                  <a:grpSpLocks/>
                </p:cNvGrpSpPr>
                <p:nvPr/>
              </p:nvGrpSpPr>
              <p:grpSpPr bwMode="auto">
                <a:xfrm>
                  <a:off x="4045" y="826"/>
                  <a:ext cx="167" cy="857"/>
                  <a:chOff x="2287" y="2135"/>
                  <a:chExt cx="426" cy="2185"/>
                </a:xfrm>
              </p:grpSpPr>
              <p:sp>
                <p:nvSpPr>
                  <p:cNvPr id="83057" name="Freeform 113"/>
                  <p:cNvSpPr>
                    <a:spLocks/>
                  </p:cNvSpPr>
                  <p:nvPr/>
                </p:nvSpPr>
                <p:spPr bwMode="hidden">
                  <a:xfrm rot="5755659">
                    <a:off x="1900" y="2760"/>
                    <a:ext cx="1437" cy="188"/>
                  </a:xfrm>
                  <a:custGeom>
                    <a:avLst/>
                    <a:gdLst/>
                    <a:ahLst/>
                    <a:cxnLst>
                      <a:cxn ang="0">
                        <a:pos x="0" y="504"/>
                      </a:cxn>
                      <a:cxn ang="0">
                        <a:pos x="864" y="168"/>
                      </a:cxn>
                      <a:cxn ang="0">
                        <a:pos x="1776" y="24"/>
                      </a:cxn>
                      <a:cxn ang="0">
                        <a:pos x="2736" y="24"/>
                      </a:cxn>
                      <a:cxn ang="0">
                        <a:pos x="2720" y="103"/>
                      </a:cxn>
                      <a:cxn ang="0">
                        <a:pos x="1764" y="103"/>
                      </a:cxn>
                      <a:cxn ang="0">
                        <a:pos x="654" y="292"/>
                      </a:cxn>
                      <a:cxn ang="0">
                        <a:pos x="0" y="504"/>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w="9525">
                    <a:noFill/>
                    <a:round/>
                    <a:headEnd/>
                    <a:tailEnd/>
                  </a:ln>
                  <a:effectLst/>
                </p:spPr>
                <p:txBody>
                  <a:bodyPr wrap="none" anchor="ctr"/>
                  <a:lstStyle/>
                  <a:p>
                    <a:endParaRPr lang="id-ID"/>
                  </a:p>
                </p:txBody>
              </p:sp>
              <p:sp>
                <p:nvSpPr>
                  <p:cNvPr id="83058" name="Freeform 114"/>
                  <p:cNvSpPr>
                    <a:spLocks/>
                  </p:cNvSpPr>
                  <p:nvPr/>
                </p:nvSpPr>
                <p:spPr bwMode="hidden">
                  <a:xfrm rot="5755659">
                    <a:off x="2049" y="3787"/>
                    <a:ext cx="771" cy="295"/>
                  </a:xfrm>
                  <a:custGeom>
                    <a:avLst/>
                    <a:gdLst/>
                    <a:ahLst/>
                    <a:cxnLst>
                      <a:cxn ang="0">
                        <a:pos x="5" y="8"/>
                      </a:cxn>
                      <a:cxn ang="0">
                        <a:pos x="485" y="56"/>
                      </a:cxn>
                      <a:cxn ang="0">
                        <a:pos x="1157" y="200"/>
                      </a:cxn>
                      <a:cxn ang="0">
                        <a:pos x="1611" y="432"/>
                      </a:cxn>
                      <a:cxn ang="0">
                        <a:pos x="1756" y="609"/>
                      </a:cxn>
                      <a:cxn ang="0">
                        <a:pos x="1689" y="787"/>
                      </a:cxn>
                      <a:cxn ang="0">
                        <a:pos x="1589" y="632"/>
                      </a:cxn>
                      <a:cxn ang="0">
                        <a:pos x="1389" y="454"/>
                      </a:cxn>
                      <a:cxn ang="0">
                        <a:pos x="1109" y="296"/>
                      </a:cxn>
                      <a:cxn ang="0">
                        <a:pos x="581" y="152"/>
                      </a:cxn>
                      <a:cxn ang="0">
                        <a:pos x="0" y="76"/>
                      </a:cxn>
                      <a:cxn ang="0">
                        <a:pos x="5" y="8"/>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w="9525">
                    <a:noFill/>
                    <a:round/>
                    <a:headEnd/>
                    <a:tailEnd/>
                  </a:ln>
                  <a:effectLst/>
                </p:spPr>
                <p:txBody>
                  <a:bodyPr wrap="none" anchor="ctr"/>
                  <a:lstStyle/>
                  <a:p>
                    <a:endParaRPr lang="id-ID"/>
                  </a:p>
                </p:txBody>
              </p:sp>
            </p:grpSp>
          </p:grpSp>
          <p:sp>
            <p:nvSpPr>
              <p:cNvPr id="83059" name="Freeform 115"/>
              <p:cNvSpPr>
                <a:spLocks/>
              </p:cNvSpPr>
              <p:nvPr/>
            </p:nvSpPr>
            <p:spPr bwMode="hidden">
              <a:xfrm flipH="1">
                <a:off x="3873" y="934"/>
                <a:ext cx="191"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id-ID"/>
              </a:p>
            </p:txBody>
          </p:sp>
          <p:sp>
            <p:nvSpPr>
              <p:cNvPr id="83060" name="Arc 116"/>
              <p:cNvSpPr>
                <a:spLocks/>
              </p:cNvSpPr>
              <p:nvPr/>
            </p:nvSpPr>
            <p:spPr bwMode="hidden">
              <a:xfrm flipH="1">
                <a:off x="3528" y="726"/>
                <a:ext cx="833" cy="903"/>
              </a:xfrm>
              <a:custGeom>
                <a:avLst/>
                <a:gdLst>
                  <a:gd name="G0" fmla="+- 0 0 0"/>
                  <a:gd name="G1" fmla="+- 20897 0 0"/>
                  <a:gd name="G2" fmla="+- 21600 0 0"/>
                  <a:gd name="T0" fmla="*/ 5467 w 21600"/>
                  <a:gd name="T1" fmla="*/ 0 h 21602"/>
                  <a:gd name="T2" fmla="*/ 21589 w 21600"/>
                  <a:gd name="T3" fmla="*/ 21602 h 21602"/>
                  <a:gd name="T4" fmla="*/ 0 w 21600"/>
                  <a:gd name="T5" fmla="*/ 20897 h 21602"/>
                </a:gdLst>
                <a:ahLst/>
                <a:cxnLst>
                  <a:cxn ang="0">
                    <a:pos x="T0" y="T1"/>
                  </a:cxn>
                  <a:cxn ang="0">
                    <a:pos x="T2" y="T3"/>
                  </a:cxn>
                  <a:cxn ang="0">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close/>
                  </a:path>
                </a:pathLst>
              </a:custGeom>
              <a:noFill/>
              <a:ln w="9525">
                <a:solidFill>
                  <a:schemeClr val="folHlink"/>
                </a:solidFill>
                <a:round/>
                <a:headEnd/>
                <a:tailEnd/>
              </a:ln>
              <a:effectLst/>
            </p:spPr>
            <p:txBody>
              <a:bodyPr wrap="none" anchor="ctr"/>
              <a:lstStyle/>
              <a:p>
                <a:endParaRPr lang="id-ID"/>
              </a:p>
            </p:txBody>
          </p:sp>
          <p:sp>
            <p:nvSpPr>
              <p:cNvPr id="83061" name="Arc 117"/>
              <p:cNvSpPr>
                <a:spLocks/>
              </p:cNvSpPr>
              <p:nvPr/>
            </p:nvSpPr>
            <p:spPr bwMode="hidden">
              <a:xfrm flipV="1">
                <a:off x="4278" y="179"/>
                <a:ext cx="1007" cy="802"/>
              </a:xfrm>
              <a:custGeom>
                <a:avLst/>
                <a:gdLst>
                  <a:gd name="G0" fmla="+- 17826 0 0"/>
                  <a:gd name="G1" fmla="+- 0 0 0"/>
                  <a:gd name="G2" fmla="+- 21600 0 0"/>
                  <a:gd name="T0" fmla="*/ 36729 w 36729"/>
                  <a:gd name="T1" fmla="*/ 10451 h 21600"/>
                  <a:gd name="T2" fmla="*/ 0 w 36729"/>
                  <a:gd name="T3" fmla="*/ 12197 h 21600"/>
                  <a:gd name="T4" fmla="*/ 17826 w 36729"/>
                  <a:gd name="T5" fmla="*/ 0 h 21600"/>
                </a:gdLst>
                <a:ahLst/>
                <a:cxnLst>
                  <a:cxn ang="0">
                    <a:pos x="T0" y="T1"/>
                  </a:cxn>
                  <a:cxn ang="0">
                    <a:pos x="T2" y="T3"/>
                  </a:cxn>
                  <a:cxn ang="0">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close/>
                  </a:path>
                </a:pathLst>
              </a:custGeom>
              <a:noFill/>
              <a:ln w="9525">
                <a:solidFill>
                  <a:schemeClr val="accent1"/>
                </a:solidFill>
                <a:round/>
                <a:headEnd/>
                <a:tailEnd/>
              </a:ln>
              <a:effectLst/>
            </p:spPr>
            <p:txBody>
              <a:bodyPr wrap="none" anchor="ctr"/>
              <a:lstStyle/>
              <a:p>
                <a:endParaRPr lang="id-ID"/>
              </a:p>
            </p:txBody>
          </p:sp>
          <p:sp>
            <p:nvSpPr>
              <p:cNvPr id="83062" name="Arc 118"/>
              <p:cNvSpPr>
                <a:spLocks/>
              </p:cNvSpPr>
              <p:nvPr/>
            </p:nvSpPr>
            <p:spPr bwMode="hidden">
              <a:xfrm flipH="1">
                <a:off x="3612" y="580"/>
                <a:ext cx="487" cy="933"/>
              </a:xfrm>
              <a:custGeom>
                <a:avLst/>
                <a:gdLst>
                  <a:gd name="G0" fmla="+- 7340 0 0"/>
                  <a:gd name="G1" fmla="+- 21600 0 0"/>
                  <a:gd name="G2" fmla="+- 21600 0 0"/>
                  <a:gd name="T0" fmla="*/ 0 w 28940"/>
                  <a:gd name="T1" fmla="*/ 1285 h 22305"/>
                  <a:gd name="T2" fmla="*/ 28929 w 28940"/>
                  <a:gd name="T3" fmla="*/ 22305 h 22305"/>
                  <a:gd name="T4" fmla="*/ 7340 w 28940"/>
                  <a:gd name="T5" fmla="*/ 21600 h 22305"/>
                </a:gdLst>
                <a:ahLst/>
                <a:cxnLst>
                  <a:cxn ang="0">
                    <a:pos x="T0" y="T1"/>
                  </a:cxn>
                  <a:cxn ang="0">
                    <a:pos x="T2" y="T3"/>
                  </a:cxn>
                  <a:cxn ang="0">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close/>
                  </a:path>
                </a:pathLst>
              </a:custGeom>
              <a:noFill/>
              <a:ln w="9525">
                <a:solidFill>
                  <a:schemeClr val="accent1"/>
                </a:solidFill>
                <a:round/>
                <a:headEnd/>
                <a:tailEnd/>
              </a:ln>
              <a:effectLst/>
            </p:spPr>
            <p:txBody>
              <a:bodyPr wrap="none" anchor="ctr"/>
              <a:lstStyle/>
              <a:p>
                <a:endParaRPr lang="id-ID"/>
              </a:p>
            </p:txBody>
          </p:sp>
          <p:sp>
            <p:nvSpPr>
              <p:cNvPr id="83063" name="Arc 119"/>
              <p:cNvSpPr>
                <a:spLocks/>
              </p:cNvSpPr>
              <p:nvPr/>
            </p:nvSpPr>
            <p:spPr bwMode="hidden">
              <a:xfrm flipH="1">
                <a:off x="3267" y="628"/>
                <a:ext cx="791" cy="932"/>
              </a:xfrm>
              <a:custGeom>
                <a:avLst/>
                <a:gdLst>
                  <a:gd name="G0" fmla="+- 8873 0 0"/>
                  <a:gd name="G1" fmla="+- 21600 0 0"/>
                  <a:gd name="G2" fmla="+- 21600 0 0"/>
                  <a:gd name="T0" fmla="*/ 0 w 30473"/>
                  <a:gd name="T1" fmla="*/ 1907 h 22305"/>
                  <a:gd name="T2" fmla="*/ 30462 w 30473"/>
                  <a:gd name="T3" fmla="*/ 22305 h 22305"/>
                  <a:gd name="T4" fmla="*/ 8873 w 30473"/>
                  <a:gd name="T5" fmla="*/ 21600 h 22305"/>
                </a:gdLst>
                <a:ahLst/>
                <a:cxnLst>
                  <a:cxn ang="0">
                    <a:pos x="T0" y="T1"/>
                  </a:cxn>
                  <a:cxn ang="0">
                    <a:pos x="T2" y="T3"/>
                  </a:cxn>
                  <a:cxn ang="0">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close/>
                  </a:path>
                </a:pathLst>
              </a:custGeom>
              <a:noFill/>
              <a:ln w="9525">
                <a:solidFill>
                  <a:schemeClr val="folHlink"/>
                </a:solidFill>
                <a:round/>
                <a:headEnd/>
                <a:tailEnd/>
              </a:ln>
              <a:effectLst/>
            </p:spPr>
            <p:txBody>
              <a:bodyPr wrap="none" anchor="ctr"/>
              <a:lstStyle/>
              <a:p>
                <a:endParaRPr lang="id-ID"/>
              </a:p>
            </p:txBody>
          </p:sp>
          <p:sp>
            <p:nvSpPr>
              <p:cNvPr id="83064" name="Arc 120"/>
              <p:cNvSpPr>
                <a:spLocks/>
              </p:cNvSpPr>
              <p:nvPr/>
            </p:nvSpPr>
            <p:spPr bwMode="hidden">
              <a:xfrm flipH="1">
                <a:off x="3197" y="458"/>
                <a:ext cx="932" cy="933"/>
              </a:xfrm>
              <a:custGeom>
                <a:avLst/>
                <a:gdLst>
                  <a:gd name="G0" fmla="+- 12855 0 0"/>
                  <a:gd name="G1" fmla="+- 21600 0 0"/>
                  <a:gd name="G2" fmla="+- 21600 0 0"/>
                  <a:gd name="T0" fmla="*/ 0 w 34455"/>
                  <a:gd name="T1" fmla="*/ 4241 h 22305"/>
                  <a:gd name="T2" fmla="*/ 34444 w 34455"/>
                  <a:gd name="T3" fmla="*/ 22305 h 22305"/>
                  <a:gd name="T4" fmla="*/ 12855 w 34455"/>
                  <a:gd name="T5" fmla="*/ 21600 h 22305"/>
                </a:gdLst>
                <a:ahLst/>
                <a:cxnLst>
                  <a:cxn ang="0">
                    <a:pos x="T0" y="T1"/>
                  </a:cxn>
                  <a:cxn ang="0">
                    <a:pos x="T2" y="T3"/>
                  </a:cxn>
                  <a:cxn ang="0">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close/>
                  </a:path>
                </a:pathLst>
              </a:custGeom>
              <a:noFill/>
              <a:ln w="9525">
                <a:solidFill>
                  <a:schemeClr val="folHlink"/>
                </a:solidFill>
                <a:round/>
                <a:headEnd/>
                <a:tailEnd/>
              </a:ln>
              <a:effectLst/>
            </p:spPr>
            <p:txBody>
              <a:bodyPr wrap="none" anchor="ctr"/>
              <a:lstStyle/>
              <a:p>
                <a:endParaRPr lang="id-ID"/>
              </a:p>
            </p:txBody>
          </p:sp>
          <p:sp>
            <p:nvSpPr>
              <p:cNvPr id="83065" name="Arc 121"/>
              <p:cNvSpPr>
                <a:spLocks/>
              </p:cNvSpPr>
              <p:nvPr/>
            </p:nvSpPr>
            <p:spPr bwMode="hidden">
              <a:xfrm>
                <a:off x="4229" y="589"/>
                <a:ext cx="14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id-ID"/>
              </a:p>
            </p:txBody>
          </p:sp>
          <p:sp>
            <p:nvSpPr>
              <p:cNvPr id="83066" name="Arc 122"/>
              <p:cNvSpPr>
                <a:spLocks/>
              </p:cNvSpPr>
              <p:nvPr/>
            </p:nvSpPr>
            <p:spPr bwMode="hidden">
              <a:xfrm>
                <a:off x="4268" y="585"/>
                <a:ext cx="394"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folHlink"/>
                </a:solidFill>
                <a:round/>
                <a:headEnd/>
                <a:tailEnd/>
              </a:ln>
              <a:effectLst/>
            </p:spPr>
            <p:txBody>
              <a:bodyPr wrap="none" anchor="ctr"/>
              <a:lstStyle/>
              <a:p>
                <a:endParaRPr lang="id-ID"/>
              </a:p>
            </p:txBody>
          </p:sp>
          <p:sp>
            <p:nvSpPr>
              <p:cNvPr id="83067" name="Arc 123"/>
              <p:cNvSpPr>
                <a:spLocks/>
              </p:cNvSpPr>
              <p:nvPr/>
            </p:nvSpPr>
            <p:spPr bwMode="hidden">
              <a:xfrm>
                <a:off x="4303" y="463"/>
                <a:ext cx="559" cy="933"/>
              </a:xfrm>
              <a:custGeom>
                <a:avLst/>
                <a:gdLst>
                  <a:gd name="G0" fmla="+- 13212 0 0"/>
                  <a:gd name="G1" fmla="+- 21600 0 0"/>
                  <a:gd name="G2" fmla="+- 21600 0 0"/>
                  <a:gd name="T0" fmla="*/ 0 w 34812"/>
                  <a:gd name="T1" fmla="*/ 4512 h 22305"/>
                  <a:gd name="T2" fmla="*/ 34801 w 34812"/>
                  <a:gd name="T3" fmla="*/ 22305 h 22305"/>
                  <a:gd name="T4" fmla="*/ 13212 w 34812"/>
                  <a:gd name="T5" fmla="*/ 21600 h 22305"/>
                </a:gdLst>
                <a:ahLst/>
                <a:cxnLst>
                  <a:cxn ang="0">
                    <a:pos x="T0" y="T1"/>
                  </a:cxn>
                  <a:cxn ang="0">
                    <a:pos x="T2" y="T3"/>
                  </a:cxn>
                  <a:cxn ang="0">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close/>
                  </a:path>
                </a:pathLst>
              </a:custGeom>
              <a:noFill/>
              <a:ln w="9525">
                <a:solidFill>
                  <a:schemeClr val="accent1"/>
                </a:solidFill>
                <a:round/>
                <a:headEnd/>
                <a:tailEnd/>
              </a:ln>
              <a:effectLst/>
            </p:spPr>
            <p:txBody>
              <a:bodyPr wrap="none" anchor="ctr"/>
              <a:lstStyle/>
              <a:p>
                <a:endParaRPr lang="id-ID"/>
              </a:p>
            </p:txBody>
          </p:sp>
          <p:sp>
            <p:nvSpPr>
              <p:cNvPr id="83068" name="Freeform 124"/>
              <p:cNvSpPr>
                <a:spLocks/>
              </p:cNvSpPr>
              <p:nvPr/>
            </p:nvSpPr>
            <p:spPr bwMode="hidden">
              <a:xfrm>
                <a:off x="4410" y="1033"/>
                <a:ext cx="190" cy="580"/>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id-ID"/>
              </a:p>
            </p:txBody>
          </p:sp>
          <p:sp>
            <p:nvSpPr>
              <p:cNvPr id="83069" name="Freeform 125"/>
              <p:cNvSpPr>
                <a:spLocks/>
              </p:cNvSpPr>
              <p:nvPr/>
            </p:nvSpPr>
            <p:spPr bwMode="hidden">
              <a:xfrm rot="19660755" flipV="1">
                <a:off x="4114" y="843"/>
                <a:ext cx="173" cy="3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id-ID"/>
              </a:p>
            </p:txBody>
          </p:sp>
          <p:sp>
            <p:nvSpPr>
              <p:cNvPr id="83070" name="Arc 126"/>
              <p:cNvSpPr>
                <a:spLocks/>
              </p:cNvSpPr>
              <p:nvPr/>
            </p:nvSpPr>
            <p:spPr bwMode="hidden">
              <a:xfrm flipH="1">
                <a:off x="3144" y="319"/>
                <a:ext cx="996" cy="933"/>
              </a:xfrm>
              <a:custGeom>
                <a:avLst/>
                <a:gdLst>
                  <a:gd name="G0" fmla="+- 15230 0 0"/>
                  <a:gd name="G1" fmla="+- 21600 0 0"/>
                  <a:gd name="G2" fmla="+- 21600 0 0"/>
                  <a:gd name="T0" fmla="*/ 0 w 36830"/>
                  <a:gd name="T1" fmla="*/ 6283 h 22305"/>
                  <a:gd name="T2" fmla="*/ 36819 w 36830"/>
                  <a:gd name="T3" fmla="*/ 22305 h 22305"/>
                  <a:gd name="T4" fmla="*/ 15230 w 36830"/>
                  <a:gd name="T5" fmla="*/ 21600 h 22305"/>
                </a:gdLst>
                <a:ahLst/>
                <a:cxnLst>
                  <a:cxn ang="0">
                    <a:pos x="T0" y="T1"/>
                  </a:cxn>
                  <a:cxn ang="0">
                    <a:pos x="T2" y="T3"/>
                  </a:cxn>
                  <a:cxn ang="0">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close/>
                  </a:path>
                </a:pathLst>
              </a:custGeom>
              <a:noFill/>
              <a:ln w="9525">
                <a:solidFill>
                  <a:schemeClr val="folHlink"/>
                </a:solidFill>
                <a:round/>
                <a:headEnd/>
                <a:tailEnd/>
              </a:ln>
              <a:effectLst/>
            </p:spPr>
            <p:txBody>
              <a:bodyPr wrap="none" anchor="ctr"/>
              <a:lstStyle/>
              <a:p>
                <a:endParaRPr lang="id-ID"/>
              </a:p>
            </p:txBody>
          </p:sp>
          <p:sp>
            <p:nvSpPr>
              <p:cNvPr id="83071" name="Arc 127"/>
              <p:cNvSpPr>
                <a:spLocks/>
              </p:cNvSpPr>
              <p:nvPr/>
            </p:nvSpPr>
            <p:spPr bwMode="hidden">
              <a:xfrm flipH="1">
                <a:off x="3425" y="123"/>
                <a:ext cx="725" cy="903"/>
              </a:xfrm>
              <a:custGeom>
                <a:avLst/>
                <a:gdLst>
                  <a:gd name="G0" fmla="+- 18231 0 0"/>
                  <a:gd name="G1" fmla="+- 21600 0 0"/>
                  <a:gd name="G2" fmla="+- 21600 0 0"/>
                  <a:gd name="T0" fmla="*/ 0 w 31881"/>
                  <a:gd name="T1" fmla="*/ 10016 h 21600"/>
                  <a:gd name="T2" fmla="*/ 31881 w 31881"/>
                  <a:gd name="T3" fmla="*/ 4860 h 21600"/>
                  <a:gd name="T4" fmla="*/ 18231 w 31881"/>
                  <a:gd name="T5" fmla="*/ 21600 h 21600"/>
                </a:gdLst>
                <a:ahLst/>
                <a:cxnLst>
                  <a:cxn ang="0">
                    <a:pos x="T0" y="T1"/>
                  </a:cxn>
                  <a:cxn ang="0">
                    <a:pos x="T2" y="T3"/>
                  </a:cxn>
                  <a:cxn ang="0">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close/>
                  </a:path>
                </a:pathLst>
              </a:custGeom>
              <a:noFill/>
              <a:ln w="9525">
                <a:solidFill>
                  <a:schemeClr val="accent1"/>
                </a:solidFill>
                <a:round/>
                <a:headEnd/>
                <a:tailEnd/>
              </a:ln>
              <a:effectLst/>
            </p:spPr>
            <p:txBody>
              <a:bodyPr wrap="none" anchor="ctr"/>
              <a:lstStyle/>
              <a:p>
                <a:endParaRPr lang="id-ID"/>
              </a:p>
            </p:txBody>
          </p:sp>
          <p:sp>
            <p:nvSpPr>
              <p:cNvPr id="83072" name="Arc 128"/>
              <p:cNvSpPr>
                <a:spLocks/>
              </p:cNvSpPr>
              <p:nvPr/>
            </p:nvSpPr>
            <p:spPr bwMode="hidden">
              <a:xfrm>
                <a:off x="4199" y="502"/>
                <a:ext cx="299" cy="904"/>
              </a:xfrm>
              <a:custGeom>
                <a:avLst/>
                <a:gdLst>
                  <a:gd name="G0" fmla="+- 13212 0 0"/>
                  <a:gd name="G1" fmla="+- 21600 0 0"/>
                  <a:gd name="G2" fmla="+- 21600 0 0"/>
                  <a:gd name="T0" fmla="*/ 0 w 31146"/>
                  <a:gd name="T1" fmla="*/ 4512 h 21600"/>
                  <a:gd name="T2" fmla="*/ 31146 w 31146"/>
                  <a:gd name="T3" fmla="*/ 9561 h 21600"/>
                  <a:gd name="T4" fmla="*/ 13212 w 31146"/>
                  <a:gd name="T5" fmla="*/ 21600 h 21600"/>
                </a:gdLst>
                <a:ahLst/>
                <a:cxnLst>
                  <a:cxn ang="0">
                    <a:pos x="T0" y="T1"/>
                  </a:cxn>
                  <a:cxn ang="0">
                    <a:pos x="T2" y="T3"/>
                  </a:cxn>
                  <a:cxn ang="0">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close/>
                  </a:path>
                </a:pathLst>
              </a:custGeom>
              <a:noFill/>
              <a:ln w="9525">
                <a:solidFill>
                  <a:schemeClr val="accent2"/>
                </a:solidFill>
                <a:round/>
                <a:headEnd/>
                <a:tailEnd/>
              </a:ln>
              <a:effectLst/>
            </p:spPr>
            <p:txBody>
              <a:bodyPr wrap="none" anchor="ctr"/>
              <a:lstStyle/>
              <a:p>
                <a:endParaRPr lang="id-ID"/>
              </a:p>
            </p:txBody>
          </p:sp>
          <p:sp>
            <p:nvSpPr>
              <p:cNvPr id="83073" name="Freeform 129"/>
              <p:cNvSpPr>
                <a:spLocks/>
              </p:cNvSpPr>
              <p:nvPr/>
            </p:nvSpPr>
            <p:spPr bwMode="hidden">
              <a:xfrm flipH="1">
                <a:off x="3307" y="982"/>
                <a:ext cx="425"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3074" name="Freeform 130"/>
              <p:cNvSpPr>
                <a:spLocks/>
              </p:cNvSpPr>
              <p:nvPr/>
            </p:nvSpPr>
            <p:spPr bwMode="hidden">
              <a:xfrm flipH="1">
                <a:off x="3507" y="350"/>
                <a:ext cx="273" cy="59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3075" name="Freeform 131"/>
              <p:cNvSpPr>
                <a:spLocks/>
              </p:cNvSpPr>
              <p:nvPr/>
            </p:nvSpPr>
            <p:spPr bwMode="hidden">
              <a:xfrm flipH="1">
                <a:off x="3821" y="172"/>
                <a:ext cx="164" cy="597"/>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3076" name="Freeform 132"/>
              <p:cNvSpPr>
                <a:spLocks/>
              </p:cNvSpPr>
              <p:nvPr/>
            </p:nvSpPr>
            <p:spPr bwMode="hidden">
              <a:xfrm>
                <a:off x="4841" y="894"/>
                <a:ext cx="395" cy="628"/>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p:spPr>
            <p:txBody>
              <a:bodyPr wrap="none" anchor="ctr"/>
              <a:lstStyle/>
              <a:p>
                <a:endParaRPr lang="id-ID"/>
              </a:p>
            </p:txBody>
          </p:sp>
          <p:sp>
            <p:nvSpPr>
              <p:cNvPr id="83077" name="Freeform 133"/>
              <p:cNvSpPr>
                <a:spLocks/>
              </p:cNvSpPr>
              <p:nvPr/>
            </p:nvSpPr>
            <p:spPr bwMode="hidden">
              <a:xfrm>
                <a:off x="4636" y="576"/>
                <a:ext cx="595" cy="41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3078" name="Freeform 134"/>
              <p:cNvSpPr>
                <a:spLocks/>
              </p:cNvSpPr>
              <p:nvPr/>
            </p:nvSpPr>
            <p:spPr bwMode="hidden">
              <a:xfrm>
                <a:off x="4658" y="132"/>
                <a:ext cx="260" cy="562"/>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p:spPr>
            <p:txBody>
              <a:bodyPr wrap="none" anchor="ctr"/>
              <a:lstStyle/>
              <a:p>
                <a:endParaRPr lang="id-ID"/>
              </a:p>
            </p:txBody>
          </p:sp>
          <p:sp>
            <p:nvSpPr>
              <p:cNvPr id="83079" name="Freeform 135"/>
              <p:cNvSpPr>
                <a:spLocks/>
              </p:cNvSpPr>
              <p:nvPr/>
            </p:nvSpPr>
            <p:spPr bwMode="hidden">
              <a:xfrm rot="20253369">
                <a:off x="4401" y="599"/>
                <a:ext cx="174"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id-ID"/>
              </a:p>
            </p:txBody>
          </p:sp>
          <p:sp>
            <p:nvSpPr>
              <p:cNvPr id="83080" name="Freeform 136"/>
              <p:cNvSpPr>
                <a:spLocks/>
              </p:cNvSpPr>
              <p:nvPr/>
            </p:nvSpPr>
            <p:spPr bwMode="hidden">
              <a:xfrm rot="1346631" flipH="1">
                <a:off x="3783" y="590"/>
                <a:ext cx="173" cy="329"/>
              </a:xfrm>
              <a:custGeom>
                <a:avLst/>
                <a:gdLst/>
                <a:ahLst/>
                <a:cxnLst>
                  <a:cxn ang="0">
                    <a:pos x="0" y="64"/>
                  </a:cxn>
                  <a:cxn ang="0">
                    <a:pos x="240" y="16"/>
                  </a:cxn>
                  <a:cxn ang="0">
                    <a:pos x="96" y="160"/>
                  </a:cxn>
                  <a:cxn ang="0">
                    <a:pos x="336" y="160"/>
                  </a:cxn>
                  <a:cxn ang="0">
                    <a:pos x="192" y="304"/>
                  </a:cxn>
                  <a:cxn ang="0">
                    <a:pos x="384" y="352"/>
                  </a:cxn>
                  <a:cxn ang="0">
                    <a:pos x="288" y="448"/>
                  </a:cxn>
                  <a:cxn ang="0">
                    <a:pos x="480" y="496"/>
                  </a:cxn>
                  <a:cxn ang="0">
                    <a:pos x="384" y="592"/>
                  </a:cxn>
                  <a:cxn ang="0">
                    <a:pos x="528" y="640"/>
                  </a:cxn>
                  <a:cxn ang="0">
                    <a:pos x="480" y="736"/>
                  </a:cxn>
                  <a:cxn ang="0">
                    <a:pos x="576" y="832"/>
                  </a:cxn>
                  <a:cxn ang="0">
                    <a:pos x="576" y="928"/>
                  </a:cxn>
                  <a:cxn ang="0">
                    <a:pos x="672" y="1072"/>
                  </a:cxn>
                  <a:cxn ang="0">
                    <a:pos x="624" y="1216"/>
                  </a:cxn>
                  <a:cxn ang="0">
                    <a:pos x="720" y="1312"/>
                  </a:cxn>
                  <a:cxn ang="0">
                    <a:pos x="672" y="1456"/>
                  </a:cxn>
                  <a:cxn ang="0">
                    <a:pos x="720" y="1600"/>
                  </a:cxn>
                  <a:cxn ang="0">
                    <a:pos x="672" y="1696"/>
                  </a:cxn>
                  <a:cxn ang="0">
                    <a:pos x="768" y="1840"/>
                  </a:cxn>
                  <a:cxn ang="0">
                    <a:pos x="720" y="1984"/>
                  </a:cxn>
                  <a:cxn ang="0">
                    <a:pos x="768" y="2176"/>
                  </a:cxn>
                  <a:cxn ang="0">
                    <a:pos x="720" y="2224"/>
                  </a:cxn>
                  <a:cxn ang="0">
                    <a:pos x="768" y="2368"/>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p:spPr>
            <p:txBody>
              <a:bodyPr wrap="none" anchor="ctr"/>
              <a:lstStyle/>
              <a:p>
                <a:endParaRPr lang="id-ID"/>
              </a:p>
            </p:txBody>
          </p:sp>
        </p:grpSp>
      </p:grpSp>
      <p:sp>
        <p:nvSpPr>
          <p:cNvPr id="83081" name="Rectangle 137"/>
          <p:cNvSpPr>
            <a:spLocks noGrp="1" noChangeArrowheads="1"/>
          </p:cNvSpPr>
          <p:nvPr>
            <p:ph type="title"/>
          </p:nvPr>
        </p:nvSpPr>
        <p:spPr bwMode="auto">
          <a:xfrm>
            <a:off x="685800" y="301625"/>
            <a:ext cx="7772400" cy="1462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3082" name="Rectangle 138"/>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083" name="Rectangle 13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latin typeface="+mn-lt"/>
              </a:defRPr>
            </a:lvl1pPr>
          </a:lstStyle>
          <a:p>
            <a:endParaRPr lang="en-US"/>
          </a:p>
        </p:txBody>
      </p:sp>
      <p:sp>
        <p:nvSpPr>
          <p:cNvPr id="83084" name="Rectangle 14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latin typeface="+mn-lt"/>
              </a:defRPr>
            </a:lvl1pPr>
          </a:lstStyle>
          <a:p>
            <a:endParaRPr lang="en-US"/>
          </a:p>
        </p:txBody>
      </p:sp>
      <p:sp>
        <p:nvSpPr>
          <p:cNvPr id="83085" name="Rectangle 14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latin typeface="+mn-lt"/>
              </a:defRPr>
            </a:lvl1pPr>
          </a:lstStyle>
          <a:p>
            <a:fld id="{5156EE65-FA64-495D-8B39-AFD6D036FCC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Black" pitchFamily="34" charset="0"/>
        </a:defRPr>
      </a:lvl2pPr>
      <a:lvl3pPr algn="l" rtl="0" fontAlgn="base">
        <a:spcBef>
          <a:spcPct val="0"/>
        </a:spcBef>
        <a:spcAft>
          <a:spcPct val="0"/>
        </a:spcAft>
        <a:defRPr sz="4400">
          <a:solidFill>
            <a:schemeClr val="tx2"/>
          </a:solidFill>
          <a:latin typeface="Arial Black" pitchFamily="34" charset="0"/>
        </a:defRPr>
      </a:lvl3pPr>
      <a:lvl4pPr algn="l" rtl="0" fontAlgn="base">
        <a:spcBef>
          <a:spcPct val="0"/>
        </a:spcBef>
        <a:spcAft>
          <a:spcPct val="0"/>
        </a:spcAft>
        <a:defRPr sz="4400">
          <a:solidFill>
            <a:schemeClr val="tx2"/>
          </a:solidFill>
          <a:latin typeface="Arial Black" pitchFamily="34" charset="0"/>
        </a:defRPr>
      </a:lvl4pPr>
      <a:lvl5pPr algn="l" rtl="0" fontAlgn="base">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fontAlgn="base">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folHlink"/>
        </a:buClr>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6853-8E21-444F-BAB4-18E46B2256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5.wav"/><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4.wav"/><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5.wav"/><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3.wav"/><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228600" y="1143000"/>
            <a:ext cx="8610600" cy="2286000"/>
          </a:xfrm>
          <a:prstGeom prst="rect">
            <a:avLst/>
          </a:prstGeom>
          <a:noFill/>
          <a:ln w="9525">
            <a:noFill/>
            <a:miter lim="800000"/>
            <a:headEnd/>
            <a:tailEnd/>
          </a:ln>
        </p:spPr>
        <p:txBody>
          <a:bodyPr/>
          <a:lstStyle/>
          <a:p>
            <a:pPr algn="ctr"/>
            <a:r>
              <a:rPr lang="en-US" sz="3200" b="1" dirty="0" err="1" smtClean="0">
                <a:solidFill>
                  <a:srgbClr val="333399"/>
                </a:solidFill>
                <a:effectLst>
                  <a:outerShdw blurRad="38100" dist="38100" dir="2700000" algn="tl">
                    <a:srgbClr val="000000"/>
                  </a:outerShdw>
                </a:effectLst>
                <a:latin typeface="Book Antiqua" pitchFamily="18" charset="0"/>
              </a:rPr>
              <a:t>Katalog</a:t>
            </a:r>
            <a:r>
              <a:rPr lang="en-US" sz="3200" b="1" dirty="0" smtClean="0">
                <a:solidFill>
                  <a:srgbClr val="333399"/>
                </a:solidFill>
                <a:effectLst>
                  <a:outerShdw blurRad="38100" dist="38100" dir="2700000" algn="tl">
                    <a:srgbClr val="000000"/>
                  </a:outerShdw>
                </a:effectLst>
                <a:latin typeface="Book Antiqua" pitchFamily="18" charset="0"/>
              </a:rPr>
              <a:t> </a:t>
            </a:r>
            <a:r>
              <a:rPr lang="en-US" sz="3200" b="1" dirty="0">
                <a:solidFill>
                  <a:srgbClr val="333399"/>
                </a:solidFill>
                <a:effectLst>
                  <a:outerShdw blurRad="38100" dist="38100" dir="2700000" algn="tl">
                    <a:srgbClr val="000000"/>
                  </a:outerShdw>
                </a:effectLst>
                <a:latin typeface="Book Antiqua" pitchFamily="18" charset="0"/>
              </a:rPr>
              <a:t>Online </a:t>
            </a:r>
            <a:r>
              <a:rPr lang="en-US" sz="3200" b="1" dirty="0" err="1">
                <a:solidFill>
                  <a:srgbClr val="333399"/>
                </a:solidFill>
                <a:effectLst>
                  <a:outerShdw blurRad="38100" dist="38100" dir="2700000" algn="tl">
                    <a:srgbClr val="000000"/>
                  </a:outerShdw>
                </a:effectLst>
                <a:latin typeface="Book Antiqua" pitchFamily="18" charset="0"/>
              </a:rPr>
              <a:t>atau</a:t>
            </a:r>
            <a:r>
              <a:rPr lang="en-US" sz="3200" b="1" dirty="0">
                <a:solidFill>
                  <a:srgbClr val="333399"/>
                </a:solidFill>
                <a:effectLst>
                  <a:outerShdw blurRad="38100" dist="38100" dir="2700000" algn="tl">
                    <a:srgbClr val="000000"/>
                  </a:outerShdw>
                </a:effectLst>
                <a:latin typeface="Book Antiqua" pitchFamily="18" charset="0"/>
              </a:rPr>
              <a:t> Online Public Access Catalog (OPAC</a:t>
            </a:r>
            <a:r>
              <a:rPr lang="en-US" sz="3200" b="1" dirty="0" smtClean="0">
                <a:solidFill>
                  <a:srgbClr val="333399"/>
                </a:solidFill>
                <a:effectLst>
                  <a:outerShdw blurRad="38100" dist="38100" dir="2700000" algn="tl">
                    <a:srgbClr val="000000"/>
                  </a:outerShdw>
                </a:effectLst>
                <a:latin typeface="Book Antiqua" pitchFamily="18" charset="0"/>
              </a:rPr>
              <a:t>)</a:t>
            </a:r>
            <a:endParaRPr lang="id-ID" sz="3200" b="1" dirty="0" smtClean="0">
              <a:solidFill>
                <a:srgbClr val="333399"/>
              </a:solidFill>
              <a:effectLst>
                <a:outerShdw blurRad="38100" dist="38100" dir="2700000" algn="tl">
                  <a:srgbClr val="000000"/>
                </a:outerShdw>
              </a:effectLst>
              <a:latin typeface="Book Antiqua" pitchFamily="18" charset="0"/>
            </a:endParaRPr>
          </a:p>
          <a:p>
            <a:pPr algn="ctr"/>
            <a:r>
              <a:rPr lang="id-ID" sz="3200" b="1" dirty="0" smtClean="0">
                <a:solidFill>
                  <a:srgbClr val="333399"/>
                </a:solidFill>
                <a:effectLst>
                  <a:outerShdw blurRad="38100" dist="38100" dir="2700000" algn="tl">
                    <a:srgbClr val="000000"/>
                  </a:outerShdw>
                </a:effectLst>
                <a:latin typeface="Book Antiqua" pitchFamily="18" charset="0"/>
              </a:rPr>
              <a:t>Sebagai STBI  dalam format Metadata </a:t>
            </a:r>
          </a:p>
          <a:p>
            <a:pPr algn="ctr"/>
            <a:r>
              <a:rPr lang="id-ID" sz="3200" b="1" smtClean="0">
                <a:solidFill>
                  <a:srgbClr val="333399"/>
                </a:solidFill>
                <a:effectLst>
                  <a:outerShdw blurRad="38100" dist="38100" dir="2700000" algn="tl">
                    <a:srgbClr val="000000"/>
                  </a:outerShdw>
                </a:effectLst>
                <a:latin typeface="Book Antiqua" pitchFamily="18" charset="0"/>
              </a:rPr>
              <a:t>(Data Bibliographic </a:t>
            </a:r>
            <a:r>
              <a:rPr lang="id-ID" sz="3200" b="1" dirty="0" smtClean="0">
                <a:solidFill>
                  <a:srgbClr val="333399"/>
                </a:solidFill>
                <a:effectLst>
                  <a:outerShdw blurRad="38100" dist="38100" dir="2700000" algn="tl">
                    <a:srgbClr val="000000"/>
                  </a:outerShdw>
                </a:effectLst>
                <a:latin typeface="Book Antiqua" pitchFamily="18" charset="0"/>
              </a:rPr>
              <a:t>Sources)</a:t>
            </a:r>
            <a:endParaRPr lang="en-US" sz="3200" b="1" dirty="0">
              <a:solidFill>
                <a:srgbClr val="333399"/>
              </a:solidFill>
              <a:effectLst>
                <a:outerShdw blurRad="38100" dist="38100" dir="2700000" algn="tl">
                  <a:srgbClr val="000000"/>
                </a:outerShdw>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iterate type="lt">
                                    <p:tmPct val="100000"/>
                                  </p:iterate>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75" fill="hold"/>
                                        <p:tgtEl>
                                          <p:spTgt spid="2051"/>
                                        </p:tgtEl>
                                        <p:attrNameLst>
                                          <p:attrName>ppt_x</p:attrName>
                                        </p:attrNameLst>
                                      </p:cBhvr>
                                      <p:tavLst>
                                        <p:tav tm="0">
                                          <p:val>
                                            <p:strVal val="1+#ppt_w/2"/>
                                          </p:val>
                                        </p:tav>
                                        <p:tav tm="100000">
                                          <p:val>
                                            <p:strVal val="#ppt_x"/>
                                          </p:val>
                                        </p:tav>
                                      </p:tavLst>
                                    </p:anim>
                                    <p:anim calcmode="lin" valueType="num">
                                      <p:cBhvr additive="base">
                                        <p:cTn id="8" dur="75" fill="hold"/>
                                        <p:tgtEl>
                                          <p:spTgt spid="2051"/>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pe01753_"/>
          <p:cNvPicPr>
            <a:picLocks noChangeAspect="1" noChangeArrowheads="1"/>
          </p:cNvPicPr>
          <p:nvPr/>
        </p:nvPicPr>
        <p:blipFill>
          <a:blip r:embed="rId3" cstate="print">
            <a:lum bright="70000" contrast="-70000"/>
          </a:blip>
          <a:srcRect/>
          <a:stretch>
            <a:fillRect/>
          </a:stretch>
        </p:blipFill>
        <p:spPr bwMode="auto">
          <a:xfrm>
            <a:off x="2590800" y="1066800"/>
            <a:ext cx="3813175" cy="4953000"/>
          </a:xfrm>
          <a:prstGeom prst="rect">
            <a:avLst/>
          </a:prstGeom>
          <a:noFill/>
        </p:spPr>
      </p:pic>
      <p:sp>
        <p:nvSpPr>
          <p:cNvPr id="25603" name="Text Box 3"/>
          <p:cNvSpPr txBox="1">
            <a:spLocks noChangeArrowheads="1"/>
          </p:cNvSpPr>
          <p:nvPr/>
        </p:nvSpPr>
        <p:spPr bwMode="auto">
          <a:xfrm>
            <a:off x="549275" y="2073275"/>
            <a:ext cx="8128000" cy="1066800"/>
          </a:xfrm>
          <a:prstGeom prst="rect">
            <a:avLst/>
          </a:prstGeom>
          <a:noFill/>
          <a:ln w="9525">
            <a:noFill/>
            <a:miter lim="800000"/>
            <a:headEnd/>
            <a:tailEnd/>
          </a:ln>
          <a:effectLst/>
        </p:spPr>
        <p:txBody>
          <a:bodyPr wrap="none">
            <a:spAutoFit/>
          </a:bodyPr>
          <a:lstStyle/>
          <a:p>
            <a:r>
              <a:rPr lang="en-US" sz="3200">
                <a:solidFill>
                  <a:srgbClr val="FF0066"/>
                </a:solidFill>
                <a:effectLst/>
                <a:latin typeface="Book Antiqua" pitchFamily="18" charset="0"/>
              </a:rPr>
              <a:t>Kemampuan untuk mendapatkan informasi</a:t>
            </a:r>
          </a:p>
          <a:p>
            <a:r>
              <a:rPr lang="en-US" sz="3200">
                <a:solidFill>
                  <a:srgbClr val="FF0066"/>
                </a:solidFill>
                <a:effectLst/>
                <a:latin typeface="Book Antiqua" pitchFamily="18" charset="0"/>
              </a:rPr>
              <a:t>lebih penting daripada menghafalnya</a:t>
            </a:r>
          </a:p>
        </p:txBody>
      </p:sp>
      <p:sp>
        <p:nvSpPr>
          <p:cNvPr id="25604" name="Text Box 4"/>
          <p:cNvSpPr txBox="1">
            <a:spLocks noChangeArrowheads="1"/>
          </p:cNvSpPr>
          <p:nvPr/>
        </p:nvSpPr>
        <p:spPr bwMode="auto">
          <a:xfrm>
            <a:off x="533400" y="3521075"/>
            <a:ext cx="8218488" cy="1066800"/>
          </a:xfrm>
          <a:prstGeom prst="rect">
            <a:avLst/>
          </a:prstGeom>
          <a:noFill/>
          <a:ln w="9525">
            <a:noFill/>
            <a:miter lim="800000"/>
            <a:headEnd/>
            <a:tailEnd/>
          </a:ln>
          <a:effectLst/>
        </p:spPr>
        <p:txBody>
          <a:bodyPr wrap="none">
            <a:spAutoFit/>
          </a:bodyPr>
          <a:lstStyle/>
          <a:p>
            <a:r>
              <a:rPr lang="en-US" sz="3200">
                <a:solidFill>
                  <a:srgbClr val="0066FF"/>
                </a:solidFill>
                <a:effectLst/>
                <a:latin typeface="Book Antiqua" pitchFamily="18" charset="0"/>
              </a:rPr>
              <a:t>Belajar sbg suatu keterampilan lebih penting</a:t>
            </a:r>
          </a:p>
          <a:p>
            <a:r>
              <a:rPr lang="en-US" sz="3200">
                <a:solidFill>
                  <a:srgbClr val="0066FF"/>
                </a:solidFill>
                <a:effectLst/>
                <a:latin typeface="Book Antiqua" pitchFamily="18" charset="0"/>
              </a:rPr>
              <a:t>daripada apa yang dipelajari</a:t>
            </a:r>
          </a:p>
        </p:txBody>
      </p:sp>
      <p:sp>
        <p:nvSpPr>
          <p:cNvPr id="25605" name="Text Box 5"/>
          <p:cNvSpPr txBox="1">
            <a:spLocks noChangeArrowheads="1"/>
          </p:cNvSpPr>
          <p:nvPr/>
        </p:nvSpPr>
        <p:spPr bwMode="auto">
          <a:xfrm>
            <a:off x="7086600" y="4876800"/>
            <a:ext cx="1014413" cy="457200"/>
          </a:xfrm>
          <a:prstGeom prst="rect">
            <a:avLst/>
          </a:prstGeom>
          <a:noFill/>
          <a:ln w="9525">
            <a:noFill/>
            <a:miter lim="800000"/>
            <a:headEnd/>
            <a:tailEnd/>
          </a:ln>
          <a:effectLst/>
        </p:spPr>
        <p:txBody>
          <a:bodyPr wrap="none">
            <a:spAutoFit/>
          </a:bodyPr>
          <a:lstStyle/>
          <a:p>
            <a:r>
              <a:rPr lang="en-US">
                <a:solidFill>
                  <a:srgbClr val="A50021"/>
                </a:solidFill>
                <a:effectLst/>
              </a:rPr>
              <a:t>ILIAD</a:t>
            </a:r>
          </a:p>
        </p:txBody>
      </p:sp>
      <p:sp>
        <p:nvSpPr>
          <p:cNvPr id="25606" name="Text Box 6"/>
          <p:cNvSpPr txBox="1">
            <a:spLocks noChangeArrowheads="1"/>
          </p:cNvSpPr>
          <p:nvPr/>
        </p:nvSpPr>
        <p:spPr bwMode="auto">
          <a:xfrm>
            <a:off x="533400" y="1168400"/>
            <a:ext cx="3240088" cy="519113"/>
          </a:xfrm>
          <a:prstGeom prst="rect">
            <a:avLst/>
          </a:prstGeom>
          <a:noFill/>
          <a:ln w="9525">
            <a:noFill/>
            <a:miter lim="800000"/>
            <a:headEnd/>
            <a:tailEnd/>
          </a:ln>
          <a:effectLst/>
        </p:spPr>
        <p:txBody>
          <a:bodyPr wrap="none">
            <a:spAutoFit/>
          </a:bodyPr>
          <a:lstStyle/>
          <a:p>
            <a:r>
              <a:rPr lang="en-US" sz="2800" b="1" i="1">
                <a:solidFill>
                  <a:schemeClr val="accent1"/>
                </a:solidFill>
                <a:effectLst/>
              </a:rPr>
              <a:t>Untuk direnungkan!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560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5606"/>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CAMERA.WAV"/>
                                        </p:tgtEl>
                                      </p:cMediaNode>
                                    </p:audio>
                                  </p:subTnLst>
                                </p:cTn>
                              </p:par>
                            </p:childTnLst>
                          </p:cTn>
                        </p:par>
                        <p:par>
                          <p:cTn id="10" fill="hold">
                            <p:stCondLst>
                              <p:cond delay="1000"/>
                            </p:stCondLst>
                            <p:childTnLst>
                              <p:par>
                                <p:cTn id="11" presetID="12" presetClass="entr" presetSubtype="4" fill="hold" grpId="0" nodeType="afterEffect">
                                  <p:stCondLst>
                                    <p:cond delay="0"/>
                                  </p:stCondLst>
                                  <p:iterate type="wd">
                                    <p:tmPct val="100000"/>
                                  </p:iterate>
                                  <p:childTnLst>
                                    <p:set>
                                      <p:cBhvr>
                                        <p:cTn id="12" dur="1" fill="hold">
                                          <p:stCondLst>
                                            <p:cond delay="0"/>
                                          </p:stCondLst>
                                        </p:cTn>
                                        <p:tgtEl>
                                          <p:spTgt spid="25603"/>
                                        </p:tgtEl>
                                        <p:attrNameLst>
                                          <p:attrName>style.visibility</p:attrName>
                                        </p:attrNameLst>
                                      </p:cBhvr>
                                      <p:to>
                                        <p:strVal val="visible"/>
                                      </p:to>
                                    </p:set>
                                    <p:animEffect transition="in" filter="slide(fromBottom)">
                                      <p:cBhvr>
                                        <p:cTn id="13" dur="300"/>
                                        <p:tgtEl>
                                          <p:spTgt spid="25603"/>
                                        </p:tgtEl>
                                      </p:cBhvr>
                                    </p:animEffect>
                                  </p:childTnLst>
                                </p:cTn>
                              </p:par>
                            </p:childTnLst>
                          </p:cTn>
                        </p:par>
                        <p:par>
                          <p:cTn id="14" fill="hold">
                            <p:stCondLst>
                              <p:cond delay="3400"/>
                            </p:stCondLst>
                            <p:childTnLst>
                              <p:par>
                                <p:cTn id="15" presetID="12" presetClass="entr" presetSubtype="4" fill="hold" grpId="0" nodeType="afterEffect">
                                  <p:stCondLst>
                                    <p:cond delay="0"/>
                                  </p:stCondLst>
                                  <p:iterate type="wd">
                                    <p:tmPct val="100000"/>
                                  </p:iterate>
                                  <p:childTnLst>
                                    <p:set>
                                      <p:cBhvr>
                                        <p:cTn id="16" dur="1" fill="hold">
                                          <p:stCondLst>
                                            <p:cond delay="0"/>
                                          </p:stCondLst>
                                        </p:cTn>
                                        <p:tgtEl>
                                          <p:spTgt spid="25604"/>
                                        </p:tgtEl>
                                        <p:attrNameLst>
                                          <p:attrName>style.visibility</p:attrName>
                                        </p:attrNameLst>
                                      </p:cBhvr>
                                      <p:to>
                                        <p:strVal val="visible"/>
                                      </p:to>
                                    </p:set>
                                    <p:animEffect transition="in" filter="slide(fromBottom)">
                                      <p:cBhvr>
                                        <p:cTn id="17" dur="300"/>
                                        <p:tgtEl>
                                          <p:spTgt spid="25604"/>
                                        </p:tgtEl>
                                      </p:cBhvr>
                                    </p:animEffect>
                                  </p:childTnLst>
                                </p:cTn>
                              </p:par>
                            </p:childTnLst>
                          </p:cTn>
                        </p:par>
                        <p:par>
                          <p:cTn id="18" fill="hold">
                            <p:stCondLst>
                              <p:cond delay="6400"/>
                            </p:stCondLst>
                            <p:childTnLst>
                              <p:par>
                                <p:cTn id="19" presetID="1" presetClass="entr" presetSubtype="0" fill="hold" grpId="0" nodeType="afterEffect">
                                  <p:stCondLst>
                                    <p:cond delay="0"/>
                                  </p:stCondLst>
                                  <p:childTnLst>
                                    <p:set>
                                      <p:cBhvr>
                                        <p:cTn id="20" dur="1" fill="hold">
                                          <p:stCondLst>
                                            <p:cond delay="499"/>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04" grpId="0" autoUpdateAnimBg="0"/>
      <p:bldP spid="25605" grpId="0" autoUpdateAnimBg="0"/>
      <p:bldP spid="2560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t>Online Public Access </a:t>
            </a:r>
            <a:r>
              <a:rPr lang="en-US" sz="3600" b="1" i="1" dirty="0" smtClean="0"/>
              <a:t>Catalogue</a:t>
            </a:r>
            <a:r>
              <a:rPr lang="id-ID" sz="3600" b="1" i="1" dirty="0" smtClean="0"/>
              <a:t/>
            </a:r>
            <a:br>
              <a:rPr lang="id-ID" sz="3600" b="1" i="1" dirty="0" smtClean="0"/>
            </a:br>
            <a:r>
              <a:rPr lang="id-ID" sz="3600" b="1" i="1" dirty="0" smtClean="0"/>
              <a:t>(OPAC)</a:t>
            </a:r>
            <a:r>
              <a:rPr lang="en-US" sz="3600" b="1" dirty="0" smtClean="0"/>
              <a:t> </a:t>
            </a:r>
            <a:endParaRPr lang="id-ID" sz="3600" dirty="0"/>
          </a:p>
        </p:txBody>
      </p:sp>
      <p:sp>
        <p:nvSpPr>
          <p:cNvPr id="3" name="Content Placeholder 2"/>
          <p:cNvSpPr>
            <a:spLocks noGrp="1"/>
          </p:cNvSpPr>
          <p:nvPr>
            <p:ph idx="1"/>
          </p:nvPr>
        </p:nvSpPr>
        <p:spPr>
          <a:xfrm>
            <a:off x="304800" y="1371600"/>
            <a:ext cx="8610600" cy="4876800"/>
          </a:xfrm>
        </p:spPr>
        <p:txBody>
          <a:bodyPr/>
          <a:lstStyle/>
          <a:p>
            <a:r>
              <a:rPr lang="en-US" sz="2800" dirty="0" err="1">
                <a:solidFill>
                  <a:schemeClr val="tx1"/>
                </a:solidFill>
                <a:latin typeface="+mn-lt"/>
                <a:ea typeface="+mn-ea"/>
                <a:cs typeface="+mn-cs"/>
              </a:rPr>
              <a:t>Istilah</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baku</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untuk</a:t>
            </a:r>
            <a:r>
              <a:rPr lang="en-US" sz="2800" dirty="0">
                <a:solidFill>
                  <a:schemeClr val="tx1"/>
                </a:solidFill>
                <a:latin typeface="+mn-lt"/>
                <a:ea typeface="+mn-ea"/>
                <a:cs typeface="+mn-cs"/>
              </a:rPr>
              <a:t> </a:t>
            </a:r>
            <a:r>
              <a:rPr lang="en-US" sz="2800" i="1" dirty="0">
                <a:solidFill>
                  <a:schemeClr val="tx1"/>
                </a:solidFill>
                <a:latin typeface="+mn-lt"/>
                <a:ea typeface="+mn-ea"/>
                <a:cs typeface="+mn-cs"/>
              </a:rPr>
              <a:t>online public access catalogue</a:t>
            </a:r>
            <a:r>
              <a:rPr lang="en-US" sz="2800" dirty="0">
                <a:solidFill>
                  <a:schemeClr val="tx1"/>
                </a:solidFill>
                <a:latin typeface="+mn-lt"/>
                <a:ea typeface="+mn-ea"/>
                <a:cs typeface="+mn-cs"/>
              </a:rPr>
              <a:t> (OPAC) </a:t>
            </a:r>
            <a:r>
              <a:rPr lang="en-US" sz="2800" dirty="0" err="1">
                <a:solidFill>
                  <a:schemeClr val="tx1"/>
                </a:solidFill>
                <a:latin typeface="+mn-lt"/>
                <a:ea typeface="+mn-ea"/>
                <a:cs typeface="+mn-cs"/>
              </a:rPr>
              <a:t>dalam</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bahasa</a:t>
            </a:r>
            <a:r>
              <a:rPr lang="en-US" sz="2800" dirty="0">
                <a:solidFill>
                  <a:schemeClr val="tx1"/>
                </a:solidFill>
                <a:latin typeface="+mn-lt"/>
                <a:ea typeface="+mn-ea"/>
                <a:cs typeface="+mn-cs"/>
              </a:rPr>
              <a:t> Indonesia, </a:t>
            </a:r>
            <a:r>
              <a:rPr lang="en-US" sz="2800" dirty="0" err="1">
                <a:solidFill>
                  <a:schemeClr val="tx1"/>
                </a:solidFill>
                <a:latin typeface="+mn-lt"/>
                <a:ea typeface="+mn-ea"/>
                <a:cs typeface="+mn-cs"/>
              </a:rPr>
              <a:t>hingga</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saat</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ini</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belum</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terumuskan</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dengan</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pasti</a:t>
            </a:r>
            <a:r>
              <a:rPr lang="en-US" sz="2800" dirty="0">
                <a:solidFill>
                  <a:schemeClr val="tx1"/>
                </a:solidFill>
                <a:latin typeface="+mn-lt"/>
                <a:ea typeface="+mn-ea"/>
                <a:cs typeface="+mn-cs"/>
              </a:rPr>
              <a:t>. </a:t>
            </a:r>
            <a:endParaRPr lang="id-ID" sz="2800" dirty="0" smtClean="0">
              <a:solidFill>
                <a:schemeClr val="tx1"/>
              </a:solidFill>
              <a:latin typeface="+mn-lt"/>
              <a:ea typeface="+mn-ea"/>
              <a:cs typeface="+mn-cs"/>
            </a:endParaRPr>
          </a:p>
          <a:p>
            <a:r>
              <a:rPr lang="en-US" sz="2800" dirty="0" err="1" smtClean="0">
                <a:solidFill>
                  <a:schemeClr val="tx1"/>
                </a:solidFill>
                <a:latin typeface="+mn-lt"/>
                <a:ea typeface="+mn-ea"/>
                <a:cs typeface="+mn-cs"/>
              </a:rPr>
              <a:t>Ada</a:t>
            </a:r>
            <a:r>
              <a:rPr lang="en-US" sz="2800" dirty="0" smtClean="0">
                <a:solidFill>
                  <a:schemeClr val="tx1"/>
                </a:solidFill>
                <a:latin typeface="+mn-lt"/>
                <a:ea typeface="+mn-ea"/>
                <a:cs typeface="+mn-cs"/>
              </a:rPr>
              <a:t> </a:t>
            </a:r>
            <a:r>
              <a:rPr lang="en-US" sz="2800" dirty="0" err="1">
                <a:solidFill>
                  <a:schemeClr val="tx1"/>
                </a:solidFill>
                <a:latin typeface="+mn-lt"/>
                <a:ea typeface="+mn-ea"/>
                <a:cs typeface="+mn-cs"/>
              </a:rPr>
              <a:t>perpustakaan</a:t>
            </a:r>
            <a:r>
              <a:rPr lang="en-US" sz="2800" dirty="0">
                <a:solidFill>
                  <a:schemeClr val="tx1"/>
                </a:solidFill>
                <a:latin typeface="+mn-lt"/>
                <a:ea typeface="+mn-ea"/>
                <a:cs typeface="+mn-cs"/>
              </a:rPr>
              <a:t> yang </a:t>
            </a:r>
            <a:r>
              <a:rPr lang="en-US" sz="2800" dirty="0" err="1">
                <a:solidFill>
                  <a:schemeClr val="tx1"/>
                </a:solidFill>
                <a:latin typeface="+mn-lt"/>
                <a:ea typeface="+mn-ea"/>
                <a:cs typeface="+mn-cs"/>
              </a:rPr>
              <a:t>menyebutnya</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dengan</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istilah</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katalog</a:t>
            </a:r>
            <a:r>
              <a:rPr lang="en-US" sz="2800" dirty="0">
                <a:solidFill>
                  <a:schemeClr val="tx1"/>
                </a:solidFill>
                <a:latin typeface="+mn-lt"/>
                <a:ea typeface="+mn-ea"/>
                <a:cs typeface="+mn-cs"/>
              </a:rPr>
              <a:t> </a:t>
            </a:r>
            <a:r>
              <a:rPr lang="en-US" sz="2800" i="1" dirty="0">
                <a:solidFill>
                  <a:schemeClr val="tx1"/>
                </a:solidFill>
                <a:latin typeface="+mn-lt"/>
                <a:ea typeface="+mn-ea"/>
                <a:cs typeface="+mn-cs"/>
              </a:rPr>
              <a:t>online </a:t>
            </a:r>
            <a:r>
              <a:rPr lang="en-US" sz="2800" dirty="0" err="1">
                <a:solidFill>
                  <a:schemeClr val="tx1"/>
                </a:solidFill>
                <a:latin typeface="+mn-lt"/>
                <a:ea typeface="+mn-ea"/>
                <a:cs typeface="+mn-cs"/>
              </a:rPr>
              <a:t>atau</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katalog</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terpasang</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dan</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ada</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juga</a:t>
            </a:r>
            <a:r>
              <a:rPr lang="en-US" sz="2800" dirty="0">
                <a:solidFill>
                  <a:schemeClr val="tx1"/>
                </a:solidFill>
                <a:latin typeface="+mn-lt"/>
                <a:ea typeface="+mn-ea"/>
                <a:cs typeface="+mn-cs"/>
              </a:rPr>
              <a:t> yang </a:t>
            </a:r>
            <a:r>
              <a:rPr lang="en-US" sz="2800" dirty="0" err="1">
                <a:solidFill>
                  <a:schemeClr val="tx1"/>
                </a:solidFill>
                <a:latin typeface="+mn-lt"/>
                <a:ea typeface="+mn-ea"/>
                <a:cs typeface="+mn-cs"/>
              </a:rPr>
              <a:t>tetap</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menyebutnya</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dengan</a:t>
            </a:r>
            <a:r>
              <a:rPr lang="en-US" sz="2800" dirty="0">
                <a:solidFill>
                  <a:schemeClr val="tx1"/>
                </a:solidFill>
                <a:latin typeface="+mn-lt"/>
                <a:ea typeface="+mn-ea"/>
                <a:cs typeface="+mn-cs"/>
              </a:rPr>
              <a:t> OPAC. </a:t>
            </a:r>
            <a:endParaRPr lang="id-ID" sz="2800" dirty="0" smtClean="0">
              <a:solidFill>
                <a:schemeClr val="tx1"/>
              </a:solidFill>
              <a:latin typeface="+mn-lt"/>
              <a:ea typeface="+mn-ea"/>
              <a:cs typeface="+mn-cs"/>
            </a:endParaRPr>
          </a:p>
          <a:p>
            <a:r>
              <a:rPr lang="en-US" sz="2800" dirty="0" err="1" smtClean="0">
                <a:solidFill>
                  <a:schemeClr val="tx1"/>
                </a:solidFill>
                <a:latin typeface="+mn-lt"/>
                <a:ea typeface="+mn-ea"/>
                <a:cs typeface="+mn-cs"/>
              </a:rPr>
              <a:t>Selain</a:t>
            </a:r>
            <a:r>
              <a:rPr lang="en-US" sz="2800" dirty="0" smtClean="0">
                <a:solidFill>
                  <a:schemeClr val="tx1"/>
                </a:solidFill>
                <a:latin typeface="+mn-lt"/>
                <a:ea typeface="+mn-ea"/>
                <a:cs typeface="+mn-cs"/>
              </a:rPr>
              <a:t> </a:t>
            </a:r>
            <a:r>
              <a:rPr lang="en-US" sz="2800" dirty="0" err="1">
                <a:solidFill>
                  <a:schemeClr val="tx1"/>
                </a:solidFill>
                <a:latin typeface="+mn-lt"/>
                <a:ea typeface="+mn-ea"/>
                <a:cs typeface="+mn-cs"/>
              </a:rPr>
              <a:t>itu</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ada</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juga</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perpustakaan</a:t>
            </a:r>
            <a:r>
              <a:rPr lang="en-US" sz="2800" dirty="0">
                <a:solidFill>
                  <a:schemeClr val="tx1"/>
                </a:solidFill>
                <a:latin typeface="+mn-lt"/>
                <a:ea typeface="+mn-ea"/>
                <a:cs typeface="+mn-cs"/>
              </a:rPr>
              <a:t> yang </a:t>
            </a:r>
            <a:r>
              <a:rPr lang="en-US" sz="2800" dirty="0" err="1">
                <a:solidFill>
                  <a:schemeClr val="tx1"/>
                </a:solidFill>
                <a:latin typeface="+mn-lt"/>
                <a:ea typeface="+mn-ea"/>
                <a:cs typeface="+mn-cs"/>
              </a:rPr>
              <a:t>menyebutnya</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dengan</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Katalog</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Akses</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Umum</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Talian</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disingkat</a:t>
            </a:r>
            <a:r>
              <a:rPr lang="en-US" sz="2800" dirty="0">
                <a:solidFill>
                  <a:schemeClr val="tx1"/>
                </a:solidFill>
                <a:latin typeface="+mn-lt"/>
                <a:ea typeface="+mn-ea"/>
                <a:cs typeface="+mn-cs"/>
              </a:rPr>
              <a:t> KAUT </a:t>
            </a:r>
            <a:endParaRPr lang="id-ID"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pPr algn="l"/>
            <a:r>
              <a:rPr lang="id-ID" sz="2400" dirty="0" smtClean="0"/>
              <a:t>Lanjutan</a:t>
            </a:r>
            <a:endParaRPr lang="id-ID" sz="2400" dirty="0"/>
          </a:p>
        </p:txBody>
      </p:sp>
      <p:sp>
        <p:nvSpPr>
          <p:cNvPr id="3" name="Content Placeholder 2"/>
          <p:cNvSpPr>
            <a:spLocks noGrp="1"/>
          </p:cNvSpPr>
          <p:nvPr>
            <p:ph idx="1"/>
          </p:nvPr>
        </p:nvSpPr>
        <p:spPr>
          <a:xfrm>
            <a:off x="228600" y="990600"/>
            <a:ext cx="8915400" cy="5638800"/>
          </a:xfrm>
        </p:spPr>
        <p:txBody>
          <a:bodyPr/>
          <a:lstStyle/>
          <a:p>
            <a:r>
              <a:rPr lang="en-US" dirty="0">
                <a:solidFill>
                  <a:schemeClr val="tx1"/>
                </a:solidFill>
                <a:latin typeface="+mn-lt"/>
                <a:ea typeface="+mn-ea"/>
                <a:cs typeface="+mn-cs"/>
              </a:rPr>
              <a:t>Corbin (1985, 255) </a:t>
            </a:r>
            <a:r>
              <a:rPr lang="en-US" dirty="0" err="1">
                <a:solidFill>
                  <a:schemeClr val="tx1"/>
                </a:solidFill>
                <a:latin typeface="+mn-lt"/>
                <a:ea typeface="+mn-ea"/>
                <a:cs typeface="+mn-cs"/>
              </a:rPr>
              <a:t>menyebutnya</a:t>
            </a:r>
            <a:r>
              <a:rPr lang="en-US" dirty="0">
                <a:solidFill>
                  <a:schemeClr val="tx1"/>
                </a:solidFill>
                <a:latin typeface="+mn-lt"/>
                <a:ea typeface="+mn-ea"/>
                <a:cs typeface="+mn-cs"/>
              </a:rPr>
              <a:t> </a:t>
            </a:r>
            <a:r>
              <a:rPr lang="en-US" dirty="0" err="1">
                <a:solidFill>
                  <a:schemeClr val="tx1"/>
                </a:solidFill>
                <a:latin typeface="+mn-lt"/>
                <a:ea typeface="+mn-ea"/>
                <a:cs typeface="+mn-cs"/>
              </a:rPr>
              <a:t>dengan</a:t>
            </a:r>
            <a:r>
              <a:rPr lang="en-US" dirty="0">
                <a:solidFill>
                  <a:schemeClr val="tx1"/>
                </a:solidFill>
                <a:latin typeface="+mn-lt"/>
                <a:ea typeface="+mn-ea"/>
                <a:cs typeface="+mn-cs"/>
              </a:rPr>
              <a:t> </a:t>
            </a:r>
            <a:r>
              <a:rPr lang="en-US" i="1" dirty="0">
                <a:solidFill>
                  <a:schemeClr val="tx1"/>
                </a:solidFill>
                <a:latin typeface="+mn-lt"/>
                <a:ea typeface="+mn-ea"/>
                <a:cs typeface="+mn-cs"/>
              </a:rPr>
              <a:t>online public catalog</a:t>
            </a:r>
            <a:r>
              <a:rPr lang="en-US" dirty="0">
                <a:solidFill>
                  <a:schemeClr val="tx1"/>
                </a:solidFill>
                <a:latin typeface="+mn-lt"/>
                <a:ea typeface="+mn-ea"/>
                <a:cs typeface="+mn-cs"/>
              </a:rPr>
              <a:t>, </a:t>
            </a:r>
            <a:r>
              <a:rPr lang="en-US" dirty="0" err="1">
                <a:solidFill>
                  <a:schemeClr val="tx1"/>
                </a:solidFill>
                <a:latin typeface="+mn-lt"/>
                <a:ea typeface="+mn-ea"/>
                <a:cs typeface="+mn-cs"/>
              </a:rPr>
              <a:t>yaitu</a:t>
            </a:r>
            <a:r>
              <a:rPr lang="en-US" dirty="0">
                <a:solidFill>
                  <a:schemeClr val="tx1"/>
                </a:solidFill>
                <a:latin typeface="+mn-lt"/>
                <a:ea typeface="+mn-ea"/>
                <a:cs typeface="+mn-cs"/>
              </a:rPr>
              <a:t> </a:t>
            </a:r>
            <a:r>
              <a:rPr lang="en-US" dirty="0" err="1">
                <a:solidFill>
                  <a:schemeClr val="tx1"/>
                </a:solidFill>
                <a:latin typeface="+mn-lt"/>
                <a:ea typeface="+mn-ea"/>
                <a:cs typeface="+mn-cs"/>
              </a:rPr>
              <a:t>suatu</a:t>
            </a:r>
            <a:r>
              <a:rPr lang="en-US" dirty="0">
                <a:solidFill>
                  <a:schemeClr val="tx1"/>
                </a:solidFill>
                <a:latin typeface="+mn-lt"/>
                <a:ea typeface="+mn-ea"/>
                <a:cs typeface="+mn-cs"/>
              </a:rPr>
              <a:t> </a:t>
            </a:r>
            <a:r>
              <a:rPr lang="en-US" dirty="0" err="1">
                <a:solidFill>
                  <a:schemeClr val="tx1"/>
                </a:solidFill>
                <a:latin typeface="+mn-lt"/>
                <a:ea typeface="+mn-ea"/>
                <a:cs typeface="+mn-cs"/>
              </a:rPr>
              <a:t>katalog</a:t>
            </a:r>
            <a:r>
              <a:rPr lang="en-US" dirty="0">
                <a:solidFill>
                  <a:schemeClr val="tx1"/>
                </a:solidFill>
                <a:latin typeface="+mn-lt"/>
                <a:ea typeface="+mn-ea"/>
                <a:cs typeface="+mn-cs"/>
              </a:rPr>
              <a:t> yang </a:t>
            </a:r>
            <a:r>
              <a:rPr lang="en-US" dirty="0" err="1">
                <a:solidFill>
                  <a:schemeClr val="tx1"/>
                </a:solidFill>
                <a:latin typeface="+mn-lt"/>
                <a:ea typeface="+mn-ea"/>
                <a:cs typeface="+mn-cs"/>
              </a:rPr>
              <a:t>berisikan</a:t>
            </a:r>
            <a:r>
              <a:rPr lang="en-US" dirty="0">
                <a:solidFill>
                  <a:schemeClr val="tx1"/>
                </a:solidFill>
                <a:latin typeface="+mn-lt"/>
                <a:ea typeface="+mn-ea"/>
                <a:cs typeface="+mn-cs"/>
              </a:rPr>
              <a:t> </a:t>
            </a:r>
            <a:r>
              <a:rPr lang="en-US" dirty="0" err="1">
                <a:solidFill>
                  <a:schemeClr val="tx1"/>
                </a:solidFill>
                <a:latin typeface="+mn-lt"/>
                <a:ea typeface="+mn-ea"/>
                <a:cs typeface="+mn-cs"/>
              </a:rPr>
              <a:t>cantuman</a:t>
            </a:r>
            <a:r>
              <a:rPr lang="en-US" dirty="0">
                <a:solidFill>
                  <a:schemeClr val="tx1"/>
                </a:solidFill>
                <a:latin typeface="+mn-lt"/>
                <a:ea typeface="+mn-ea"/>
                <a:cs typeface="+mn-cs"/>
              </a:rPr>
              <a:t> </a:t>
            </a:r>
            <a:r>
              <a:rPr lang="en-US" dirty="0" err="1">
                <a:solidFill>
                  <a:schemeClr val="tx1"/>
                </a:solidFill>
                <a:latin typeface="+mn-lt"/>
                <a:ea typeface="+mn-ea"/>
                <a:cs typeface="+mn-cs"/>
              </a:rPr>
              <a:t>bibliografi</a:t>
            </a:r>
            <a:r>
              <a:rPr lang="en-US" dirty="0">
                <a:solidFill>
                  <a:schemeClr val="tx1"/>
                </a:solidFill>
                <a:latin typeface="+mn-lt"/>
                <a:ea typeface="+mn-ea"/>
                <a:cs typeface="+mn-cs"/>
              </a:rPr>
              <a:t> </a:t>
            </a:r>
            <a:r>
              <a:rPr lang="en-US" dirty="0" err="1">
                <a:solidFill>
                  <a:schemeClr val="tx1"/>
                </a:solidFill>
                <a:latin typeface="+mn-lt"/>
                <a:ea typeface="+mn-ea"/>
                <a:cs typeface="+mn-cs"/>
              </a:rPr>
              <a:t>dari</a:t>
            </a:r>
            <a:r>
              <a:rPr lang="en-US" dirty="0">
                <a:solidFill>
                  <a:schemeClr val="tx1"/>
                </a:solidFill>
                <a:latin typeface="+mn-lt"/>
                <a:ea typeface="+mn-ea"/>
                <a:cs typeface="+mn-cs"/>
              </a:rPr>
              <a:t> </a:t>
            </a:r>
            <a:r>
              <a:rPr lang="en-US" dirty="0" err="1">
                <a:solidFill>
                  <a:schemeClr val="tx1"/>
                </a:solidFill>
                <a:latin typeface="+mn-lt"/>
                <a:ea typeface="+mn-ea"/>
                <a:cs typeface="+mn-cs"/>
              </a:rPr>
              <a:t>koleksi</a:t>
            </a:r>
            <a:r>
              <a:rPr lang="en-US" dirty="0">
                <a:solidFill>
                  <a:schemeClr val="tx1"/>
                </a:solidFill>
                <a:latin typeface="+mn-lt"/>
                <a:ea typeface="+mn-ea"/>
                <a:cs typeface="+mn-cs"/>
              </a:rPr>
              <a:t> </a:t>
            </a:r>
            <a:r>
              <a:rPr lang="en-US" dirty="0" err="1">
                <a:solidFill>
                  <a:schemeClr val="tx1"/>
                </a:solidFill>
                <a:latin typeface="+mn-lt"/>
                <a:ea typeface="+mn-ea"/>
                <a:cs typeface="+mn-cs"/>
              </a:rPr>
              <a:t>satu</a:t>
            </a:r>
            <a:r>
              <a:rPr lang="en-US" dirty="0">
                <a:solidFill>
                  <a:schemeClr val="tx1"/>
                </a:solidFill>
                <a:latin typeface="+mn-lt"/>
                <a:ea typeface="+mn-ea"/>
                <a:cs typeface="+mn-cs"/>
              </a:rPr>
              <a:t> </a:t>
            </a:r>
            <a:r>
              <a:rPr lang="en-US" dirty="0" err="1">
                <a:solidFill>
                  <a:schemeClr val="tx1"/>
                </a:solidFill>
                <a:latin typeface="+mn-lt"/>
                <a:ea typeface="+mn-ea"/>
                <a:cs typeface="+mn-cs"/>
              </a:rPr>
              <a:t>atau</a:t>
            </a:r>
            <a:r>
              <a:rPr lang="en-US" dirty="0">
                <a:solidFill>
                  <a:schemeClr val="tx1"/>
                </a:solidFill>
                <a:latin typeface="+mn-lt"/>
                <a:ea typeface="+mn-ea"/>
                <a:cs typeface="+mn-cs"/>
              </a:rPr>
              <a:t> </a:t>
            </a:r>
            <a:r>
              <a:rPr lang="en-US" dirty="0" err="1">
                <a:solidFill>
                  <a:schemeClr val="tx1"/>
                </a:solidFill>
                <a:latin typeface="+mn-lt"/>
                <a:ea typeface="+mn-ea"/>
                <a:cs typeface="+mn-cs"/>
              </a:rPr>
              <a:t>beberapa</a:t>
            </a:r>
            <a:r>
              <a:rPr lang="en-US" dirty="0">
                <a:solidFill>
                  <a:schemeClr val="tx1"/>
                </a:solidFill>
                <a:latin typeface="+mn-lt"/>
                <a:ea typeface="+mn-ea"/>
                <a:cs typeface="+mn-cs"/>
              </a:rPr>
              <a:t> </a:t>
            </a:r>
            <a:r>
              <a:rPr lang="en-US" dirty="0" err="1">
                <a:solidFill>
                  <a:schemeClr val="tx1"/>
                </a:solidFill>
                <a:latin typeface="+mn-lt"/>
                <a:ea typeface="+mn-ea"/>
                <a:cs typeface="+mn-cs"/>
              </a:rPr>
              <a:t>perpustakaan</a:t>
            </a:r>
            <a:r>
              <a:rPr lang="en-US" dirty="0">
                <a:solidFill>
                  <a:schemeClr val="tx1"/>
                </a:solidFill>
                <a:latin typeface="+mn-lt"/>
                <a:ea typeface="+mn-ea"/>
                <a:cs typeface="+mn-cs"/>
              </a:rPr>
              <a:t>, </a:t>
            </a:r>
            <a:r>
              <a:rPr lang="en-US" dirty="0" err="1">
                <a:solidFill>
                  <a:schemeClr val="tx1"/>
                </a:solidFill>
                <a:latin typeface="+mn-lt"/>
                <a:ea typeface="+mn-ea"/>
                <a:cs typeface="+mn-cs"/>
              </a:rPr>
              <a:t>disimpan</a:t>
            </a:r>
            <a:r>
              <a:rPr lang="en-US" dirty="0">
                <a:solidFill>
                  <a:schemeClr val="tx1"/>
                </a:solidFill>
                <a:latin typeface="+mn-lt"/>
                <a:ea typeface="+mn-ea"/>
                <a:cs typeface="+mn-cs"/>
              </a:rPr>
              <a:t> </a:t>
            </a:r>
            <a:r>
              <a:rPr lang="en-US" dirty="0" err="1">
                <a:solidFill>
                  <a:schemeClr val="tx1"/>
                </a:solidFill>
                <a:latin typeface="+mn-lt"/>
                <a:ea typeface="+mn-ea"/>
                <a:cs typeface="+mn-cs"/>
              </a:rPr>
              <a:t>pada</a:t>
            </a:r>
            <a:r>
              <a:rPr lang="en-US" dirty="0">
                <a:solidFill>
                  <a:schemeClr val="tx1"/>
                </a:solidFill>
                <a:latin typeface="+mn-lt"/>
                <a:ea typeface="+mn-ea"/>
                <a:cs typeface="+mn-cs"/>
              </a:rPr>
              <a:t> </a:t>
            </a:r>
            <a:r>
              <a:rPr lang="en-US" i="1" dirty="0">
                <a:solidFill>
                  <a:schemeClr val="tx1"/>
                </a:solidFill>
                <a:latin typeface="+mn-lt"/>
                <a:ea typeface="+mn-ea"/>
                <a:cs typeface="+mn-cs"/>
              </a:rPr>
              <a:t>magnetic disk</a:t>
            </a:r>
            <a:r>
              <a:rPr lang="en-US" dirty="0">
                <a:solidFill>
                  <a:schemeClr val="tx1"/>
                </a:solidFill>
                <a:latin typeface="+mn-lt"/>
                <a:ea typeface="+mn-ea"/>
                <a:cs typeface="+mn-cs"/>
              </a:rPr>
              <a:t> </a:t>
            </a:r>
            <a:r>
              <a:rPr lang="en-US" dirty="0" err="1">
                <a:solidFill>
                  <a:schemeClr val="tx1"/>
                </a:solidFill>
                <a:latin typeface="+mn-lt"/>
                <a:ea typeface="+mn-ea"/>
                <a:cs typeface="+mn-cs"/>
              </a:rPr>
              <a:t>atau</a:t>
            </a:r>
            <a:r>
              <a:rPr lang="en-US" dirty="0">
                <a:solidFill>
                  <a:schemeClr val="tx1"/>
                </a:solidFill>
                <a:latin typeface="+mn-lt"/>
                <a:ea typeface="+mn-ea"/>
                <a:cs typeface="+mn-cs"/>
              </a:rPr>
              <a:t> media </a:t>
            </a:r>
            <a:r>
              <a:rPr lang="en-US" dirty="0" err="1">
                <a:solidFill>
                  <a:schemeClr val="tx1"/>
                </a:solidFill>
                <a:latin typeface="+mn-lt"/>
                <a:ea typeface="+mn-ea"/>
                <a:cs typeface="+mn-cs"/>
              </a:rPr>
              <a:t>rekam</a:t>
            </a:r>
            <a:r>
              <a:rPr lang="en-US" dirty="0">
                <a:solidFill>
                  <a:schemeClr val="tx1"/>
                </a:solidFill>
                <a:latin typeface="+mn-lt"/>
                <a:ea typeface="+mn-ea"/>
                <a:cs typeface="+mn-cs"/>
              </a:rPr>
              <a:t> </a:t>
            </a:r>
            <a:r>
              <a:rPr lang="en-US" dirty="0" err="1">
                <a:solidFill>
                  <a:schemeClr val="tx1"/>
                </a:solidFill>
                <a:latin typeface="+mn-lt"/>
                <a:ea typeface="+mn-ea"/>
                <a:cs typeface="+mn-cs"/>
              </a:rPr>
              <a:t>lainnya</a:t>
            </a:r>
            <a:r>
              <a:rPr lang="en-US" dirty="0">
                <a:solidFill>
                  <a:schemeClr val="tx1"/>
                </a:solidFill>
                <a:latin typeface="+mn-lt"/>
                <a:ea typeface="+mn-ea"/>
                <a:cs typeface="+mn-cs"/>
              </a:rPr>
              <a:t>, </a:t>
            </a:r>
            <a:r>
              <a:rPr lang="en-US" dirty="0" err="1">
                <a:solidFill>
                  <a:schemeClr val="tx1"/>
                </a:solidFill>
                <a:latin typeface="+mn-lt"/>
                <a:ea typeface="+mn-ea"/>
                <a:cs typeface="+mn-cs"/>
              </a:rPr>
              <a:t>dan</a:t>
            </a:r>
            <a:r>
              <a:rPr lang="en-US" dirty="0">
                <a:solidFill>
                  <a:schemeClr val="tx1"/>
                </a:solidFill>
                <a:latin typeface="+mn-lt"/>
                <a:ea typeface="+mn-ea"/>
                <a:cs typeface="+mn-cs"/>
              </a:rPr>
              <a:t> </a:t>
            </a:r>
            <a:r>
              <a:rPr lang="en-US" dirty="0" err="1">
                <a:solidFill>
                  <a:schemeClr val="tx1"/>
                </a:solidFill>
                <a:latin typeface="+mn-lt"/>
                <a:ea typeface="+mn-ea"/>
                <a:cs typeface="+mn-cs"/>
              </a:rPr>
              <a:t>dibuat</a:t>
            </a:r>
            <a:r>
              <a:rPr lang="en-US" dirty="0">
                <a:solidFill>
                  <a:schemeClr val="tx1"/>
                </a:solidFill>
                <a:latin typeface="+mn-lt"/>
                <a:ea typeface="+mn-ea"/>
                <a:cs typeface="+mn-cs"/>
              </a:rPr>
              <a:t> </a:t>
            </a:r>
            <a:r>
              <a:rPr lang="en-US" dirty="0" err="1">
                <a:solidFill>
                  <a:schemeClr val="tx1"/>
                </a:solidFill>
                <a:latin typeface="+mn-lt"/>
                <a:ea typeface="+mn-ea"/>
                <a:cs typeface="+mn-cs"/>
              </a:rPr>
              <a:t>tersedia</a:t>
            </a:r>
            <a:r>
              <a:rPr lang="en-US" dirty="0">
                <a:solidFill>
                  <a:schemeClr val="tx1"/>
                </a:solidFill>
                <a:latin typeface="+mn-lt"/>
                <a:ea typeface="+mn-ea"/>
                <a:cs typeface="+mn-cs"/>
              </a:rPr>
              <a:t> </a:t>
            </a:r>
            <a:r>
              <a:rPr lang="en-US" dirty="0" err="1">
                <a:solidFill>
                  <a:schemeClr val="tx1"/>
                </a:solidFill>
                <a:latin typeface="+mn-lt"/>
                <a:ea typeface="+mn-ea"/>
                <a:cs typeface="+mn-cs"/>
              </a:rPr>
              <a:t>secara</a:t>
            </a:r>
            <a:r>
              <a:rPr lang="en-US" dirty="0">
                <a:solidFill>
                  <a:schemeClr val="tx1"/>
                </a:solidFill>
                <a:latin typeface="+mn-lt"/>
                <a:ea typeface="+mn-ea"/>
                <a:cs typeface="+mn-cs"/>
              </a:rPr>
              <a:t> </a:t>
            </a:r>
            <a:r>
              <a:rPr lang="en-US" i="1" dirty="0">
                <a:solidFill>
                  <a:schemeClr val="tx1"/>
                </a:solidFill>
                <a:latin typeface="+mn-lt"/>
                <a:ea typeface="+mn-ea"/>
                <a:cs typeface="+mn-cs"/>
              </a:rPr>
              <a:t>online</a:t>
            </a:r>
            <a:r>
              <a:rPr lang="en-US" dirty="0">
                <a:solidFill>
                  <a:schemeClr val="tx1"/>
                </a:solidFill>
                <a:latin typeface="+mn-lt"/>
                <a:ea typeface="+mn-ea"/>
                <a:cs typeface="+mn-cs"/>
              </a:rPr>
              <a:t> </a:t>
            </a:r>
            <a:r>
              <a:rPr lang="en-US" dirty="0" err="1">
                <a:solidFill>
                  <a:schemeClr val="tx1"/>
                </a:solidFill>
                <a:latin typeface="+mn-lt"/>
                <a:ea typeface="+mn-ea"/>
                <a:cs typeface="+mn-cs"/>
              </a:rPr>
              <a:t>kepada</a:t>
            </a:r>
            <a:r>
              <a:rPr lang="en-US" dirty="0">
                <a:solidFill>
                  <a:schemeClr val="tx1"/>
                </a:solidFill>
                <a:latin typeface="+mn-lt"/>
                <a:ea typeface="+mn-ea"/>
                <a:cs typeface="+mn-cs"/>
              </a:rPr>
              <a:t> </a:t>
            </a:r>
            <a:r>
              <a:rPr lang="en-US" dirty="0" err="1">
                <a:solidFill>
                  <a:schemeClr val="tx1"/>
                </a:solidFill>
                <a:latin typeface="+mn-lt"/>
                <a:ea typeface="+mn-ea"/>
                <a:cs typeface="+mn-cs"/>
              </a:rPr>
              <a:t>pengguna</a:t>
            </a:r>
            <a:r>
              <a:rPr lang="en-US" dirty="0">
                <a:solidFill>
                  <a:schemeClr val="tx1"/>
                </a:solidFill>
                <a:latin typeface="+mn-lt"/>
                <a:ea typeface="+mn-ea"/>
                <a:cs typeface="+mn-cs"/>
              </a:rPr>
              <a:t>. </a:t>
            </a:r>
            <a:r>
              <a:rPr lang="en-US" dirty="0" err="1">
                <a:solidFill>
                  <a:schemeClr val="tx1"/>
                </a:solidFill>
                <a:latin typeface="+mn-lt"/>
                <a:ea typeface="+mn-ea"/>
                <a:cs typeface="+mn-cs"/>
              </a:rPr>
              <a:t>Katalog</a:t>
            </a:r>
            <a:r>
              <a:rPr lang="en-US" dirty="0">
                <a:solidFill>
                  <a:schemeClr val="tx1"/>
                </a:solidFill>
                <a:latin typeface="+mn-lt"/>
                <a:ea typeface="+mn-ea"/>
                <a:cs typeface="+mn-cs"/>
              </a:rPr>
              <a:t> </a:t>
            </a:r>
            <a:r>
              <a:rPr lang="en-US" dirty="0" err="1">
                <a:solidFill>
                  <a:schemeClr val="tx1"/>
                </a:solidFill>
                <a:latin typeface="+mn-lt"/>
                <a:ea typeface="+mn-ea"/>
                <a:cs typeface="+mn-cs"/>
              </a:rPr>
              <a:t>itu</a:t>
            </a:r>
            <a:r>
              <a:rPr lang="en-US" dirty="0">
                <a:solidFill>
                  <a:schemeClr val="tx1"/>
                </a:solidFill>
                <a:latin typeface="+mn-lt"/>
                <a:ea typeface="+mn-ea"/>
                <a:cs typeface="+mn-cs"/>
              </a:rPr>
              <a:t> </a:t>
            </a:r>
            <a:r>
              <a:rPr lang="en-US" dirty="0" err="1">
                <a:solidFill>
                  <a:schemeClr val="tx1"/>
                </a:solidFill>
                <a:latin typeface="+mn-lt"/>
                <a:ea typeface="+mn-ea"/>
                <a:cs typeface="+mn-cs"/>
              </a:rPr>
              <a:t>dapat</a:t>
            </a:r>
            <a:r>
              <a:rPr lang="en-US" dirty="0">
                <a:solidFill>
                  <a:schemeClr val="tx1"/>
                </a:solidFill>
                <a:latin typeface="+mn-lt"/>
                <a:ea typeface="+mn-ea"/>
                <a:cs typeface="+mn-cs"/>
              </a:rPr>
              <a:t> </a:t>
            </a:r>
            <a:r>
              <a:rPr lang="en-US" dirty="0" err="1">
                <a:solidFill>
                  <a:schemeClr val="tx1"/>
                </a:solidFill>
                <a:latin typeface="+mn-lt"/>
                <a:ea typeface="+mn-ea"/>
                <a:cs typeface="+mn-cs"/>
              </a:rPr>
              <a:t>ditelusur</a:t>
            </a:r>
            <a:r>
              <a:rPr lang="en-US" dirty="0">
                <a:solidFill>
                  <a:schemeClr val="tx1"/>
                </a:solidFill>
                <a:latin typeface="+mn-lt"/>
                <a:ea typeface="+mn-ea"/>
                <a:cs typeface="+mn-cs"/>
              </a:rPr>
              <a:t> </a:t>
            </a:r>
            <a:r>
              <a:rPr lang="en-US" dirty="0" err="1">
                <a:solidFill>
                  <a:schemeClr val="tx1"/>
                </a:solidFill>
                <a:latin typeface="+mn-lt"/>
                <a:ea typeface="+mn-ea"/>
                <a:cs typeface="+mn-cs"/>
              </a:rPr>
              <a:t>secara</a:t>
            </a:r>
            <a:r>
              <a:rPr lang="en-US" dirty="0">
                <a:solidFill>
                  <a:schemeClr val="tx1"/>
                </a:solidFill>
                <a:latin typeface="+mn-lt"/>
                <a:ea typeface="+mn-ea"/>
                <a:cs typeface="+mn-cs"/>
              </a:rPr>
              <a:t> </a:t>
            </a:r>
            <a:r>
              <a:rPr lang="en-US" i="1" dirty="0">
                <a:solidFill>
                  <a:schemeClr val="tx1"/>
                </a:solidFill>
                <a:latin typeface="+mn-lt"/>
                <a:ea typeface="+mn-ea"/>
                <a:cs typeface="+mn-cs"/>
              </a:rPr>
              <a:t>online</a:t>
            </a:r>
            <a:r>
              <a:rPr lang="en-US" dirty="0">
                <a:solidFill>
                  <a:schemeClr val="tx1"/>
                </a:solidFill>
                <a:latin typeface="+mn-lt"/>
                <a:ea typeface="+mn-ea"/>
                <a:cs typeface="+mn-cs"/>
              </a:rPr>
              <a:t> </a:t>
            </a:r>
            <a:r>
              <a:rPr lang="en-US" dirty="0" err="1">
                <a:solidFill>
                  <a:schemeClr val="tx1"/>
                </a:solidFill>
                <a:latin typeface="+mn-lt"/>
                <a:ea typeface="+mn-ea"/>
                <a:cs typeface="+mn-cs"/>
              </a:rPr>
              <a:t>melalui</a:t>
            </a:r>
            <a:r>
              <a:rPr lang="en-US" dirty="0">
                <a:solidFill>
                  <a:schemeClr val="tx1"/>
                </a:solidFill>
                <a:latin typeface="+mn-lt"/>
                <a:ea typeface="+mn-ea"/>
                <a:cs typeface="+mn-cs"/>
              </a:rPr>
              <a:t> </a:t>
            </a:r>
            <a:r>
              <a:rPr lang="en-US" dirty="0" err="1">
                <a:solidFill>
                  <a:schemeClr val="tx1"/>
                </a:solidFill>
                <a:latin typeface="+mn-lt"/>
                <a:ea typeface="+mn-ea"/>
                <a:cs typeface="+mn-cs"/>
              </a:rPr>
              <a:t>titik</a:t>
            </a:r>
            <a:r>
              <a:rPr lang="en-US" dirty="0">
                <a:solidFill>
                  <a:schemeClr val="tx1"/>
                </a:solidFill>
                <a:latin typeface="+mn-lt"/>
                <a:ea typeface="+mn-ea"/>
                <a:cs typeface="+mn-cs"/>
              </a:rPr>
              <a:t> </a:t>
            </a:r>
            <a:r>
              <a:rPr lang="en-US" dirty="0" err="1">
                <a:solidFill>
                  <a:schemeClr val="tx1"/>
                </a:solidFill>
                <a:latin typeface="+mn-lt"/>
                <a:ea typeface="+mn-ea"/>
                <a:cs typeface="+mn-cs"/>
              </a:rPr>
              <a:t>akses</a:t>
            </a:r>
            <a:r>
              <a:rPr lang="en-US" dirty="0">
                <a:solidFill>
                  <a:schemeClr val="tx1"/>
                </a:solidFill>
                <a:latin typeface="+mn-lt"/>
                <a:ea typeface="+mn-ea"/>
                <a:cs typeface="+mn-cs"/>
              </a:rPr>
              <a:t> yang </a:t>
            </a:r>
            <a:r>
              <a:rPr lang="en-US" dirty="0" err="1">
                <a:solidFill>
                  <a:schemeClr val="tx1"/>
                </a:solidFill>
                <a:latin typeface="+mn-lt"/>
                <a:ea typeface="+mn-ea"/>
                <a:cs typeface="+mn-cs"/>
              </a:rPr>
              <a:t>ditentukan</a:t>
            </a:r>
            <a:r>
              <a:rPr lang="en-US" dirty="0">
                <a:solidFill>
                  <a:schemeClr val="tx1"/>
                </a:solidFill>
                <a:latin typeface="+mn-lt"/>
                <a:ea typeface="+mn-ea"/>
                <a:cs typeface="+mn-cs"/>
              </a:rPr>
              <a:t>. </a:t>
            </a:r>
            <a:endParaRPr lang="id-ID" dirty="0" smtClean="0">
              <a:solidFill>
                <a:schemeClr val="tx1"/>
              </a:solidFill>
              <a:latin typeface="+mn-lt"/>
              <a:ea typeface="+mn-ea"/>
              <a:cs typeface="+mn-cs"/>
            </a:endParaRPr>
          </a:p>
          <a:p>
            <a:r>
              <a:rPr lang="en-US" dirty="0" err="1" smtClean="0">
                <a:solidFill>
                  <a:schemeClr val="tx1"/>
                </a:solidFill>
                <a:latin typeface="+mn-lt"/>
                <a:ea typeface="+mn-ea"/>
                <a:cs typeface="+mn-cs"/>
              </a:rPr>
              <a:t>Pendapat</a:t>
            </a:r>
            <a:r>
              <a:rPr lang="en-US" dirty="0" smtClean="0">
                <a:solidFill>
                  <a:schemeClr val="tx1"/>
                </a:solidFill>
                <a:latin typeface="+mn-lt"/>
                <a:ea typeface="+mn-ea"/>
                <a:cs typeface="+mn-cs"/>
              </a:rPr>
              <a:t> </a:t>
            </a:r>
            <a:r>
              <a:rPr lang="en-US" dirty="0" err="1">
                <a:solidFill>
                  <a:schemeClr val="tx1"/>
                </a:solidFill>
                <a:latin typeface="+mn-lt"/>
                <a:ea typeface="+mn-ea"/>
                <a:cs typeface="+mn-cs"/>
              </a:rPr>
              <a:t>ini</a:t>
            </a:r>
            <a:r>
              <a:rPr lang="en-US" dirty="0">
                <a:solidFill>
                  <a:schemeClr val="tx1"/>
                </a:solidFill>
                <a:latin typeface="+mn-lt"/>
                <a:ea typeface="+mn-ea"/>
                <a:cs typeface="+mn-cs"/>
              </a:rPr>
              <a:t> </a:t>
            </a:r>
            <a:r>
              <a:rPr lang="en-US" dirty="0" err="1">
                <a:solidFill>
                  <a:schemeClr val="tx1"/>
                </a:solidFill>
                <a:latin typeface="+mn-lt"/>
                <a:ea typeface="+mn-ea"/>
                <a:cs typeface="+mn-cs"/>
              </a:rPr>
              <a:t>menekankan</a:t>
            </a:r>
            <a:r>
              <a:rPr lang="en-US" dirty="0">
                <a:solidFill>
                  <a:schemeClr val="tx1"/>
                </a:solidFill>
                <a:latin typeface="+mn-lt"/>
                <a:ea typeface="+mn-ea"/>
                <a:cs typeface="+mn-cs"/>
              </a:rPr>
              <a:t> </a:t>
            </a:r>
            <a:r>
              <a:rPr lang="en-US" dirty="0" err="1">
                <a:solidFill>
                  <a:schemeClr val="tx1"/>
                </a:solidFill>
                <a:latin typeface="+mn-lt"/>
                <a:ea typeface="+mn-ea"/>
                <a:cs typeface="+mn-cs"/>
              </a:rPr>
              <a:t>pengertian</a:t>
            </a:r>
            <a:r>
              <a:rPr lang="en-US" dirty="0">
                <a:solidFill>
                  <a:schemeClr val="tx1"/>
                </a:solidFill>
                <a:latin typeface="+mn-lt"/>
                <a:ea typeface="+mn-ea"/>
                <a:cs typeface="+mn-cs"/>
              </a:rPr>
              <a:t> OPAC </a:t>
            </a:r>
            <a:r>
              <a:rPr lang="en-US" dirty="0" err="1">
                <a:solidFill>
                  <a:schemeClr val="tx1"/>
                </a:solidFill>
                <a:latin typeface="+mn-lt"/>
                <a:ea typeface="+mn-ea"/>
                <a:cs typeface="+mn-cs"/>
              </a:rPr>
              <a:t>dari</a:t>
            </a:r>
            <a:r>
              <a:rPr lang="en-US" dirty="0">
                <a:solidFill>
                  <a:schemeClr val="tx1"/>
                </a:solidFill>
                <a:latin typeface="+mn-lt"/>
                <a:ea typeface="+mn-ea"/>
                <a:cs typeface="+mn-cs"/>
              </a:rPr>
              <a:t> </a:t>
            </a:r>
            <a:r>
              <a:rPr lang="en-US" dirty="0" err="1">
                <a:solidFill>
                  <a:schemeClr val="tx1"/>
                </a:solidFill>
                <a:latin typeface="+mn-lt"/>
                <a:ea typeface="+mn-ea"/>
                <a:cs typeface="+mn-cs"/>
              </a:rPr>
              <a:t>segi</a:t>
            </a:r>
            <a:r>
              <a:rPr lang="en-US" dirty="0">
                <a:solidFill>
                  <a:schemeClr val="tx1"/>
                </a:solidFill>
                <a:latin typeface="+mn-lt"/>
                <a:ea typeface="+mn-ea"/>
                <a:cs typeface="+mn-cs"/>
              </a:rPr>
              <a:t> </a:t>
            </a:r>
            <a:r>
              <a:rPr lang="en-US" dirty="0" err="1">
                <a:solidFill>
                  <a:schemeClr val="tx1"/>
                </a:solidFill>
                <a:latin typeface="+mn-lt"/>
                <a:ea typeface="+mn-ea"/>
                <a:cs typeface="+mn-cs"/>
              </a:rPr>
              <a:t>penyimpanan</a:t>
            </a:r>
            <a:r>
              <a:rPr lang="en-US" dirty="0">
                <a:solidFill>
                  <a:schemeClr val="tx1"/>
                </a:solidFill>
                <a:latin typeface="+mn-lt"/>
                <a:ea typeface="+mn-ea"/>
                <a:cs typeface="+mn-cs"/>
              </a:rPr>
              <a:t> </a:t>
            </a:r>
            <a:r>
              <a:rPr lang="en-US" dirty="0" err="1">
                <a:solidFill>
                  <a:schemeClr val="tx1"/>
                </a:solidFill>
                <a:latin typeface="+mn-lt"/>
                <a:ea typeface="+mn-ea"/>
                <a:cs typeface="+mn-cs"/>
              </a:rPr>
              <a:t>dan</a:t>
            </a:r>
            <a:r>
              <a:rPr lang="en-US" dirty="0">
                <a:solidFill>
                  <a:schemeClr val="tx1"/>
                </a:solidFill>
                <a:latin typeface="+mn-lt"/>
                <a:ea typeface="+mn-ea"/>
                <a:cs typeface="+mn-cs"/>
              </a:rPr>
              <a:t> </a:t>
            </a:r>
            <a:r>
              <a:rPr lang="en-US" dirty="0" err="1">
                <a:solidFill>
                  <a:schemeClr val="tx1"/>
                </a:solidFill>
                <a:latin typeface="+mn-lt"/>
                <a:ea typeface="+mn-ea"/>
                <a:cs typeface="+mn-cs"/>
              </a:rPr>
              <a:t>penelusuran</a:t>
            </a:r>
            <a:r>
              <a:rPr lang="en-US" dirty="0">
                <a:solidFill>
                  <a:schemeClr val="tx1"/>
                </a:solidFill>
                <a:latin typeface="+mn-lt"/>
                <a:ea typeface="+mn-ea"/>
                <a:cs typeface="+mn-cs"/>
              </a:rPr>
              <a:t> </a:t>
            </a:r>
            <a:r>
              <a:rPr lang="en-US" dirty="0" err="1">
                <a:solidFill>
                  <a:schemeClr val="tx1"/>
                </a:solidFill>
                <a:latin typeface="+mn-lt"/>
                <a:ea typeface="+mn-ea"/>
                <a:cs typeface="+mn-cs"/>
              </a:rPr>
              <a:t>secara</a:t>
            </a:r>
            <a:r>
              <a:rPr lang="en-US" dirty="0">
                <a:solidFill>
                  <a:schemeClr val="tx1"/>
                </a:solidFill>
                <a:latin typeface="+mn-lt"/>
                <a:ea typeface="+mn-ea"/>
                <a:cs typeface="+mn-cs"/>
              </a:rPr>
              <a:t> </a:t>
            </a:r>
            <a:r>
              <a:rPr lang="en-US" i="1" dirty="0">
                <a:solidFill>
                  <a:schemeClr val="tx1"/>
                </a:solidFill>
                <a:latin typeface="+mn-lt"/>
                <a:ea typeface="+mn-ea"/>
                <a:cs typeface="+mn-cs"/>
              </a:rPr>
              <a:t>online</a:t>
            </a:r>
            <a:r>
              <a:rPr lang="en-US" dirty="0">
                <a:solidFill>
                  <a:schemeClr val="tx1"/>
                </a:solidFill>
                <a:latin typeface="+mn-lt"/>
                <a:ea typeface="+mn-ea"/>
                <a:cs typeface="+mn-cs"/>
              </a:rPr>
              <a:t>. </a:t>
            </a:r>
            <a:endParaRPr lang="id-ID" dirty="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172200"/>
          </a:xfrm>
        </p:spPr>
        <p:txBody>
          <a:bodyPr/>
          <a:lstStyle/>
          <a:p>
            <a:r>
              <a:rPr lang="en-US" sz="2400" dirty="0" err="1">
                <a:solidFill>
                  <a:schemeClr val="tx1"/>
                </a:solidFill>
                <a:latin typeface="+mn-lt"/>
                <a:ea typeface="+mn-ea"/>
                <a:cs typeface="+mn-cs"/>
              </a:rPr>
              <a:t>Pendapat</a:t>
            </a:r>
            <a:r>
              <a:rPr lang="en-US" sz="2400" dirty="0">
                <a:solidFill>
                  <a:schemeClr val="tx1"/>
                </a:solidFill>
                <a:latin typeface="+mn-lt"/>
                <a:ea typeface="+mn-ea"/>
                <a:cs typeface="+mn-cs"/>
              </a:rPr>
              <a:t> lain </a:t>
            </a:r>
            <a:r>
              <a:rPr lang="en-US" sz="2400" dirty="0" smtClean="0">
                <a:solidFill>
                  <a:schemeClr val="tx1"/>
                </a:solidFill>
                <a:latin typeface="+mn-lt"/>
                <a:ea typeface="+mn-ea"/>
                <a:cs typeface="+mn-cs"/>
              </a:rPr>
              <a:t>(</a:t>
            </a:r>
            <a:r>
              <a:rPr lang="en-US" sz="2400" dirty="0" err="1" smtClean="0">
                <a:solidFill>
                  <a:schemeClr val="tx1"/>
                </a:solidFill>
                <a:latin typeface="+mn-lt"/>
                <a:ea typeface="+mn-ea"/>
                <a:cs typeface="+mn-cs"/>
              </a:rPr>
              <a:t>Tedd</a:t>
            </a:r>
            <a:r>
              <a:rPr lang="en-US" sz="2400" dirty="0" smtClean="0">
                <a:solidFill>
                  <a:schemeClr val="tx1"/>
                </a:solidFill>
                <a:latin typeface="+mn-lt"/>
                <a:ea typeface="+mn-ea"/>
                <a:cs typeface="+mn-cs"/>
              </a:rPr>
              <a:t> 1993, 141) </a:t>
            </a:r>
            <a:r>
              <a:rPr lang="en-US" sz="2400" dirty="0" err="1" smtClean="0">
                <a:solidFill>
                  <a:schemeClr val="tx1"/>
                </a:solidFill>
                <a:latin typeface="+mn-lt"/>
                <a:ea typeface="+mn-ea"/>
                <a:cs typeface="+mn-cs"/>
              </a:rPr>
              <a:t>menyatakan</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bahwa</a:t>
            </a:r>
            <a:r>
              <a:rPr lang="en-US" sz="2400" dirty="0">
                <a:solidFill>
                  <a:schemeClr val="tx1"/>
                </a:solidFill>
                <a:latin typeface="+mn-lt"/>
                <a:ea typeface="+mn-ea"/>
                <a:cs typeface="+mn-cs"/>
              </a:rPr>
              <a:t> OPAC </a:t>
            </a:r>
            <a:r>
              <a:rPr lang="en-US" sz="2400" dirty="0" err="1">
                <a:solidFill>
                  <a:schemeClr val="tx1"/>
                </a:solidFill>
                <a:latin typeface="+mn-lt"/>
                <a:ea typeface="+mn-ea"/>
                <a:cs typeface="+mn-cs"/>
              </a:rPr>
              <a:t>adalah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terpasang</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diakses</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secara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umum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dipakai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pengguna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menelusur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pangkalan</a:t>
            </a:r>
            <a:r>
              <a:rPr lang="en-US" sz="2400" dirty="0">
                <a:solidFill>
                  <a:schemeClr val="tx1"/>
                </a:solidFill>
                <a:latin typeface="+mn-lt"/>
                <a:ea typeface="+mn-ea"/>
                <a:cs typeface="+mn-cs"/>
              </a:rPr>
              <a:t> data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memastikan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apakah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menyimpan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karya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tertentu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mendapatkan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informasi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tentang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lokasinya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jika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dihubungkan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sirkulasi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maka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pengguna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mengetahui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apakah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bahan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pustaka</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sedang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dicari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sedang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tersedia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atau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sedang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dipinjam</a:t>
            </a:r>
            <a:r>
              <a:rPr lang="en-US" sz="2400" dirty="0">
                <a:solidFill>
                  <a:schemeClr val="tx1"/>
                </a:solidFill>
                <a:latin typeface="+mn-lt"/>
                <a:ea typeface="+mn-ea"/>
                <a:cs typeface="+mn-cs"/>
              </a:rPr>
              <a:t>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Pendapat</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ini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menunjukkan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fungsi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dari</a:t>
            </a:r>
            <a:r>
              <a:rPr lang="en-US" sz="2400" dirty="0">
                <a:solidFill>
                  <a:schemeClr val="tx1"/>
                </a:solidFill>
                <a:latin typeface="+mn-lt"/>
                <a:ea typeface="+mn-ea"/>
                <a:cs typeface="+mn-cs"/>
              </a:rPr>
              <a:t> OPAC </a:t>
            </a:r>
            <a:r>
              <a:rPr lang="en-US" sz="2400" dirty="0" err="1">
                <a:solidFill>
                  <a:schemeClr val="tx1"/>
                </a:solidFill>
                <a:latin typeface="+mn-lt"/>
                <a:ea typeface="+mn-ea"/>
                <a:cs typeface="+mn-cs"/>
              </a:rPr>
              <a:t>sebagai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sarana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temu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balik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informasi</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diintegrasikan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sirkulasi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Selain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sebagai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alat</a:t>
            </a:r>
            <a:r>
              <a:rPr lang="en-US" sz="2400" dirty="0">
                <a:solidFill>
                  <a:schemeClr val="tx1"/>
                </a:solidFill>
                <a:latin typeface="+mn-lt"/>
                <a:ea typeface="+mn-ea"/>
                <a:cs typeface="+mn-cs"/>
              </a:rPr>
              <a:t> bantu </a:t>
            </a:r>
            <a:r>
              <a:rPr lang="en-US" sz="2400" dirty="0" err="1">
                <a:solidFill>
                  <a:schemeClr val="tx1"/>
                </a:solidFill>
                <a:latin typeface="+mn-lt"/>
                <a:ea typeface="+mn-ea"/>
                <a:cs typeface="+mn-cs"/>
              </a:rPr>
              <a:t>penelusuran</a:t>
            </a:r>
            <a:r>
              <a:rPr lang="en-US" sz="2400" dirty="0">
                <a:solidFill>
                  <a:schemeClr val="tx1"/>
                </a:solidFill>
                <a:latin typeface="+mn-lt"/>
                <a:ea typeface="+mn-ea"/>
                <a:cs typeface="+mn-cs"/>
              </a:rPr>
              <a:t>, OPAC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juga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digunakan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sebagai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sarana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memeriksa</a:t>
            </a:r>
            <a:r>
              <a:rPr lang="en-US" sz="2400" dirty="0">
                <a:solidFill>
                  <a:schemeClr val="tx1"/>
                </a:solidFill>
                <a:latin typeface="+mn-lt"/>
                <a:ea typeface="+mn-ea"/>
                <a:cs typeface="+mn-cs"/>
              </a:rPr>
              <a:t> status </a:t>
            </a:r>
            <a:r>
              <a:rPr lang="en-US" sz="2400" dirty="0" err="1">
                <a:solidFill>
                  <a:schemeClr val="tx1"/>
                </a:solidFill>
                <a:latin typeface="+mn-lt"/>
                <a:ea typeface="+mn-ea"/>
                <a:cs typeface="+mn-cs"/>
              </a:rPr>
              <a:t>suatu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bahan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pustaka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Melalui</a:t>
            </a:r>
            <a:r>
              <a:rPr lang="en-US" sz="2400" dirty="0">
                <a:solidFill>
                  <a:schemeClr val="tx1"/>
                </a:solidFill>
                <a:latin typeface="+mn-lt"/>
                <a:ea typeface="+mn-ea"/>
                <a:cs typeface="+mn-cs"/>
              </a:rPr>
              <a:t> OPAC, </a:t>
            </a:r>
            <a:r>
              <a:rPr lang="en-US" sz="2400" dirty="0" err="1">
                <a:solidFill>
                  <a:schemeClr val="tx1"/>
                </a:solidFill>
                <a:latin typeface="+mn-lt"/>
                <a:ea typeface="+mn-ea"/>
                <a:cs typeface="+mn-cs"/>
              </a:rPr>
              <a:t>pengguna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dimungkinkan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juga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mengetahui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lokasi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atau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tempat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penyimpanannya</a:t>
            </a:r>
            <a:r>
              <a:rPr lang="en-US" sz="2400" dirty="0">
                <a:solidFill>
                  <a:schemeClr val="tx1"/>
                </a:solidFill>
                <a:latin typeface="+mn-lt"/>
                <a:ea typeface="+mn-ea"/>
                <a:cs typeface="+mn-cs"/>
              </a:rPr>
              <a:t>.</a:t>
            </a:r>
            <a:endParaRPr lang="id-ID" sz="2400" dirty="0">
              <a:solidFill>
                <a:schemeClr val="tx1"/>
              </a:solidFill>
              <a:latin typeface="+mn-lt"/>
              <a:ea typeface="+mn-ea"/>
              <a:cs typeface="+mn-cs"/>
            </a:endParaRPr>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096000"/>
          </a:xfrm>
        </p:spPr>
        <p:txBody>
          <a:bodyPr/>
          <a:lstStyle/>
          <a:p>
            <a:r>
              <a:rPr lang="en-US" sz="2600" dirty="0">
                <a:solidFill>
                  <a:schemeClr val="tx1"/>
                </a:solidFill>
                <a:latin typeface="+mn-lt"/>
                <a:ea typeface="+mn-ea"/>
                <a:cs typeface="+mn-cs"/>
              </a:rPr>
              <a:t>Feather (1997, 330) </a:t>
            </a:r>
            <a:r>
              <a:rPr lang="en-US" sz="2600" dirty="0" err="1">
                <a:solidFill>
                  <a:schemeClr val="tx1"/>
                </a:solidFill>
                <a:latin typeface="+mn-lt"/>
                <a:ea typeface="+mn-ea"/>
                <a:cs typeface="+mn-cs"/>
              </a:rPr>
              <a:t>menyatakan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bahwa</a:t>
            </a:r>
            <a:r>
              <a:rPr lang="en-US" sz="2600" dirty="0">
                <a:solidFill>
                  <a:schemeClr val="tx1"/>
                </a:solidFill>
                <a:latin typeface="+mn-lt"/>
                <a:ea typeface="+mn-ea"/>
                <a:cs typeface="+mn-cs"/>
              </a:rPr>
              <a:t> OPAC </a:t>
            </a:r>
            <a:r>
              <a:rPr lang="en-US" sz="2600" dirty="0" err="1">
                <a:solidFill>
                  <a:schemeClr val="tx1"/>
                </a:solidFill>
                <a:latin typeface="+mn-lt"/>
                <a:ea typeface="+mn-ea"/>
                <a:cs typeface="+mn-cs"/>
              </a:rPr>
              <a:t>adalah</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suatu</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pangkalan</a:t>
            </a:r>
            <a:r>
              <a:rPr lang="en-US" sz="2600" dirty="0">
                <a:solidFill>
                  <a:schemeClr val="tx1"/>
                </a:solidFill>
                <a:latin typeface="+mn-lt"/>
                <a:ea typeface="+mn-ea"/>
                <a:cs typeface="+mn-cs"/>
              </a:rPr>
              <a:t> data </a:t>
            </a:r>
            <a:r>
              <a:rPr lang="en-US" sz="2600" dirty="0" err="1">
                <a:solidFill>
                  <a:schemeClr val="tx1"/>
                </a:solidFill>
                <a:latin typeface="+mn-lt"/>
                <a:ea typeface="+mn-ea"/>
                <a:cs typeface="+mn-cs"/>
              </a:rPr>
              <a:t>cantuman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bibliografi</a:t>
            </a:r>
            <a:r>
              <a:rPr lang="en-US" sz="2600" dirty="0">
                <a:solidFill>
                  <a:schemeClr val="tx1"/>
                </a:solidFill>
                <a:latin typeface="+mn-lt"/>
                <a:ea typeface="+mn-ea"/>
                <a:cs typeface="+mn-cs"/>
              </a:rPr>
              <a:t> yang </a:t>
            </a:r>
            <a:r>
              <a:rPr lang="en-US" sz="2600" dirty="0" err="1">
                <a:solidFill>
                  <a:schemeClr val="tx1"/>
                </a:solidFill>
                <a:latin typeface="+mn-lt"/>
                <a:ea typeface="+mn-ea"/>
                <a:cs typeface="+mn-cs"/>
              </a:rPr>
              <a:t>biasanya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menggambarkan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koleksi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perpustakaan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tertentu</a:t>
            </a:r>
            <a:r>
              <a:rPr lang="en-US" sz="2600" dirty="0">
                <a:solidFill>
                  <a:schemeClr val="tx1"/>
                </a:solidFill>
                <a:latin typeface="+mn-lt"/>
                <a:ea typeface="+mn-ea"/>
                <a:cs typeface="+mn-cs"/>
              </a:rPr>
              <a:t>. OPAC </a:t>
            </a:r>
            <a:r>
              <a:rPr lang="en-US" sz="2600" dirty="0" err="1">
                <a:solidFill>
                  <a:schemeClr val="tx1"/>
                </a:solidFill>
                <a:latin typeface="+mn-lt"/>
                <a:ea typeface="+mn-ea"/>
                <a:cs typeface="+mn-cs"/>
              </a:rPr>
              <a:t>menawarkan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akses</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secara</a:t>
            </a:r>
            <a:r>
              <a:rPr lang="en-US" sz="2600" dirty="0">
                <a:solidFill>
                  <a:schemeClr val="tx1"/>
                </a:solidFill>
                <a:latin typeface="+mn-lt"/>
                <a:ea typeface="+mn-ea"/>
                <a:cs typeface="+mn-cs"/>
              </a:rPr>
              <a:t> </a:t>
            </a:r>
            <a:r>
              <a:rPr lang="en-US" sz="2600" i="1" dirty="0">
                <a:solidFill>
                  <a:schemeClr val="tx1"/>
                </a:solidFill>
                <a:latin typeface="+mn-lt"/>
                <a:ea typeface="+mn-ea"/>
                <a:cs typeface="+mn-cs"/>
              </a:rPr>
              <a:t>online</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ke</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koleksi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perpustakaan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melalui</a:t>
            </a:r>
            <a:r>
              <a:rPr lang="en-US" sz="2600" dirty="0">
                <a:solidFill>
                  <a:schemeClr val="tx1"/>
                </a:solidFill>
                <a:latin typeface="+mn-lt"/>
                <a:ea typeface="+mn-ea"/>
                <a:cs typeface="+mn-cs"/>
              </a:rPr>
              <a:t> terminal </a:t>
            </a:r>
            <a:r>
              <a:rPr lang="en-US" sz="2600" dirty="0" err="1">
                <a:solidFill>
                  <a:schemeClr val="tx1"/>
                </a:solidFill>
                <a:latin typeface="+mn-lt"/>
                <a:ea typeface="+mn-ea"/>
                <a:cs typeface="+mn-cs"/>
              </a:rPr>
              <a:t>komputer</a:t>
            </a:r>
            <a:r>
              <a:rPr lang="en-US" sz="2600" dirty="0">
                <a:solidFill>
                  <a:schemeClr val="tx1"/>
                </a:solidFill>
                <a:latin typeface="+mn-lt"/>
                <a:ea typeface="+mn-ea"/>
                <a:cs typeface="+mn-cs"/>
              </a:rPr>
              <a:t>. </a:t>
            </a:r>
            <a:endParaRPr lang="id-ID" sz="2600" dirty="0" smtClean="0">
              <a:solidFill>
                <a:schemeClr val="tx1"/>
              </a:solidFill>
              <a:latin typeface="+mn-lt"/>
              <a:ea typeface="+mn-ea"/>
              <a:cs typeface="+mn-cs"/>
            </a:endParaRPr>
          </a:p>
          <a:p>
            <a:r>
              <a:rPr lang="en-US" sz="2600" dirty="0" err="1" smtClean="0">
                <a:solidFill>
                  <a:schemeClr val="tx1"/>
                </a:solidFill>
                <a:latin typeface="+mn-lt"/>
                <a:ea typeface="+mn-ea"/>
                <a:cs typeface="+mn-cs"/>
              </a:rPr>
              <a:t>Pengguna</a:t>
            </a:r>
            <a:r>
              <a:rPr lang="en-US" sz="2600" dirty="0" smtClean="0">
                <a:solidFill>
                  <a:schemeClr val="tx1"/>
                </a:solidFill>
                <a:latin typeface="+mn-lt"/>
                <a:ea typeface="+mn-ea"/>
                <a:cs typeface="+mn-cs"/>
              </a:rPr>
              <a:t> </a:t>
            </a:r>
            <a:r>
              <a:rPr lang="en-US" sz="2600" dirty="0" err="1">
                <a:solidFill>
                  <a:schemeClr val="tx1"/>
                </a:solidFill>
                <a:latin typeface="+mn-lt"/>
                <a:ea typeface="+mn-ea"/>
                <a:cs typeface="+mn-cs"/>
              </a:rPr>
              <a:t>dapat</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melakukan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penelusuran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melalui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pengarang</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judul</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subjek</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kata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kunci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sebagainya</a:t>
            </a:r>
            <a:r>
              <a:rPr lang="en-US" sz="2600" dirty="0">
                <a:solidFill>
                  <a:schemeClr val="tx1"/>
                </a:solidFill>
                <a:latin typeface="+mn-lt"/>
                <a:ea typeface="+mn-ea"/>
                <a:cs typeface="+mn-cs"/>
              </a:rPr>
              <a:t>. </a:t>
            </a:r>
            <a:endParaRPr lang="id-ID" sz="2600" dirty="0" smtClean="0">
              <a:solidFill>
                <a:schemeClr val="tx1"/>
              </a:solidFill>
              <a:latin typeface="+mn-lt"/>
              <a:ea typeface="+mn-ea"/>
              <a:cs typeface="+mn-cs"/>
            </a:endParaRPr>
          </a:p>
          <a:p>
            <a:r>
              <a:rPr lang="en-US" sz="2600" dirty="0" err="1" smtClean="0">
                <a:solidFill>
                  <a:schemeClr val="tx1"/>
                </a:solidFill>
                <a:latin typeface="+mn-lt"/>
                <a:ea typeface="+mn-ea"/>
                <a:cs typeface="+mn-cs"/>
              </a:rPr>
              <a:t>Pendapat</a:t>
            </a:r>
            <a:r>
              <a:rPr lang="en-US" sz="2600" dirty="0" smtClean="0">
                <a:solidFill>
                  <a:schemeClr val="tx1"/>
                </a:solidFill>
                <a:latin typeface="+mn-lt"/>
                <a:ea typeface="+mn-ea"/>
                <a:cs typeface="+mn-cs"/>
              </a:rPr>
              <a:t> </a:t>
            </a:r>
            <a:r>
              <a:rPr lang="en-US" sz="2600" dirty="0" err="1">
                <a:solidFill>
                  <a:schemeClr val="tx1"/>
                </a:solidFill>
                <a:latin typeface="+mn-lt"/>
                <a:ea typeface="+mn-ea"/>
                <a:cs typeface="+mn-cs"/>
              </a:rPr>
              <a:t>ini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selain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menunjukkan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fungsi</a:t>
            </a:r>
            <a:r>
              <a:rPr lang="en-US" sz="2600" dirty="0">
                <a:solidFill>
                  <a:schemeClr val="tx1"/>
                </a:solidFill>
                <a:latin typeface="+mn-lt"/>
                <a:ea typeface="+mn-ea"/>
                <a:cs typeface="+mn-cs"/>
              </a:rPr>
              <a:t> OPAC </a:t>
            </a:r>
            <a:r>
              <a:rPr lang="en-US" sz="2600" dirty="0" err="1">
                <a:solidFill>
                  <a:schemeClr val="tx1"/>
                </a:solidFill>
                <a:latin typeface="+mn-lt"/>
                <a:ea typeface="+mn-ea"/>
                <a:cs typeface="+mn-cs"/>
              </a:rPr>
              <a:t>pada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penelusuran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informasi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juga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menekankan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fungsi</a:t>
            </a:r>
            <a:r>
              <a:rPr lang="en-US" sz="2600" dirty="0">
                <a:solidFill>
                  <a:schemeClr val="tx1"/>
                </a:solidFill>
                <a:latin typeface="+mn-lt"/>
                <a:ea typeface="+mn-ea"/>
                <a:cs typeface="+mn-cs"/>
              </a:rPr>
              <a:t> lain </a:t>
            </a:r>
            <a:r>
              <a:rPr lang="en-US" sz="2600" dirty="0" err="1">
                <a:solidFill>
                  <a:schemeClr val="tx1"/>
                </a:solidFill>
                <a:latin typeface="+mn-lt"/>
                <a:ea typeface="+mn-ea"/>
                <a:cs typeface="+mn-cs"/>
              </a:rPr>
              <a:t>dari</a:t>
            </a:r>
            <a:r>
              <a:rPr lang="en-US" sz="2600" dirty="0">
                <a:solidFill>
                  <a:schemeClr val="tx1"/>
                </a:solidFill>
                <a:latin typeface="+mn-lt"/>
                <a:ea typeface="+mn-ea"/>
                <a:cs typeface="+mn-cs"/>
              </a:rPr>
              <a:t> OPAC </a:t>
            </a:r>
            <a:r>
              <a:rPr lang="en-US" sz="2600" dirty="0" err="1">
                <a:solidFill>
                  <a:schemeClr val="tx1"/>
                </a:solidFill>
                <a:latin typeface="+mn-lt"/>
                <a:ea typeface="+mn-ea"/>
                <a:cs typeface="+mn-cs"/>
              </a:rPr>
              <a:t>yaitu</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untuk</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menunjukkan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keberadaan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atau</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kekayaan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koleksi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dari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suatu</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perpustakaan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tertentu</a:t>
            </a:r>
            <a:r>
              <a:rPr lang="en-US" sz="2600" dirty="0">
                <a:solidFill>
                  <a:schemeClr val="tx1"/>
                </a:solidFill>
                <a:latin typeface="+mn-lt"/>
                <a:ea typeface="+mn-ea"/>
                <a:cs typeface="+mn-cs"/>
              </a:rPr>
              <a:t>. </a:t>
            </a:r>
            <a:endParaRPr lang="id-ID" sz="2600" dirty="0" smtClean="0">
              <a:solidFill>
                <a:schemeClr val="tx1"/>
              </a:solidFill>
              <a:latin typeface="+mn-lt"/>
              <a:ea typeface="+mn-ea"/>
              <a:cs typeface="+mn-cs"/>
            </a:endParaRPr>
          </a:p>
          <a:p>
            <a:r>
              <a:rPr lang="en-US" sz="2600" dirty="0" err="1" smtClean="0">
                <a:solidFill>
                  <a:schemeClr val="tx1"/>
                </a:solidFill>
                <a:latin typeface="+mn-lt"/>
                <a:ea typeface="+mn-ea"/>
                <a:cs typeface="+mn-cs"/>
              </a:rPr>
              <a:t>Melalui</a:t>
            </a:r>
            <a:r>
              <a:rPr lang="en-US" sz="2600" dirty="0" smtClean="0">
                <a:solidFill>
                  <a:schemeClr val="tx1"/>
                </a:solidFill>
                <a:latin typeface="+mn-lt"/>
                <a:ea typeface="+mn-ea"/>
                <a:cs typeface="+mn-cs"/>
              </a:rPr>
              <a:t> </a:t>
            </a:r>
            <a:r>
              <a:rPr lang="en-US" sz="2600" dirty="0">
                <a:solidFill>
                  <a:schemeClr val="tx1"/>
                </a:solidFill>
                <a:latin typeface="+mn-lt"/>
                <a:ea typeface="+mn-ea"/>
                <a:cs typeface="+mn-cs"/>
              </a:rPr>
              <a:t>OPAC, </a:t>
            </a:r>
            <a:r>
              <a:rPr lang="en-US" sz="2600" dirty="0" err="1">
                <a:solidFill>
                  <a:schemeClr val="tx1"/>
                </a:solidFill>
                <a:latin typeface="+mn-lt"/>
                <a:ea typeface="+mn-ea"/>
                <a:cs typeface="+mn-cs"/>
              </a:rPr>
              <a:t>pengguna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akan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bisa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mengetahui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seberapa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banyak</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judul</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subjek</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eksemplar</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sebagainya</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dari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koleksi</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suatu</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perpustakaan</a:t>
            </a:r>
            <a:r>
              <a:rPr lang="en-US" sz="2600" dirty="0">
                <a:solidFill>
                  <a:schemeClr val="tx1"/>
                </a:solidFill>
                <a:latin typeface="+mn-lt"/>
                <a:ea typeface="+mn-ea"/>
                <a:cs typeface="+mn-cs"/>
              </a:rPr>
              <a:t> </a:t>
            </a:r>
            <a:r>
              <a:rPr lang="en-US" sz="2600" dirty="0" err="1">
                <a:solidFill>
                  <a:schemeClr val="tx1"/>
                </a:solidFill>
                <a:latin typeface="+mn-lt"/>
                <a:ea typeface="+mn-ea"/>
                <a:cs typeface="+mn-cs"/>
              </a:rPr>
              <a:t>tertentu</a:t>
            </a:r>
            <a:r>
              <a:rPr lang="en-US" sz="2600" dirty="0">
                <a:solidFill>
                  <a:schemeClr val="tx1"/>
                </a:solidFill>
                <a:latin typeface="+mn-lt"/>
                <a:ea typeface="+mn-ea"/>
                <a:cs typeface="+mn-cs"/>
              </a:rPr>
              <a:t>. </a:t>
            </a:r>
            <a:endParaRPr lang="id-ID" sz="2600" dirty="0">
              <a:solidFill>
                <a:schemeClr val="tx1"/>
              </a:solidFill>
              <a:latin typeface="+mn-lt"/>
              <a:ea typeface="+mn-ea"/>
              <a:cs typeface="+mn-cs"/>
            </a:endParaRPr>
          </a:p>
          <a:p>
            <a:endParaRPr lang="id-ID"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2800" b="1" dirty="0" err="1"/>
              <a:t>Perkembangan</a:t>
            </a:r>
            <a:r>
              <a:rPr lang="en-US" sz="2800" b="1" dirty="0"/>
              <a:t> </a:t>
            </a:r>
            <a:r>
              <a:rPr lang="en-US" sz="2800" b="1" dirty="0" err="1"/>
              <a:t>Sistem</a:t>
            </a:r>
            <a:r>
              <a:rPr lang="en-US" sz="2800" b="1" dirty="0"/>
              <a:t> OPAC </a:t>
            </a:r>
            <a:r>
              <a:rPr lang="en-US" sz="2800" b="1" dirty="0" err="1"/>
              <a:t>dan</a:t>
            </a:r>
            <a:r>
              <a:rPr lang="en-US" sz="2800" b="1" dirty="0"/>
              <a:t> </a:t>
            </a:r>
            <a:r>
              <a:rPr lang="en-US" sz="2800" b="1" dirty="0" err="1"/>
              <a:t>Automasi</a:t>
            </a:r>
            <a:r>
              <a:rPr lang="en-US" sz="2800" b="1" dirty="0"/>
              <a:t> </a:t>
            </a:r>
            <a:r>
              <a:rPr lang="en-US" sz="2800" b="1" dirty="0" err="1"/>
              <a:t>Perpustakaan</a:t>
            </a:r>
            <a:endParaRPr lang="id-ID" sz="2800" dirty="0"/>
          </a:p>
        </p:txBody>
      </p:sp>
      <p:sp>
        <p:nvSpPr>
          <p:cNvPr id="3" name="Content Placeholder 2"/>
          <p:cNvSpPr>
            <a:spLocks noGrp="1"/>
          </p:cNvSpPr>
          <p:nvPr>
            <p:ph idx="1"/>
          </p:nvPr>
        </p:nvSpPr>
        <p:spPr>
          <a:xfrm>
            <a:off x="152400" y="1066800"/>
            <a:ext cx="8991600" cy="5791200"/>
          </a:xfrm>
        </p:spPr>
        <p:txBody>
          <a:bodyPr/>
          <a:lstStyle/>
          <a:p>
            <a:r>
              <a:rPr lang="id-ID" sz="2000" dirty="0" smtClean="0">
                <a:solidFill>
                  <a:schemeClr val="tx1"/>
                </a:solidFill>
                <a:latin typeface="+mn-lt"/>
                <a:ea typeface="+mn-ea"/>
                <a:cs typeface="+mn-cs"/>
              </a:rPr>
              <a:t>P</a:t>
            </a:r>
            <a:r>
              <a:rPr lang="en-US" sz="2000" dirty="0" err="1" smtClean="0">
                <a:solidFill>
                  <a:schemeClr val="tx1"/>
                </a:solidFill>
                <a:latin typeface="+mn-lt"/>
                <a:ea typeface="+mn-ea"/>
                <a:cs typeface="+mn-cs"/>
              </a:rPr>
              <a:t>erkembangan</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sistem</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automasi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perpustakaan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dapat</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dikategorikan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kepada</a:t>
            </a:r>
            <a:r>
              <a:rPr lang="en-US" sz="2000" dirty="0">
                <a:solidFill>
                  <a:schemeClr val="tx1"/>
                </a:solidFill>
                <a:latin typeface="+mn-lt"/>
                <a:ea typeface="+mn-ea"/>
                <a:cs typeface="+mn-cs"/>
              </a:rPr>
              <a:t> </a:t>
            </a:r>
            <a:r>
              <a:rPr lang="id-ID" sz="2000" dirty="0" smtClean="0">
                <a:solidFill>
                  <a:schemeClr val="tx1"/>
                </a:solidFill>
                <a:latin typeface="+mn-lt"/>
                <a:ea typeface="+mn-ea"/>
                <a:cs typeface="+mn-cs"/>
              </a:rPr>
              <a:t>4</a:t>
            </a:r>
            <a:r>
              <a:rPr lang="en-US" sz="2000" dirty="0" smtClean="0">
                <a:solidFill>
                  <a:schemeClr val="tx1"/>
                </a:solidFill>
                <a:latin typeface="+mn-lt"/>
                <a:ea typeface="+mn-ea"/>
                <a:cs typeface="+mn-cs"/>
              </a:rPr>
              <a:t> </a:t>
            </a:r>
            <a:r>
              <a:rPr lang="en-US" sz="2000" dirty="0" err="1" smtClean="0">
                <a:solidFill>
                  <a:schemeClr val="tx1"/>
                </a:solidFill>
                <a:latin typeface="+mn-lt"/>
                <a:ea typeface="+mn-ea"/>
                <a:cs typeface="+mn-cs"/>
              </a:rPr>
              <a:t>tahap</a:t>
            </a:r>
            <a:r>
              <a:rPr lang="id-ID" sz="2000" dirty="0"/>
              <a:t>:</a:t>
            </a:r>
            <a:endParaRPr lang="id-ID" sz="2000" dirty="0" smtClean="0">
              <a:solidFill>
                <a:schemeClr val="tx1"/>
              </a:solidFill>
              <a:latin typeface="+mn-lt"/>
              <a:ea typeface="+mn-ea"/>
              <a:cs typeface="+mn-cs"/>
            </a:endParaRPr>
          </a:p>
          <a:p>
            <a:r>
              <a:rPr lang="en-US" sz="2000" dirty="0" err="1" smtClean="0">
                <a:solidFill>
                  <a:schemeClr val="tx1"/>
                </a:solidFill>
                <a:latin typeface="+mn-lt"/>
                <a:ea typeface="+mn-ea"/>
                <a:cs typeface="+mn-cs"/>
              </a:rPr>
              <a:t>Tahap</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pertama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dimulai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pada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awal</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tahun</a:t>
            </a:r>
            <a:r>
              <a:rPr lang="en-US" sz="2000" dirty="0">
                <a:solidFill>
                  <a:schemeClr val="tx1"/>
                </a:solidFill>
                <a:latin typeface="+mn-lt"/>
                <a:ea typeface="+mn-ea"/>
                <a:cs typeface="+mn-cs"/>
              </a:rPr>
              <a:t> 1960-an, </a:t>
            </a:r>
            <a:r>
              <a:rPr lang="en-US" sz="2000" dirty="0" err="1">
                <a:solidFill>
                  <a:schemeClr val="tx1"/>
                </a:solidFill>
                <a:latin typeface="+mn-lt"/>
                <a:ea typeface="+mn-ea"/>
                <a:cs typeface="+mn-cs"/>
              </a:rPr>
              <a:t>yaitu</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penggunaan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teknologi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komputer</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untuk</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mengautomasi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sejumlah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proses</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kerja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perpustakaan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untuk</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mencapai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penyelesaian</a:t>
            </a:r>
            <a:r>
              <a:rPr lang="en-US" sz="2000" dirty="0">
                <a:solidFill>
                  <a:schemeClr val="tx1"/>
                </a:solidFill>
                <a:latin typeface="+mn-lt"/>
                <a:ea typeface="+mn-ea"/>
                <a:cs typeface="+mn-cs"/>
              </a:rPr>
              <a:t> yang </a:t>
            </a:r>
            <a:r>
              <a:rPr lang="en-US" sz="2000" dirty="0" err="1">
                <a:solidFill>
                  <a:schemeClr val="tx1"/>
                </a:solidFill>
                <a:latin typeface="+mn-lt"/>
                <a:ea typeface="+mn-ea"/>
                <a:cs typeface="+mn-cs"/>
              </a:rPr>
              <a:t>cepat</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terhadap</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berbagai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masalah</a:t>
            </a:r>
            <a:r>
              <a:rPr lang="en-US" sz="2000" dirty="0">
                <a:solidFill>
                  <a:schemeClr val="tx1"/>
                </a:solidFill>
                <a:latin typeface="+mn-lt"/>
                <a:ea typeface="+mn-ea"/>
                <a:cs typeface="+mn-cs"/>
              </a:rPr>
              <a:t> yang </a:t>
            </a:r>
            <a:r>
              <a:rPr lang="en-US" sz="2000" dirty="0" err="1">
                <a:solidFill>
                  <a:schemeClr val="tx1"/>
                </a:solidFill>
                <a:latin typeface="+mn-lt"/>
                <a:ea typeface="+mn-ea"/>
                <a:cs typeface="+mn-cs"/>
              </a:rPr>
              <a:t>mendesak</a:t>
            </a:r>
            <a:r>
              <a:rPr lang="en-US" sz="2000" dirty="0">
                <a:solidFill>
                  <a:schemeClr val="tx1"/>
                </a:solidFill>
                <a:latin typeface="+mn-lt"/>
                <a:ea typeface="+mn-ea"/>
                <a:cs typeface="+mn-cs"/>
              </a:rPr>
              <a:t>. </a:t>
            </a:r>
            <a:endParaRPr lang="id-ID" sz="2000" dirty="0" smtClean="0">
              <a:solidFill>
                <a:schemeClr val="tx1"/>
              </a:solidFill>
              <a:latin typeface="+mn-lt"/>
              <a:ea typeface="+mn-ea"/>
              <a:cs typeface="+mn-cs"/>
            </a:endParaRPr>
          </a:p>
          <a:p>
            <a:r>
              <a:rPr lang="en-US" sz="2000" dirty="0" err="1" smtClean="0">
                <a:solidFill>
                  <a:schemeClr val="tx1"/>
                </a:solidFill>
                <a:latin typeface="+mn-lt"/>
                <a:ea typeface="+mn-ea"/>
                <a:cs typeface="+mn-cs"/>
              </a:rPr>
              <a:t>Tahap</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kedua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dimulai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pada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permulaan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tahun</a:t>
            </a:r>
            <a:r>
              <a:rPr lang="en-US" sz="2000" dirty="0">
                <a:solidFill>
                  <a:schemeClr val="tx1"/>
                </a:solidFill>
                <a:latin typeface="+mn-lt"/>
                <a:ea typeface="+mn-ea"/>
                <a:cs typeface="+mn-cs"/>
              </a:rPr>
              <a:t> 1980-an </a:t>
            </a:r>
            <a:r>
              <a:rPr lang="en-US" sz="2000" dirty="0" err="1">
                <a:solidFill>
                  <a:schemeClr val="tx1"/>
                </a:solidFill>
                <a:latin typeface="+mn-lt"/>
                <a:ea typeface="+mn-ea"/>
                <a:cs typeface="+mn-cs"/>
              </a:rPr>
              <a:t>yaitu</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tahap</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konsolidasi</a:t>
            </a:r>
            <a:r>
              <a:rPr lang="en-US" sz="2000" dirty="0">
                <a:solidFill>
                  <a:schemeClr val="tx1"/>
                </a:solidFill>
                <a:latin typeface="+mn-lt"/>
                <a:ea typeface="+mn-ea"/>
                <a:cs typeface="+mn-cs"/>
              </a:rPr>
              <a:t> yang </a:t>
            </a:r>
            <a:r>
              <a:rPr lang="en-US" sz="2000" dirty="0" err="1">
                <a:solidFill>
                  <a:schemeClr val="tx1"/>
                </a:solidFill>
                <a:latin typeface="+mn-lt"/>
                <a:ea typeface="+mn-ea"/>
                <a:cs typeface="+mn-cs"/>
              </a:rPr>
              <a:t>diikuti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oleh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pengembangan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sistem</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automasi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perpustakaan</a:t>
            </a:r>
            <a:r>
              <a:rPr lang="en-US" sz="2000" dirty="0">
                <a:solidFill>
                  <a:schemeClr val="tx1"/>
                </a:solidFill>
                <a:latin typeface="+mn-lt"/>
                <a:ea typeface="+mn-ea"/>
                <a:cs typeface="+mn-cs"/>
              </a:rPr>
              <a:t> yang </a:t>
            </a:r>
            <a:r>
              <a:rPr lang="en-US" sz="2000" dirty="0" err="1">
                <a:solidFill>
                  <a:schemeClr val="tx1"/>
                </a:solidFill>
                <a:latin typeface="+mn-lt"/>
                <a:ea typeface="+mn-ea"/>
                <a:cs typeface="+mn-cs"/>
              </a:rPr>
              <a:t>terintegrasi</a:t>
            </a:r>
            <a:r>
              <a:rPr lang="en-US" sz="2000" dirty="0">
                <a:solidFill>
                  <a:schemeClr val="tx1"/>
                </a:solidFill>
                <a:latin typeface="+mn-lt"/>
                <a:ea typeface="+mn-ea"/>
                <a:cs typeface="+mn-cs"/>
              </a:rPr>
              <a:t>; </a:t>
            </a:r>
            <a:endParaRPr lang="id-ID" sz="2000" dirty="0" smtClean="0">
              <a:solidFill>
                <a:schemeClr val="tx1"/>
              </a:solidFill>
              <a:latin typeface="+mn-lt"/>
              <a:ea typeface="+mn-ea"/>
              <a:cs typeface="+mn-cs"/>
            </a:endParaRPr>
          </a:p>
          <a:p>
            <a:r>
              <a:rPr lang="id-ID" sz="2000" dirty="0" smtClean="0">
                <a:solidFill>
                  <a:schemeClr val="tx1"/>
                </a:solidFill>
                <a:latin typeface="+mn-lt"/>
                <a:ea typeface="+mn-ea"/>
                <a:cs typeface="+mn-cs"/>
              </a:rPr>
              <a:t>T</a:t>
            </a:r>
            <a:r>
              <a:rPr lang="en-US" sz="2000" dirty="0" err="1" smtClean="0">
                <a:solidFill>
                  <a:schemeClr val="tx1"/>
                </a:solidFill>
                <a:latin typeface="+mn-lt"/>
                <a:ea typeface="+mn-ea"/>
                <a:cs typeface="+mn-cs"/>
              </a:rPr>
              <a:t>ahap</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ketiga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berlangsung</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pada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akhir</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tahun</a:t>
            </a:r>
            <a:r>
              <a:rPr lang="en-US" sz="2000" dirty="0">
                <a:solidFill>
                  <a:schemeClr val="tx1"/>
                </a:solidFill>
                <a:latin typeface="+mn-lt"/>
                <a:ea typeface="+mn-ea"/>
                <a:cs typeface="+mn-cs"/>
              </a:rPr>
              <a:t> 1980-an, </a:t>
            </a:r>
            <a:r>
              <a:rPr lang="en-US" sz="2000" dirty="0" err="1">
                <a:solidFill>
                  <a:schemeClr val="tx1"/>
                </a:solidFill>
                <a:latin typeface="+mn-lt"/>
                <a:ea typeface="+mn-ea"/>
                <a:cs typeface="+mn-cs"/>
              </a:rPr>
              <a:t>yaitu</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untuk</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menyebarluaskan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sumber</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daya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informasi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perpustakaan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melalui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sistem</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automasi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perpustakaan</a:t>
            </a:r>
            <a:r>
              <a:rPr lang="en-US" sz="2000" dirty="0">
                <a:solidFill>
                  <a:schemeClr val="tx1"/>
                </a:solidFill>
                <a:latin typeface="+mn-lt"/>
                <a:ea typeface="+mn-ea"/>
                <a:cs typeface="+mn-cs"/>
              </a:rPr>
              <a:t>. </a:t>
            </a:r>
            <a:endParaRPr lang="id-ID" sz="2000" dirty="0" smtClean="0">
              <a:solidFill>
                <a:schemeClr val="tx1"/>
              </a:solidFill>
              <a:latin typeface="+mn-lt"/>
              <a:ea typeface="+mn-ea"/>
              <a:cs typeface="+mn-cs"/>
            </a:endParaRPr>
          </a:p>
          <a:p>
            <a:r>
              <a:rPr lang="id-ID" sz="2000" dirty="0" smtClean="0"/>
              <a:t>Tahap ke empat pada awal tahun 1990an (1993/1994) yaitu dalam format Webbase ketika internet dikenal semakin luas.</a:t>
            </a:r>
            <a:endParaRPr lang="id-ID" sz="2000" dirty="0"/>
          </a:p>
          <a:p>
            <a:r>
              <a:rPr lang="id-ID" sz="2000" dirty="0" smtClean="0">
                <a:solidFill>
                  <a:schemeClr val="tx1"/>
                </a:solidFill>
                <a:latin typeface="+mn-lt"/>
                <a:ea typeface="+mn-ea"/>
                <a:cs typeface="+mn-cs"/>
              </a:rPr>
              <a:t>T</a:t>
            </a:r>
            <a:r>
              <a:rPr lang="en-US" sz="2000" dirty="0" err="1" smtClean="0">
                <a:solidFill>
                  <a:schemeClr val="tx1"/>
                </a:solidFill>
                <a:latin typeface="+mn-lt"/>
                <a:ea typeface="+mn-ea"/>
                <a:cs typeface="+mn-cs"/>
              </a:rPr>
              <a:t>erjadi</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pengembangan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perluasan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fungsi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sistem</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automasi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perpustakaan</a:t>
            </a:r>
            <a:r>
              <a:rPr lang="en-US" sz="2000" dirty="0">
                <a:solidFill>
                  <a:schemeClr val="tx1"/>
                </a:solidFill>
                <a:latin typeface="+mn-lt"/>
                <a:ea typeface="+mn-ea"/>
                <a:cs typeface="+mn-cs"/>
              </a:rPr>
              <a:t>. </a:t>
            </a:r>
            <a:r>
              <a:rPr lang="id-ID" sz="2000" dirty="0" smtClean="0">
                <a:solidFill>
                  <a:schemeClr val="tx1"/>
                </a:solidFill>
                <a:latin typeface="+mn-lt"/>
                <a:ea typeface="+mn-ea"/>
                <a:cs typeface="+mn-cs"/>
              </a:rPr>
              <a:t>P</a:t>
            </a:r>
            <a:r>
              <a:rPr lang="en-US" sz="2000" dirty="0" err="1" smtClean="0">
                <a:solidFill>
                  <a:schemeClr val="tx1"/>
                </a:solidFill>
                <a:latin typeface="+mn-lt"/>
                <a:ea typeface="+mn-ea"/>
                <a:cs typeface="+mn-cs"/>
              </a:rPr>
              <a:t>engembangan</a:t>
            </a:r>
            <a:r>
              <a:rPr lang="en-US" sz="2000" dirty="0" smtClean="0">
                <a:solidFill>
                  <a:schemeClr val="tx1"/>
                </a:solidFill>
                <a:latin typeface="+mn-lt"/>
                <a:ea typeface="+mn-ea"/>
                <a:cs typeface="+mn-cs"/>
              </a:rPr>
              <a:t> </a:t>
            </a:r>
            <a:r>
              <a:rPr lang="en-US" sz="2000" dirty="0" err="1">
                <a:solidFill>
                  <a:schemeClr val="tx1"/>
                </a:solidFill>
                <a:latin typeface="+mn-lt"/>
                <a:ea typeface="+mn-ea"/>
                <a:cs typeface="+mn-cs"/>
              </a:rPr>
              <a:t>dan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perlusan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fungsi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itu</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tentu</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akan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berdampak</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kepada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penemuan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sistem</a:t>
            </a:r>
            <a:r>
              <a:rPr lang="en-US" sz="2000" dirty="0">
                <a:solidFill>
                  <a:schemeClr val="tx1"/>
                </a:solidFill>
                <a:latin typeface="+mn-lt"/>
                <a:ea typeface="+mn-ea"/>
                <a:cs typeface="+mn-cs"/>
              </a:rPr>
              <a:t> yang </a:t>
            </a:r>
            <a:r>
              <a:rPr lang="en-US" sz="2000" dirty="0" err="1">
                <a:solidFill>
                  <a:schemeClr val="tx1"/>
                </a:solidFill>
                <a:latin typeface="+mn-lt"/>
                <a:ea typeface="+mn-ea"/>
                <a:cs typeface="+mn-cs"/>
              </a:rPr>
              <a:t>lebih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canggih</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dari</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sebelumnya</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termasuk</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perluasan</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fungsi</a:t>
            </a:r>
            <a:r>
              <a:rPr lang="en-US" sz="2000" dirty="0">
                <a:solidFill>
                  <a:schemeClr val="tx1"/>
                </a:solidFill>
                <a:latin typeface="+mn-lt"/>
                <a:ea typeface="+mn-ea"/>
                <a:cs typeface="+mn-cs"/>
              </a:rPr>
              <a:t> OPAC</a:t>
            </a:r>
            <a:endParaRPr lang="id-ID"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dirty="0" err="1"/>
              <a:t>Tedd</a:t>
            </a:r>
            <a:r>
              <a:rPr lang="en-US" sz="2800" dirty="0"/>
              <a:t> (1994, 27-37) </a:t>
            </a:r>
            <a:r>
              <a:rPr lang="en-US" sz="2800" dirty="0" err="1"/>
              <a:t>menguraikan</a:t>
            </a:r>
            <a:r>
              <a:rPr lang="en-US" sz="2800" dirty="0"/>
              <a:t> </a:t>
            </a:r>
            <a:r>
              <a:rPr lang="en-US" sz="2800" dirty="0" err="1"/>
              <a:t>kronologis</a:t>
            </a:r>
            <a:r>
              <a:rPr lang="en-US" sz="2800" dirty="0"/>
              <a:t> </a:t>
            </a:r>
            <a:r>
              <a:rPr lang="en-US" sz="2800" dirty="0" err="1"/>
              <a:t>perkembangan</a:t>
            </a:r>
            <a:r>
              <a:rPr lang="en-US" sz="2800" dirty="0"/>
              <a:t> </a:t>
            </a:r>
            <a:r>
              <a:rPr lang="en-US" sz="2800" dirty="0" err="1"/>
              <a:t>sistem</a:t>
            </a:r>
            <a:r>
              <a:rPr lang="en-US" sz="2800" dirty="0"/>
              <a:t> OPAC </a:t>
            </a:r>
            <a:r>
              <a:rPr lang="en-US" sz="2800" dirty="0" err="1"/>
              <a:t>dan</a:t>
            </a:r>
            <a:r>
              <a:rPr lang="en-US" sz="2800" dirty="0"/>
              <a:t> </a:t>
            </a:r>
            <a:r>
              <a:rPr lang="en-US" sz="2800" dirty="0" err="1"/>
              <a:t>automasi</a:t>
            </a:r>
            <a:r>
              <a:rPr lang="en-US" sz="2800" dirty="0"/>
              <a:t> </a:t>
            </a:r>
            <a:r>
              <a:rPr lang="en-US" sz="2800" dirty="0" err="1"/>
              <a:t>perpustakaan</a:t>
            </a:r>
            <a:r>
              <a:rPr lang="en-US" sz="2800" dirty="0"/>
              <a:t>, yang </a:t>
            </a:r>
            <a:r>
              <a:rPr lang="en-US" sz="2800" dirty="0" err="1"/>
              <a:t>disarikan</a:t>
            </a:r>
            <a:r>
              <a:rPr lang="en-US" sz="2800" dirty="0"/>
              <a:t> </a:t>
            </a:r>
            <a:r>
              <a:rPr lang="en-US" sz="2800" dirty="0" err="1"/>
              <a:t>sebagai</a:t>
            </a:r>
            <a:r>
              <a:rPr lang="en-US" sz="2800" dirty="0"/>
              <a:t> </a:t>
            </a:r>
            <a:r>
              <a:rPr lang="en-US" sz="2800" dirty="0" err="1"/>
              <a:t>berikut</a:t>
            </a:r>
            <a:endParaRPr lang="id-ID" sz="2800" dirty="0"/>
          </a:p>
        </p:txBody>
      </p:sp>
      <p:sp>
        <p:nvSpPr>
          <p:cNvPr id="3" name="Content Placeholder 2"/>
          <p:cNvSpPr>
            <a:spLocks noGrp="1"/>
          </p:cNvSpPr>
          <p:nvPr>
            <p:ph idx="1"/>
          </p:nvPr>
        </p:nvSpPr>
        <p:spPr>
          <a:xfrm>
            <a:off x="457200" y="1600200"/>
            <a:ext cx="8458200" cy="5257800"/>
          </a:xfrm>
        </p:spPr>
        <p:txBody>
          <a:bodyPr/>
          <a:lstStyle/>
          <a:p>
            <a:pPr lvl="0">
              <a:buNone/>
            </a:pPr>
            <a:r>
              <a:rPr lang="id-ID" dirty="0" smtClean="0">
                <a:solidFill>
                  <a:schemeClr val="tx1"/>
                </a:solidFill>
                <a:latin typeface="+mn-lt"/>
                <a:ea typeface="+mn-ea"/>
                <a:cs typeface="+mn-cs"/>
              </a:rPr>
              <a:t>(a) </a:t>
            </a:r>
            <a:r>
              <a:rPr lang="en-US" sz="2800" dirty="0" err="1" smtClean="0">
                <a:solidFill>
                  <a:schemeClr val="tx1"/>
                </a:solidFill>
                <a:latin typeface="+mn-lt"/>
                <a:ea typeface="+mn-ea"/>
                <a:cs typeface="+mn-cs"/>
              </a:rPr>
              <a:t>Tahun</a:t>
            </a:r>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1960-an </a:t>
            </a:r>
            <a:r>
              <a:rPr lang="en-US" sz="2800" dirty="0" err="1">
                <a:solidFill>
                  <a:schemeClr val="tx1"/>
                </a:solidFill>
                <a:latin typeface="+mn-lt"/>
                <a:ea typeface="+mn-ea"/>
                <a:cs typeface="+mn-cs"/>
              </a:rPr>
              <a:t>dan</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Awal</a:t>
            </a:r>
            <a:r>
              <a:rPr lang="en-US" sz="2800" dirty="0">
                <a:solidFill>
                  <a:schemeClr val="tx1"/>
                </a:solidFill>
                <a:latin typeface="+mn-lt"/>
                <a:ea typeface="+mn-ea"/>
                <a:cs typeface="+mn-cs"/>
              </a:rPr>
              <a:t> </a:t>
            </a:r>
            <a:r>
              <a:rPr lang="en-US" sz="2800" dirty="0" err="1">
                <a:solidFill>
                  <a:schemeClr val="tx1"/>
                </a:solidFill>
                <a:latin typeface="+mn-lt"/>
                <a:ea typeface="+mn-ea"/>
                <a:cs typeface="+mn-cs"/>
              </a:rPr>
              <a:t>Tahun</a:t>
            </a:r>
            <a:r>
              <a:rPr lang="en-US" sz="2800" dirty="0">
                <a:solidFill>
                  <a:schemeClr val="tx1"/>
                </a:solidFill>
                <a:latin typeface="+mn-lt"/>
                <a:ea typeface="+mn-ea"/>
                <a:cs typeface="+mn-cs"/>
              </a:rPr>
              <a:t> 1970-an.</a:t>
            </a:r>
            <a:endParaRPr lang="id-ID" sz="2800" dirty="0">
              <a:solidFill>
                <a:schemeClr val="tx1"/>
              </a:solidFill>
              <a:latin typeface="+mn-lt"/>
              <a:ea typeface="+mn-ea"/>
              <a:cs typeface="+mn-cs"/>
            </a:endParaRPr>
          </a:p>
          <a:p>
            <a:r>
              <a:rPr lang="en-US" sz="2400" dirty="0" err="1">
                <a:solidFill>
                  <a:schemeClr val="tx1"/>
                </a:solidFill>
                <a:latin typeface="+mn-lt"/>
                <a:ea typeface="+mn-ea"/>
                <a:cs typeface="+mn-cs"/>
              </a:rPr>
              <a:t>Pada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tahun</a:t>
            </a:r>
            <a:r>
              <a:rPr lang="en-US" sz="2400" dirty="0">
                <a:solidFill>
                  <a:schemeClr val="tx1"/>
                </a:solidFill>
                <a:latin typeface="+mn-lt"/>
                <a:ea typeface="+mn-ea"/>
                <a:cs typeface="+mn-cs"/>
              </a:rPr>
              <a:t> 1960-an, </a:t>
            </a:r>
            <a:r>
              <a:rPr lang="en-US" sz="2400" dirty="0" err="1">
                <a:solidFill>
                  <a:schemeClr val="tx1"/>
                </a:solidFill>
                <a:latin typeface="+mn-lt"/>
                <a:ea typeface="+mn-ea"/>
                <a:cs typeface="+mn-cs"/>
              </a:rPr>
              <a:t>komputer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telah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digunakan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berbagai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umum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perguruan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tinggi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membantu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membuat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Pada</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saat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pengoperasian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komputer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masih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berada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pada</a:t>
            </a:r>
            <a:r>
              <a:rPr lang="en-US" sz="2400" dirty="0">
                <a:solidFill>
                  <a:schemeClr val="tx1"/>
                </a:solidFill>
                <a:latin typeface="+mn-lt"/>
                <a:ea typeface="+mn-ea"/>
                <a:cs typeface="+mn-cs"/>
              </a:rPr>
              <a:t> mode </a:t>
            </a:r>
            <a:r>
              <a:rPr lang="en-US" sz="2400" dirty="0" err="1">
                <a:solidFill>
                  <a:schemeClr val="tx1"/>
                </a:solidFill>
                <a:latin typeface="+mn-lt"/>
                <a:ea typeface="+mn-ea"/>
                <a:cs typeface="+mn-cs"/>
              </a:rPr>
              <a:t>atau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cara</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sangat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bervariasi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sehingga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kemungkinan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melakukan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penelusuran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informasi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terpasang</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online</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dianggab</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masih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jauh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dari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kenyataan</a:t>
            </a:r>
            <a:r>
              <a:rPr lang="en-US" sz="2400" dirty="0">
                <a:solidFill>
                  <a:schemeClr val="tx1"/>
                </a:solidFill>
                <a:latin typeface="+mn-lt"/>
                <a:ea typeface="+mn-ea"/>
                <a:cs typeface="+mn-cs"/>
              </a:rPr>
              <a:t>.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Pada</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awal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tahun</a:t>
            </a:r>
            <a:r>
              <a:rPr lang="en-US" sz="2400" dirty="0">
                <a:solidFill>
                  <a:schemeClr val="tx1"/>
                </a:solidFill>
                <a:latin typeface="+mn-lt"/>
                <a:ea typeface="+mn-ea"/>
                <a:cs typeface="+mn-cs"/>
              </a:rPr>
              <a:t> 1970-an, </a:t>
            </a:r>
            <a:r>
              <a:rPr lang="en-US" sz="2400" dirty="0" err="1">
                <a:solidFill>
                  <a:schemeClr val="tx1"/>
                </a:solidFill>
                <a:latin typeface="+mn-lt"/>
                <a:ea typeface="+mn-ea"/>
                <a:cs typeface="+mn-cs"/>
              </a:rPr>
              <a:t>sejumlah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mulai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menggunakan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komputer</a:t>
            </a:r>
            <a:r>
              <a:rPr lang="en-US" sz="2400" dirty="0">
                <a:solidFill>
                  <a:schemeClr val="tx1"/>
                </a:solidFill>
                <a:latin typeface="+mn-lt"/>
                <a:ea typeface="+mn-ea"/>
                <a:cs typeface="+mn-cs"/>
              </a:rPr>
              <a:t> </a:t>
            </a:r>
            <a:r>
              <a:rPr lang="en-US" sz="2400" dirty="0" err="1" smtClean="0">
                <a:solidFill>
                  <a:schemeClr val="tx1"/>
                </a:solidFill>
                <a:latin typeface="+mn-lt"/>
                <a:ea typeface="+mn-ea"/>
                <a:cs typeface="+mn-cs"/>
              </a:rPr>
              <a:t>induk</a:t>
            </a:r>
            <a:r>
              <a:rPr lang="id-ID" sz="2400" dirty="0" smtClean="0">
                <a:solidFill>
                  <a:schemeClr val="tx1"/>
                </a:solidFill>
                <a:latin typeface="+mn-lt"/>
                <a:ea typeface="+mn-ea"/>
                <a:cs typeface="+mn-cs"/>
              </a:rPr>
              <a:t> (server)</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mengembangkan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lokal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lokal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umumnya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didesain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dirancang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oleh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staf</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dari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pusat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komputer</a:t>
            </a:r>
            <a:r>
              <a:rPr lang="en-US" sz="2400" dirty="0">
                <a:solidFill>
                  <a:schemeClr val="tx1"/>
                </a:solidFill>
                <a:latin typeface="+mn-lt"/>
                <a:ea typeface="+mn-ea"/>
                <a:cs typeface="+mn-cs"/>
              </a:rPr>
              <a:t>.</a:t>
            </a:r>
            <a:endParaRPr lang="id-ID"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id-ID" dirty="0" smtClean="0"/>
              <a:t>(b) </a:t>
            </a:r>
            <a:r>
              <a:rPr lang="en-US" sz="2800" dirty="0" err="1" smtClean="0"/>
              <a:t>Pertengahan</a:t>
            </a:r>
            <a:r>
              <a:rPr lang="en-US" sz="2800" dirty="0" smtClean="0"/>
              <a:t> </a:t>
            </a:r>
            <a:r>
              <a:rPr lang="en-US" sz="2800" dirty="0" err="1"/>
              <a:t>Tahun</a:t>
            </a:r>
            <a:r>
              <a:rPr lang="en-US" sz="2800" dirty="0"/>
              <a:t> 1970-an</a:t>
            </a:r>
            <a:r>
              <a:rPr lang="id-ID" dirty="0"/>
              <a:t/>
            </a:r>
            <a:br>
              <a:rPr lang="id-ID" dirty="0"/>
            </a:br>
            <a:endParaRPr lang="id-ID" dirty="0"/>
          </a:p>
        </p:txBody>
      </p:sp>
      <p:sp>
        <p:nvSpPr>
          <p:cNvPr id="3" name="Content Placeholder 2"/>
          <p:cNvSpPr>
            <a:spLocks noGrp="1"/>
          </p:cNvSpPr>
          <p:nvPr>
            <p:ph idx="1"/>
          </p:nvPr>
        </p:nvSpPr>
        <p:spPr>
          <a:xfrm>
            <a:off x="228600" y="914400"/>
            <a:ext cx="8610600" cy="5181600"/>
          </a:xfrm>
        </p:spPr>
        <p:txBody>
          <a:bodyPr/>
          <a:lstStyle/>
          <a:p>
            <a:r>
              <a:rPr lang="en-US" sz="2400" dirty="0" err="1">
                <a:solidFill>
                  <a:schemeClr val="tx1"/>
                </a:solidFill>
                <a:latin typeface="+mn-lt"/>
                <a:ea typeface="+mn-ea"/>
                <a:cs typeface="+mn-cs"/>
              </a:rPr>
              <a:t>Pada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masa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komputer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mulai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digunakan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proses</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pengawasan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sirkulasi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komputer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digunakan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tujuan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pengumpulan</a:t>
            </a:r>
            <a:r>
              <a:rPr lang="en-US" sz="2400" dirty="0">
                <a:solidFill>
                  <a:schemeClr val="tx1"/>
                </a:solidFill>
                <a:latin typeface="+mn-lt"/>
                <a:ea typeface="+mn-ea"/>
                <a:cs typeface="+mn-cs"/>
              </a:rPr>
              <a:t> data, </a:t>
            </a:r>
            <a:r>
              <a:rPr lang="en-US" sz="2400" dirty="0" err="1">
                <a:solidFill>
                  <a:schemeClr val="tx1"/>
                </a:solidFill>
                <a:latin typeface="+mn-lt"/>
                <a:ea typeface="+mn-ea"/>
                <a:cs typeface="+mn-cs"/>
              </a:rPr>
              <a:t>khususnya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pencatatan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peminjaman</a:t>
            </a:r>
            <a:r>
              <a:rPr lang="en-US" sz="2400" dirty="0">
                <a:solidFill>
                  <a:schemeClr val="tx1"/>
                </a:solidFill>
                <a:latin typeface="+mn-lt"/>
                <a:ea typeface="+mn-ea"/>
                <a:cs typeface="+mn-cs"/>
              </a:rPr>
              <a:t>. COM (</a:t>
            </a:r>
            <a:r>
              <a:rPr lang="en-US" sz="2400" i="1" dirty="0">
                <a:solidFill>
                  <a:schemeClr val="tx1"/>
                </a:solidFill>
                <a:latin typeface="+mn-lt"/>
                <a:ea typeface="+mn-ea"/>
                <a:cs typeface="+mn-cs"/>
              </a:rPr>
              <a:t>computer output on microfilm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menjadi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metode</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terkenal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digunakan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menghasilkan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Perkembangan</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pada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masa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juga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ditandai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munculnya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kerjasama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pengatalogan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pemanfaatan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bersama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pada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berbagai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Misalnya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Inggris</a:t>
            </a:r>
            <a:r>
              <a:rPr lang="en-US" sz="2400" dirty="0">
                <a:solidFill>
                  <a:schemeClr val="tx1"/>
                </a:solidFill>
                <a:latin typeface="+mn-lt"/>
                <a:ea typeface="+mn-ea"/>
                <a:cs typeface="+mn-cs"/>
              </a:rPr>
              <a:t> LASER (</a:t>
            </a:r>
            <a:r>
              <a:rPr lang="en-US" sz="2400" i="1" dirty="0">
                <a:solidFill>
                  <a:schemeClr val="tx1"/>
                </a:solidFill>
                <a:latin typeface="+mn-lt"/>
                <a:ea typeface="+mn-ea"/>
                <a:cs typeface="+mn-cs"/>
              </a:rPr>
              <a:t>London and South Eastern Library Region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Amerika</a:t>
            </a:r>
            <a:r>
              <a:rPr lang="en-US" sz="2400" dirty="0">
                <a:solidFill>
                  <a:schemeClr val="tx1"/>
                </a:solidFill>
                <a:latin typeface="+mn-lt"/>
                <a:ea typeface="+mn-ea"/>
                <a:cs typeface="+mn-cs"/>
              </a:rPr>
              <a:t> Utara OCLC (</a:t>
            </a:r>
            <a:r>
              <a:rPr lang="en-US" sz="2400" i="1" dirty="0">
                <a:solidFill>
                  <a:schemeClr val="tx1"/>
                </a:solidFill>
                <a:latin typeface="+mn-lt"/>
                <a:ea typeface="+mn-ea"/>
                <a:cs typeface="+mn-cs"/>
              </a:rPr>
              <a:t>Ohio College Library Centre</a:t>
            </a:r>
            <a:r>
              <a:rPr lang="en-US" sz="2400" dirty="0">
                <a:solidFill>
                  <a:schemeClr val="tx1"/>
                </a:solidFill>
                <a:latin typeface="+mn-lt"/>
                <a:ea typeface="+mn-ea"/>
                <a:cs typeface="+mn-cs"/>
              </a:rPr>
              <a:t>).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Sistem</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kerjasama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menghasilkan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cantuman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pada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komputer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sejumlah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berpartisipasi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baik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dalam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bentuk</a:t>
            </a:r>
            <a:r>
              <a:rPr lang="en-US" sz="2400" dirty="0">
                <a:solidFill>
                  <a:schemeClr val="tx1"/>
                </a:solidFill>
                <a:latin typeface="+mn-lt"/>
                <a:ea typeface="+mn-ea"/>
                <a:cs typeface="+mn-cs"/>
              </a:rPr>
              <a:t> COM, </a:t>
            </a:r>
            <a:r>
              <a:rPr lang="en-US" sz="2400" dirty="0" err="1">
                <a:solidFill>
                  <a:schemeClr val="tx1"/>
                </a:solidFill>
                <a:latin typeface="+mn-lt"/>
                <a:ea typeface="+mn-ea"/>
                <a:cs typeface="+mn-cs"/>
              </a:rPr>
              <a:t>maupun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kartu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a:t>
            </a:r>
            <a:endParaRPr lang="id-ID"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pPr lvl="0"/>
            <a:r>
              <a:rPr lang="id-ID" sz="2800" dirty="0" smtClean="0"/>
              <a:t/>
            </a:r>
            <a:br>
              <a:rPr lang="id-ID" sz="2800" dirty="0" smtClean="0"/>
            </a:br>
            <a:r>
              <a:rPr lang="id-ID" sz="2800" dirty="0" smtClean="0"/>
              <a:t>(C) </a:t>
            </a:r>
            <a:r>
              <a:rPr lang="en-US" sz="2800" dirty="0" err="1" smtClean="0"/>
              <a:t>Akhir</a:t>
            </a:r>
            <a:r>
              <a:rPr lang="en-US" sz="2800" dirty="0" smtClean="0"/>
              <a:t> </a:t>
            </a:r>
            <a:r>
              <a:rPr lang="en-US" sz="2800" dirty="0" err="1"/>
              <a:t>Tahun</a:t>
            </a:r>
            <a:r>
              <a:rPr lang="en-US" sz="2800" dirty="0"/>
              <a:t> 1970-an </a:t>
            </a:r>
            <a:r>
              <a:rPr lang="en-US" sz="2800" dirty="0" err="1"/>
              <a:t>dan</a:t>
            </a:r>
            <a:r>
              <a:rPr lang="en-US" sz="2800" dirty="0"/>
              <a:t> </a:t>
            </a:r>
            <a:r>
              <a:rPr lang="en-US" sz="2800" dirty="0" err="1"/>
              <a:t>Awal</a:t>
            </a:r>
            <a:r>
              <a:rPr lang="en-US" sz="2800" dirty="0"/>
              <a:t> </a:t>
            </a:r>
            <a:r>
              <a:rPr lang="en-US" sz="2800" dirty="0" err="1"/>
              <a:t>Tahun</a:t>
            </a:r>
            <a:r>
              <a:rPr lang="en-US" sz="2800" dirty="0"/>
              <a:t> 1980-an</a:t>
            </a:r>
            <a:r>
              <a:rPr lang="id-ID" dirty="0"/>
              <a:t/>
            </a:r>
            <a:br>
              <a:rPr lang="id-ID" dirty="0"/>
            </a:br>
            <a:endParaRPr lang="id-ID" dirty="0"/>
          </a:p>
        </p:txBody>
      </p:sp>
      <p:sp>
        <p:nvSpPr>
          <p:cNvPr id="3" name="Content Placeholder 2"/>
          <p:cNvSpPr>
            <a:spLocks noGrp="1"/>
          </p:cNvSpPr>
          <p:nvPr>
            <p:ph idx="1"/>
          </p:nvPr>
        </p:nvSpPr>
        <p:spPr>
          <a:xfrm>
            <a:off x="0" y="914400"/>
            <a:ext cx="8915400" cy="5943600"/>
          </a:xfrm>
        </p:spPr>
        <p:txBody>
          <a:bodyPr/>
          <a:lstStyle/>
          <a:p>
            <a:r>
              <a:rPr lang="en-US" sz="2100" dirty="0" err="1">
                <a:solidFill>
                  <a:schemeClr val="tx1"/>
                </a:solidFill>
                <a:latin typeface="+mn-lt"/>
                <a:ea typeface="+mn-ea"/>
                <a:cs typeface="+mn-cs"/>
              </a:rPr>
              <a:t>Pengenalan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komputer</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mikro</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microcompute</a:t>
            </a:r>
            <a:r>
              <a:rPr lang="en-US" sz="2100" dirty="0">
                <a:solidFill>
                  <a:schemeClr val="tx1"/>
                </a:solidFill>
                <a:latin typeface="+mn-lt"/>
                <a:ea typeface="+mn-ea"/>
                <a:cs typeface="+mn-cs"/>
              </a:rPr>
              <a:t>r) </a:t>
            </a:r>
            <a:r>
              <a:rPr lang="en-US" sz="2100" dirty="0" err="1">
                <a:solidFill>
                  <a:schemeClr val="tx1"/>
                </a:solidFill>
                <a:latin typeface="+mn-lt"/>
                <a:ea typeface="+mn-ea"/>
                <a:cs typeface="+mn-cs"/>
              </a:rPr>
              <a:t>di</a:t>
            </a:r>
            <a:r>
              <a:rPr lang="en-US" sz="2100" dirty="0">
                <a:solidFill>
                  <a:schemeClr val="tx1"/>
                </a:solidFill>
                <a:latin typeface="+mn-lt"/>
                <a:ea typeface="+mn-ea"/>
                <a:cs typeface="+mn-cs"/>
              </a:rPr>
              <a:t> era </a:t>
            </a:r>
            <a:r>
              <a:rPr lang="en-US" sz="2100" dirty="0" err="1">
                <a:solidFill>
                  <a:schemeClr val="tx1"/>
                </a:solidFill>
                <a:latin typeface="+mn-lt"/>
                <a:ea typeface="+mn-ea"/>
                <a:cs typeface="+mn-cs"/>
              </a:rPr>
              <a:t>ini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mendorong</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berbagai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perpustakaan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semakin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mandiri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untuk</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menggunakan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fasilitas</a:t>
            </a:r>
            <a:r>
              <a:rPr lang="en-US" sz="2100" dirty="0">
                <a:solidFill>
                  <a:schemeClr val="tx1"/>
                </a:solidFill>
                <a:latin typeface="+mn-lt"/>
                <a:ea typeface="+mn-ea"/>
                <a:cs typeface="+mn-cs"/>
              </a:rPr>
              <a:t> </a:t>
            </a:r>
            <a:r>
              <a:rPr lang="en-US" sz="2100" dirty="0" err="1" smtClean="0">
                <a:solidFill>
                  <a:schemeClr val="tx1"/>
                </a:solidFill>
                <a:latin typeface="+mn-lt"/>
                <a:ea typeface="+mn-ea"/>
                <a:cs typeface="+mn-cs"/>
              </a:rPr>
              <a:t>komputer</a:t>
            </a:r>
            <a:r>
              <a:rPr lang="id-ID" sz="2100" dirty="0"/>
              <a:t>.</a:t>
            </a:r>
            <a:r>
              <a:rPr lang="en-US" sz="2100" dirty="0" smtClean="0">
                <a:solidFill>
                  <a:schemeClr val="tx1"/>
                </a:solidFill>
                <a:latin typeface="+mn-lt"/>
                <a:ea typeface="+mn-ea"/>
                <a:cs typeface="+mn-cs"/>
              </a:rPr>
              <a:t> </a:t>
            </a:r>
            <a:r>
              <a:rPr lang="en-US" sz="2100" dirty="0" err="1">
                <a:solidFill>
                  <a:schemeClr val="tx1"/>
                </a:solidFill>
                <a:latin typeface="+mn-lt"/>
                <a:ea typeface="+mn-ea"/>
                <a:cs typeface="+mn-cs"/>
              </a:rPr>
              <a:t>Kemandirian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ini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mengarah</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kepada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pengembangan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dan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perancangan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sistem</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sendiri</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in-house system</a:t>
            </a:r>
            <a:r>
              <a:rPr lang="en-US" sz="2100" dirty="0">
                <a:solidFill>
                  <a:schemeClr val="tx1"/>
                </a:solidFill>
                <a:latin typeface="+mn-lt"/>
                <a:ea typeface="+mn-ea"/>
                <a:cs typeface="+mn-cs"/>
              </a:rPr>
              <a:t>). </a:t>
            </a:r>
            <a:endParaRPr lang="id-ID" sz="2100" dirty="0" smtClean="0">
              <a:solidFill>
                <a:schemeClr val="tx1"/>
              </a:solidFill>
              <a:latin typeface="+mn-lt"/>
              <a:ea typeface="+mn-ea"/>
              <a:cs typeface="+mn-cs"/>
            </a:endParaRPr>
          </a:p>
          <a:p>
            <a:r>
              <a:rPr lang="en-US" sz="2100" dirty="0" err="1" smtClean="0">
                <a:solidFill>
                  <a:schemeClr val="tx1"/>
                </a:solidFill>
                <a:latin typeface="+mn-lt"/>
                <a:ea typeface="+mn-ea"/>
                <a:cs typeface="+mn-cs"/>
              </a:rPr>
              <a:t>Penggunaan</a:t>
            </a:r>
            <a:r>
              <a:rPr lang="en-US" sz="2100" dirty="0" smtClean="0">
                <a:solidFill>
                  <a:schemeClr val="tx1"/>
                </a:solidFill>
                <a:latin typeface="+mn-lt"/>
                <a:ea typeface="+mn-ea"/>
                <a:cs typeface="+mn-cs"/>
              </a:rPr>
              <a:t> </a:t>
            </a:r>
            <a:r>
              <a:rPr lang="en-US" sz="2100" dirty="0" err="1">
                <a:solidFill>
                  <a:schemeClr val="tx1"/>
                </a:solidFill>
                <a:latin typeface="+mn-lt"/>
                <a:ea typeface="+mn-ea"/>
                <a:cs typeface="+mn-cs"/>
              </a:rPr>
              <a:t>komputer</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mikro</a:t>
            </a:r>
            <a:r>
              <a:rPr lang="en-US" sz="2100" dirty="0">
                <a:solidFill>
                  <a:schemeClr val="tx1"/>
                </a:solidFill>
                <a:latin typeface="+mn-lt"/>
                <a:ea typeface="+mn-ea"/>
                <a:cs typeface="+mn-cs"/>
              </a:rPr>
              <a:t> </a:t>
            </a:r>
            <a:r>
              <a:rPr lang="en-US" sz="2100" dirty="0" err="1" smtClean="0">
                <a:solidFill>
                  <a:schemeClr val="tx1"/>
                </a:solidFill>
                <a:latin typeface="+mn-lt"/>
                <a:ea typeface="+mn-ea"/>
                <a:cs typeface="+mn-cs"/>
              </a:rPr>
              <a:t>terkenal</a:t>
            </a:r>
            <a:r>
              <a:rPr lang="en-US" sz="2100" dirty="0" smtClean="0">
                <a:solidFill>
                  <a:schemeClr val="tx1"/>
                </a:solidFill>
                <a:latin typeface="+mn-lt"/>
                <a:ea typeface="+mn-ea"/>
                <a:cs typeface="+mn-cs"/>
              </a:rPr>
              <a:t> </a:t>
            </a:r>
            <a:r>
              <a:rPr lang="en-US" sz="2100" dirty="0" err="1">
                <a:solidFill>
                  <a:schemeClr val="tx1"/>
                </a:solidFill>
                <a:latin typeface="+mn-lt"/>
                <a:ea typeface="+mn-ea"/>
                <a:cs typeface="+mn-cs"/>
              </a:rPr>
              <a:t>karena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menyediakan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fasilitas</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untuk</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melakukan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akses</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secara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terpasang</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online</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terhadap</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berbagai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simpanan</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file)</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dalam</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sistem</a:t>
            </a:r>
            <a:r>
              <a:rPr lang="en-US" sz="2100" dirty="0">
                <a:solidFill>
                  <a:schemeClr val="tx1"/>
                </a:solidFill>
                <a:latin typeface="+mn-lt"/>
                <a:ea typeface="+mn-ea"/>
                <a:cs typeface="+mn-cs"/>
              </a:rPr>
              <a:t> </a:t>
            </a:r>
            <a:r>
              <a:rPr lang="en-US" sz="2100" dirty="0" err="1" smtClean="0">
                <a:solidFill>
                  <a:schemeClr val="tx1"/>
                </a:solidFill>
                <a:latin typeface="+mn-lt"/>
                <a:ea typeface="+mn-ea"/>
                <a:cs typeface="+mn-cs"/>
              </a:rPr>
              <a:t>sirkulasi</a:t>
            </a:r>
            <a:r>
              <a:rPr lang="id-ID" sz="2100" dirty="0" smtClean="0"/>
              <a:t>. </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Sistem</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tersebut</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menggabungkan</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sejumlah</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fasilitas</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diantaranya</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fasilitas</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penelusuran</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dan</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sistem</a:t>
            </a:r>
            <a:r>
              <a:rPr lang="en-US" sz="2100" dirty="0" smtClean="0">
                <a:solidFill>
                  <a:schemeClr val="tx1"/>
                </a:solidFill>
                <a:latin typeface="+mn-lt"/>
                <a:ea typeface="+mn-ea"/>
                <a:cs typeface="+mn-cs"/>
              </a:rPr>
              <a:t> </a:t>
            </a:r>
            <a:r>
              <a:rPr lang="en-US" sz="2100" dirty="0" err="1" smtClean="0">
                <a:solidFill>
                  <a:schemeClr val="tx1"/>
                </a:solidFill>
                <a:latin typeface="+mn-lt"/>
                <a:ea typeface="+mn-ea"/>
                <a:cs typeface="+mn-cs"/>
              </a:rPr>
              <a:t>sirkulasi</a:t>
            </a:r>
            <a:r>
              <a:rPr lang="en-US" sz="2100" dirty="0" smtClean="0">
                <a:solidFill>
                  <a:schemeClr val="tx1"/>
                </a:solidFill>
                <a:latin typeface="+mn-lt"/>
                <a:ea typeface="+mn-ea"/>
                <a:cs typeface="+mn-cs"/>
              </a:rPr>
              <a:t>. </a:t>
            </a:r>
            <a:endParaRPr lang="id-ID" sz="2100" dirty="0">
              <a:solidFill>
                <a:schemeClr val="tx1"/>
              </a:solidFill>
              <a:latin typeface="+mn-lt"/>
              <a:ea typeface="+mn-ea"/>
              <a:cs typeface="+mn-cs"/>
            </a:endParaRPr>
          </a:p>
          <a:p>
            <a:r>
              <a:rPr lang="en-US" sz="2100" dirty="0" err="1">
                <a:solidFill>
                  <a:schemeClr val="tx1"/>
                </a:solidFill>
                <a:latin typeface="+mn-lt"/>
                <a:ea typeface="+mn-ea"/>
                <a:cs typeface="+mn-cs"/>
              </a:rPr>
              <a:t>Perkembangan</a:t>
            </a:r>
            <a:r>
              <a:rPr lang="en-US" sz="2100" dirty="0">
                <a:solidFill>
                  <a:schemeClr val="tx1"/>
                </a:solidFill>
                <a:latin typeface="+mn-lt"/>
                <a:ea typeface="+mn-ea"/>
                <a:cs typeface="+mn-cs"/>
              </a:rPr>
              <a:t> lain yang </a:t>
            </a:r>
            <a:r>
              <a:rPr lang="en-US" sz="2100" dirty="0" err="1">
                <a:solidFill>
                  <a:schemeClr val="tx1"/>
                </a:solidFill>
                <a:latin typeface="+mn-lt"/>
                <a:ea typeface="+mn-ea"/>
                <a:cs typeface="+mn-cs"/>
              </a:rPr>
              <a:t>terjadi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pada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masa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ini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ialah</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penyediaan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paket</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perangkat</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keras</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hardware</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dan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perangkat</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lunak</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software</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atau</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turnkey </a:t>
            </a:r>
            <a:r>
              <a:rPr lang="en-US" sz="2100" i="1" dirty="0" err="1">
                <a:solidFill>
                  <a:schemeClr val="tx1"/>
                </a:solidFill>
                <a:latin typeface="+mn-lt"/>
                <a:ea typeface="+mn-ea"/>
                <a:cs typeface="+mn-cs"/>
              </a:rPr>
              <a:t>sistem</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untuk</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perpustakaan</a:t>
            </a:r>
            <a:r>
              <a:rPr lang="en-US" sz="2100" i="1" dirty="0">
                <a:solidFill>
                  <a:schemeClr val="tx1"/>
                </a:solidFill>
                <a:latin typeface="+mn-lt"/>
                <a:ea typeface="+mn-ea"/>
                <a:cs typeface="+mn-cs"/>
              </a:rPr>
              <a:t> </a:t>
            </a:r>
            <a:r>
              <a:rPr lang="en-US" sz="2100" dirty="0" err="1">
                <a:solidFill>
                  <a:schemeClr val="tx1"/>
                </a:solidFill>
                <a:latin typeface="+mn-lt"/>
                <a:ea typeface="+mn-ea"/>
                <a:cs typeface="+mn-cs"/>
              </a:rPr>
              <a:t>oleh</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beberapa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perusahaan</a:t>
            </a:r>
            <a:r>
              <a:rPr lang="en-US" sz="2100" dirty="0">
                <a:solidFill>
                  <a:schemeClr val="tx1"/>
                </a:solidFill>
                <a:latin typeface="+mn-lt"/>
                <a:ea typeface="+mn-ea"/>
                <a:cs typeface="+mn-cs"/>
              </a:rPr>
              <a:t>. </a:t>
            </a:r>
            <a:endParaRPr lang="id-ID" sz="2100" dirty="0" smtClean="0">
              <a:solidFill>
                <a:schemeClr val="tx1"/>
              </a:solidFill>
              <a:latin typeface="+mn-lt"/>
              <a:ea typeface="+mn-ea"/>
              <a:cs typeface="+mn-cs"/>
            </a:endParaRPr>
          </a:p>
          <a:p>
            <a:r>
              <a:rPr lang="en-US" sz="2100" dirty="0" err="1" smtClean="0">
                <a:solidFill>
                  <a:schemeClr val="tx1"/>
                </a:solidFill>
                <a:latin typeface="+mn-lt"/>
                <a:ea typeface="+mn-ea"/>
                <a:cs typeface="+mn-cs"/>
              </a:rPr>
              <a:t>Karena</a:t>
            </a:r>
            <a:r>
              <a:rPr lang="en-US" sz="2100" dirty="0" smtClean="0">
                <a:solidFill>
                  <a:schemeClr val="tx1"/>
                </a:solidFill>
                <a:latin typeface="+mn-lt"/>
                <a:ea typeface="+mn-ea"/>
                <a:cs typeface="+mn-cs"/>
              </a:rPr>
              <a:t> </a:t>
            </a:r>
            <a:r>
              <a:rPr lang="en-US" sz="2100" dirty="0" err="1">
                <a:solidFill>
                  <a:schemeClr val="tx1"/>
                </a:solidFill>
                <a:latin typeface="+mn-lt"/>
                <a:ea typeface="+mn-ea"/>
                <a:cs typeface="+mn-cs"/>
              </a:rPr>
              <a:t>sistem</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komputer</a:t>
            </a:r>
            <a:r>
              <a:rPr lang="en-US" sz="2100" dirty="0">
                <a:solidFill>
                  <a:schemeClr val="tx1"/>
                </a:solidFill>
                <a:latin typeface="+mn-lt"/>
                <a:ea typeface="+mn-ea"/>
                <a:cs typeface="+mn-cs"/>
              </a:rPr>
              <a:t> yang </a:t>
            </a:r>
            <a:r>
              <a:rPr lang="en-US" sz="2100" dirty="0" err="1">
                <a:solidFill>
                  <a:schemeClr val="tx1"/>
                </a:solidFill>
                <a:latin typeface="+mn-lt"/>
                <a:ea typeface="+mn-ea"/>
                <a:cs typeface="+mn-cs"/>
              </a:rPr>
              <a:t>digunakan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pada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masa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itu</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di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perpustakaan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mampu</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menelusur</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cantuman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bibiliografi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secara</a:t>
            </a:r>
            <a:r>
              <a:rPr lang="en-US" sz="2100" dirty="0">
                <a:solidFill>
                  <a:schemeClr val="tx1"/>
                </a:solidFill>
                <a:latin typeface="+mn-lt"/>
                <a:ea typeface="+mn-ea"/>
                <a:cs typeface="+mn-cs"/>
              </a:rPr>
              <a:t> </a:t>
            </a:r>
            <a:r>
              <a:rPr lang="en-US" sz="2100" i="1" dirty="0">
                <a:solidFill>
                  <a:schemeClr val="tx1"/>
                </a:solidFill>
                <a:latin typeface="+mn-lt"/>
                <a:ea typeface="+mn-ea"/>
                <a:cs typeface="+mn-cs"/>
              </a:rPr>
              <a:t>online,</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sehingga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sistem</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itu</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disebut</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sebagai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sistem</a:t>
            </a:r>
            <a:r>
              <a:rPr lang="en-US" sz="2100" dirty="0">
                <a:solidFill>
                  <a:schemeClr val="tx1"/>
                </a:solidFill>
                <a:latin typeface="+mn-lt"/>
                <a:ea typeface="+mn-ea"/>
                <a:cs typeface="+mn-cs"/>
              </a:rPr>
              <a:t> OPAC. </a:t>
            </a:r>
            <a:r>
              <a:rPr lang="en-US" sz="2100" dirty="0" err="1">
                <a:solidFill>
                  <a:schemeClr val="tx1"/>
                </a:solidFill>
                <a:latin typeface="+mn-lt"/>
                <a:ea typeface="+mn-ea"/>
                <a:cs typeface="+mn-cs"/>
              </a:rPr>
              <a:t>Munculnya</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sistem</a:t>
            </a:r>
            <a:r>
              <a:rPr lang="en-US" sz="2100" dirty="0">
                <a:solidFill>
                  <a:schemeClr val="tx1"/>
                </a:solidFill>
                <a:latin typeface="+mn-lt"/>
                <a:ea typeface="+mn-ea"/>
                <a:cs typeface="+mn-cs"/>
              </a:rPr>
              <a:t> OPAC </a:t>
            </a:r>
            <a:r>
              <a:rPr lang="en-US" sz="2100" dirty="0" err="1">
                <a:solidFill>
                  <a:schemeClr val="tx1"/>
                </a:solidFill>
                <a:latin typeface="+mn-lt"/>
                <a:ea typeface="+mn-ea"/>
                <a:cs typeface="+mn-cs"/>
              </a:rPr>
              <a:t>di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sejumlah</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perpustakaan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tertentu</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merupakan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perkembangan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utama</a:t>
            </a:r>
            <a:r>
              <a:rPr lang="en-US" sz="2100" dirty="0">
                <a:solidFill>
                  <a:schemeClr val="tx1"/>
                </a:solidFill>
                <a:latin typeface="+mn-lt"/>
                <a:ea typeface="+mn-ea"/>
                <a:cs typeface="+mn-cs"/>
              </a:rPr>
              <a:t> yang </a:t>
            </a:r>
            <a:r>
              <a:rPr lang="en-US" sz="2100" dirty="0" err="1">
                <a:solidFill>
                  <a:schemeClr val="tx1"/>
                </a:solidFill>
                <a:latin typeface="+mn-lt"/>
                <a:ea typeface="+mn-ea"/>
                <a:cs typeface="+mn-cs"/>
              </a:rPr>
              <a:t>terjadi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dalam</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automasi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perpustakaan</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sampai</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awal</a:t>
            </a:r>
            <a:r>
              <a:rPr lang="en-US" sz="2100" dirty="0">
                <a:solidFill>
                  <a:schemeClr val="tx1"/>
                </a:solidFill>
                <a:latin typeface="+mn-lt"/>
                <a:ea typeface="+mn-ea"/>
                <a:cs typeface="+mn-cs"/>
              </a:rPr>
              <a:t> </a:t>
            </a:r>
            <a:r>
              <a:rPr lang="en-US" sz="2100" dirty="0" err="1">
                <a:solidFill>
                  <a:schemeClr val="tx1"/>
                </a:solidFill>
                <a:latin typeface="+mn-lt"/>
                <a:ea typeface="+mn-ea"/>
                <a:cs typeface="+mn-cs"/>
              </a:rPr>
              <a:t>tahun</a:t>
            </a:r>
            <a:r>
              <a:rPr lang="en-US" sz="2100" dirty="0">
                <a:solidFill>
                  <a:schemeClr val="tx1"/>
                </a:solidFill>
                <a:latin typeface="+mn-lt"/>
                <a:ea typeface="+mn-ea"/>
                <a:cs typeface="+mn-cs"/>
              </a:rPr>
              <a:t> 1980-an.</a:t>
            </a:r>
            <a:endParaRPr lang="id-ID" sz="2100" dirty="0">
              <a:solidFill>
                <a:schemeClr val="tx1"/>
              </a:solidFill>
              <a:latin typeface="+mn-lt"/>
              <a:ea typeface="+mn-ea"/>
              <a:cs typeface="+mn-cs"/>
            </a:endParaRPr>
          </a:p>
          <a:p>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763000" cy="6096000"/>
          </a:xfrm>
        </p:spPr>
        <p:txBody>
          <a:bodyPr/>
          <a:lstStyle/>
          <a:p>
            <a:r>
              <a:rPr lang="en-US" sz="2400" dirty="0" err="1">
                <a:solidFill>
                  <a:schemeClr val="tx1"/>
                </a:solidFill>
                <a:latin typeface="+mn-lt"/>
                <a:ea typeface="+mn-ea"/>
                <a:cs typeface="+mn-cs"/>
              </a:rPr>
              <a:t>Shiao-Feng</a:t>
            </a:r>
            <a:r>
              <a:rPr lang="en-US" sz="2400" dirty="0">
                <a:solidFill>
                  <a:schemeClr val="tx1"/>
                </a:solidFill>
                <a:latin typeface="+mn-lt"/>
                <a:ea typeface="+mn-ea"/>
                <a:cs typeface="+mn-cs"/>
              </a:rPr>
              <a:t> Su (1994, 131) </a:t>
            </a:r>
            <a:r>
              <a:rPr lang="en-US" sz="2400" dirty="0" err="1">
                <a:solidFill>
                  <a:schemeClr val="tx1"/>
                </a:solidFill>
                <a:latin typeface="+mn-lt"/>
                <a:ea typeface="+mn-ea"/>
                <a:cs typeface="+mn-cs"/>
              </a:rPr>
              <a:t>menyatakan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perkembangan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OPAC </a:t>
            </a:r>
            <a:r>
              <a:rPr lang="en-US" sz="2400" dirty="0" err="1">
                <a:solidFill>
                  <a:schemeClr val="tx1"/>
                </a:solidFill>
                <a:latin typeface="+mn-lt"/>
                <a:ea typeface="+mn-ea"/>
                <a:cs typeface="+mn-cs"/>
              </a:rPr>
              <a:t>dipengaruhi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oleh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visi</a:t>
            </a:r>
            <a:r>
              <a:rPr lang="en-US" sz="2400" dirty="0">
                <a:solidFill>
                  <a:schemeClr val="tx1"/>
                </a:solidFill>
                <a:latin typeface="+mn-lt"/>
                <a:ea typeface="+mn-ea"/>
                <a:cs typeface="+mn-cs"/>
              </a:rPr>
              <a:t> Don Swanson.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Pada</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tahun</a:t>
            </a:r>
            <a:r>
              <a:rPr lang="en-US" sz="2400" dirty="0">
                <a:solidFill>
                  <a:schemeClr val="tx1"/>
                </a:solidFill>
                <a:latin typeface="+mn-lt"/>
                <a:ea typeface="+mn-ea"/>
                <a:cs typeface="+mn-cs"/>
              </a:rPr>
              <a:t> 1964 Swanson </a:t>
            </a:r>
            <a:r>
              <a:rPr lang="en-US" sz="2400" dirty="0" err="1">
                <a:solidFill>
                  <a:schemeClr val="tx1"/>
                </a:solidFill>
                <a:latin typeface="+mn-lt"/>
                <a:ea typeface="+mn-ea"/>
                <a:cs typeface="+mn-cs"/>
              </a:rPr>
              <a:t>menerbitkan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artikel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judul</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Dialogues with Catalog</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mempresentasikan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pemikirannya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tentang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bagaimana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seharusnya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sistem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masa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mendatang</a:t>
            </a:r>
            <a:r>
              <a:rPr lang="en-US" sz="2400" dirty="0">
                <a:solidFill>
                  <a:schemeClr val="tx1"/>
                </a:solidFill>
                <a:latin typeface="+mn-lt"/>
                <a:ea typeface="+mn-ea"/>
                <a:cs typeface="+mn-cs"/>
              </a:rPr>
              <a:t>. </a:t>
            </a:r>
            <a:endParaRPr lang="id-ID" sz="2400" dirty="0" smtClean="0">
              <a:solidFill>
                <a:schemeClr val="tx1"/>
              </a:solidFill>
              <a:latin typeface="+mn-lt"/>
              <a:ea typeface="+mn-ea"/>
              <a:cs typeface="+mn-cs"/>
            </a:endParaRPr>
          </a:p>
          <a:p>
            <a:r>
              <a:rPr lang="en-US" sz="2400" dirty="0" smtClean="0">
                <a:solidFill>
                  <a:schemeClr val="tx1"/>
                </a:solidFill>
                <a:latin typeface="+mn-lt"/>
                <a:ea typeface="+mn-ea"/>
                <a:cs typeface="+mn-cs"/>
              </a:rPr>
              <a:t>Swanson </a:t>
            </a:r>
            <a:r>
              <a:rPr lang="en-US" sz="2400" dirty="0" err="1">
                <a:solidFill>
                  <a:schemeClr val="tx1"/>
                </a:solidFill>
                <a:latin typeface="+mn-lt"/>
                <a:ea typeface="+mn-ea"/>
                <a:cs typeface="+mn-cs"/>
              </a:rPr>
              <a:t>secara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cemerlang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menguraikan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interaksi</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dialogue</a:t>
            </a:r>
            <a:r>
              <a:rPr lang="en-US" sz="2400" dirty="0">
                <a:solidFill>
                  <a:schemeClr val="tx1"/>
                </a:solidFill>
                <a:latin typeface="+mn-lt"/>
                <a:ea typeface="+mn-ea"/>
                <a:cs typeface="+mn-cs"/>
              </a:rPr>
              <a:t>) yang ideal </a:t>
            </a:r>
            <a:r>
              <a:rPr lang="en-US" sz="2400" dirty="0" err="1">
                <a:solidFill>
                  <a:schemeClr val="tx1"/>
                </a:solidFill>
                <a:latin typeface="+mn-lt"/>
                <a:ea typeface="+mn-ea"/>
                <a:cs typeface="+mn-cs"/>
              </a:rPr>
              <a:t>diantara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seorang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pengguna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console,</a:t>
            </a:r>
            <a:r>
              <a:rPr lang="en-US" sz="2400" dirty="0">
                <a:solidFill>
                  <a:schemeClr val="tx1"/>
                </a:solidFill>
                <a:latin typeface="+mn-lt"/>
                <a:ea typeface="+mn-ea"/>
                <a:cs typeface="+mn-cs"/>
              </a:rPr>
              <a:t>(</a:t>
            </a:r>
            <a:r>
              <a:rPr lang="en-US" sz="2400" dirty="0" err="1">
                <a:solidFill>
                  <a:schemeClr val="tx1"/>
                </a:solidFill>
                <a:latin typeface="+mn-lt"/>
                <a:ea typeface="+mn-ea"/>
                <a:cs typeface="+mn-cs"/>
              </a:rPr>
              <a:t>suatu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jenis</a:t>
            </a:r>
            <a:r>
              <a:rPr lang="en-US" sz="2400" dirty="0">
                <a:solidFill>
                  <a:schemeClr val="tx1"/>
                </a:solidFill>
                <a:latin typeface="+mn-lt"/>
                <a:ea typeface="+mn-ea"/>
                <a:cs typeface="+mn-cs"/>
              </a:rPr>
              <a:t> terminal yang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menemu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balikkan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berbagai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jenis</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informasi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bibliografi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mungkin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informasi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lainnya</a:t>
            </a:r>
            <a:r>
              <a:rPr lang="en-US" sz="2400" dirty="0">
                <a:solidFill>
                  <a:schemeClr val="tx1"/>
                </a:solidFill>
                <a:latin typeface="+mn-lt"/>
                <a:ea typeface="+mn-ea"/>
                <a:cs typeface="+mn-cs"/>
              </a:rPr>
              <a:t>).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Melalui</a:t>
            </a:r>
            <a:r>
              <a:rPr lang="en-US" sz="2400" dirty="0" smtClean="0">
                <a:solidFill>
                  <a:schemeClr val="tx1"/>
                </a:solidFill>
                <a:latin typeface="+mn-lt"/>
                <a:ea typeface="+mn-ea"/>
                <a:cs typeface="+mn-cs"/>
              </a:rPr>
              <a:t> </a:t>
            </a:r>
            <a:r>
              <a:rPr lang="en-US" sz="2400" i="1" dirty="0">
                <a:solidFill>
                  <a:schemeClr val="tx1"/>
                </a:solidFill>
                <a:latin typeface="+mn-lt"/>
                <a:ea typeface="+mn-ea"/>
                <a:cs typeface="+mn-cs"/>
              </a:rPr>
              <a:t>console,</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pengguna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berdialog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pangkalan</a:t>
            </a:r>
            <a:r>
              <a:rPr lang="en-US" sz="2400" dirty="0">
                <a:solidFill>
                  <a:schemeClr val="tx1"/>
                </a:solidFill>
                <a:latin typeface="+mn-lt"/>
                <a:ea typeface="+mn-ea"/>
                <a:cs typeface="+mn-cs"/>
              </a:rPr>
              <a:t> data,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melakukan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penelusuran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informasi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Pengguna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diharapkan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merasa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puas</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terhadap</a:t>
            </a:r>
            <a:r>
              <a:rPr lang="en-US" sz="2400" dirty="0">
                <a:solidFill>
                  <a:schemeClr val="tx1"/>
                </a:solidFill>
                <a:latin typeface="+mn-lt"/>
                <a:ea typeface="+mn-ea"/>
                <a:cs typeface="+mn-cs"/>
              </a:rPr>
              <a:t> dialog </a:t>
            </a:r>
            <a:r>
              <a:rPr lang="en-US" sz="2400" dirty="0" err="1">
                <a:solidFill>
                  <a:schemeClr val="tx1"/>
                </a:solidFill>
                <a:latin typeface="+mn-lt"/>
                <a:ea typeface="+mn-ea"/>
                <a:cs typeface="+mn-cs"/>
              </a:rPr>
              <a:t>tersebut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karena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informasi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bibliografis</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dibutuhkan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diperoleh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lebih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cepat</a:t>
            </a:r>
            <a:r>
              <a:rPr lang="en-US" sz="2400" dirty="0">
                <a:solidFill>
                  <a:schemeClr val="tx1"/>
                </a:solidFill>
                <a:latin typeface="+mn-lt"/>
                <a:ea typeface="+mn-ea"/>
                <a:cs typeface="+mn-cs"/>
              </a:rPr>
              <a:t>. </a:t>
            </a:r>
            <a:endParaRPr lang="id-ID"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0" y="0"/>
            <a:ext cx="9144000" cy="641350"/>
          </a:xfrm>
          <a:prstGeom prst="rect">
            <a:avLst/>
          </a:prstGeom>
          <a:noFill/>
          <a:ln w="9525">
            <a:noFill/>
            <a:miter lim="800000"/>
            <a:headEnd/>
            <a:tailEnd/>
          </a:ln>
          <a:effectLst/>
        </p:spPr>
        <p:txBody>
          <a:bodyPr>
            <a:spAutoFit/>
          </a:bodyPr>
          <a:lstStyle/>
          <a:p>
            <a:r>
              <a:rPr lang="en-US" sz="3600" b="1">
                <a:solidFill>
                  <a:schemeClr val="accent2"/>
                </a:solidFill>
                <a:effectLst/>
              </a:rPr>
              <a:t>Sistem Temubalik Informasi di Perpustakaan</a:t>
            </a:r>
            <a:endParaRPr lang="en-US" sz="2800" b="1" i="1">
              <a:effectLst>
                <a:outerShdw blurRad="38100" dist="38100" dir="2700000" algn="tl">
                  <a:srgbClr val="000000"/>
                </a:outerShdw>
              </a:effectLst>
            </a:endParaRPr>
          </a:p>
        </p:txBody>
      </p:sp>
      <p:sp>
        <p:nvSpPr>
          <p:cNvPr id="56325" name="Text Box 5"/>
          <p:cNvSpPr txBox="1">
            <a:spLocks noChangeArrowheads="1"/>
          </p:cNvSpPr>
          <p:nvPr/>
        </p:nvSpPr>
        <p:spPr bwMode="auto">
          <a:xfrm>
            <a:off x="0" y="838200"/>
            <a:ext cx="9144000" cy="5934075"/>
          </a:xfrm>
          <a:prstGeom prst="rect">
            <a:avLst/>
          </a:prstGeom>
          <a:noFill/>
          <a:ln w="9525">
            <a:noFill/>
            <a:miter lim="800000"/>
            <a:headEnd/>
            <a:tailEnd/>
          </a:ln>
          <a:effectLst/>
        </p:spPr>
        <p:txBody>
          <a:bodyPr>
            <a:spAutoFit/>
          </a:bodyPr>
          <a:lstStyle/>
          <a:p>
            <a:r>
              <a:rPr lang="en-GB" b="1">
                <a:effectLst/>
                <a:latin typeface="Tahoma" pitchFamily="34" charset="0"/>
              </a:rPr>
              <a:t>Sistem temu-balik informasi di perpustakaan merupakan unsur yang sangat penting. Tanpa sistem temu-balik, pengguna akan mengalami kesulitan mengakses sumber daya informasi yang tersedia di perpustakaan. </a:t>
            </a:r>
          </a:p>
          <a:p>
            <a:endParaRPr lang="en-GB" b="1">
              <a:effectLst/>
            </a:endParaRPr>
          </a:p>
          <a:p>
            <a:r>
              <a:rPr lang="en-GB" b="1">
                <a:effectLst/>
                <a:latin typeface="Tahoma" pitchFamily="34" charset="0"/>
              </a:rPr>
              <a:t>Sebaliknya, perpustakaan akan mengalami kesulitan untuk mengkomunikasikan sumber daya informasi yang tersedia kepada pengguna, bila sistem temu-balik yang memadai tidak tersedia.</a:t>
            </a:r>
            <a:r>
              <a:rPr lang="en-US">
                <a:effectLst>
                  <a:outerShdw blurRad="38100" dist="38100" dir="2700000" algn="tl">
                    <a:srgbClr val="000000"/>
                  </a:outerShdw>
                </a:effectLst>
                <a:latin typeface="Tahoma" pitchFamily="34" charset="0"/>
              </a:rPr>
              <a:t> </a:t>
            </a:r>
          </a:p>
          <a:p>
            <a:endParaRPr lang="en-US">
              <a:effectLst>
                <a:outerShdw blurRad="38100" dist="38100" dir="2700000" algn="tl">
                  <a:srgbClr val="000000"/>
                </a:outerShdw>
              </a:effectLst>
              <a:latin typeface="Tahoma" pitchFamily="34" charset="0"/>
            </a:endParaRPr>
          </a:p>
          <a:p>
            <a:r>
              <a:rPr lang="en-GB">
                <a:effectLst/>
                <a:latin typeface="Tahoma" pitchFamily="34" charset="0"/>
              </a:rPr>
              <a:t>Salah satu sistem temu-balik yang umum dikenal di perpustakaan ialah katalog perpustakaan. Melalui katalog perpustakaan, pengguna dapat melakukan akses ke koleksi suatu perpustakaan. Perpustakaan menginformasikan keadaan sumber daya koleksi yang dimilikinya kepada pengguna, melalui katalognya.</a:t>
            </a:r>
          </a:p>
          <a:p>
            <a:endParaRPr lang="en-US">
              <a:effectLst/>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additive="base">
                                        <p:cTn id="7" dur="500" fill="hold"/>
                                        <p:tgtEl>
                                          <p:spTgt spid="56322"/>
                                        </p:tgtEl>
                                        <p:attrNameLst>
                                          <p:attrName>ppt_x</p:attrName>
                                        </p:attrNameLst>
                                      </p:cBhvr>
                                      <p:tavLst>
                                        <p:tav tm="0">
                                          <p:val>
                                            <p:strVal val="0-#ppt_w/2"/>
                                          </p:val>
                                        </p:tav>
                                        <p:tav tm="100000">
                                          <p:val>
                                            <p:strVal val="#ppt_x"/>
                                          </p:val>
                                        </p:tav>
                                      </p:tavLst>
                                    </p:anim>
                                    <p:anim calcmode="lin" valueType="num">
                                      <p:cBhvr additive="base">
                                        <p:cTn id="8" dur="500" fill="hold"/>
                                        <p:tgtEl>
                                          <p:spTgt spid="5632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56325"/>
                                        </p:tgtEl>
                                        <p:attrNameLst>
                                          <p:attrName>style.visibility</p:attrName>
                                        </p:attrNameLst>
                                      </p:cBhvr>
                                      <p:to>
                                        <p:strVal val="visible"/>
                                      </p:to>
                                    </p:set>
                                    <p:animEffect transition="in" filter="box(out)">
                                      <p:cBhvr>
                                        <p:cTn id="12" dur="500"/>
                                        <p:tgtEl>
                                          <p:spTgt spid="5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5"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just"/>
            <a:r>
              <a:rPr lang="id-ID" sz="2800" dirty="0" smtClean="0"/>
              <a:t>(d) </a:t>
            </a:r>
            <a:r>
              <a:rPr lang="en-US" sz="2800" dirty="0" err="1"/>
              <a:t>Pertengahan</a:t>
            </a:r>
            <a:r>
              <a:rPr lang="en-US" sz="2800" dirty="0"/>
              <a:t> </a:t>
            </a:r>
            <a:r>
              <a:rPr lang="en-US" sz="2800" dirty="0" err="1"/>
              <a:t>Sampai</a:t>
            </a:r>
            <a:r>
              <a:rPr lang="en-US" sz="2800" dirty="0"/>
              <a:t> </a:t>
            </a:r>
            <a:r>
              <a:rPr lang="en-US" sz="2800" dirty="0" err="1"/>
              <a:t>Akhir</a:t>
            </a:r>
            <a:r>
              <a:rPr lang="en-US" sz="2800" dirty="0"/>
              <a:t> </a:t>
            </a:r>
            <a:r>
              <a:rPr lang="en-US" sz="2800" dirty="0" err="1"/>
              <a:t>Tahun</a:t>
            </a:r>
            <a:r>
              <a:rPr lang="en-US" sz="2800" dirty="0"/>
              <a:t> 1980-an</a:t>
            </a:r>
            <a:r>
              <a:rPr lang="id-ID" sz="2800" dirty="0"/>
              <a:t/>
            </a:r>
            <a:br>
              <a:rPr lang="id-ID" sz="2800" dirty="0"/>
            </a:br>
            <a:endParaRPr lang="id-ID" sz="2800" dirty="0"/>
          </a:p>
        </p:txBody>
      </p:sp>
      <p:sp>
        <p:nvSpPr>
          <p:cNvPr id="3" name="Content Placeholder 2"/>
          <p:cNvSpPr>
            <a:spLocks noGrp="1"/>
          </p:cNvSpPr>
          <p:nvPr>
            <p:ph idx="1"/>
          </p:nvPr>
        </p:nvSpPr>
        <p:spPr>
          <a:xfrm>
            <a:off x="228600" y="1066800"/>
            <a:ext cx="8686800" cy="5562600"/>
          </a:xfrm>
        </p:spPr>
        <p:txBody>
          <a:bodyPr/>
          <a:lstStyle/>
          <a:p>
            <a:r>
              <a:rPr lang="en-US" sz="2300" dirty="0" err="1">
                <a:solidFill>
                  <a:schemeClr val="tx1"/>
                </a:solidFill>
                <a:latin typeface="+mn-lt"/>
                <a:ea typeface="+mn-ea"/>
                <a:cs typeface="+mn-cs"/>
              </a:rPr>
              <a:t>Pada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masa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ini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perpustakaan</a:t>
            </a:r>
            <a:r>
              <a:rPr lang="en-US" sz="2300" dirty="0">
                <a:solidFill>
                  <a:schemeClr val="tx1"/>
                </a:solidFill>
                <a:latin typeface="+mn-lt"/>
                <a:ea typeface="+mn-ea"/>
                <a:cs typeface="+mn-cs"/>
              </a:rPr>
              <a:t> yang </a:t>
            </a:r>
            <a:r>
              <a:rPr lang="en-US" sz="2300" dirty="0" err="1">
                <a:solidFill>
                  <a:schemeClr val="tx1"/>
                </a:solidFill>
                <a:latin typeface="+mn-lt"/>
                <a:ea typeface="+mn-ea"/>
                <a:cs typeface="+mn-cs"/>
              </a:rPr>
              <a:t>menggunakan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sistem</a:t>
            </a:r>
            <a:r>
              <a:rPr lang="en-US" sz="2300" dirty="0">
                <a:solidFill>
                  <a:schemeClr val="tx1"/>
                </a:solidFill>
                <a:latin typeface="+mn-lt"/>
                <a:ea typeface="+mn-ea"/>
                <a:cs typeface="+mn-cs"/>
              </a:rPr>
              <a:t> OPAC </a:t>
            </a:r>
            <a:r>
              <a:rPr lang="en-US" sz="2300" dirty="0" err="1">
                <a:solidFill>
                  <a:schemeClr val="tx1"/>
                </a:solidFill>
                <a:latin typeface="+mn-lt"/>
                <a:ea typeface="+mn-ea"/>
                <a:cs typeface="+mn-cs"/>
              </a:rPr>
              <a:t>semakin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meningkat</a:t>
            </a:r>
            <a:r>
              <a:rPr lang="en-US" sz="2300" dirty="0">
                <a:solidFill>
                  <a:schemeClr val="tx1"/>
                </a:solidFill>
                <a:latin typeface="+mn-lt"/>
                <a:ea typeface="+mn-ea"/>
                <a:cs typeface="+mn-cs"/>
              </a:rPr>
              <a:t>. </a:t>
            </a:r>
            <a:endParaRPr lang="id-ID" sz="2300" dirty="0" smtClean="0">
              <a:solidFill>
                <a:schemeClr val="tx1"/>
              </a:solidFill>
              <a:latin typeface="+mn-lt"/>
              <a:ea typeface="+mn-ea"/>
              <a:cs typeface="+mn-cs"/>
            </a:endParaRPr>
          </a:p>
          <a:p>
            <a:r>
              <a:rPr lang="en-US" sz="2300" dirty="0" err="1" smtClean="0">
                <a:solidFill>
                  <a:schemeClr val="tx1"/>
                </a:solidFill>
                <a:latin typeface="+mn-lt"/>
                <a:ea typeface="+mn-ea"/>
                <a:cs typeface="+mn-cs"/>
              </a:rPr>
              <a:t>Pemasok</a:t>
            </a:r>
            <a:r>
              <a:rPr lang="en-US" sz="2300" dirty="0" smtClean="0">
                <a:solidFill>
                  <a:schemeClr val="tx1"/>
                </a:solidFill>
                <a:latin typeface="+mn-lt"/>
                <a:ea typeface="+mn-ea"/>
                <a:cs typeface="+mn-cs"/>
              </a:rPr>
              <a:t> </a:t>
            </a:r>
            <a:r>
              <a:rPr lang="en-US" sz="2300" dirty="0" err="1">
                <a:solidFill>
                  <a:schemeClr val="tx1"/>
                </a:solidFill>
                <a:latin typeface="+mn-lt"/>
                <a:ea typeface="+mn-ea"/>
                <a:cs typeface="+mn-cs"/>
              </a:rPr>
              <a:t>mulai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menyediakan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sistem</a:t>
            </a:r>
            <a:r>
              <a:rPr lang="en-US" sz="2300" dirty="0">
                <a:solidFill>
                  <a:schemeClr val="tx1"/>
                </a:solidFill>
                <a:latin typeface="+mn-lt"/>
                <a:ea typeface="+mn-ea"/>
                <a:cs typeface="+mn-cs"/>
              </a:rPr>
              <a:t> yang </a:t>
            </a:r>
            <a:r>
              <a:rPr lang="en-US" sz="2300" dirty="0" err="1">
                <a:solidFill>
                  <a:schemeClr val="tx1"/>
                </a:solidFill>
                <a:latin typeface="+mn-lt"/>
                <a:ea typeface="+mn-ea"/>
                <a:cs typeface="+mn-cs"/>
              </a:rPr>
              <a:t>terintegrasi</a:t>
            </a:r>
            <a:r>
              <a:rPr lang="en-US" sz="2300" dirty="0">
                <a:solidFill>
                  <a:schemeClr val="tx1"/>
                </a:solidFill>
                <a:latin typeface="+mn-lt"/>
                <a:ea typeface="+mn-ea"/>
                <a:cs typeface="+mn-cs"/>
              </a:rPr>
              <a:t> (</a:t>
            </a:r>
            <a:r>
              <a:rPr lang="en-US" sz="2300" i="1" dirty="0">
                <a:solidFill>
                  <a:schemeClr val="tx1"/>
                </a:solidFill>
                <a:latin typeface="+mn-lt"/>
                <a:ea typeface="+mn-ea"/>
                <a:cs typeface="+mn-cs"/>
              </a:rPr>
              <a:t>integrated system</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untuk</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manajemen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perpustakaan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mencakup</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modul</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atau</a:t>
            </a:r>
            <a:r>
              <a:rPr lang="en-US" sz="2300" dirty="0">
                <a:solidFill>
                  <a:schemeClr val="tx1"/>
                </a:solidFill>
                <a:latin typeface="+mn-lt"/>
                <a:ea typeface="+mn-ea"/>
                <a:cs typeface="+mn-cs"/>
              </a:rPr>
              <a:t> sub-</a:t>
            </a:r>
            <a:r>
              <a:rPr lang="en-US" sz="2300" dirty="0" err="1">
                <a:solidFill>
                  <a:schemeClr val="tx1"/>
                </a:solidFill>
                <a:latin typeface="+mn-lt"/>
                <a:ea typeface="+mn-ea"/>
                <a:cs typeface="+mn-cs"/>
              </a:rPr>
              <a:t>sistem</a:t>
            </a:r>
            <a:r>
              <a:rPr lang="en-US" sz="2300" dirty="0">
                <a:solidFill>
                  <a:schemeClr val="tx1"/>
                </a:solidFill>
                <a:latin typeface="+mn-lt"/>
                <a:ea typeface="+mn-ea"/>
                <a:cs typeface="+mn-cs"/>
              </a:rPr>
              <a:t> yang </a:t>
            </a:r>
            <a:r>
              <a:rPr lang="en-US" sz="2300" dirty="0" err="1">
                <a:solidFill>
                  <a:schemeClr val="tx1"/>
                </a:solidFill>
                <a:latin typeface="+mn-lt"/>
                <a:ea typeface="+mn-ea"/>
                <a:cs typeface="+mn-cs"/>
              </a:rPr>
              <a:t>berbeda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seperti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pengatalogan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akuisisi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sirkulasi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pengawasan</a:t>
            </a:r>
            <a:r>
              <a:rPr lang="en-US" sz="2300" dirty="0">
                <a:solidFill>
                  <a:schemeClr val="tx1"/>
                </a:solidFill>
                <a:latin typeface="+mn-lt"/>
                <a:ea typeface="+mn-ea"/>
                <a:cs typeface="+mn-cs"/>
              </a:rPr>
              <a:t> serial, </a:t>
            </a:r>
            <a:r>
              <a:rPr lang="en-US" sz="2300" dirty="0" err="1">
                <a:solidFill>
                  <a:schemeClr val="tx1"/>
                </a:solidFill>
                <a:latin typeface="+mn-lt"/>
                <a:ea typeface="+mn-ea"/>
                <a:cs typeface="+mn-cs"/>
              </a:rPr>
              <a:t>layanan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antar</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perpustakaan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juga</a:t>
            </a:r>
            <a:r>
              <a:rPr lang="en-US" sz="2300" dirty="0">
                <a:solidFill>
                  <a:schemeClr val="tx1"/>
                </a:solidFill>
                <a:latin typeface="+mn-lt"/>
                <a:ea typeface="+mn-ea"/>
                <a:cs typeface="+mn-cs"/>
              </a:rPr>
              <a:t> OPAC. </a:t>
            </a:r>
            <a:endParaRPr lang="id-ID" sz="2300" dirty="0" smtClean="0">
              <a:solidFill>
                <a:schemeClr val="tx1"/>
              </a:solidFill>
              <a:latin typeface="+mn-lt"/>
              <a:ea typeface="+mn-ea"/>
              <a:cs typeface="+mn-cs"/>
            </a:endParaRPr>
          </a:p>
          <a:p>
            <a:r>
              <a:rPr lang="en-US" sz="2300" dirty="0" err="1" smtClean="0">
                <a:solidFill>
                  <a:schemeClr val="tx1"/>
                </a:solidFill>
                <a:latin typeface="+mn-lt"/>
                <a:ea typeface="+mn-ea"/>
                <a:cs typeface="+mn-cs"/>
              </a:rPr>
              <a:t>Keuntungan</a:t>
            </a:r>
            <a:r>
              <a:rPr lang="en-US" sz="2300" dirty="0" smtClean="0">
                <a:solidFill>
                  <a:schemeClr val="tx1"/>
                </a:solidFill>
                <a:latin typeface="+mn-lt"/>
                <a:ea typeface="+mn-ea"/>
                <a:cs typeface="+mn-cs"/>
              </a:rPr>
              <a:t> </a:t>
            </a:r>
            <a:r>
              <a:rPr lang="en-US" sz="2300" dirty="0" err="1">
                <a:solidFill>
                  <a:schemeClr val="tx1"/>
                </a:solidFill>
                <a:latin typeface="+mn-lt"/>
                <a:ea typeface="+mn-ea"/>
                <a:cs typeface="+mn-cs"/>
              </a:rPr>
              <a:t>sistem</a:t>
            </a:r>
            <a:r>
              <a:rPr lang="en-US" sz="2300" dirty="0">
                <a:solidFill>
                  <a:schemeClr val="tx1"/>
                </a:solidFill>
                <a:latin typeface="+mn-lt"/>
                <a:ea typeface="+mn-ea"/>
                <a:cs typeface="+mn-cs"/>
              </a:rPr>
              <a:t> yang </a:t>
            </a:r>
            <a:r>
              <a:rPr lang="en-US" sz="2300" dirty="0" err="1">
                <a:solidFill>
                  <a:schemeClr val="tx1"/>
                </a:solidFill>
                <a:latin typeface="+mn-lt"/>
                <a:ea typeface="+mn-ea"/>
                <a:cs typeface="+mn-cs"/>
              </a:rPr>
              <a:t>terintegrasi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bagi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kegiatan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penelusuran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ialah</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sistem</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memperbolehkan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pengguna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mengakses</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modul</a:t>
            </a:r>
            <a:r>
              <a:rPr lang="en-US" sz="2300" dirty="0">
                <a:solidFill>
                  <a:schemeClr val="tx1"/>
                </a:solidFill>
                <a:latin typeface="+mn-lt"/>
                <a:ea typeface="+mn-ea"/>
                <a:cs typeface="+mn-cs"/>
              </a:rPr>
              <a:t> OPAC </a:t>
            </a:r>
            <a:r>
              <a:rPr lang="en-US" sz="2300" dirty="0" err="1">
                <a:solidFill>
                  <a:schemeClr val="tx1"/>
                </a:solidFill>
                <a:latin typeface="+mn-lt"/>
                <a:ea typeface="+mn-ea"/>
                <a:cs typeface="+mn-cs"/>
              </a:rPr>
              <a:t>untuk</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mengetahui</a:t>
            </a:r>
            <a:r>
              <a:rPr lang="en-US" sz="2300" dirty="0">
                <a:solidFill>
                  <a:schemeClr val="tx1"/>
                </a:solidFill>
                <a:latin typeface="+mn-lt"/>
                <a:ea typeface="+mn-ea"/>
                <a:cs typeface="+mn-cs"/>
              </a:rPr>
              <a:t> status </a:t>
            </a:r>
            <a:r>
              <a:rPr lang="en-US" sz="2300" dirty="0" err="1">
                <a:solidFill>
                  <a:schemeClr val="tx1"/>
                </a:solidFill>
                <a:latin typeface="+mn-lt"/>
                <a:ea typeface="+mn-ea"/>
                <a:cs typeface="+mn-cs"/>
              </a:rPr>
              <a:t>pinjam</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dari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semua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pustaka</a:t>
            </a:r>
            <a:r>
              <a:rPr lang="en-US" sz="2300" dirty="0">
                <a:solidFill>
                  <a:schemeClr val="tx1"/>
                </a:solidFill>
                <a:latin typeface="+mn-lt"/>
                <a:ea typeface="+mn-ea"/>
                <a:cs typeface="+mn-cs"/>
              </a:rPr>
              <a:t> yang </a:t>
            </a:r>
            <a:r>
              <a:rPr lang="en-US" sz="2300" dirty="0" err="1">
                <a:solidFill>
                  <a:schemeClr val="tx1"/>
                </a:solidFill>
                <a:latin typeface="+mn-lt"/>
                <a:ea typeface="+mn-ea"/>
                <a:cs typeface="+mn-cs"/>
              </a:rPr>
              <a:t>ada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di</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perpustakaan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tertentu</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Pengguna</a:t>
            </a:r>
            <a:r>
              <a:rPr lang="en-US" sz="2300" dirty="0">
                <a:solidFill>
                  <a:schemeClr val="tx1"/>
                </a:solidFill>
                <a:latin typeface="+mn-lt"/>
                <a:ea typeface="+mn-ea"/>
                <a:cs typeface="+mn-cs"/>
              </a:rPr>
              <a:t> yang </a:t>
            </a:r>
            <a:r>
              <a:rPr lang="en-US" sz="2300" dirty="0" err="1">
                <a:solidFill>
                  <a:schemeClr val="tx1"/>
                </a:solidFill>
                <a:latin typeface="+mn-lt"/>
                <a:ea typeface="+mn-ea"/>
                <a:cs typeface="+mn-cs"/>
              </a:rPr>
              <a:t>sedang</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mengakses</a:t>
            </a:r>
            <a:r>
              <a:rPr lang="en-US" sz="2300" dirty="0">
                <a:solidFill>
                  <a:schemeClr val="tx1"/>
                </a:solidFill>
                <a:latin typeface="+mn-lt"/>
                <a:ea typeface="+mn-ea"/>
                <a:cs typeface="+mn-cs"/>
              </a:rPr>
              <a:t> OPAC </a:t>
            </a:r>
            <a:r>
              <a:rPr lang="en-US" sz="2300" dirty="0" err="1">
                <a:solidFill>
                  <a:schemeClr val="tx1"/>
                </a:solidFill>
                <a:latin typeface="+mn-lt"/>
                <a:ea typeface="+mn-ea"/>
                <a:cs typeface="+mn-cs"/>
              </a:rPr>
              <a:t>dimungkinkan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bisa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mengetahui</a:t>
            </a:r>
            <a:r>
              <a:rPr lang="en-US" sz="2300" dirty="0">
                <a:solidFill>
                  <a:schemeClr val="tx1"/>
                </a:solidFill>
                <a:latin typeface="+mn-lt"/>
                <a:ea typeface="+mn-ea"/>
                <a:cs typeface="+mn-cs"/>
              </a:rPr>
              <a:t> status </a:t>
            </a:r>
            <a:r>
              <a:rPr lang="en-US" sz="2300" dirty="0" err="1">
                <a:solidFill>
                  <a:schemeClr val="tx1"/>
                </a:solidFill>
                <a:latin typeface="+mn-lt"/>
                <a:ea typeface="+mn-ea"/>
                <a:cs typeface="+mn-cs"/>
              </a:rPr>
              <a:t>suatu</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bahan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pustaka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apakah</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sedang</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tersedia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atau</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sedang</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dipinjam</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siapa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peminjamnya</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berapa</a:t>
            </a:r>
            <a:r>
              <a:rPr lang="en-US" sz="2300" dirty="0">
                <a:solidFill>
                  <a:schemeClr val="tx1"/>
                </a:solidFill>
                <a:latin typeface="+mn-lt"/>
                <a:ea typeface="+mn-ea"/>
                <a:cs typeface="+mn-cs"/>
              </a:rPr>
              <a:t> lama </a:t>
            </a:r>
            <a:r>
              <a:rPr lang="en-US" sz="2300" dirty="0" err="1">
                <a:solidFill>
                  <a:schemeClr val="tx1"/>
                </a:solidFill>
                <a:latin typeface="+mn-lt"/>
                <a:ea typeface="+mn-ea"/>
                <a:cs typeface="+mn-cs"/>
              </a:rPr>
              <a:t>dipinjam</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kapan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dikembalikan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dan</a:t>
            </a:r>
            <a:r>
              <a:rPr lang="en-US" sz="2300" dirty="0">
                <a:solidFill>
                  <a:schemeClr val="tx1"/>
                </a:solidFill>
                <a:latin typeface="+mn-lt"/>
                <a:ea typeface="+mn-ea"/>
                <a:cs typeface="+mn-cs"/>
              </a:rPr>
              <a:t> </a:t>
            </a:r>
            <a:r>
              <a:rPr lang="en-US" sz="2300" dirty="0" err="1">
                <a:solidFill>
                  <a:schemeClr val="tx1"/>
                </a:solidFill>
                <a:latin typeface="+mn-lt"/>
                <a:ea typeface="+mn-ea"/>
                <a:cs typeface="+mn-cs"/>
              </a:rPr>
              <a:t>sebagainya</a:t>
            </a:r>
            <a:r>
              <a:rPr lang="en-US" sz="2300" dirty="0">
                <a:solidFill>
                  <a:schemeClr val="tx1"/>
                </a:solidFill>
                <a:latin typeface="+mn-lt"/>
                <a:ea typeface="+mn-ea"/>
                <a:cs typeface="+mn-cs"/>
              </a:rPr>
              <a:t>.</a:t>
            </a:r>
            <a:endParaRPr lang="id-ID" sz="23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pPr lvl="0" algn="l"/>
            <a:r>
              <a:rPr lang="id-ID" sz="3200" dirty="0" smtClean="0"/>
              <a:t>(e)</a:t>
            </a:r>
            <a:r>
              <a:rPr lang="en-US" sz="3200" dirty="0" err="1" smtClean="0"/>
              <a:t>Tahun</a:t>
            </a:r>
            <a:r>
              <a:rPr lang="en-US" sz="3200" dirty="0" smtClean="0"/>
              <a:t> </a:t>
            </a:r>
            <a:r>
              <a:rPr lang="en-US" sz="3200" dirty="0"/>
              <a:t>1990-an</a:t>
            </a:r>
            <a:r>
              <a:rPr lang="id-ID" sz="3200" dirty="0"/>
              <a:t/>
            </a:r>
            <a:br>
              <a:rPr lang="id-ID" sz="3200" dirty="0"/>
            </a:br>
            <a:endParaRPr lang="id-ID" sz="3200" dirty="0"/>
          </a:p>
        </p:txBody>
      </p:sp>
      <p:sp>
        <p:nvSpPr>
          <p:cNvPr id="3" name="Content Placeholder 2"/>
          <p:cNvSpPr>
            <a:spLocks noGrp="1"/>
          </p:cNvSpPr>
          <p:nvPr>
            <p:ph idx="1"/>
          </p:nvPr>
        </p:nvSpPr>
        <p:spPr>
          <a:xfrm>
            <a:off x="228600" y="914400"/>
            <a:ext cx="8610600" cy="5715000"/>
          </a:xfrm>
        </p:spPr>
        <p:txBody>
          <a:bodyPr/>
          <a:lstStyle/>
          <a:p>
            <a:r>
              <a:rPr lang="en-US" dirty="0" err="1">
                <a:solidFill>
                  <a:schemeClr val="tx1"/>
                </a:solidFill>
                <a:latin typeface="+mn-lt"/>
                <a:ea typeface="+mn-ea"/>
                <a:cs typeface="+mn-cs"/>
              </a:rPr>
              <a:t>Pada</a:t>
            </a:r>
            <a:r>
              <a:rPr lang="en-US" dirty="0">
                <a:solidFill>
                  <a:schemeClr val="tx1"/>
                </a:solidFill>
                <a:latin typeface="+mn-lt"/>
                <a:ea typeface="+mn-ea"/>
                <a:cs typeface="+mn-cs"/>
              </a:rPr>
              <a:t> </a:t>
            </a:r>
            <a:r>
              <a:rPr lang="en-US" dirty="0" err="1">
                <a:solidFill>
                  <a:schemeClr val="tx1"/>
                </a:solidFill>
                <a:latin typeface="+mn-lt"/>
                <a:ea typeface="+mn-ea"/>
                <a:cs typeface="+mn-cs"/>
              </a:rPr>
              <a:t>tahun</a:t>
            </a:r>
            <a:r>
              <a:rPr lang="en-US" dirty="0">
                <a:solidFill>
                  <a:schemeClr val="tx1"/>
                </a:solidFill>
                <a:latin typeface="+mn-lt"/>
                <a:ea typeface="+mn-ea"/>
                <a:cs typeface="+mn-cs"/>
              </a:rPr>
              <a:t> 1990-an, </a:t>
            </a:r>
            <a:r>
              <a:rPr lang="en-US" dirty="0" err="1">
                <a:solidFill>
                  <a:schemeClr val="tx1"/>
                </a:solidFill>
                <a:latin typeface="+mn-lt"/>
                <a:ea typeface="+mn-ea"/>
                <a:cs typeface="+mn-cs"/>
              </a:rPr>
              <a:t>terlihat</a:t>
            </a:r>
            <a:r>
              <a:rPr lang="en-US" dirty="0">
                <a:solidFill>
                  <a:schemeClr val="tx1"/>
                </a:solidFill>
                <a:latin typeface="+mn-lt"/>
                <a:ea typeface="+mn-ea"/>
                <a:cs typeface="+mn-cs"/>
              </a:rPr>
              <a:t> </a:t>
            </a:r>
            <a:r>
              <a:rPr lang="en-US" dirty="0" err="1">
                <a:solidFill>
                  <a:schemeClr val="tx1"/>
                </a:solidFill>
                <a:latin typeface="+mn-lt"/>
                <a:ea typeface="+mn-ea"/>
                <a:cs typeface="+mn-cs"/>
              </a:rPr>
              <a:t>perubahan</a:t>
            </a:r>
            <a:r>
              <a:rPr lang="en-US" dirty="0">
                <a:solidFill>
                  <a:schemeClr val="tx1"/>
                </a:solidFill>
                <a:latin typeface="+mn-lt"/>
                <a:ea typeface="+mn-ea"/>
                <a:cs typeface="+mn-cs"/>
              </a:rPr>
              <a:t> </a:t>
            </a:r>
            <a:r>
              <a:rPr lang="en-US" dirty="0" err="1">
                <a:solidFill>
                  <a:schemeClr val="tx1"/>
                </a:solidFill>
                <a:latin typeface="+mn-lt"/>
                <a:ea typeface="+mn-ea"/>
                <a:cs typeface="+mn-cs"/>
              </a:rPr>
              <a:t>besar</a:t>
            </a:r>
            <a:r>
              <a:rPr lang="en-US" dirty="0">
                <a:solidFill>
                  <a:schemeClr val="tx1"/>
                </a:solidFill>
                <a:latin typeface="+mn-lt"/>
                <a:ea typeface="+mn-ea"/>
                <a:cs typeface="+mn-cs"/>
              </a:rPr>
              <a:t> </a:t>
            </a:r>
            <a:r>
              <a:rPr lang="en-US" dirty="0" err="1">
                <a:solidFill>
                  <a:schemeClr val="tx1"/>
                </a:solidFill>
                <a:latin typeface="+mn-lt"/>
                <a:ea typeface="+mn-ea"/>
                <a:cs typeface="+mn-cs"/>
              </a:rPr>
              <a:t>pada</a:t>
            </a:r>
            <a:r>
              <a:rPr lang="en-US" dirty="0">
                <a:solidFill>
                  <a:schemeClr val="tx1"/>
                </a:solidFill>
                <a:latin typeface="+mn-lt"/>
                <a:ea typeface="+mn-ea"/>
                <a:cs typeface="+mn-cs"/>
              </a:rPr>
              <a:t> </a:t>
            </a:r>
            <a:r>
              <a:rPr lang="en-US" dirty="0" err="1">
                <a:solidFill>
                  <a:schemeClr val="tx1"/>
                </a:solidFill>
                <a:latin typeface="+mn-lt"/>
                <a:ea typeface="+mn-ea"/>
                <a:cs typeface="+mn-cs"/>
              </a:rPr>
              <a:t>sistem</a:t>
            </a:r>
            <a:r>
              <a:rPr lang="en-US" dirty="0">
                <a:solidFill>
                  <a:schemeClr val="tx1"/>
                </a:solidFill>
                <a:latin typeface="+mn-lt"/>
                <a:ea typeface="+mn-ea"/>
                <a:cs typeface="+mn-cs"/>
              </a:rPr>
              <a:t> </a:t>
            </a:r>
            <a:r>
              <a:rPr lang="en-US" dirty="0" err="1">
                <a:solidFill>
                  <a:schemeClr val="tx1"/>
                </a:solidFill>
                <a:latin typeface="+mn-lt"/>
                <a:ea typeface="+mn-ea"/>
                <a:cs typeface="+mn-cs"/>
              </a:rPr>
              <a:t>manajemen</a:t>
            </a:r>
            <a:r>
              <a:rPr lang="en-US" dirty="0">
                <a:solidFill>
                  <a:schemeClr val="tx1"/>
                </a:solidFill>
                <a:latin typeface="+mn-lt"/>
                <a:ea typeface="+mn-ea"/>
                <a:cs typeface="+mn-cs"/>
              </a:rPr>
              <a:t> </a:t>
            </a:r>
            <a:r>
              <a:rPr lang="en-US" dirty="0" err="1">
                <a:solidFill>
                  <a:schemeClr val="tx1"/>
                </a:solidFill>
                <a:latin typeface="+mn-lt"/>
                <a:ea typeface="+mn-ea"/>
                <a:cs typeface="+mn-cs"/>
              </a:rPr>
              <a:t>perpustakaan</a:t>
            </a:r>
            <a:r>
              <a:rPr lang="en-US" dirty="0">
                <a:solidFill>
                  <a:schemeClr val="tx1"/>
                </a:solidFill>
                <a:latin typeface="+mn-lt"/>
                <a:ea typeface="+mn-ea"/>
                <a:cs typeface="+mn-cs"/>
              </a:rPr>
              <a:t>, </a:t>
            </a:r>
            <a:r>
              <a:rPr lang="en-US" dirty="0" err="1">
                <a:solidFill>
                  <a:schemeClr val="tx1"/>
                </a:solidFill>
                <a:latin typeface="+mn-lt"/>
                <a:ea typeface="+mn-ea"/>
                <a:cs typeface="+mn-cs"/>
              </a:rPr>
              <a:t>dengan</a:t>
            </a:r>
            <a:r>
              <a:rPr lang="en-US" dirty="0">
                <a:solidFill>
                  <a:schemeClr val="tx1"/>
                </a:solidFill>
                <a:latin typeface="+mn-lt"/>
                <a:ea typeface="+mn-ea"/>
                <a:cs typeface="+mn-cs"/>
              </a:rPr>
              <a:t> </a:t>
            </a:r>
            <a:r>
              <a:rPr lang="en-US" dirty="0" err="1">
                <a:solidFill>
                  <a:schemeClr val="tx1"/>
                </a:solidFill>
                <a:latin typeface="+mn-lt"/>
                <a:ea typeface="+mn-ea"/>
                <a:cs typeface="+mn-cs"/>
              </a:rPr>
              <a:t>menawarkan</a:t>
            </a:r>
            <a:r>
              <a:rPr lang="en-US" dirty="0">
                <a:solidFill>
                  <a:schemeClr val="tx1"/>
                </a:solidFill>
                <a:latin typeface="+mn-lt"/>
                <a:ea typeface="+mn-ea"/>
                <a:cs typeface="+mn-cs"/>
              </a:rPr>
              <a:t> </a:t>
            </a:r>
            <a:r>
              <a:rPr lang="en-US" dirty="0" err="1">
                <a:solidFill>
                  <a:schemeClr val="tx1"/>
                </a:solidFill>
                <a:latin typeface="+mn-lt"/>
                <a:ea typeface="+mn-ea"/>
                <a:cs typeface="+mn-cs"/>
              </a:rPr>
              <a:t>kecenderungan</a:t>
            </a:r>
            <a:r>
              <a:rPr lang="en-US" dirty="0">
                <a:solidFill>
                  <a:schemeClr val="tx1"/>
                </a:solidFill>
                <a:latin typeface="+mn-lt"/>
                <a:ea typeface="+mn-ea"/>
                <a:cs typeface="+mn-cs"/>
              </a:rPr>
              <a:t> </a:t>
            </a:r>
            <a:r>
              <a:rPr lang="en-US" dirty="0" err="1">
                <a:solidFill>
                  <a:schemeClr val="tx1"/>
                </a:solidFill>
                <a:latin typeface="+mn-lt"/>
                <a:ea typeface="+mn-ea"/>
                <a:cs typeface="+mn-cs"/>
              </a:rPr>
              <a:t>dari</a:t>
            </a:r>
            <a:r>
              <a:rPr lang="en-US" dirty="0">
                <a:solidFill>
                  <a:schemeClr val="tx1"/>
                </a:solidFill>
                <a:latin typeface="+mn-lt"/>
                <a:ea typeface="+mn-ea"/>
                <a:cs typeface="+mn-cs"/>
              </a:rPr>
              <a:t> </a:t>
            </a:r>
            <a:r>
              <a:rPr lang="en-US" dirty="0" err="1">
                <a:solidFill>
                  <a:schemeClr val="tx1"/>
                </a:solidFill>
                <a:latin typeface="+mn-lt"/>
                <a:ea typeface="+mn-ea"/>
                <a:cs typeface="+mn-cs"/>
              </a:rPr>
              <a:t>sistem</a:t>
            </a:r>
            <a:r>
              <a:rPr lang="en-US" dirty="0">
                <a:solidFill>
                  <a:schemeClr val="tx1"/>
                </a:solidFill>
                <a:latin typeface="+mn-lt"/>
                <a:ea typeface="+mn-ea"/>
                <a:cs typeface="+mn-cs"/>
              </a:rPr>
              <a:t> </a:t>
            </a:r>
            <a:r>
              <a:rPr lang="en-US" dirty="0" err="1">
                <a:solidFill>
                  <a:schemeClr val="tx1"/>
                </a:solidFill>
                <a:latin typeface="+mn-lt"/>
                <a:ea typeface="+mn-ea"/>
                <a:cs typeface="+mn-cs"/>
              </a:rPr>
              <a:t>milik</a:t>
            </a:r>
            <a:r>
              <a:rPr lang="en-US" dirty="0">
                <a:solidFill>
                  <a:schemeClr val="tx1"/>
                </a:solidFill>
                <a:latin typeface="+mn-lt"/>
                <a:ea typeface="+mn-ea"/>
                <a:cs typeface="+mn-cs"/>
              </a:rPr>
              <a:t> </a:t>
            </a:r>
            <a:r>
              <a:rPr lang="en-US" dirty="0" err="1">
                <a:solidFill>
                  <a:schemeClr val="tx1"/>
                </a:solidFill>
                <a:latin typeface="+mn-lt"/>
                <a:ea typeface="+mn-ea"/>
                <a:cs typeface="+mn-cs"/>
              </a:rPr>
              <a:t>sendiri</a:t>
            </a:r>
            <a:r>
              <a:rPr lang="en-US" dirty="0">
                <a:solidFill>
                  <a:schemeClr val="tx1"/>
                </a:solidFill>
                <a:latin typeface="+mn-lt"/>
                <a:ea typeface="+mn-ea"/>
                <a:cs typeface="+mn-cs"/>
              </a:rPr>
              <a:t> (</a:t>
            </a:r>
            <a:r>
              <a:rPr lang="en-US" i="1" dirty="0">
                <a:solidFill>
                  <a:schemeClr val="tx1"/>
                </a:solidFill>
                <a:latin typeface="+mn-lt"/>
                <a:ea typeface="+mn-ea"/>
                <a:cs typeface="+mn-cs"/>
              </a:rPr>
              <a:t>proprietary systems</a:t>
            </a:r>
            <a:r>
              <a:rPr lang="en-US" dirty="0">
                <a:solidFill>
                  <a:schemeClr val="tx1"/>
                </a:solidFill>
                <a:latin typeface="+mn-lt"/>
                <a:ea typeface="+mn-ea"/>
                <a:cs typeface="+mn-cs"/>
              </a:rPr>
              <a:t>) </a:t>
            </a:r>
            <a:r>
              <a:rPr lang="en-US" dirty="0" err="1">
                <a:solidFill>
                  <a:schemeClr val="tx1"/>
                </a:solidFill>
                <a:latin typeface="+mn-lt"/>
                <a:ea typeface="+mn-ea"/>
                <a:cs typeface="+mn-cs"/>
              </a:rPr>
              <a:t>bergerak</a:t>
            </a:r>
            <a:r>
              <a:rPr lang="en-US" dirty="0">
                <a:solidFill>
                  <a:schemeClr val="tx1"/>
                </a:solidFill>
                <a:latin typeface="+mn-lt"/>
                <a:ea typeface="+mn-ea"/>
                <a:cs typeface="+mn-cs"/>
              </a:rPr>
              <a:t> </a:t>
            </a:r>
            <a:r>
              <a:rPr lang="en-US" dirty="0" err="1">
                <a:solidFill>
                  <a:schemeClr val="tx1"/>
                </a:solidFill>
                <a:latin typeface="+mn-lt"/>
                <a:ea typeface="+mn-ea"/>
                <a:cs typeface="+mn-cs"/>
              </a:rPr>
              <a:t>kearah</a:t>
            </a:r>
            <a:r>
              <a:rPr lang="en-US" dirty="0">
                <a:solidFill>
                  <a:schemeClr val="tx1"/>
                </a:solidFill>
                <a:latin typeface="+mn-lt"/>
                <a:ea typeface="+mn-ea"/>
                <a:cs typeface="+mn-cs"/>
              </a:rPr>
              <a:t> </a:t>
            </a:r>
            <a:r>
              <a:rPr lang="en-US" dirty="0" err="1">
                <a:solidFill>
                  <a:schemeClr val="tx1"/>
                </a:solidFill>
                <a:latin typeface="+mn-lt"/>
                <a:ea typeface="+mn-ea"/>
                <a:cs typeface="+mn-cs"/>
              </a:rPr>
              <a:t>sistem</a:t>
            </a:r>
            <a:r>
              <a:rPr lang="en-US" dirty="0">
                <a:solidFill>
                  <a:schemeClr val="tx1"/>
                </a:solidFill>
                <a:latin typeface="+mn-lt"/>
                <a:ea typeface="+mn-ea"/>
                <a:cs typeface="+mn-cs"/>
              </a:rPr>
              <a:t> </a:t>
            </a:r>
            <a:r>
              <a:rPr lang="en-US" dirty="0" err="1" smtClean="0">
                <a:solidFill>
                  <a:schemeClr val="tx1"/>
                </a:solidFill>
                <a:latin typeface="+mn-lt"/>
                <a:ea typeface="+mn-ea"/>
                <a:cs typeface="+mn-cs"/>
              </a:rPr>
              <a:t>terbuka</a:t>
            </a:r>
            <a:r>
              <a:rPr lang="id-ID" dirty="0" smtClean="0"/>
              <a:t> (Openend System)</a:t>
            </a:r>
            <a:r>
              <a:rPr lang="en-US" dirty="0" smtClean="0">
                <a:solidFill>
                  <a:schemeClr val="tx1"/>
                </a:solidFill>
                <a:latin typeface="+mn-lt"/>
                <a:ea typeface="+mn-ea"/>
                <a:cs typeface="+mn-cs"/>
              </a:rPr>
              <a:t> </a:t>
            </a:r>
            <a:endParaRPr lang="id-ID" dirty="0" smtClean="0">
              <a:solidFill>
                <a:schemeClr val="tx1"/>
              </a:solidFill>
              <a:latin typeface="+mn-lt"/>
              <a:ea typeface="+mn-ea"/>
              <a:cs typeface="+mn-cs"/>
            </a:endParaRPr>
          </a:p>
          <a:p>
            <a:r>
              <a:rPr lang="en-US" dirty="0" err="1" smtClean="0">
                <a:solidFill>
                  <a:schemeClr val="tx1"/>
                </a:solidFill>
                <a:latin typeface="+mn-lt"/>
                <a:ea typeface="+mn-ea"/>
                <a:cs typeface="+mn-cs"/>
              </a:rPr>
              <a:t>Sejumlah</a:t>
            </a:r>
            <a:r>
              <a:rPr lang="en-US" dirty="0" smtClean="0">
                <a:solidFill>
                  <a:schemeClr val="tx1"/>
                </a:solidFill>
                <a:latin typeface="+mn-lt"/>
                <a:ea typeface="+mn-ea"/>
                <a:cs typeface="+mn-cs"/>
              </a:rPr>
              <a:t> </a:t>
            </a:r>
            <a:r>
              <a:rPr lang="en-US" dirty="0" err="1">
                <a:solidFill>
                  <a:schemeClr val="tx1"/>
                </a:solidFill>
                <a:latin typeface="+mn-lt"/>
                <a:ea typeface="+mn-ea"/>
                <a:cs typeface="+mn-cs"/>
              </a:rPr>
              <a:t>permasalahan</a:t>
            </a:r>
            <a:r>
              <a:rPr lang="en-US" dirty="0">
                <a:solidFill>
                  <a:schemeClr val="tx1"/>
                </a:solidFill>
                <a:latin typeface="+mn-lt"/>
                <a:ea typeface="+mn-ea"/>
                <a:cs typeface="+mn-cs"/>
              </a:rPr>
              <a:t> yang </a:t>
            </a:r>
            <a:r>
              <a:rPr lang="en-US" dirty="0" err="1">
                <a:solidFill>
                  <a:schemeClr val="tx1"/>
                </a:solidFill>
                <a:latin typeface="+mn-lt"/>
                <a:ea typeface="+mn-ea"/>
                <a:cs typeface="+mn-cs"/>
              </a:rPr>
              <a:t>ditemui</a:t>
            </a:r>
            <a:r>
              <a:rPr lang="en-US" dirty="0">
                <a:solidFill>
                  <a:schemeClr val="tx1"/>
                </a:solidFill>
                <a:latin typeface="+mn-lt"/>
                <a:ea typeface="+mn-ea"/>
                <a:cs typeface="+mn-cs"/>
              </a:rPr>
              <a:t> </a:t>
            </a:r>
            <a:r>
              <a:rPr lang="en-US" dirty="0" err="1">
                <a:solidFill>
                  <a:schemeClr val="tx1"/>
                </a:solidFill>
                <a:latin typeface="+mn-lt"/>
                <a:ea typeface="+mn-ea"/>
                <a:cs typeface="+mn-cs"/>
              </a:rPr>
              <a:t>pada</a:t>
            </a:r>
            <a:r>
              <a:rPr lang="en-US" dirty="0">
                <a:solidFill>
                  <a:schemeClr val="tx1"/>
                </a:solidFill>
                <a:latin typeface="+mn-lt"/>
                <a:ea typeface="+mn-ea"/>
                <a:cs typeface="+mn-cs"/>
              </a:rPr>
              <a:t> </a:t>
            </a:r>
            <a:r>
              <a:rPr lang="en-US" dirty="0" err="1">
                <a:solidFill>
                  <a:schemeClr val="tx1"/>
                </a:solidFill>
                <a:latin typeface="+mn-lt"/>
                <a:ea typeface="+mn-ea"/>
                <a:cs typeface="+mn-cs"/>
              </a:rPr>
              <a:t>pengoperasian</a:t>
            </a:r>
            <a:r>
              <a:rPr lang="en-US" dirty="0">
                <a:solidFill>
                  <a:schemeClr val="tx1"/>
                </a:solidFill>
                <a:latin typeface="+mn-lt"/>
                <a:ea typeface="+mn-ea"/>
                <a:cs typeface="+mn-cs"/>
              </a:rPr>
              <a:t> </a:t>
            </a:r>
            <a:r>
              <a:rPr lang="en-US" dirty="0" err="1">
                <a:solidFill>
                  <a:schemeClr val="tx1"/>
                </a:solidFill>
                <a:latin typeface="+mn-lt"/>
                <a:ea typeface="+mn-ea"/>
                <a:cs typeface="+mn-cs"/>
              </a:rPr>
              <a:t>sistem</a:t>
            </a:r>
            <a:r>
              <a:rPr lang="en-US" dirty="0">
                <a:solidFill>
                  <a:schemeClr val="tx1"/>
                </a:solidFill>
                <a:latin typeface="+mn-lt"/>
                <a:ea typeface="+mn-ea"/>
                <a:cs typeface="+mn-cs"/>
              </a:rPr>
              <a:t> </a:t>
            </a:r>
            <a:r>
              <a:rPr lang="en-US" dirty="0" err="1">
                <a:solidFill>
                  <a:schemeClr val="tx1"/>
                </a:solidFill>
                <a:latin typeface="+mn-lt"/>
                <a:ea typeface="+mn-ea"/>
                <a:cs typeface="+mn-cs"/>
              </a:rPr>
              <a:t>di</a:t>
            </a:r>
            <a:r>
              <a:rPr lang="en-US" dirty="0">
                <a:solidFill>
                  <a:schemeClr val="tx1"/>
                </a:solidFill>
                <a:latin typeface="+mn-lt"/>
                <a:ea typeface="+mn-ea"/>
                <a:cs typeface="+mn-cs"/>
              </a:rPr>
              <a:t> </a:t>
            </a:r>
            <a:r>
              <a:rPr lang="en-US" dirty="0" err="1">
                <a:solidFill>
                  <a:schemeClr val="tx1"/>
                </a:solidFill>
                <a:latin typeface="+mn-lt"/>
                <a:ea typeface="+mn-ea"/>
                <a:cs typeface="+mn-cs"/>
              </a:rPr>
              <a:t>masa</a:t>
            </a:r>
            <a:r>
              <a:rPr lang="en-US" dirty="0">
                <a:solidFill>
                  <a:schemeClr val="tx1"/>
                </a:solidFill>
                <a:latin typeface="+mn-lt"/>
                <a:ea typeface="+mn-ea"/>
                <a:cs typeface="+mn-cs"/>
              </a:rPr>
              <a:t> </a:t>
            </a:r>
            <a:r>
              <a:rPr lang="en-US" dirty="0" err="1">
                <a:solidFill>
                  <a:schemeClr val="tx1"/>
                </a:solidFill>
                <a:latin typeface="+mn-lt"/>
                <a:ea typeface="+mn-ea"/>
                <a:cs typeface="+mn-cs"/>
              </a:rPr>
              <a:t>sebelumnya</a:t>
            </a:r>
            <a:r>
              <a:rPr lang="en-US" dirty="0">
                <a:solidFill>
                  <a:schemeClr val="tx1"/>
                </a:solidFill>
                <a:latin typeface="+mn-lt"/>
                <a:ea typeface="+mn-ea"/>
                <a:cs typeface="+mn-cs"/>
              </a:rPr>
              <a:t> </a:t>
            </a:r>
            <a:r>
              <a:rPr lang="en-US" dirty="0" err="1">
                <a:solidFill>
                  <a:schemeClr val="tx1"/>
                </a:solidFill>
                <a:latin typeface="+mn-lt"/>
                <a:ea typeface="+mn-ea"/>
                <a:cs typeface="+mn-cs"/>
              </a:rPr>
              <a:t>diinventarisir</a:t>
            </a:r>
            <a:r>
              <a:rPr lang="en-US" dirty="0" smtClean="0">
                <a:solidFill>
                  <a:schemeClr val="tx1"/>
                </a:solidFill>
                <a:latin typeface="+mn-lt"/>
                <a:ea typeface="+mn-ea"/>
                <a:cs typeface="+mn-cs"/>
              </a:rPr>
              <a:t>.</a:t>
            </a:r>
            <a:endParaRPr lang="id-ID" dirty="0" smtClean="0">
              <a:solidFill>
                <a:schemeClr val="tx1"/>
              </a:solidFill>
              <a:latin typeface="+mn-lt"/>
              <a:ea typeface="+mn-ea"/>
              <a:cs typeface="+mn-cs"/>
            </a:endParaRPr>
          </a:p>
          <a:p>
            <a:r>
              <a:rPr lang="id-ID" dirty="0" smtClean="0"/>
              <a:t>OPAC dalam format Web-base</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lstStyle/>
          <a:p>
            <a:r>
              <a:rPr lang="id-ID" sz="2400" dirty="0" smtClean="0"/>
              <a:t>Lanjutan</a:t>
            </a:r>
            <a:endParaRPr lang="id-ID" sz="2400" dirty="0"/>
          </a:p>
        </p:txBody>
      </p:sp>
      <p:sp>
        <p:nvSpPr>
          <p:cNvPr id="3" name="Content Placeholder 2"/>
          <p:cNvSpPr>
            <a:spLocks noGrp="1"/>
          </p:cNvSpPr>
          <p:nvPr>
            <p:ph idx="1"/>
          </p:nvPr>
        </p:nvSpPr>
        <p:spPr>
          <a:xfrm>
            <a:off x="228600" y="990600"/>
            <a:ext cx="8686800" cy="5562600"/>
          </a:xfrm>
        </p:spPr>
        <p:txBody>
          <a:bodyPr/>
          <a:lstStyle/>
          <a:p>
            <a:r>
              <a:rPr lang="id-ID" sz="2400" dirty="0" smtClean="0">
                <a:solidFill>
                  <a:schemeClr val="tx1"/>
                </a:solidFill>
                <a:latin typeface="+mn-lt"/>
                <a:ea typeface="+mn-ea"/>
                <a:cs typeface="+mn-cs"/>
              </a:rPr>
              <a:t>Komunikasi data dari server ke server lain</a:t>
            </a:r>
          </a:p>
          <a:p>
            <a:r>
              <a:rPr lang="en-US" sz="2400" dirty="0" smtClean="0">
                <a:solidFill>
                  <a:schemeClr val="tx1"/>
                </a:solidFill>
                <a:latin typeface="+mn-lt"/>
                <a:ea typeface="+mn-ea"/>
                <a:cs typeface="+mn-cs"/>
              </a:rPr>
              <a:t>Agar </a:t>
            </a:r>
            <a:r>
              <a:rPr lang="en-US" sz="2400" i="1" dirty="0">
                <a:solidFill>
                  <a:schemeClr val="tx1"/>
                </a:solidFill>
                <a:latin typeface="+mn-lt"/>
                <a:ea typeface="+mn-ea"/>
                <a:cs typeface="+mn-cs"/>
              </a:rPr>
              <a:t>client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server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dapat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saling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berhubungan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tanpa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hambatan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maka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dalam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protokol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komunikasi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antar</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client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server</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client-server communication protocol) </a:t>
            </a:r>
            <a:r>
              <a:rPr lang="en-US" sz="2400" dirty="0" err="1">
                <a:solidFill>
                  <a:schemeClr val="tx1"/>
                </a:solidFill>
                <a:latin typeface="+mn-lt"/>
                <a:ea typeface="+mn-ea"/>
                <a:cs typeface="+mn-cs"/>
              </a:rPr>
              <a:t>ditetapkan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aturan-aturan</a:t>
            </a:r>
            <a:r>
              <a:rPr lang="en-US" sz="2400" dirty="0">
                <a:solidFill>
                  <a:schemeClr val="tx1"/>
                </a:solidFill>
                <a:latin typeface="+mn-lt"/>
                <a:ea typeface="+mn-ea"/>
                <a:cs typeface="+mn-cs"/>
              </a:rPr>
              <a:t> yang </a:t>
            </a:r>
            <a:r>
              <a:rPr lang="en-US" sz="2400" dirty="0" err="1">
                <a:solidFill>
                  <a:schemeClr val="tx1"/>
                </a:solidFill>
                <a:latin typeface="+mn-lt"/>
                <a:ea typeface="+mn-ea"/>
                <a:cs typeface="+mn-cs"/>
              </a:rPr>
              <a:t>digunakan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keperluan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tersebut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Contoh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protokol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semacam</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adalah</a:t>
            </a:r>
            <a:r>
              <a:rPr lang="en-US" sz="2400" dirty="0">
                <a:solidFill>
                  <a:schemeClr val="tx1"/>
                </a:solidFill>
                <a:latin typeface="+mn-lt"/>
                <a:ea typeface="+mn-ea"/>
                <a:cs typeface="+mn-cs"/>
              </a:rPr>
              <a:t> ISO </a:t>
            </a:r>
            <a:r>
              <a:rPr lang="en-US" sz="2400" dirty="0" err="1">
                <a:solidFill>
                  <a:schemeClr val="tx1"/>
                </a:solidFill>
                <a:latin typeface="+mn-lt"/>
                <a:ea typeface="+mn-ea"/>
                <a:cs typeface="+mn-cs"/>
              </a:rPr>
              <a:t>standar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untuk</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penelusuran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temubalik</a:t>
            </a:r>
            <a:r>
              <a:rPr lang="en-US" sz="2400" dirty="0">
                <a:solidFill>
                  <a:schemeClr val="tx1"/>
                </a:solidFill>
                <a:latin typeface="+mn-lt"/>
                <a:ea typeface="+mn-ea"/>
                <a:cs typeface="+mn-cs"/>
              </a:rPr>
              <a:t> (ISO 10162/10163) yang </a:t>
            </a:r>
            <a:r>
              <a:rPr lang="en-US" sz="2400" dirty="0" err="1">
                <a:solidFill>
                  <a:schemeClr val="tx1"/>
                </a:solidFill>
                <a:latin typeface="+mn-lt"/>
                <a:ea typeface="+mn-ea"/>
                <a:cs typeface="+mn-cs"/>
              </a:rPr>
              <a:t>diimplementasikan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Amerika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Serikat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sebagai</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National Information Standards Organization</a:t>
            </a:r>
            <a:r>
              <a:rPr lang="en-US" sz="2400" dirty="0">
                <a:solidFill>
                  <a:schemeClr val="tx1"/>
                </a:solidFill>
                <a:latin typeface="+mn-lt"/>
                <a:ea typeface="+mn-ea"/>
                <a:cs typeface="+mn-cs"/>
              </a:rPr>
              <a:t> (NISO) Z39.50. </a:t>
            </a:r>
            <a:endParaRPr lang="id-ID" sz="2400" dirty="0" smtClean="0">
              <a:solidFill>
                <a:schemeClr val="tx1"/>
              </a:solidFill>
              <a:latin typeface="+mn-lt"/>
              <a:ea typeface="+mn-ea"/>
              <a:cs typeface="+mn-cs"/>
            </a:endParaRPr>
          </a:p>
          <a:p>
            <a:r>
              <a:rPr lang="en-US" sz="2400" dirty="0" err="1" smtClean="0">
                <a:solidFill>
                  <a:schemeClr val="tx1"/>
                </a:solidFill>
                <a:latin typeface="+mn-lt"/>
                <a:ea typeface="+mn-ea"/>
                <a:cs typeface="+mn-cs"/>
              </a:rPr>
              <a:t>Dengan</a:t>
            </a:r>
            <a:r>
              <a:rPr lang="en-US" sz="2400" dirty="0" smtClean="0">
                <a:solidFill>
                  <a:schemeClr val="tx1"/>
                </a:solidFill>
                <a:latin typeface="+mn-lt"/>
                <a:ea typeface="+mn-ea"/>
                <a:cs typeface="+mn-cs"/>
              </a:rPr>
              <a:t> </a:t>
            </a:r>
            <a:r>
              <a:rPr lang="en-US" sz="2400" dirty="0" err="1">
                <a:solidFill>
                  <a:schemeClr val="tx1"/>
                </a:solidFill>
                <a:latin typeface="+mn-lt"/>
                <a:ea typeface="+mn-ea"/>
                <a:cs typeface="+mn-cs"/>
              </a:rPr>
              <a:t>protokol</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ini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maka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sejumlah</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pangkalan</a:t>
            </a:r>
            <a:r>
              <a:rPr lang="en-US" sz="2400" dirty="0">
                <a:solidFill>
                  <a:schemeClr val="tx1"/>
                </a:solidFill>
                <a:latin typeface="+mn-lt"/>
                <a:ea typeface="+mn-ea"/>
                <a:cs typeface="+mn-cs"/>
              </a:rPr>
              <a:t> data </a:t>
            </a:r>
            <a:r>
              <a:rPr lang="en-US" sz="2400" dirty="0" err="1">
                <a:solidFill>
                  <a:schemeClr val="tx1"/>
                </a:solidFill>
                <a:latin typeface="+mn-lt"/>
                <a:ea typeface="+mn-ea"/>
                <a:cs typeface="+mn-cs"/>
              </a:rPr>
              <a:t>katalog</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perpustakaan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tertentu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bisa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diakses</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dari</a:t>
            </a:r>
            <a:r>
              <a:rPr lang="en-US" sz="2400" dirty="0">
                <a:solidFill>
                  <a:schemeClr val="tx1"/>
                </a:solidFill>
                <a:latin typeface="+mn-lt"/>
                <a:ea typeface="+mn-ea"/>
                <a:cs typeface="+mn-cs"/>
              </a:rPr>
              <a:t> internet. </a:t>
            </a:r>
            <a:r>
              <a:rPr lang="en-US" sz="2400" dirty="0" err="1">
                <a:solidFill>
                  <a:schemeClr val="tx1"/>
                </a:solidFill>
                <a:latin typeface="+mn-lt"/>
                <a:ea typeface="+mn-ea"/>
                <a:cs typeface="+mn-cs"/>
              </a:rPr>
              <a:t>Selain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itu</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melalui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protokol</a:t>
            </a:r>
            <a:r>
              <a:rPr lang="en-US" sz="2400" dirty="0">
                <a:solidFill>
                  <a:schemeClr val="tx1"/>
                </a:solidFill>
                <a:latin typeface="+mn-lt"/>
                <a:ea typeface="+mn-ea"/>
                <a:cs typeface="+mn-cs"/>
              </a:rPr>
              <a:t> Z39.50, </a:t>
            </a:r>
            <a:r>
              <a:rPr lang="en-US" sz="2400" dirty="0" err="1">
                <a:solidFill>
                  <a:schemeClr val="tx1"/>
                </a:solidFill>
                <a:latin typeface="+mn-lt"/>
                <a:ea typeface="+mn-ea"/>
                <a:cs typeface="+mn-cs"/>
              </a:rPr>
              <a:t>komunikasi</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bisa</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dilakukan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antar</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server</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serv</a:t>
            </a:r>
            <a:r>
              <a:rPr lang="en-US" sz="2400" dirty="0">
                <a:solidFill>
                  <a:schemeClr val="tx1"/>
                </a:solidFill>
                <a:latin typeface="+mn-lt"/>
                <a:ea typeface="+mn-ea"/>
                <a:cs typeface="+mn-cs"/>
              </a:rPr>
              <a:t>er </a:t>
            </a:r>
            <a:r>
              <a:rPr lang="en-US" sz="2400" dirty="0" err="1">
                <a:solidFill>
                  <a:schemeClr val="tx1"/>
                </a:solidFill>
                <a:latin typeface="+mn-lt"/>
                <a:ea typeface="+mn-ea"/>
                <a:cs typeface="+mn-cs"/>
              </a:rPr>
              <a:t>dan</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antara</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client</a:t>
            </a:r>
            <a:r>
              <a:rPr lang="en-US" sz="2400" dirty="0">
                <a:solidFill>
                  <a:schemeClr val="tx1"/>
                </a:solidFill>
                <a:latin typeface="+mn-lt"/>
                <a:ea typeface="+mn-ea"/>
                <a:cs typeface="+mn-cs"/>
              </a:rPr>
              <a:t> </a:t>
            </a:r>
            <a:r>
              <a:rPr lang="en-US" sz="2400" dirty="0" err="1">
                <a:solidFill>
                  <a:schemeClr val="tx1"/>
                </a:solidFill>
                <a:latin typeface="+mn-lt"/>
                <a:ea typeface="+mn-ea"/>
                <a:cs typeface="+mn-cs"/>
              </a:rPr>
              <a:t>dengan</a:t>
            </a:r>
            <a:r>
              <a:rPr lang="en-US" sz="2400" dirty="0">
                <a:solidFill>
                  <a:schemeClr val="tx1"/>
                </a:solidFill>
                <a:latin typeface="+mn-lt"/>
                <a:ea typeface="+mn-ea"/>
                <a:cs typeface="+mn-cs"/>
              </a:rPr>
              <a:t> </a:t>
            </a:r>
            <a:r>
              <a:rPr lang="en-US" sz="2400" i="1" dirty="0">
                <a:solidFill>
                  <a:schemeClr val="tx1"/>
                </a:solidFill>
                <a:latin typeface="+mn-lt"/>
                <a:ea typeface="+mn-ea"/>
                <a:cs typeface="+mn-cs"/>
              </a:rPr>
              <a:t>server</a:t>
            </a:r>
            <a:endParaRPr lang="id-ID"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enu utama1"/>
          <p:cNvPicPr>
            <a:picLocks noChangeAspect="1" noChangeArrowheads="1"/>
          </p:cNvPicPr>
          <p:nvPr/>
        </p:nvPicPr>
        <p:blipFill>
          <a:blip r:embed="rId2" cstate="print"/>
          <a:srcRect/>
          <a:stretch>
            <a:fillRect/>
          </a:stretch>
        </p:blipFill>
        <p:spPr bwMode="auto">
          <a:xfrm>
            <a:off x="914400" y="1219200"/>
            <a:ext cx="7239000" cy="4800600"/>
          </a:xfrm>
          <a:prstGeom prst="rect">
            <a:avLst/>
          </a:prstGeom>
          <a:noFill/>
          <a:ln w="9525">
            <a:noFill/>
            <a:miter lim="800000"/>
            <a:headEnd/>
            <a:tailEnd/>
          </a:ln>
        </p:spPr>
      </p:pic>
      <p:sp>
        <p:nvSpPr>
          <p:cNvPr id="5123" name="Text Box 3"/>
          <p:cNvSpPr txBox="1">
            <a:spLocks noChangeArrowheads="1"/>
          </p:cNvSpPr>
          <p:nvPr/>
        </p:nvSpPr>
        <p:spPr bwMode="auto">
          <a:xfrm>
            <a:off x="2973388" y="533400"/>
            <a:ext cx="3198812" cy="457200"/>
          </a:xfrm>
          <a:prstGeom prst="rect">
            <a:avLst/>
          </a:prstGeom>
          <a:noFill/>
          <a:ln w="9525">
            <a:noFill/>
            <a:miter lim="800000"/>
            <a:headEnd/>
            <a:tailEnd/>
          </a:ln>
          <a:effectLst/>
        </p:spPr>
        <p:txBody>
          <a:bodyPr wrap="none">
            <a:spAutoFit/>
          </a:bodyPr>
          <a:lstStyle/>
          <a:p>
            <a:r>
              <a:rPr lang="en-US" b="1">
                <a:solidFill>
                  <a:srgbClr val="333399"/>
                </a:solidFill>
                <a:effectLst/>
                <a:latin typeface="Arial" charset="0"/>
              </a:rPr>
              <a:t>Menu Utama Katalog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5122"/>
                                        </p:tgtEl>
                                        <p:attrNameLst>
                                          <p:attrName>style.visibility</p:attrName>
                                        </p:attrNameLst>
                                      </p:cBhvr>
                                      <p:to>
                                        <p:strVal val="visible"/>
                                      </p:to>
                                    </p:set>
                                  </p:childTnLst>
                                </p:cTn>
                              </p:par>
                            </p:childTnLst>
                          </p:cTn>
                        </p:par>
                        <p:par>
                          <p:cTn id="7" fill="hold">
                            <p:stCondLst>
                              <p:cond delay="500"/>
                            </p:stCondLst>
                            <p:childTnLst>
                              <p:par>
                                <p:cTn id="8" presetID="12" presetClass="entr" presetSubtype="4" fill="hold" grpId="0" nodeType="after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slide(fromBottom)">
                                      <p:cBhvr>
                                        <p:cTn id="10"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2514600" y="533400"/>
            <a:ext cx="4094163" cy="457200"/>
          </a:xfrm>
          <a:prstGeom prst="rect">
            <a:avLst/>
          </a:prstGeom>
          <a:noFill/>
          <a:ln w="9525">
            <a:noFill/>
            <a:miter lim="800000"/>
            <a:headEnd/>
            <a:tailEnd/>
          </a:ln>
          <a:effectLst/>
        </p:spPr>
        <p:txBody>
          <a:bodyPr wrap="none">
            <a:spAutoFit/>
          </a:bodyPr>
          <a:lstStyle/>
          <a:p>
            <a:r>
              <a:rPr lang="en-US" b="1">
                <a:solidFill>
                  <a:srgbClr val="333399"/>
                </a:solidFill>
                <a:effectLst/>
                <a:latin typeface="Arial" charset="0"/>
              </a:rPr>
              <a:t>Menu Penelusuran Katalog</a:t>
            </a:r>
          </a:p>
        </p:txBody>
      </p:sp>
      <p:pic>
        <p:nvPicPr>
          <p:cNvPr id="6148" name="Picture 4" descr="menu penelusuran1"/>
          <p:cNvPicPr>
            <a:picLocks noChangeAspect="1" noChangeArrowheads="1"/>
          </p:cNvPicPr>
          <p:nvPr/>
        </p:nvPicPr>
        <p:blipFill>
          <a:blip r:embed="rId3" cstate="print"/>
          <a:srcRect/>
          <a:stretch>
            <a:fillRect/>
          </a:stretch>
        </p:blipFill>
        <p:spPr bwMode="auto">
          <a:xfrm>
            <a:off x="685800" y="1219200"/>
            <a:ext cx="7696200" cy="487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linds(horizontal)">
                                      <p:cBhvr>
                                        <p:cTn id="7" dur="500"/>
                                        <p:tgtEl>
                                          <p:spTgt spid="6148"/>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6147"/>
                                        </p:tgtEl>
                                        <p:attrNameLst>
                                          <p:attrName>style.visibility</p:attrName>
                                        </p:attrNameLst>
                                      </p:cBhvr>
                                      <p:to>
                                        <p:strVal val="visible"/>
                                      </p:to>
                                    </p:set>
                                    <p:anim calcmode="lin" valueType="num">
                                      <p:cBhvr additive="base">
                                        <p:cTn id="11" dur="500" fill="hold"/>
                                        <p:tgtEl>
                                          <p:spTgt spid="6147"/>
                                        </p:tgtEl>
                                        <p:attrNameLst>
                                          <p:attrName>ppt_x</p:attrName>
                                        </p:attrNameLst>
                                      </p:cBhvr>
                                      <p:tavLst>
                                        <p:tav tm="0">
                                          <p:val>
                                            <p:strVal val="#ppt_x"/>
                                          </p:val>
                                        </p:tav>
                                        <p:tav tm="100000">
                                          <p:val>
                                            <p:strVal val="#ppt_x"/>
                                          </p:val>
                                        </p:tav>
                                      </p:tavLst>
                                    </p:anim>
                                    <p:anim calcmode="lin" valueType="num">
                                      <p:cBhvr additive="base">
                                        <p:cTn id="12" dur="500" fill="hold"/>
                                        <p:tgtEl>
                                          <p:spTgt spid="614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descr="Wide upward diagonal"/>
          <p:cNvSpPr txBox="1">
            <a:spLocks noChangeArrowheads="1"/>
          </p:cNvSpPr>
          <p:nvPr/>
        </p:nvSpPr>
        <p:spPr bwMode="auto">
          <a:xfrm>
            <a:off x="1143000" y="290513"/>
            <a:ext cx="7162800" cy="641350"/>
          </a:xfrm>
          <a:prstGeom prst="rect">
            <a:avLst/>
          </a:prstGeom>
          <a:noFill/>
          <a:ln w="9525">
            <a:noFill/>
            <a:miter lim="800000"/>
            <a:headEnd/>
            <a:tailEnd/>
          </a:ln>
          <a:effectLst/>
        </p:spPr>
        <p:txBody>
          <a:bodyPr anchor="ctr">
            <a:spAutoFit/>
          </a:bodyPr>
          <a:lstStyle/>
          <a:p>
            <a:pPr>
              <a:spcBef>
                <a:spcPct val="50000"/>
              </a:spcBef>
            </a:pPr>
            <a:r>
              <a:rPr lang="en-US" sz="3600" b="1">
                <a:solidFill>
                  <a:srgbClr val="CC3300"/>
                </a:solidFill>
                <a:effectLst/>
                <a:latin typeface="Comic Sans MS" pitchFamily="66" charset="0"/>
              </a:rPr>
              <a:t>Menu Penelusuran Teks Bebas</a:t>
            </a:r>
            <a:endParaRPr lang="en-US" sz="3200">
              <a:effectLst/>
              <a:latin typeface="Comic Sans MS" pitchFamily="66" charset="0"/>
            </a:endParaRPr>
          </a:p>
        </p:txBody>
      </p:sp>
      <p:sp>
        <p:nvSpPr>
          <p:cNvPr id="68611" name="Text Box 3"/>
          <p:cNvSpPr txBox="1">
            <a:spLocks noChangeArrowheads="1"/>
          </p:cNvSpPr>
          <p:nvPr/>
        </p:nvSpPr>
        <p:spPr bwMode="auto">
          <a:xfrm>
            <a:off x="1143000" y="1295400"/>
            <a:ext cx="6858000" cy="4953000"/>
          </a:xfrm>
          <a:prstGeom prst="rect">
            <a:avLst/>
          </a:prstGeom>
          <a:solidFill>
            <a:srgbClr val="B2B2B2">
              <a:alpha val="50000"/>
            </a:srgbClr>
          </a:solidFill>
          <a:ln w="9525">
            <a:solidFill>
              <a:srgbClr val="000000"/>
            </a:solidFill>
            <a:miter lim="800000"/>
            <a:headEnd/>
            <a:tailEnd/>
          </a:ln>
        </p:spPr>
        <p:txBody>
          <a:bodyPr/>
          <a:lstStyle/>
          <a:p>
            <a:r>
              <a:rPr lang="en-GB" sz="3200" b="1">
                <a:solidFill>
                  <a:srgbClr val="A50021"/>
                </a:solidFill>
                <a:effectLst/>
              </a:rPr>
              <a:t>Ekspresi Penelusuran?</a:t>
            </a:r>
            <a:r>
              <a:rPr lang="en-GB">
                <a:effectLst/>
              </a:rPr>
              <a:t> </a:t>
            </a:r>
          </a:p>
          <a:p>
            <a:endParaRPr lang="en-GB" sz="1000">
              <a:effectLst/>
            </a:endParaRPr>
          </a:p>
          <a:p>
            <a:endParaRPr lang="en-GB" sz="1000">
              <a:effectLst/>
            </a:endParaRPr>
          </a:p>
          <a:p>
            <a:r>
              <a:rPr lang="en-GB" sz="3200" b="1">
                <a:effectLst/>
              </a:rPr>
              <a:t>Constitusional * Law</a:t>
            </a:r>
            <a:endParaRPr lang="en-GB" sz="1000">
              <a:effectLst/>
            </a:endParaRPr>
          </a:p>
          <a:p>
            <a:endParaRPr lang="en-GB" sz="10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100">
              <a:effectLst/>
            </a:endParaRPr>
          </a:p>
          <a:p>
            <a:endParaRPr lang="en-GB" sz="1200">
              <a:effectLst/>
            </a:endParaRPr>
          </a:p>
          <a:p>
            <a:endParaRPr lang="en-GB" sz="1200">
              <a:effectLst/>
            </a:endParaRPr>
          </a:p>
          <a:p>
            <a:endParaRPr lang="en-GB" sz="1200">
              <a:effectLst/>
            </a:endParaRPr>
          </a:p>
          <a:p>
            <a:endParaRPr lang="en-GB" sz="1200">
              <a:effectLst/>
            </a:endParaRPr>
          </a:p>
          <a:p>
            <a:endParaRPr lang="en-GB" sz="2000" b="1">
              <a:solidFill>
                <a:srgbClr val="A50021"/>
              </a:solidFill>
              <a:effectLst/>
            </a:endParaRPr>
          </a:p>
          <a:p>
            <a:endParaRPr lang="en-GB" sz="2000" b="1">
              <a:solidFill>
                <a:srgbClr val="A50021"/>
              </a:solidFill>
              <a:effectLst/>
            </a:endParaRPr>
          </a:p>
          <a:p>
            <a:r>
              <a:rPr lang="en-GB" sz="2000" b="1">
                <a:solidFill>
                  <a:srgbClr val="A50021"/>
                </a:solidFill>
                <a:effectLst/>
              </a:rPr>
              <a:t>EDIT: Replace</a:t>
            </a:r>
            <a:endParaRPr lang="en-US" sz="100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checkerboard(across)">
                                      <p:cBhvr>
                                        <p:cTn id="7" dur="500"/>
                                        <p:tgtEl>
                                          <p:spTgt spid="686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68611"/>
                                        </p:tgtEl>
                                        <p:attrNameLst>
                                          <p:attrName>style.visibility</p:attrName>
                                        </p:attrNameLst>
                                      </p:cBhvr>
                                      <p:to>
                                        <p:strVal val="visible"/>
                                      </p:to>
                                    </p:set>
                                    <p:animEffect transition="in" filter="box(out)">
                                      <p:cBhvr>
                                        <p:cTn id="11" dur="500"/>
                                        <p:tgtEl>
                                          <p:spTgt spid="68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P spid="68611"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362200" y="533400"/>
            <a:ext cx="4400550" cy="457200"/>
          </a:xfrm>
          <a:prstGeom prst="rect">
            <a:avLst/>
          </a:prstGeom>
          <a:noFill/>
          <a:ln w="9525">
            <a:noFill/>
            <a:miter lim="800000"/>
            <a:headEnd/>
            <a:tailEnd/>
          </a:ln>
          <a:effectLst/>
        </p:spPr>
        <p:txBody>
          <a:bodyPr wrap="none">
            <a:spAutoFit/>
          </a:bodyPr>
          <a:lstStyle/>
          <a:p>
            <a:r>
              <a:rPr lang="en-US" b="1">
                <a:solidFill>
                  <a:srgbClr val="333399"/>
                </a:solidFill>
                <a:effectLst/>
                <a:latin typeface="Arial" charset="0"/>
              </a:rPr>
              <a:t>Lembar Penelusuran Katalog</a:t>
            </a:r>
          </a:p>
        </p:txBody>
      </p:sp>
      <p:pic>
        <p:nvPicPr>
          <p:cNvPr id="7172" name="Picture 4" descr="lembar penelusuran"/>
          <p:cNvPicPr>
            <a:picLocks noChangeAspect="1" noChangeArrowheads="1"/>
          </p:cNvPicPr>
          <p:nvPr/>
        </p:nvPicPr>
        <p:blipFill>
          <a:blip r:embed="rId2" cstate="print"/>
          <a:srcRect/>
          <a:stretch>
            <a:fillRect/>
          </a:stretch>
        </p:blipFill>
        <p:spPr bwMode="auto">
          <a:xfrm>
            <a:off x="914400" y="1219200"/>
            <a:ext cx="7315200" cy="480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500" fill="hold"/>
                                        <p:tgtEl>
                                          <p:spTgt spid="7172"/>
                                        </p:tgtEl>
                                        <p:attrNameLst>
                                          <p:attrName>ppt_x</p:attrName>
                                        </p:attrNameLst>
                                      </p:cBhvr>
                                      <p:tavLst>
                                        <p:tav tm="0">
                                          <p:val>
                                            <p:strVal val="#ppt_x"/>
                                          </p:val>
                                        </p:tav>
                                        <p:tav tm="100000">
                                          <p:val>
                                            <p:strVal val="#ppt_x"/>
                                          </p:val>
                                        </p:tav>
                                      </p:tavLst>
                                    </p:anim>
                                    <p:anim calcmode="lin" valueType="num">
                                      <p:cBhvr>
                                        <p:cTn id="8" dur="500" fill="hold"/>
                                        <p:tgtEl>
                                          <p:spTgt spid="7172"/>
                                        </p:tgtEl>
                                        <p:attrNameLst>
                                          <p:attrName>ppt_y</p:attrName>
                                        </p:attrNameLst>
                                      </p:cBhvr>
                                      <p:tavLst>
                                        <p:tav tm="0">
                                          <p:val>
                                            <p:strVal val="#ppt_y+#ppt_h/2"/>
                                          </p:val>
                                        </p:tav>
                                        <p:tav tm="100000">
                                          <p:val>
                                            <p:strVal val="#ppt_y"/>
                                          </p:val>
                                        </p:tav>
                                      </p:tavLst>
                                    </p:anim>
                                    <p:anim calcmode="lin" valueType="num">
                                      <p:cBhvr>
                                        <p:cTn id="9" dur="500" fill="hold"/>
                                        <p:tgtEl>
                                          <p:spTgt spid="7172"/>
                                        </p:tgtEl>
                                        <p:attrNameLst>
                                          <p:attrName>ppt_w</p:attrName>
                                        </p:attrNameLst>
                                      </p:cBhvr>
                                      <p:tavLst>
                                        <p:tav tm="0">
                                          <p:val>
                                            <p:strVal val="#ppt_w"/>
                                          </p:val>
                                        </p:tav>
                                        <p:tav tm="100000">
                                          <p:val>
                                            <p:strVal val="#ppt_w"/>
                                          </p:val>
                                        </p:tav>
                                      </p:tavLst>
                                    </p:anim>
                                    <p:anim calcmode="lin" valueType="num">
                                      <p:cBhvr>
                                        <p:cTn id="10" dur="500" fill="hold"/>
                                        <p:tgtEl>
                                          <p:spTgt spid="7172"/>
                                        </p:tgtEl>
                                        <p:attrNameLst>
                                          <p:attrName>ppt_h</p:attrName>
                                        </p:attrNameLst>
                                      </p:cBhvr>
                                      <p:tavLst>
                                        <p:tav tm="0">
                                          <p:val>
                                            <p:fltVal val="0"/>
                                          </p:val>
                                        </p:tav>
                                        <p:tav tm="100000">
                                          <p:val>
                                            <p:strVal val="#ppt_h"/>
                                          </p:val>
                                        </p:tav>
                                      </p:tavLst>
                                    </p:anim>
                                  </p:childTnLst>
                                </p:cTn>
                              </p:par>
                            </p:childTnLst>
                          </p:cTn>
                        </p:par>
                        <p:par>
                          <p:cTn id="11" fill="hold">
                            <p:stCondLst>
                              <p:cond delay="500"/>
                            </p:stCondLst>
                            <p:childTnLst>
                              <p:par>
                                <p:cTn id="12" presetID="2" presetClass="entr" presetSubtype="1" fill="hold" grpId="0" nodeType="afterEffect">
                                  <p:stCondLst>
                                    <p:cond delay="0"/>
                                  </p:stCondLst>
                                  <p:childTnLst>
                                    <p:set>
                                      <p:cBhvr>
                                        <p:cTn id="13" dur="1" fill="hold">
                                          <p:stCondLst>
                                            <p:cond delay="0"/>
                                          </p:stCondLst>
                                        </p:cTn>
                                        <p:tgtEl>
                                          <p:spTgt spid="7170"/>
                                        </p:tgtEl>
                                        <p:attrNameLst>
                                          <p:attrName>style.visibility</p:attrName>
                                        </p:attrNameLst>
                                      </p:cBhvr>
                                      <p:to>
                                        <p:strVal val="visible"/>
                                      </p:to>
                                    </p:set>
                                    <p:anim calcmode="lin" valueType="num">
                                      <p:cBhvr additive="base">
                                        <p:cTn id="14" dur="500" fill="hold"/>
                                        <p:tgtEl>
                                          <p:spTgt spid="7170"/>
                                        </p:tgtEl>
                                        <p:attrNameLst>
                                          <p:attrName>ppt_x</p:attrName>
                                        </p:attrNameLst>
                                      </p:cBhvr>
                                      <p:tavLst>
                                        <p:tav tm="0">
                                          <p:val>
                                            <p:strVal val="#ppt_x"/>
                                          </p:val>
                                        </p:tav>
                                        <p:tav tm="100000">
                                          <p:val>
                                            <p:strVal val="#ppt_x"/>
                                          </p:val>
                                        </p:tav>
                                      </p:tavLst>
                                    </p:anim>
                                    <p:anim calcmode="lin" valueType="num">
                                      <p:cBhvr additive="base">
                                        <p:cTn id="15" dur="500" fill="hold"/>
                                        <p:tgtEl>
                                          <p:spTgt spid="717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408238" y="533400"/>
            <a:ext cx="4297362" cy="457200"/>
          </a:xfrm>
          <a:prstGeom prst="rect">
            <a:avLst/>
          </a:prstGeom>
          <a:noFill/>
          <a:ln w="9525">
            <a:noFill/>
            <a:miter lim="800000"/>
            <a:headEnd/>
            <a:tailEnd/>
          </a:ln>
          <a:effectLst/>
        </p:spPr>
        <p:txBody>
          <a:bodyPr wrap="none">
            <a:spAutoFit/>
          </a:bodyPr>
          <a:lstStyle/>
          <a:p>
            <a:r>
              <a:rPr lang="en-US" b="1">
                <a:solidFill>
                  <a:srgbClr val="333399"/>
                </a:solidFill>
                <a:effectLst/>
                <a:latin typeface="Arial" charset="0"/>
              </a:rPr>
              <a:t>Tampilan Cantuman Katalog</a:t>
            </a:r>
          </a:p>
        </p:txBody>
      </p:sp>
      <p:pic>
        <p:nvPicPr>
          <p:cNvPr id="8196" name="Picture 4" descr="display1"/>
          <p:cNvPicPr>
            <a:picLocks noChangeAspect="1" noChangeArrowheads="1"/>
          </p:cNvPicPr>
          <p:nvPr/>
        </p:nvPicPr>
        <p:blipFill>
          <a:blip r:embed="rId3" cstate="print"/>
          <a:srcRect/>
          <a:stretch>
            <a:fillRect/>
          </a:stretch>
        </p:blipFill>
        <p:spPr bwMode="auto">
          <a:xfrm>
            <a:off x="990600" y="1295400"/>
            <a:ext cx="7239000" cy="4724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strips(downLeft)">
                                      <p:cBhvr>
                                        <p:cTn id="7" dur="500"/>
                                        <p:tgtEl>
                                          <p:spTgt spid="819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194"/>
                                        </p:tgtEl>
                                        <p:attrNameLst>
                                          <p:attrName>style.visibility</p:attrName>
                                        </p:attrNameLst>
                                      </p:cBhvr>
                                      <p:to>
                                        <p:strVal val="visible"/>
                                      </p:to>
                                    </p:set>
                                    <p:anim calcmode="lin" valueType="num">
                                      <p:cBhvr additive="base">
                                        <p:cTn id="11" dur="500" fill="hold"/>
                                        <p:tgtEl>
                                          <p:spTgt spid="8194"/>
                                        </p:tgtEl>
                                        <p:attrNameLst>
                                          <p:attrName>ppt_x</p:attrName>
                                        </p:attrNameLst>
                                      </p:cBhvr>
                                      <p:tavLst>
                                        <p:tav tm="0">
                                          <p:val>
                                            <p:strVal val="0-#ppt_w/2"/>
                                          </p:val>
                                        </p:tav>
                                        <p:tav tm="100000">
                                          <p:val>
                                            <p:strVal val="#ppt_x"/>
                                          </p:val>
                                        </p:tav>
                                      </p:tavLst>
                                    </p:anim>
                                    <p:anim calcmode="lin" valueType="num">
                                      <p:cBhvr additive="base">
                                        <p:cTn id="12"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895600" y="457200"/>
            <a:ext cx="3367088" cy="457200"/>
          </a:xfrm>
          <a:prstGeom prst="rect">
            <a:avLst/>
          </a:prstGeom>
          <a:noFill/>
          <a:ln w="9525">
            <a:noFill/>
            <a:miter lim="800000"/>
            <a:headEnd/>
            <a:tailEnd/>
          </a:ln>
          <a:effectLst/>
        </p:spPr>
        <p:txBody>
          <a:bodyPr wrap="none">
            <a:spAutoFit/>
          </a:bodyPr>
          <a:lstStyle/>
          <a:p>
            <a:r>
              <a:rPr lang="en-US" b="1">
                <a:solidFill>
                  <a:srgbClr val="333399"/>
                </a:solidFill>
                <a:effectLst/>
                <a:latin typeface="Arial" charset="0"/>
              </a:rPr>
              <a:t>Kamus Istilah Katalog</a:t>
            </a:r>
          </a:p>
        </p:txBody>
      </p:sp>
      <p:pic>
        <p:nvPicPr>
          <p:cNvPr id="10244" name="Picture 4" descr="kamus istilah"/>
          <p:cNvPicPr>
            <a:picLocks noChangeAspect="1" noChangeArrowheads="1"/>
          </p:cNvPicPr>
          <p:nvPr/>
        </p:nvPicPr>
        <p:blipFill>
          <a:blip r:embed="rId3" cstate="print"/>
          <a:srcRect/>
          <a:stretch>
            <a:fillRect/>
          </a:stretch>
        </p:blipFill>
        <p:spPr bwMode="auto">
          <a:xfrm>
            <a:off x="914400" y="1143000"/>
            <a:ext cx="7315200" cy="495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strips(upRight)">
                                      <p:cBhvr>
                                        <p:cTn id="7" dur="500"/>
                                        <p:tgtEl>
                                          <p:spTgt spid="1024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242"/>
                                        </p:tgtEl>
                                        <p:attrNameLst>
                                          <p:attrName>style.visibility</p:attrName>
                                        </p:attrNameLst>
                                      </p:cBhvr>
                                      <p:to>
                                        <p:strVal val="visible"/>
                                      </p:to>
                                    </p:set>
                                    <p:anim calcmode="lin" valueType="num">
                                      <p:cBhvr additive="base">
                                        <p:cTn id="11" dur="500" fill="hold"/>
                                        <p:tgtEl>
                                          <p:spTgt spid="10242"/>
                                        </p:tgtEl>
                                        <p:attrNameLst>
                                          <p:attrName>ppt_x</p:attrName>
                                        </p:attrNameLst>
                                      </p:cBhvr>
                                      <p:tavLst>
                                        <p:tav tm="0">
                                          <p:val>
                                            <p:strVal val="0-#ppt_w/2"/>
                                          </p:val>
                                        </p:tav>
                                        <p:tav tm="100000">
                                          <p:val>
                                            <p:strVal val="#ppt_x"/>
                                          </p:val>
                                        </p:tav>
                                      </p:tavLst>
                                    </p:anim>
                                    <p:anim calcmode="lin" valueType="num">
                                      <p:cBhvr additive="base">
                                        <p:cTn id="12"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p:cNvPicPr>
            <a:picLocks noChangeAspect="1" noChangeArrowheads="1"/>
          </p:cNvPicPr>
          <p:nvPr/>
        </p:nvPicPr>
        <p:blipFill>
          <a:blip r:embed="rId2" cstate="print"/>
          <a:srcRect/>
          <a:stretch>
            <a:fillRect/>
          </a:stretch>
        </p:blipFill>
        <p:spPr bwMode="auto">
          <a:xfrm>
            <a:off x="0" y="-76200"/>
            <a:ext cx="9144000" cy="693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752600" y="304800"/>
            <a:ext cx="6553200" cy="641350"/>
          </a:xfrm>
          <a:prstGeom prst="rect">
            <a:avLst/>
          </a:prstGeom>
          <a:noFill/>
          <a:ln w="9525">
            <a:noFill/>
            <a:miter lim="800000"/>
            <a:headEnd/>
            <a:tailEnd/>
          </a:ln>
          <a:effectLst/>
        </p:spPr>
        <p:txBody>
          <a:bodyPr>
            <a:spAutoFit/>
          </a:bodyPr>
          <a:lstStyle/>
          <a:p>
            <a:r>
              <a:rPr lang="en-GB" sz="3600" b="1" dirty="0" err="1">
                <a:effectLst/>
              </a:rPr>
              <a:t>Apakah</a:t>
            </a:r>
            <a:r>
              <a:rPr lang="en-GB" sz="3600" b="1" dirty="0">
                <a:effectLst/>
              </a:rPr>
              <a:t> </a:t>
            </a:r>
            <a:r>
              <a:rPr lang="en-GB" sz="3600" b="1" dirty="0" err="1">
                <a:effectLst/>
              </a:rPr>
              <a:t>Katalog</a:t>
            </a:r>
            <a:r>
              <a:rPr lang="en-GB" sz="3600" b="1" dirty="0">
                <a:effectLst/>
              </a:rPr>
              <a:t> </a:t>
            </a:r>
            <a:r>
              <a:rPr lang="en-GB" sz="3600" b="1" dirty="0" err="1">
                <a:effectLst/>
              </a:rPr>
              <a:t>Perpustakaan</a:t>
            </a:r>
            <a:r>
              <a:rPr lang="en-GB" sz="3600" dirty="0">
                <a:effectLst>
                  <a:outerShdw blurRad="38100" dist="38100" dir="2700000" algn="tl">
                    <a:srgbClr val="FFFFFF"/>
                  </a:outerShdw>
                </a:effectLst>
              </a:rPr>
              <a:t> </a:t>
            </a:r>
            <a:endParaRPr lang="en-US" sz="3600" dirty="0">
              <a:effectLst>
                <a:outerShdw blurRad="38100" dist="38100" dir="2700000" algn="tl">
                  <a:srgbClr val="FFFFFF"/>
                </a:outerShdw>
              </a:effectLst>
            </a:endParaRPr>
          </a:p>
        </p:txBody>
      </p:sp>
      <p:sp>
        <p:nvSpPr>
          <p:cNvPr id="57347" name="Text Box 3"/>
          <p:cNvSpPr txBox="1">
            <a:spLocks noChangeArrowheads="1"/>
          </p:cNvSpPr>
          <p:nvPr/>
        </p:nvSpPr>
        <p:spPr bwMode="auto">
          <a:xfrm>
            <a:off x="381000" y="914400"/>
            <a:ext cx="8610600" cy="2400657"/>
          </a:xfrm>
          <a:prstGeom prst="rect">
            <a:avLst/>
          </a:prstGeom>
          <a:noFill/>
          <a:ln w="9525">
            <a:noFill/>
            <a:miter lim="800000"/>
            <a:headEnd/>
            <a:tailEnd/>
          </a:ln>
          <a:effectLst/>
        </p:spPr>
        <p:txBody>
          <a:bodyPr wrap="square">
            <a:spAutoFit/>
          </a:bodyPr>
          <a:lstStyle/>
          <a:p>
            <a:r>
              <a:rPr lang="en-GB" sz="2600" b="1" dirty="0" err="1">
                <a:effectLst/>
              </a:rPr>
              <a:t>Katalog</a:t>
            </a:r>
            <a:r>
              <a:rPr lang="en-GB" sz="2600" b="1" dirty="0">
                <a:effectLst/>
              </a:rPr>
              <a:t> </a:t>
            </a:r>
            <a:r>
              <a:rPr lang="en-GB" sz="2600" b="1" dirty="0" err="1">
                <a:effectLst/>
              </a:rPr>
              <a:t>perpustakaan</a:t>
            </a:r>
            <a:r>
              <a:rPr lang="en-GB" sz="2600" b="1" dirty="0">
                <a:effectLst/>
              </a:rPr>
              <a:t> </a:t>
            </a:r>
            <a:r>
              <a:rPr lang="en-GB" sz="2600" b="1" dirty="0" err="1">
                <a:effectLst/>
              </a:rPr>
              <a:t>adalah</a:t>
            </a:r>
            <a:r>
              <a:rPr lang="en-GB" sz="2600" b="1" dirty="0">
                <a:effectLst/>
              </a:rPr>
              <a:t> </a:t>
            </a:r>
            <a:r>
              <a:rPr lang="en-GB" sz="2600" b="1" dirty="0" err="1">
                <a:effectLst/>
              </a:rPr>
              <a:t>daftar</a:t>
            </a:r>
            <a:r>
              <a:rPr lang="en-GB" sz="2600" b="1" dirty="0">
                <a:effectLst/>
              </a:rPr>
              <a:t> </a:t>
            </a:r>
            <a:r>
              <a:rPr lang="en-GB" sz="2600" b="1" dirty="0" err="1">
                <a:effectLst/>
              </a:rPr>
              <a:t>koleksi</a:t>
            </a:r>
            <a:r>
              <a:rPr lang="en-GB" sz="2600" b="1" dirty="0">
                <a:effectLst/>
              </a:rPr>
              <a:t> yang </a:t>
            </a:r>
            <a:r>
              <a:rPr lang="en-GB" sz="2600" b="1" dirty="0" err="1">
                <a:effectLst/>
              </a:rPr>
              <a:t>dimiliki</a:t>
            </a:r>
            <a:r>
              <a:rPr lang="en-GB" sz="2600" b="1" dirty="0">
                <a:effectLst/>
              </a:rPr>
              <a:t> </a:t>
            </a:r>
            <a:r>
              <a:rPr lang="en-GB" sz="2600" b="1" dirty="0" err="1">
                <a:effectLst/>
              </a:rPr>
              <a:t>oleh</a:t>
            </a:r>
            <a:r>
              <a:rPr lang="en-GB" sz="2600" b="1" dirty="0">
                <a:effectLst/>
              </a:rPr>
              <a:t> </a:t>
            </a:r>
            <a:r>
              <a:rPr lang="en-GB" sz="2600" b="1" dirty="0" err="1">
                <a:effectLst/>
              </a:rPr>
              <a:t>suatu</a:t>
            </a:r>
            <a:r>
              <a:rPr lang="en-GB" sz="2600" b="1" dirty="0">
                <a:effectLst/>
              </a:rPr>
              <a:t> </a:t>
            </a:r>
            <a:r>
              <a:rPr lang="en-GB" sz="2600" b="1" dirty="0" err="1">
                <a:effectLst/>
              </a:rPr>
              <a:t>perpustakaan</a:t>
            </a:r>
            <a:r>
              <a:rPr lang="en-GB" sz="2600" b="1" dirty="0">
                <a:effectLst/>
              </a:rPr>
              <a:t> </a:t>
            </a:r>
            <a:r>
              <a:rPr lang="en-GB" sz="2600" b="1" dirty="0" err="1">
                <a:effectLst/>
              </a:rPr>
              <a:t>tertentu</a:t>
            </a:r>
            <a:r>
              <a:rPr lang="en-GB" sz="2600" b="1" dirty="0">
                <a:effectLst/>
              </a:rPr>
              <a:t> yang </a:t>
            </a:r>
            <a:r>
              <a:rPr lang="en-GB" sz="2600" b="1" dirty="0" err="1">
                <a:effectLst/>
              </a:rPr>
              <a:t>disusun</a:t>
            </a:r>
            <a:r>
              <a:rPr lang="en-GB" sz="2600" b="1" dirty="0">
                <a:effectLst/>
              </a:rPr>
              <a:t> </a:t>
            </a:r>
            <a:r>
              <a:rPr lang="en-GB" sz="2600" b="1" dirty="0" err="1">
                <a:effectLst/>
              </a:rPr>
              <a:t>secara</a:t>
            </a:r>
            <a:r>
              <a:rPr lang="en-GB" sz="2600" b="1" dirty="0">
                <a:effectLst/>
              </a:rPr>
              <a:t> </a:t>
            </a:r>
            <a:r>
              <a:rPr lang="en-GB" sz="2600" b="1" dirty="0" err="1">
                <a:effectLst/>
              </a:rPr>
              <a:t>sistematis</a:t>
            </a:r>
            <a:r>
              <a:rPr lang="en-US" sz="2600" b="1" dirty="0">
                <a:effectLst>
                  <a:outerShdw blurRad="38100" dist="38100" dir="2700000" algn="tl">
                    <a:srgbClr val="FFFFFF"/>
                  </a:outerShdw>
                </a:effectLst>
              </a:rPr>
              <a:t> </a:t>
            </a:r>
            <a:r>
              <a:rPr lang="id-ID" sz="2600" b="1" dirty="0" smtClean="0">
                <a:effectLst>
                  <a:outerShdw blurRad="38100" dist="38100" dir="2700000" algn="tl">
                    <a:srgbClr val="FFFFFF"/>
                  </a:outerShdw>
                </a:effectLst>
              </a:rPr>
              <a:t>.</a:t>
            </a:r>
          </a:p>
          <a:p>
            <a:endParaRPr lang="id-ID" b="1" dirty="0" smtClean="0">
              <a:effectLst>
                <a:outerShdw blurRad="38100" dist="38100" dir="2700000" algn="tl">
                  <a:srgbClr val="FFFFFF"/>
                </a:outerShdw>
              </a:effectLst>
            </a:endParaRPr>
          </a:p>
          <a:p>
            <a:r>
              <a:rPr lang="en-US" b="1" dirty="0" smtClean="0">
                <a:solidFill>
                  <a:srgbClr val="800080"/>
                </a:solidFill>
                <a:effectLst/>
                <a:sym typeface="Wingdings" pitchFamily="2" charset="2"/>
              </a:rPr>
              <a:t> </a:t>
            </a:r>
            <a:endParaRPr lang="en-US" b="1" dirty="0">
              <a:solidFill>
                <a:srgbClr val="800080"/>
              </a:solidFill>
              <a:effectLst/>
              <a:sym typeface="Wingdings" pitchFamily="2" charset="2"/>
            </a:endParaRPr>
          </a:p>
          <a:p>
            <a:pPr marL="457200" indent="-457200"/>
            <a:endParaRPr lang="en-GB" b="1" dirty="0">
              <a:effectLst/>
              <a:sym typeface="Wingdings" pitchFamily="2" charset="2"/>
            </a:endParaRPr>
          </a:p>
        </p:txBody>
      </p:sp>
      <p:sp>
        <p:nvSpPr>
          <p:cNvPr id="6" name="Rectangle 5"/>
          <p:cNvSpPr/>
          <p:nvPr/>
        </p:nvSpPr>
        <p:spPr>
          <a:xfrm>
            <a:off x="381000" y="2209800"/>
            <a:ext cx="8458200" cy="4493538"/>
          </a:xfrm>
          <a:prstGeom prst="rect">
            <a:avLst/>
          </a:prstGeom>
        </p:spPr>
        <p:txBody>
          <a:bodyPr wrap="square">
            <a:spAutoFit/>
          </a:bodyPr>
          <a:lstStyle/>
          <a:p>
            <a:r>
              <a:rPr lang="en-US" sz="2600" dirty="0"/>
              <a:t>Gates (1989, 62) </a:t>
            </a:r>
            <a:r>
              <a:rPr lang="en-US" sz="2600" dirty="0" err="1"/>
              <a:t>menyatakan</a:t>
            </a:r>
            <a:r>
              <a:rPr lang="en-US" sz="2600" dirty="0"/>
              <a:t> </a:t>
            </a:r>
            <a:r>
              <a:rPr lang="en-US" sz="2600" dirty="0" err="1"/>
              <a:t>bahwa</a:t>
            </a:r>
            <a:r>
              <a:rPr lang="en-US" sz="2600" dirty="0"/>
              <a:t>, </a:t>
            </a:r>
            <a:r>
              <a:rPr lang="en-US" sz="2600" dirty="0" err="1"/>
              <a:t>katalog</a:t>
            </a:r>
            <a:r>
              <a:rPr lang="en-US" sz="2600" dirty="0"/>
              <a:t> </a:t>
            </a:r>
            <a:r>
              <a:rPr lang="en-US" sz="2600" dirty="0" err="1"/>
              <a:t>perpustakaan</a:t>
            </a:r>
            <a:r>
              <a:rPr lang="en-US" sz="2600" dirty="0"/>
              <a:t> </a:t>
            </a:r>
            <a:r>
              <a:rPr lang="en-US" sz="2600" dirty="0" err="1"/>
              <a:t>adalah</a:t>
            </a:r>
            <a:r>
              <a:rPr lang="en-US" sz="2600" dirty="0"/>
              <a:t> </a:t>
            </a:r>
            <a:r>
              <a:rPr lang="en-US" sz="2600" dirty="0" err="1"/>
              <a:t>suatu</a:t>
            </a:r>
            <a:r>
              <a:rPr lang="en-US" sz="2600" dirty="0"/>
              <a:t> </a:t>
            </a:r>
            <a:r>
              <a:rPr lang="en-US" sz="2600" dirty="0" err="1"/>
              <a:t>daftar</a:t>
            </a:r>
            <a:r>
              <a:rPr lang="en-US" sz="2600" dirty="0"/>
              <a:t> yang </a:t>
            </a:r>
            <a:r>
              <a:rPr lang="en-US" sz="2600" dirty="0" err="1"/>
              <a:t>sistematis</a:t>
            </a:r>
            <a:r>
              <a:rPr lang="en-US" sz="2600" dirty="0"/>
              <a:t> </a:t>
            </a:r>
            <a:r>
              <a:rPr lang="en-US" sz="2600" dirty="0" err="1"/>
              <a:t>dari</a:t>
            </a:r>
            <a:r>
              <a:rPr lang="en-US" sz="2600" dirty="0"/>
              <a:t> </a:t>
            </a:r>
            <a:r>
              <a:rPr lang="en-US" sz="2600" dirty="0" err="1"/>
              <a:t>buku</a:t>
            </a:r>
            <a:r>
              <a:rPr lang="en-US" sz="2600" dirty="0"/>
              <a:t> </a:t>
            </a:r>
            <a:r>
              <a:rPr lang="en-US" sz="2600" dirty="0" err="1"/>
              <a:t>dan</a:t>
            </a:r>
            <a:r>
              <a:rPr lang="en-US" sz="2600" dirty="0"/>
              <a:t> </a:t>
            </a:r>
            <a:r>
              <a:rPr lang="en-US" sz="2600" dirty="0" err="1"/>
              <a:t>bahan-bahan</a:t>
            </a:r>
            <a:r>
              <a:rPr lang="en-US" sz="2600" dirty="0"/>
              <a:t> lain </a:t>
            </a:r>
            <a:r>
              <a:rPr lang="en-US" sz="2600" dirty="0" err="1"/>
              <a:t>dalam</a:t>
            </a:r>
            <a:r>
              <a:rPr lang="en-US" sz="2600" dirty="0"/>
              <a:t> </a:t>
            </a:r>
            <a:r>
              <a:rPr lang="en-US" sz="2600" dirty="0" err="1"/>
              <a:t>suatu</a:t>
            </a:r>
            <a:r>
              <a:rPr lang="en-US" sz="2600" dirty="0"/>
              <a:t> </a:t>
            </a:r>
            <a:r>
              <a:rPr lang="en-US" sz="2600" dirty="0" err="1"/>
              <a:t>perpustakaan</a:t>
            </a:r>
            <a:r>
              <a:rPr lang="en-US" sz="2600" dirty="0"/>
              <a:t>, </a:t>
            </a:r>
            <a:r>
              <a:rPr lang="en-US" sz="2600" dirty="0" err="1"/>
              <a:t>dengan</a:t>
            </a:r>
            <a:r>
              <a:rPr lang="en-US" sz="2600" dirty="0"/>
              <a:t> </a:t>
            </a:r>
            <a:r>
              <a:rPr lang="en-US" sz="2600" dirty="0" err="1"/>
              <a:t>informasi</a:t>
            </a:r>
            <a:r>
              <a:rPr lang="en-US" sz="2600" dirty="0"/>
              <a:t> </a:t>
            </a:r>
            <a:r>
              <a:rPr lang="en-US" sz="2600" dirty="0" err="1"/>
              <a:t>deskriptif</a:t>
            </a:r>
            <a:r>
              <a:rPr lang="en-US" sz="2600" dirty="0"/>
              <a:t> </a:t>
            </a:r>
            <a:r>
              <a:rPr lang="en-US" sz="2600" dirty="0" err="1"/>
              <a:t>mengenai</a:t>
            </a:r>
            <a:r>
              <a:rPr lang="en-US" sz="2600" dirty="0"/>
              <a:t> </a:t>
            </a:r>
            <a:r>
              <a:rPr lang="en-US" sz="2600" dirty="0" err="1"/>
              <a:t>pengarang</a:t>
            </a:r>
            <a:r>
              <a:rPr lang="en-US" sz="2600" dirty="0"/>
              <a:t>, </a:t>
            </a:r>
            <a:r>
              <a:rPr lang="en-US" sz="2600" dirty="0" err="1"/>
              <a:t>judul</a:t>
            </a:r>
            <a:r>
              <a:rPr lang="en-US" sz="2600" dirty="0"/>
              <a:t>, </a:t>
            </a:r>
            <a:r>
              <a:rPr lang="en-US" sz="2600" dirty="0" err="1"/>
              <a:t>penerbit</a:t>
            </a:r>
            <a:r>
              <a:rPr lang="en-US" sz="2600" dirty="0"/>
              <a:t>, </a:t>
            </a:r>
            <a:r>
              <a:rPr lang="en-US" sz="2600" dirty="0" err="1"/>
              <a:t>tahun</a:t>
            </a:r>
            <a:r>
              <a:rPr lang="en-US" sz="2600" dirty="0"/>
              <a:t> </a:t>
            </a:r>
            <a:r>
              <a:rPr lang="en-US" sz="2600" dirty="0" err="1"/>
              <a:t>terbit</a:t>
            </a:r>
            <a:r>
              <a:rPr lang="en-US" sz="2600" dirty="0"/>
              <a:t>, </a:t>
            </a:r>
            <a:r>
              <a:rPr lang="en-US" sz="2600" dirty="0" err="1"/>
              <a:t>bentuk</a:t>
            </a:r>
            <a:r>
              <a:rPr lang="en-US" sz="2600" dirty="0"/>
              <a:t> </a:t>
            </a:r>
            <a:r>
              <a:rPr lang="en-US" sz="2600" dirty="0" err="1"/>
              <a:t>fisik</a:t>
            </a:r>
            <a:r>
              <a:rPr lang="en-US" sz="2600" dirty="0"/>
              <a:t>, </a:t>
            </a:r>
            <a:r>
              <a:rPr lang="en-US" sz="2600" dirty="0" err="1"/>
              <a:t>subjek</a:t>
            </a:r>
            <a:r>
              <a:rPr lang="en-US" sz="2600" dirty="0"/>
              <a:t>, </a:t>
            </a:r>
            <a:r>
              <a:rPr lang="en-US" sz="2600" dirty="0" err="1"/>
              <a:t>ciri</a:t>
            </a:r>
            <a:r>
              <a:rPr lang="en-US" sz="2600" dirty="0"/>
              <a:t> </a:t>
            </a:r>
            <a:r>
              <a:rPr lang="en-US" sz="2600" dirty="0" err="1"/>
              <a:t>khas</a:t>
            </a:r>
            <a:r>
              <a:rPr lang="en-US" sz="2600" dirty="0"/>
              <a:t> </a:t>
            </a:r>
            <a:r>
              <a:rPr lang="en-US" sz="2600" dirty="0" err="1"/>
              <a:t>bahan</a:t>
            </a:r>
            <a:r>
              <a:rPr lang="en-US" sz="2600" dirty="0"/>
              <a:t> </a:t>
            </a:r>
            <a:r>
              <a:rPr lang="en-US" sz="2600" dirty="0" err="1"/>
              <a:t>dan</a:t>
            </a:r>
            <a:r>
              <a:rPr lang="en-US" sz="2600" dirty="0"/>
              <a:t> </a:t>
            </a:r>
            <a:r>
              <a:rPr lang="en-US" sz="2600" dirty="0" err="1"/>
              <a:t>tempatnya</a:t>
            </a:r>
            <a:r>
              <a:rPr lang="en-US" sz="2600" dirty="0"/>
              <a:t>. </a:t>
            </a:r>
            <a:endParaRPr lang="id-ID" sz="2600" dirty="0" smtClean="0"/>
          </a:p>
          <a:p>
            <a:r>
              <a:rPr lang="en-US" sz="2600" dirty="0" err="1" smtClean="0"/>
              <a:t>Pendapat</a:t>
            </a:r>
            <a:r>
              <a:rPr lang="en-US" sz="2600" dirty="0" smtClean="0"/>
              <a:t> </a:t>
            </a:r>
            <a:r>
              <a:rPr lang="en-US" sz="2600" dirty="0" err="1"/>
              <a:t>ini</a:t>
            </a:r>
            <a:r>
              <a:rPr lang="en-US" sz="2600" dirty="0"/>
              <a:t> </a:t>
            </a:r>
            <a:r>
              <a:rPr lang="en-US" sz="2600" dirty="0" err="1"/>
              <a:t>menjelaskan</a:t>
            </a:r>
            <a:r>
              <a:rPr lang="en-US" sz="2600" dirty="0"/>
              <a:t> </a:t>
            </a:r>
            <a:r>
              <a:rPr lang="en-US" sz="2600" dirty="0" err="1"/>
              <a:t>apa</a:t>
            </a:r>
            <a:r>
              <a:rPr lang="en-US" sz="2600" dirty="0"/>
              <a:t> yang </a:t>
            </a:r>
            <a:r>
              <a:rPr lang="en-US" sz="2600" dirty="0" err="1"/>
              <a:t>menjadi</a:t>
            </a:r>
            <a:r>
              <a:rPr lang="en-US" sz="2600" dirty="0"/>
              <a:t> </a:t>
            </a:r>
            <a:r>
              <a:rPr lang="en-US" sz="2600" dirty="0" err="1"/>
              <a:t>entri</a:t>
            </a:r>
            <a:r>
              <a:rPr lang="en-US" sz="2600" dirty="0"/>
              <a:t> </a:t>
            </a:r>
            <a:r>
              <a:rPr lang="en-US" sz="2600" dirty="0" err="1"/>
              <a:t>dari</a:t>
            </a:r>
            <a:r>
              <a:rPr lang="en-US" sz="2600" dirty="0"/>
              <a:t> </a:t>
            </a:r>
            <a:r>
              <a:rPr lang="en-US" sz="2600" dirty="0" err="1"/>
              <a:t>suatu</a:t>
            </a:r>
            <a:r>
              <a:rPr lang="en-US" sz="2600" dirty="0"/>
              <a:t> </a:t>
            </a:r>
            <a:r>
              <a:rPr lang="en-US" sz="2600" dirty="0" err="1"/>
              <a:t>katalog</a:t>
            </a:r>
            <a:r>
              <a:rPr lang="en-US" sz="2600" dirty="0"/>
              <a:t>. </a:t>
            </a:r>
            <a:r>
              <a:rPr lang="en-US" sz="2600" dirty="0" err="1"/>
              <a:t>Katalog</a:t>
            </a:r>
            <a:r>
              <a:rPr lang="en-US" sz="2600" dirty="0"/>
              <a:t> </a:t>
            </a:r>
            <a:r>
              <a:rPr lang="en-US" sz="2600" dirty="0" err="1"/>
              <a:t>memuat</a:t>
            </a:r>
            <a:r>
              <a:rPr lang="en-US" sz="2600" dirty="0"/>
              <a:t> </a:t>
            </a:r>
            <a:r>
              <a:rPr lang="en-US" sz="2600" dirty="0" err="1"/>
              <a:t>informasi</a:t>
            </a:r>
            <a:r>
              <a:rPr lang="en-US" sz="2600" dirty="0"/>
              <a:t> </a:t>
            </a:r>
            <a:r>
              <a:rPr lang="en-US" sz="2600" dirty="0" err="1"/>
              <a:t>deskriptif</a:t>
            </a:r>
            <a:r>
              <a:rPr lang="en-US" sz="2600" dirty="0"/>
              <a:t> </a:t>
            </a:r>
            <a:r>
              <a:rPr lang="en-US" sz="2600" dirty="0" err="1"/>
              <a:t>mengenai</a:t>
            </a:r>
            <a:r>
              <a:rPr lang="en-US" sz="2600" dirty="0"/>
              <a:t> </a:t>
            </a:r>
            <a:r>
              <a:rPr lang="en-US" sz="2600" dirty="0" err="1"/>
              <a:t>berbagai</a:t>
            </a:r>
            <a:r>
              <a:rPr lang="en-US" sz="2600" dirty="0"/>
              <a:t> </a:t>
            </a:r>
            <a:r>
              <a:rPr lang="en-US" sz="2600" dirty="0" err="1"/>
              <a:t>hal</a:t>
            </a:r>
            <a:r>
              <a:rPr lang="en-US" sz="2600" dirty="0"/>
              <a:t>, </a:t>
            </a:r>
            <a:r>
              <a:rPr lang="en-US" sz="2600" dirty="0" err="1"/>
              <a:t>seperti</a:t>
            </a:r>
            <a:r>
              <a:rPr lang="en-US" sz="2600" dirty="0"/>
              <a:t> </a:t>
            </a:r>
            <a:r>
              <a:rPr lang="en-US" sz="2600" dirty="0" err="1"/>
              <a:t>pengarang</a:t>
            </a:r>
            <a:r>
              <a:rPr lang="en-US" sz="2600" dirty="0"/>
              <a:t>, </a:t>
            </a:r>
            <a:r>
              <a:rPr lang="en-US" sz="2600" dirty="0" err="1"/>
              <a:t>judul</a:t>
            </a:r>
            <a:r>
              <a:rPr lang="en-US" sz="2600" dirty="0"/>
              <a:t>, </a:t>
            </a:r>
            <a:r>
              <a:rPr lang="en-US" sz="2600" dirty="0" err="1"/>
              <a:t>penerbit</a:t>
            </a:r>
            <a:r>
              <a:rPr lang="en-US" sz="2600" dirty="0"/>
              <a:t> </a:t>
            </a:r>
            <a:r>
              <a:rPr lang="en-US" sz="2600" dirty="0" err="1"/>
              <a:t>dan</a:t>
            </a:r>
            <a:r>
              <a:rPr lang="en-US" sz="2600" dirty="0"/>
              <a:t> </a:t>
            </a:r>
            <a:r>
              <a:rPr lang="en-US" sz="2600" dirty="0" err="1"/>
              <a:t>sebagainya</a:t>
            </a:r>
            <a:r>
              <a:rPr lang="en-US" sz="2600" dirty="0"/>
              <a:t>. </a:t>
            </a:r>
            <a:endParaRPr lang="id-ID" sz="2600" dirty="0" smtClean="0"/>
          </a:p>
          <a:p>
            <a:r>
              <a:rPr lang="en-US" sz="2600" dirty="0" err="1" smtClean="0"/>
              <a:t>Dengan</a:t>
            </a:r>
            <a:r>
              <a:rPr lang="en-US" sz="2600" dirty="0" smtClean="0"/>
              <a:t> </a:t>
            </a:r>
            <a:r>
              <a:rPr lang="en-US" sz="2600" dirty="0" err="1"/>
              <a:t>perkataan</a:t>
            </a:r>
            <a:r>
              <a:rPr lang="en-US" sz="2600" dirty="0"/>
              <a:t> lain, </a:t>
            </a:r>
            <a:r>
              <a:rPr lang="en-US" sz="2600" dirty="0" err="1"/>
              <a:t>pada</a:t>
            </a:r>
            <a:r>
              <a:rPr lang="en-US" sz="2600" dirty="0"/>
              <a:t> </a:t>
            </a:r>
            <a:r>
              <a:rPr lang="en-US" sz="2600" dirty="0" err="1"/>
              <a:t>suatu</a:t>
            </a:r>
            <a:r>
              <a:rPr lang="en-US" sz="2600" dirty="0"/>
              <a:t> </a:t>
            </a:r>
            <a:r>
              <a:rPr lang="en-US" sz="2600" dirty="0" err="1"/>
              <a:t>katalog</a:t>
            </a:r>
            <a:r>
              <a:rPr lang="en-US" sz="2600" dirty="0"/>
              <a:t> </a:t>
            </a:r>
            <a:r>
              <a:rPr lang="en-US" sz="2600" dirty="0" err="1"/>
              <a:t>dicacat</a:t>
            </a:r>
            <a:r>
              <a:rPr lang="en-US" sz="2600" dirty="0"/>
              <a:t> </a:t>
            </a:r>
            <a:r>
              <a:rPr lang="en-US" sz="2600" dirty="0" err="1"/>
              <a:t>sejumlah</a:t>
            </a:r>
            <a:r>
              <a:rPr lang="en-US" sz="2600" dirty="0"/>
              <a:t> </a:t>
            </a:r>
            <a:r>
              <a:rPr lang="en-US" sz="2600" dirty="0" err="1"/>
              <a:t>informasi</a:t>
            </a:r>
            <a:r>
              <a:rPr lang="en-US" sz="2600" dirty="0"/>
              <a:t> </a:t>
            </a:r>
            <a:r>
              <a:rPr lang="en-US" sz="2600" dirty="0" err="1"/>
              <a:t>bibliografis</a:t>
            </a:r>
            <a:r>
              <a:rPr lang="en-US" sz="2600" dirty="0"/>
              <a:t> </a:t>
            </a:r>
            <a:r>
              <a:rPr lang="en-US" sz="2600" dirty="0" err="1"/>
              <a:t>dari</a:t>
            </a:r>
            <a:r>
              <a:rPr lang="en-US" sz="2600" dirty="0"/>
              <a:t> </a:t>
            </a:r>
            <a:r>
              <a:rPr lang="en-US" sz="2600" dirty="0" err="1"/>
              <a:t>suatu</a:t>
            </a:r>
            <a:r>
              <a:rPr lang="en-US" sz="2600" dirty="0"/>
              <a:t> </a:t>
            </a:r>
            <a:r>
              <a:rPr lang="en-US" sz="2600" dirty="0" err="1"/>
              <a:t>dokumen</a:t>
            </a:r>
            <a:r>
              <a:rPr lang="en-US" sz="2600" dirty="0"/>
              <a:t> </a:t>
            </a:r>
            <a:r>
              <a:rPr lang="en-US" sz="2600" dirty="0" err="1"/>
              <a:t>atau</a:t>
            </a:r>
            <a:r>
              <a:rPr lang="en-US" sz="2600" dirty="0"/>
              <a:t> </a:t>
            </a:r>
            <a:r>
              <a:rPr lang="en-US" sz="2600" dirty="0" err="1"/>
              <a:t>bahan</a:t>
            </a:r>
            <a:r>
              <a:rPr lang="en-US" sz="2600" dirty="0"/>
              <a:t> </a:t>
            </a:r>
            <a:r>
              <a:rPr lang="en-US" sz="2600" dirty="0" err="1"/>
              <a:t>pustaka</a:t>
            </a:r>
            <a:r>
              <a:rPr lang="en-US" sz="2600" dirty="0"/>
              <a:t>.</a:t>
            </a:r>
            <a:endParaRPr lang="id-ID"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additive="base">
                                        <p:cTn id="7" dur="500" fill="hold"/>
                                        <p:tgtEl>
                                          <p:spTgt spid="57346"/>
                                        </p:tgtEl>
                                        <p:attrNameLst>
                                          <p:attrName>ppt_x</p:attrName>
                                        </p:attrNameLst>
                                      </p:cBhvr>
                                      <p:tavLst>
                                        <p:tav tm="0">
                                          <p:val>
                                            <p:strVal val="0-#ppt_w/2"/>
                                          </p:val>
                                        </p:tav>
                                        <p:tav tm="100000">
                                          <p:val>
                                            <p:strVal val="#ppt_x"/>
                                          </p:val>
                                        </p:tav>
                                      </p:tavLst>
                                    </p:anim>
                                    <p:anim calcmode="lin" valueType="num">
                                      <p:cBhvr additive="base">
                                        <p:cTn id="8" dur="500" fill="hold"/>
                                        <p:tgtEl>
                                          <p:spTgt spid="5734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DRIVEBY.WAV"/>
                                        </p:tgtEl>
                                      </p:cMediaNode>
                                    </p:audio>
                                  </p:subTnLst>
                                </p:cTn>
                              </p:par>
                            </p:childTnLst>
                          </p:cTn>
                        </p:par>
                        <p:par>
                          <p:cTn id="9" fill="hold">
                            <p:stCondLst>
                              <p:cond delay="500"/>
                            </p:stCondLst>
                            <p:childTnLst>
                              <p:par>
                                <p:cTn id="10" presetID="4" presetClass="entr" presetSubtype="32" fill="hold" grpId="0" nodeType="afterEffect">
                                  <p:stCondLst>
                                    <p:cond delay="0"/>
                                  </p:stCondLst>
                                  <p:childTnLst>
                                    <p:set>
                                      <p:cBhvr>
                                        <p:cTn id="11" dur="1" fill="hold">
                                          <p:stCondLst>
                                            <p:cond delay="0"/>
                                          </p:stCondLst>
                                        </p:cTn>
                                        <p:tgtEl>
                                          <p:spTgt spid="57347"/>
                                        </p:tgtEl>
                                        <p:attrNameLst>
                                          <p:attrName>style.visibility</p:attrName>
                                        </p:attrNameLst>
                                      </p:cBhvr>
                                      <p:to>
                                        <p:strVal val="visible"/>
                                      </p:to>
                                    </p:set>
                                    <p:animEffect transition="in" filter="box(out)">
                                      <p:cBhvr>
                                        <p:cTn id="12" dur="500"/>
                                        <p:tgtEl>
                                          <p:spTgt spid="57347"/>
                                        </p:tgtEl>
                                      </p:cBhvr>
                                    </p:animEffect>
                                  </p:childTnLst>
                                  <p:subTnLst>
                                    <p:audio>
                                      <p:cMediaNode>
                                        <p:cTn display="0" masterRel="sameClick">
                                          <p:stCondLst>
                                            <p:cond evt="begin" delay="0">
                                              <p:tn val="10"/>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685800" y="76200"/>
            <a:ext cx="7772400" cy="1143000"/>
          </a:xfrm>
        </p:spPr>
        <p:txBody>
          <a:bodyPr/>
          <a:lstStyle/>
          <a:p>
            <a:pPr eaLnBrk="1" hangingPunct="1">
              <a:defRPr/>
            </a:pPr>
            <a:r>
              <a:rPr lang="en-US" sz="3200" smtClean="0">
                <a:latin typeface="Arial" charset="0"/>
              </a:rPr>
              <a:t>Hasil Penelusuran OPAC</a:t>
            </a:r>
          </a:p>
        </p:txBody>
      </p:sp>
      <p:pic>
        <p:nvPicPr>
          <p:cNvPr id="34819" name="Picture 5"/>
          <p:cNvPicPr>
            <a:picLocks noChangeAspect="1" noChangeArrowheads="1"/>
          </p:cNvPicPr>
          <p:nvPr/>
        </p:nvPicPr>
        <p:blipFill>
          <a:blip r:embed="rId2" cstate="print"/>
          <a:srcRect/>
          <a:stretch>
            <a:fillRect/>
          </a:stretch>
        </p:blipFill>
        <p:spPr bwMode="auto">
          <a:xfrm>
            <a:off x="152400" y="990600"/>
            <a:ext cx="8839200" cy="5791200"/>
          </a:xfrm>
          <a:prstGeom prst="rect">
            <a:avLst/>
          </a:prstGeom>
          <a:noFill/>
          <a:ln w="9525">
            <a:solidFill>
              <a:schemeClr val="folHlink"/>
            </a:solid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685800" y="76200"/>
            <a:ext cx="7772400" cy="1143000"/>
          </a:xfrm>
        </p:spPr>
        <p:txBody>
          <a:bodyPr/>
          <a:lstStyle/>
          <a:p>
            <a:pPr eaLnBrk="1" hangingPunct="1">
              <a:defRPr/>
            </a:pPr>
            <a:r>
              <a:rPr lang="en-US" sz="3200" smtClean="0">
                <a:latin typeface="Arial" charset="0"/>
              </a:rPr>
              <a:t>Tampilan Detail OPAC</a:t>
            </a:r>
          </a:p>
        </p:txBody>
      </p:sp>
      <p:pic>
        <p:nvPicPr>
          <p:cNvPr id="35843" name="Picture 5"/>
          <p:cNvPicPr>
            <a:picLocks noChangeAspect="1" noChangeArrowheads="1"/>
          </p:cNvPicPr>
          <p:nvPr/>
        </p:nvPicPr>
        <p:blipFill>
          <a:blip r:embed="rId2" cstate="print"/>
          <a:srcRect/>
          <a:stretch>
            <a:fillRect/>
          </a:stretch>
        </p:blipFill>
        <p:spPr bwMode="auto">
          <a:xfrm>
            <a:off x="582613" y="1066800"/>
            <a:ext cx="7977187" cy="5575300"/>
          </a:xfrm>
          <a:prstGeom prst="rect">
            <a:avLst/>
          </a:prstGeom>
          <a:noFill/>
          <a:ln w="9525">
            <a:solidFill>
              <a:schemeClr val="folHlink"/>
            </a:solid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66FF">
                <a:gamma/>
                <a:shade val="46275"/>
                <a:invGamma/>
              </a:srgbClr>
            </a:gs>
            <a:gs pos="50000">
              <a:srgbClr val="CC66FF"/>
            </a:gs>
            <a:gs pos="100000">
              <a:srgbClr val="CC66FF">
                <a:gamma/>
                <a:shade val="46275"/>
                <a:invGamma/>
              </a:srgbClr>
            </a:gs>
          </a:gsLst>
          <a:lin ang="18900000" scaled="1"/>
        </a:gradFill>
        <a:effectLst/>
      </p:bgPr>
    </p:bg>
    <p:spTree>
      <p:nvGrpSpPr>
        <p:cNvPr id="1" name=""/>
        <p:cNvGrpSpPr/>
        <p:nvPr/>
      </p:nvGrpSpPr>
      <p:grpSpPr>
        <a:xfrm>
          <a:off x="0" y="0"/>
          <a:ext cx="0" cy="0"/>
          <a:chOff x="0" y="0"/>
          <a:chExt cx="0" cy="0"/>
        </a:xfrm>
      </p:grpSpPr>
      <p:sp>
        <p:nvSpPr>
          <p:cNvPr id="59394" name="WordArt 2"/>
          <p:cNvSpPr>
            <a:spLocks noChangeArrowheads="1" noChangeShapeType="1" noTextEdit="1"/>
          </p:cNvSpPr>
          <p:nvPr/>
        </p:nvSpPr>
        <p:spPr bwMode="auto">
          <a:xfrm>
            <a:off x="2514600" y="2286000"/>
            <a:ext cx="4114800" cy="1828800"/>
          </a:xfrm>
          <a:prstGeom prst="rect">
            <a:avLst/>
          </a:prstGeom>
        </p:spPr>
        <p:txBody>
          <a:bodyPr wrap="none" fromWordArt="1">
            <a:prstTxWarp prst="textPlain">
              <a:avLst>
                <a:gd name="adj" fmla="val 50000"/>
              </a:avLst>
            </a:prstTxWarp>
          </a:bodyPr>
          <a:lstStyle/>
          <a:p>
            <a:pPr algn="ctr"/>
            <a:r>
              <a:rPr lang="id-ID"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Comic Sans MS"/>
              </a:rPr>
              <a:t>TerimaKasih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0" fill="hold"/>
                                        <p:tgtEl>
                                          <p:spTgt spid="59394"/>
                                        </p:tgtEl>
                                        <p:attrNameLst>
                                          <p:attrName>ppt_w</p:attrName>
                                        </p:attrNameLst>
                                      </p:cBhvr>
                                      <p:tavLst>
                                        <p:tav tm="0" fmla="#ppt_w*sin(2.5*pi*$)">
                                          <p:val>
                                            <p:fltVal val="0"/>
                                          </p:val>
                                        </p:tav>
                                        <p:tav tm="100000">
                                          <p:val>
                                            <p:fltVal val="1"/>
                                          </p:val>
                                        </p:tav>
                                      </p:tavLst>
                                    </p:anim>
                                    <p:anim calcmode="lin" valueType="num">
                                      <p:cBhvr>
                                        <p:cTn id="8" dur="5000" fill="hold"/>
                                        <p:tgtEl>
                                          <p:spTgt spid="593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381000" y="988010"/>
            <a:ext cx="8458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Hunter (1991, 1)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menyatakan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bahwa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katalog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adalah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suatu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daftar</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dari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indeks</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ke</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suatu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koleksi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buku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bahan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lainnya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a:t>
            </a:r>
            <a:endParaRPr kumimoji="0" lang="id-ID" sz="2800" b="0" i="0" u="none" strike="noStrike" cap="none" normalizeH="0" baseline="0" dirty="0" smtClean="0">
              <a:ln>
                <a:noFill/>
              </a:ln>
              <a:solidFill>
                <a:schemeClr val="tx1"/>
              </a:solidFill>
              <a:effectLst/>
              <a:latin typeface="Times New Roman" pitchFamily="18"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Katalog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memungkinkan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pengguna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untuk</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menemukan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suatu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bahan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pustaka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yang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tersedia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dalam</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koleksi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perpustakaan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tertentu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endParaRPr kumimoji="0" lang="id-ID" sz="2800" b="0" i="0" u="none" strike="noStrike" cap="none" normalizeH="0" baseline="0" dirty="0" smtClean="0">
              <a:ln>
                <a:noFill/>
              </a:ln>
              <a:solidFill>
                <a:schemeClr val="tx1"/>
              </a:solidFill>
              <a:effectLst/>
              <a:latin typeface="Times New Roman" pitchFamily="18"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id-ID" sz="2800" dirty="0">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Katalog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juga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memungkinkan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pengguna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untuk</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mengetahui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mana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suatu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bahan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pustaka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bisa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ditemukan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endParaRPr kumimoji="0" lang="id-ID" sz="2800" b="0" i="0" u="none" strike="noStrike" cap="none" normalizeH="0" baseline="0" dirty="0" smtClean="0">
              <a:ln>
                <a:noFill/>
              </a:ln>
              <a:solidFill>
                <a:schemeClr val="tx1"/>
              </a:solidFill>
              <a:effectLst/>
              <a:latin typeface="Times New Roman" pitchFamily="18" charset="0"/>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Dengan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demikian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katalog</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adalah</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suatu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sarana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untuk</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menemubalikkan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suatu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bahan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pustaka</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dari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koleksi</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suatu</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Times New Roman" pitchFamily="18" charset="0"/>
              </a:rPr>
              <a:t>perpustakaan</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8847"/>
            <a:ext cx="8077200" cy="6555641"/>
          </a:xfrm>
          <a:prstGeom prst="rect">
            <a:avLst/>
          </a:prstGeom>
        </p:spPr>
        <p:txBody>
          <a:bodyPr wrap="square">
            <a:spAutoFit/>
          </a:bodyPr>
          <a:lstStyle/>
          <a:p>
            <a:pPr marL="457200" indent="-457200"/>
            <a:r>
              <a:rPr lang="en-GB" sz="2800" b="1" dirty="0" err="1" smtClean="0">
                <a:effectLst/>
                <a:sym typeface="Wingdings" pitchFamily="2" charset="2"/>
              </a:rPr>
              <a:t>Tujuan</a:t>
            </a:r>
            <a:r>
              <a:rPr lang="en-GB" sz="2800" b="1" dirty="0" smtClean="0">
                <a:effectLst/>
                <a:sym typeface="Wingdings" pitchFamily="2" charset="2"/>
              </a:rPr>
              <a:t> </a:t>
            </a:r>
            <a:r>
              <a:rPr lang="en-GB" sz="2800" b="1" dirty="0" err="1" smtClean="0">
                <a:effectLst/>
                <a:sym typeface="Wingdings" pitchFamily="2" charset="2"/>
              </a:rPr>
              <a:t>katalog</a:t>
            </a:r>
            <a:r>
              <a:rPr lang="en-GB" sz="2800" b="1" dirty="0" smtClean="0">
                <a:effectLst/>
                <a:sym typeface="Wingdings" pitchFamily="2" charset="2"/>
              </a:rPr>
              <a:t> </a:t>
            </a:r>
            <a:r>
              <a:rPr lang="en-GB" sz="2800" b="1" dirty="0" err="1" smtClean="0">
                <a:effectLst/>
                <a:sym typeface="Wingdings" pitchFamily="2" charset="2"/>
              </a:rPr>
              <a:t>perpustakaan</a:t>
            </a:r>
            <a:r>
              <a:rPr lang="en-GB" sz="2800" b="1" dirty="0" smtClean="0">
                <a:effectLst/>
                <a:sym typeface="Wingdings" pitchFamily="2" charset="2"/>
              </a:rPr>
              <a:t> :</a:t>
            </a:r>
            <a:endParaRPr lang="id-ID" sz="2800" b="1" dirty="0" smtClean="0">
              <a:effectLst/>
              <a:sym typeface="Wingdings" pitchFamily="2" charset="2"/>
            </a:endParaRPr>
          </a:p>
          <a:p>
            <a:pPr marL="457200" indent="-457200"/>
            <a:r>
              <a:rPr lang="id-ID" sz="2800" dirty="0" smtClean="0"/>
              <a:t>(</a:t>
            </a:r>
            <a:r>
              <a:rPr lang="en-US" sz="2800" dirty="0" err="1" smtClean="0"/>
              <a:t>Tujuan</a:t>
            </a:r>
            <a:r>
              <a:rPr lang="en-US" sz="2800" dirty="0" smtClean="0"/>
              <a:t> </a:t>
            </a:r>
            <a:r>
              <a:rPr lang="en-US" sz="2800" dirty="0" err="1"/>
              <a:t>katalog</a:t>
            </a:r>
            <a:r>
              <a:rPr lang="en-US" sz="2800" dirty="0"/>
              <a:t> </a:t>
            </a:r>
            <a:r>
              <a:rPr lang="en-US" sz="2800" dirty="0" err="1"/>
              <a:t>perpustakaan</a:t>
            </a:r>
            <a:r>
              <a:rPr lang="en-US" sz="2800" dirty="0"/>
              <a:t> </a:t>
            </a:r>
            <a:r>
              <a:rPr lang="en-US" sz="2800" dirty="0" err="1"/>
              <a:t>pertama</a:t>
            </a:r>
            <a:r>
              <a:rPr lang="en-US" sz="2800" dirty="0"/>
              <a:t> </a:t>
            </a:r>
            <a:r>
              <a:rPr lang="en-US" sz="2800" dirty="0" err="1"/>
              <a:t>sekali</a:t>
            </a:r>
            <a:r>
              <a:rPr lang="en-US" sz="2800" dirty="0"/>
              <a:t> </a:t>
            </a:r>
            <a:r>
              <a:rPr lang="en-US" sz="2800" dirty="0" err="1"/>
              <a:t>dikemukakan</a:t>
            </a:r>
            <a:r>
              <a:rPr lang="en-US" sz="2800" dirty="0"/>
              <a:t> </a:t>
            </a:r>
            <a:r>
              <a:rPr lang="en-US" sz="2800" dirty="0" err="1"/>
              <a:t>oleh</a:t>
            </a:r>
            <a:r>
              <a:rPr lang="en-US" sz="2800" dirty="0"/>
              <a:t> </a:t>
            </a:r>
            <a:r>
              <a:rPr lang="en-US" sz="2800" i="1" dirty="0"/>
              <a:t>Cutter</a:t>
            </a:r>
            <a:r>
              <a:rPr lang="en-US" sz="2800" dirty="0"/>
              <a:t> </a:t>
            </a:r>
            <a:r>
              <a:rPr lang="en-US" sz="2800" dirty="0" err="1"/>
              <a:t>pada</a:t>
            </a:r>
            <a:r>
              <a:rPr lang="en-US" sz="2800" dirty="0"/>
              <a:t> </a:t>
            </a:r>
            <a:r>
              <a:rPr lang="en-US" sz="2800" dirty="0" err="1"/>
              <a:t>tahun</a:t>
            </a:r>
            <a:r>
              <a:rPr lang="en-US" sz="2800" dirty="0"/>
              <a:t> </a:t>
            </a:r>
            <a:r>
              <a:rPr lang="en-US" sz="2800" dirty="0" smtClean="0"/>
              <a:t>1867</a:t>
            </a:r>
            <a:r>
              <a:rPr lang="id-ID" sz="2800" dirty="0" smtClean="0"/>
              <a:t>)</a:t>
            </a:r>
            <a:r>
              <a:rPr lang="en-US" sz="2800" dirty="0" smtClean="0"/>
              <a:t> </a:t>
            </a:r>
            <a:r>
              <a:rPr lang="en-US" sz="2800" dirty="0" err="1"/>
              <a:t>yaitu</a:t>
            </a:r>
            <a:r>
              <a:rPr lang="en-US" sz="2800" dirty="0"/>
              <a:t>:</a:t>
            </a:r>
            <a:endParaRPr lang="en-GB" sz="2800" b="1" dirty="0" smtClean="0">
              <a:effectLst/>
              <a:sym typeface="Wingdings" pitchFamily="2" charset="2"/>
            </a:endParaRPr>
          </a:p>
          <a:p>
            <a:pPr marL="457200" indent="-457200">
              <a:buFontTx/>
              <a:buChar char="•"/>
            </a:pPr>
            <a:r>
              <a:rPr lang="en-GB" sz="2800" b="1" dirty="0" smtClean="0">
                <a:effectLst/>
                <a:sym typeface="Wingdings" pitchFamily="2" charset="2"/>
              </a:rPr>
              <a:t>To enable a person to find a book about which one of the following is known: the author, the title, the subject</a:t>
            </a:r>
          </a:p>
          <a:p>
            <a:pPr marL="457200" indent="-457200">
              <a:buFontTx/>
              <a:buChar char="•"/>
            </a:pPr>
            <a:r>
              <a:rPr lang="en-GB" sz="2800" b="1" dirty="0" smtClean="0">
                <a:effectLst/>
                <a:sym typeface="Wingdings" pitchFamily="2" charset="2"/>
              </a:rPr>
              <a:t> To show what the library has by a given author, on a given subject, in a given kind of literature</a:t>
            </a:r>
          </a:p>
          <a:p>
            <a:pPr marL="457200" indent="-457200">
              <a:buFontTx/>
              <a:buChar char="•"/>
            </a:pPr>
            <a:r>
              <a:rPr lang="en-GB" sz="2800" b="1" dirty="0" smtClean="0">
                <a:effectLst/>
                <a:sym typeface="Wingdings" pitchFamily="2" charset="2"/>
              </a:rPr>
              <a:t> To assist in the choice of a book, as to its edition, as to its character- literary or topical”  </a:t>
            </a:r>
            <a:endParaRPr lang="en-US" sz="2800" b="1" dirty="0" smtClean="0">
              <a:solidFill>
                <a:srgbClr val="800080"/>
              </a:solidFill>
              <a:effectLst/>
              <a:sym typeface="Wingdings" pitchFamily="2" charset="2"/>
            </a:endParaRPr>
          </a:p>
          <a:p>
            <a:pPr marL="457200" indent="-457200"/>
            <a:endParaRPr lang="en-GB" sz="2800" dirty="0" smtClean="0">
              <a:effectLst/>
              <a:sym typeface="Wingdings" pitchFamily="2" charset="2"/>
            </a:endParaRPr>
          </a:p>
          <a:p>
            <a:r>
              <a:rPr lang="en-GB" sz="2800" b="1" dirty="0" err="1" smtClean="0">
                <a:effectLst/>
                <a:sym typeface="Wingdings" pitchFamily="2" charset="2"/>
              </a:rPr>
              <a:t>Fungsi</a:t>
            </a:r>
            <a:r>
              <a:rPr lang="en-GB" sz="2800" b="1" dirty="0" smtClean="0">
                <a:effectLst/>
                <a:sym typeface="Wingdings" pitchFamily="2" charset="2"/>
              </a:rPr>
              <a:t> </a:t>
            </a:r>
            <a:r>
              <a:rPr lang="en-GB" sz="2800" b="1" dirty="0" err="1" smtClean="0">
                <a:effectLst/>
                <a:sym typeface="Wingdings" pitchFamily="2" charset="2"/>
              </a:rPr>
              <a:t>katalog</a:t>
            </a:r>
            <a:r>
              <a:rPr lang="en-GB" sz="2800" b="1" dirty="0" smtClean="0">
                <a:effectLst/>
                <a:sym typeface="Wingdings" pitchFamily="2" charset="2"/>
              </a:rPr>
              <a:t> </a:t>
            </a:r>
            <a:r>
              <a:rPr lang="en-GB" sz="2800" b="1" dirty="0" err="1" smtClean="0">
                <a:effectLst/>
                <a:sym typeface="Wingdings" pitchFamily="2" charset="2"/>
              </a:rPr>
              <a:t>perpustakaan</a:t>
            </a:r>
            <a:r>
              <a:rPr lang="en-GB" sz="2800" b="1" dirty="0" smtClean="0">
                <a:effectLst/>
                <a:sym typeface="Wingdings" pitchFamily="2" charset="2"/>
              </a:rPr>
              <a:t> </a:t>
            </a:r>
            <a:r>
              <a:rPr lang="en-GB" sz="2800" b="1" dirty="0" err="1" smtClean="0">
                <a:effectLst/>
                <a:sym typeface="Wingdings" pitchFamily="2" charset="2"/>
              </a:rPr>
              <a:t>adalah</a:t>
            </a:r>
            <a:r>
              <a:rPr lang="en-GB" sz="2800" b="1" dirty="0" smtClean="0">
                <a:effectLst/>
                <a:sym typeface="Wingdings" pitchFamily="2" charset="2"/>
              </a:rPr>
              <a:t> </a:t>
            </a:r>
            <a:r>
              <a:rPr lang="en-GB" sz="2800" b="1" dirty="0" err="1" smtClean="0">
                <a:effectLst/>
                <a:sym typeface="Wingdings" pitchFamily="2" charset="2"/>
              </a:rPr>
              <a:t>sebagai</a:t>
            </a:r>
            <a:r>
              <a:rPr lang="en-GB" sz="2800" b="1" dirty="0" smtClean="0">
                <a:effectLst/>
                <a:sym typeface="Wingdings" pitchFamily="2" charset="2"/>
              </a:rPr>
              <a:t> </a:t>
            </a:r>
            <a:r>
              <a:rPr lang="en-GB" sz="2800" b="1" dirty="0" err="1" smtClean="0">
                <a:effectLst/>
                <a:sym typeface="Wingdings" pitchFamily="2" charset="2"/>
              </a:rPr>
              <a:t>sarana</a:t>
            </a:r>
            <a:r>
              <a:rPr lang="en-GB" sz="2800" b="1" dirty="0" smtClean="0">
                <a:effectLst/>
                <a:sym typeface="Wingdings" pitchFamily="2" charset="2"/>
              </a:rPr>
              <a:t> </a:t>
            </a:r>
            <a:r>
              <a:rPr lang="en-GB" sz="2800" b="1" dirty="0" err="1" smtClean="0">
                <a:effectLst/>
                <a:sym typeface="Wingdings" pitchFamily="2" charset="2"/>
              </a:rPr>
              <a:t>temubalik</a:t>
            </a:r>
            <a:r>
              <a:rPr lang="en-GB" sz="2800" b="1" dirty="0" smtClean="0">
                <a:effectLst/>
                <a:sym typeface="Wingdings" pitchFamily="2" charset="2"/>
              </a:rPr>
              <a:t> </a:t>
            </a:r>
            <a:r>
              <a:rPr lang="en-GB" sz="2800" b="1" dirty="0" err="1" smtClean="0">
                <a:effectLst/>
                <a:sym typeface="Wingdings" pitchFamily="2" charset="2"/>
              </a:rPr>
              <a:t>informasi</a:t>
            </a:r>
            <a:r>
              <a:rPr lang="en-GB" sz="2800" b="1" dirty="0" smtClean="0">
                <a:effectLst/>
                <a:sym typeface="Wingdings" pitchFamily="2" charset="2"/>
              </a:rPr>
              <a:t>, </a:t>
            </a:r>
            <a:r>
              <a:rPr lang="en-GB" sz="2800" b="1" dirty="0" err="1" smtClean="0">
                <a:effectLst/>
                <a:sym typeface="Wingdings" pitchFamily="2" charset="2"/>
              </a:rPr>
              <a:t>sistem</a:t>
            </a:r>
            <a:r>
              <a:rPr lang="en-GB" sz="2800" b="1" dirty="0" smtClean="0">
                <a:effectLst/>
                <a:sym typeface="Wingdings" pitchFamily="2" charset="2"/>
              </a:rPr>
              <a:t> </a:t>
            </a:r>
            <a:r>
              <a:rPr lang="en-GB" sz="2800" b="1" dirty="0" err="1" smtClean="0">
                <a:effectLst/>
                <a:sym typeface="Wingdings" pitchFamily="2" charset="2"/>
              </a:rPr>
              <a:t>komunikasi</a:t>
            </a:r>
            <a:r>
              <a:rPr lang="en-GB" sz="2800" b="1" dirty="0" smtClean="0">
                <a:effectLst/>
                <a:sym typeface="Wingdings" pitchFamily="2" charset="2"/>
              </a:rPr>
              <a:t> </a:t>
            </a:r>
            <a:r>
              <a:rPr lang="en-GB" sz="2800" b="1" dirty="0" err="1" smtClean="0">
                <a:effectLst/>
                <a:sym typeface="Wingdings" pitchFamily="2" charset="2"/>
              </a:rPr>
              <a:t>dan</a:t>
            </a:r>
            <a:r>
              <a:rPr lang="en-GB" sz="2800" b="1" dirty="0" smtClean="0">
                <a:effectLst/>
                <a:sym typeface="Wingdings" pitchFamily="2" charset="2"/>
              </a:rPr>
              <a:t> </a:t>
            </a:r>
            <a:r>
              <a:rPr lang="en-GB" sz="2800" b="1" dirty="0" err="1" smtClean="0">
                <a:effectLst/>
                <a:sym typeface="Wingdings" pitchFamily="2" charset="2"/>
              </a:rPr>
              <a:t>sebagai</a:t>
            </a:r>
            <a:r>
              <a:rPr lang="en-GB" sz="2800" b="1" dirty="0" smtClean="0">
                <a:effectLst/>
                <a:sym typeface="Wingdings" pitchFamily="2" charset="2"/>
              </a:rPr>
              <a:t> </a:t>
            </a:r>
            <a:r>
              <a:rPr lang="en-GB" sz="2800" b="1" dirty="0" err="1" smtClean="0">
                <a:effectLst/>
                <a:sym typeface="Wingdings" pitchFamily="2" charset="2"/>
              </a:rPr>
              <a:t>daftar</a:t>
            </a:r>
            <a:r>
              <a:rPr lang="en-GB" sz="2800" b="1" dirty="0" smtClean="0">
                <a:effectLst/>
                <a:sym typeface="Wingdings" pitchFamily="2" charset="2"/>
              </a:rPr>
              <a:t> </a:t>
            </a:r>
            <a:r>
              <a:rPr lang="en-GB" sz="2800" b="1" dirty="0" err="1" smtClean="0">
                <a:effectLst/>
                <a:sym typeface="Wingdings" pitchFamily="2" charset="2"/>
              </a:rPr>
              <a:t>inventaris</a:t>
            </a:r>
            <a:r>
              <a:rPr lang="en-GB" sz="2800" b="1" dirty="0" smtClean="0">
                <a:effectLst/>
                <a:sym typeface="Wingdings" pitchFamily="2" charset="2"/>
              </a:rPr>
              <a:t> </a:t>
            </a:r>
            <a:r>
              <a:rPr lang="en-GB" sz="2800" b="1" dirty="0" err="1" smtClean="0">
                <a:effectLst/>
                <a:sym typeface="Wingdings" pitchFamily="2" charset="2"/>
              </a:rPr>
              <a:t>koleksi</a:t>
            </a:r>
            <a:r>
              <a:rPr lang="en-GB" sz="2800" b="1" dirty="0" smtClean="0">
                <a:effectLst/>
                <a:sym typeface="Wingdings" pitchFamily="2" charset="2"/>
              </a:rPr>
              <a:t> </a:t>
            </a:r>
            <a:r>
              <a:rPr lang="en-GB" sz="2800" b="1" dirty="0" err="1" smtClean="0">
                <a:effectLst/>
                <a:sym typeface="Wingdings" pitchFamily="2" charset="2"/>
              </a:rPr>
              <a:t>di</a:t>
            </a:r>
            <a:r>
              <a:rPr lang="en-GB" sz="2800" b="1" dirty="0" smtClean="0">
                <a:effectLst/>
                <a:sym typeface="Wingdings" pitchFamily="2" charset="2"/>
              </a:rPr>
              <a:t> </a:t>
            </a:r>
            <a:r>
              <a:rPr lang="en-GB" sz="2800" b="1" dirty="0" err="1" smtClean="0">
                <a:effectLst/>
                <a:sym typeface="Wingdings" pitchFamily="2" charset="2"/>
              </a:rPr>
              <a:t>suatu</a:t>
            </a:r>
            <a:r>
              <a:rPr lang="en-GB" sz="2800" b="1" dirty="0" smtClean="0">
                <a:effectLst/>
                <a:sym typeface="Wingdings" pitchFamily="2" charset="2"/>
              </a:rPr>
              <a:t> </a:t>
            </a:r>
            <a:r>
              <a:rPr lang="en-GB" sz="2800" b="1" dirty="0" err="1" smtClean="0">
                <a:effectLst/>
                <a:sym typeface="Wingdings" pitchFamily="2" charset="2"/>
              </a:rPr>
              <a:t>perpustakaan</a:t>
            </a:r>
            <a:r>
              <a:rPr lang="en-GB" sz="2800" b="1" dirty="0" smtClean="0">
                <a:effectLst/>
                <a:sym typeface="Wingdings" pitchFamily="2" charset="2"/>
              </a:rPr>
              <a:t>.</a:t>
            </a:r>
            <a:r>
              <a:rPr lang="en-GB" sz="2800" b="1" dirty="0" smtClean="0">
                <a:effectLst>
                  <a:outerShdw blurRad="38100" dist="38100" dir="2700000" algn="tl">
                    <a:srgbClr val="FFFFFF"/>
                  </a:outerShdw>
                </a:effectLst>
                <a:sym typeface="Wingdings" pitchFamily="2" charset="2"/>
              </a:rPr>
              <a:t> </a:t>
            </a:r>
            <a:endParaRPr lang="en-US" sz="2800" dirty="0">
              <a:solidFill>
                <a:srgbClr val="800080"/>
              </a:solidFill>
              <a:effectLst/>
              <a:sym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05800" cy="3970318"/>
          </a:xfrm>
          <a:prstGeom prst="rect">
            <a:avLst/>
          </a:prstGeom>
        </p:spPr>
        <p:txBody>
          <a:bodyPr wrap="square">
            <a:spAutoFit/>
          </a:bodyPr>
          <a:lstStyle/>
          <a:p>
            <a:pPr>
              <a:buFont typeface="Wingdings" pitchFamily="2" charset="2"/>
              <a:buChar char="§"/>
            </a:pPr>
            <a:r>
              <a:rPr lang="en-US" sz="3600" dirty="0" err="1"/>
              <a:t>Katalog</a:t>
            </a:r>
            <a:r>
              <a:rPr lang="en-US" sz="3600" dirty="0"/>
              <a:t> </a:t>
            </a:r>
            <a:r>
              <a:rPr lang="en-US" sz="3600" dirty="0" err="1"/>
              <a:t>perpustakaan</a:t>
            </a:r>
            <a:r>
              <a:rPr lang="en-US" sz="3600" dirty="0"/>
              <a:t> </a:t>
            </a:r>
            <a:r>
              <a:rPr lang="en-US" sz="3600" dirty="0" err="1"/>
              <a:t>dari</a:t>
            </a:r>
            <a:r>
              <a:rPr lang="en-US" sz="3600" dirty="0"/>
              <a:t> </a:t>
            </a:r>
            <a:r>
              <a:rPr lang="en-US" sz="3600" dirty="0" err="1"/>
              <a:t>masa-kemasa</a:t>
            </a:r>
            <a:r>
              <a:rPr lang="en-US" sz="3600" dirty="0"/>
              <a:t> </a:t>
            </a:r>
            <a:r>
              <a:rPr lang="en-US" sz="3600" dirty="0" err="1"/>
              <a:t>telah</a:t>
            </a:r>
            <a:r>
              <a:rPr lang="en-US" sz="3600" dirty="0"/>
              <a:t> </a:t>
            </a:r>
            <a:r>
              <a:rPr lang="en-US" sz="3600" dirty="0" err="1"/>
              <a:t>mengalami</a:t>
            </a:r>
            <a:r>
              <a:rPr lang="en-US" sz="3600" dirty="0"/>
              <a:t> </a:t>
            </a:r>
            <a:r>
              <a:rPr lang="en-US" sz="3600" dirty="0" err="1"/>
              <a:t>inovasi</a:t>
            </a:r>
            <a:r>
              <a:rPr lang="en-US" sz="3600" dirty="0"/>
              <a:t>. </a:t>
            </a:r>
            <a:endParaRPr lang="id-ID" sz="3600" dirty="0" smtClean="0"/>
          </a:p>
          <a:p>
            <a:pPr>
              <a:buFont typeface="Wingdings" pitchFamily="2" charset="2"/>
              <a:buChar char="§"/>
            </a:pPr>
            <a:r>
              <a:rPr lang="en-US" sz="3600" dirty="0" err="1" smtClean="0"/>
              <a:t>Inovasi</a:t>
            </a:r>
            <a:r>
              <a:rPr lang="en-US" sz="3600" dirty="0" smtClean="0"/>
              <a:t> </a:t>
            </a:r>
            <a:r>
              <a:rPr lang="en-US" sz="3600" dirty="0" err="1"/>
              <a:t>terhadap</a:t>
            </a:r>
            <a:r>
              <a:rPr lang="en-US" sz="3600" dirty="0"/>
              <a:t> </a:t>
            </a:r>
            <a:r>
              <a:rPr lang="en-US" sz="3600" dirty="0" err="1"/>
              <a:t>katalog</a:t>
            </a:r>
            <a:r>
              <a:rPr lang="en-US" sz="3600" dirty="0"/>
              <a:t> </a:t>
            </a:r>
            <a:r>
              <a:rPr lang="en-US" sz="3600" dirty="0" err="1"/>
              <a:t>perpustakaan</a:t>
            </a:r>
            <a:r>
              <a:rPr lang="en-US" sz="3600" dirty="0"/>
              <a:t> </a:t>
            </a:r>
            <a:r>
              <a:rPr lang="en-US" sz="3600" dirty="0" err="1"/>
              <a:t>ditujukan</a:t>
            </a:r>
            <a:r>
              <a:rPr lang="en-US" sz="3600" dirty="0"/>
              <a:t> </a:t>
            </a:r>
            <a:r>
              <a:rPr lang="en-US" sz="3600" dirty="0" err="1"/>
              <a:t>untuk</a:t>
            </a:r>
            <a:r>
              <a:rPr lang="en-US" sz="3600" dirty="0"/>
              <a:t> </a:t>
            </a:r>
            <a:r>
              <a:rPr lang="en-US" sz="3600" dirty="0" err="1"/>
              <a:t>memberi</a:t>
            </a:r>
            <a:r>
              <a:rPr lang="en-US" sz="3600" dirty="0"/>
              <a:t> </a:t>
            </a:r>
            <a:r>
              <a:rPr lang="en-US" sz="3600" dirty="0" err="1"/>
              <a:t>kemudahan</a:t>
            </a:r>
            <a:r>
              <a:rPr lang="en-US" sz="3600" dirty="0"/>
              <a:t> </a:t>
            </a:r>
            <a:r>
              <a:rPr lang="en-US" sz="3600" dirty="0" err="1"/>
              <a:t>kepada</a:t>
            </a:r>
            <a:r>
              <a:rPr lang="en-US" sz="3600" dirty="0"/>
              <a:t> </a:t>
            </a:r>
            <a:r>
              <a:rPr lang="en-US" sz="3600" dirty="0" err="1"/>
              <a:t>pengguna</a:t>
            </a:r>
            <a:r>
              <a:rPr lang="en-US" sz="3600" dirty="0"/>
              <a:t> </a:t>
            </a:r>
            <a:r>
              <a:rPr lang="en-US" sz="3600" dirty="0" err="1"/>
              <a:t>perpustakaan</a:t>
            </a:r>
            <a:r>
              <a:rPr lang="en-US" sz="3600" dirty="0"/>
              <a:t> </a:t>
            </a:r>
            <a:r>
              <a:rPr lang="en-US" sz="3600" dirty="0" err="1"/>
              <a:t>dalam</a:t>
            </a:r>
            <a:r>
              <a:rPr lang="en-US" sz="3600" dirty="0"/>
              <a:t> </a:t>
            </a:r>
            <a:r>
              <a:rPr lang="en-US" sz="3600" dirty="0" err="1"/>
              <a:t>menemu-balikkan</a:t>
            </a:r>
            <a:r>
              <a:rPr lang="en-US" sz="3600" dirty="0"/>
              <a:t> </a:t>
            </a:r>
            <a:r>
              <a:rPr lang="en-US" sz="3600" dirty="0" err="1"/>
              <a:t>bahan</a:t>
            </a:r>
            <a:r>
              <a:rPr lang="en-US" sz="3600" dirty="0"/>
              <a:t> </a:t>
            </a:r>
            <a:r>
              <a:rPr lang="en-US" sz="3600" dirty="0" err="1"/>
              <a:t>pustaka</a:t>
            </a:r>
            <a:r>
              <a:rPr lang="en-US" sz="3600" dirty="0"/>
              <a:t> yang </a:t>
            </a:r>
            <a:r>
              <a:rPr lang="en-US" sz="3600" dirty="0" err="1"/>
              <a:t>diinginkannya</a:t>
            </a:r>
            <a:r>
              <a:rPr lang="en-US" sz="3600" dirty="0"/>
              <a:t> </a:t>
            </a:r>
            <a:r>
              <a:rPr lang="en-US" sz="3600" dirty="0" err="1"/>
              <a:t>dari</a:t>
            </a:r>
            <a:r>
              <a:rPr lang="en-US" sz="3600" dirty="0"/>
              <a:t> </a:t>
            </a:r>
            <a:r>
              <a:rPr lang="en-US" sz="3600" dirty="0" err="1"/>
              <a:t>perpustakaan</a:t>
            </a:r>
            <a:r>
              <a:rPr lang="en-US" sz="3600" dirty="0"/>
              <a:t>.</a:t>
            </a:r>
            <a:endParaRPr lang="id-ID"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1506" name="Text Box 1026"/>
          <p:cNvSpPr txBox="1">
            <a:spLocks noChangeArrowheads="1"/>
          </p:cNvSpPr>
          <p:nvPr/>
        </p:nvSpPr>
        <p:spPr bwMode="auto">
          <a:xfrm>
            <a:off x="914400" y="152400"/>
            <a:ext cx="6178550" cy="641350"/>
          </a:xfrm>
          <a:prstGeom prst="rect">
            <a:avLst/>
          </a:prstGeom>
          <a:noFill/>
          <a:ln w="9525">
            <a:noFill/>
            <a:miter lim="800000"/>
            <a:headEnd/>
            <a:tailEnd/>
          </a:ln>
          <a:effectLst/>
        </p:spPr>
        <p:txBody>
          <a:bodyPr wrap="none">
            <a:spAutoFit/>
          </a:bodyPr>
          <a:lstStyle/>
          <a:p>
            <a:r>
              <a:rPr lang="en-GB" sz="3600" b="1" dirty="0" err="1">
                <a:effectLst/>
              </a:rPr>
              <a:t>Bentuk</a:t>
            </a:r>
            <a:r>
              <a:rPr lang="en-GB" sz="3600" b="1" dirty="0">
                <a:effectLst/>
              </a:rPr>
              <a:t> </a:t>
            </a:r>
            <a:r>
              <a:rPr lang="en-GB" sz="3600" b="1" dirty="0" err="1">
                <a:effectLst/>
              </a:rPr>
              <a:t>Katalog</a:t>
            </a:r>
            <a:r>
              <a:rPr lang="en-GB" sz="3600" b="1" dirty="0">
                <a:effectLst/>
              </a:rPr>
              <a:t> </a:t>
            </a:r>
            <a:r>
              <a:rPr lang="en-GB" sz="3600" b="1" dirty="0" err="1">
                <a:effectLst/>
              </a:rPr>
              <a:t>Perpustakaan</a:t>
            </a:r>
            <a:r>
              <a:rPr lang="en-US" dirty="0">
                <a:effectLst>
                  <a:outerShdw blurRad="38100" dist="38100" dir="2700000" algn="tl">
                    <a:srgbClr val="FFFFFF"/>
                  </a:outerShdw>
                </a:effectLst>
              </a:rPr>
              <a:t> </a:t>
            </a:r>
          </a:p>
        </p:txBody>
      </p:sp>
      <p:sp>
        <p:nvSpPr>
          <p:cNvPr id="21507" name="Text Box 1027"/>
          <p:cNvSpPr txBox="1">
            <a:spLocks noChangeArrowheads="1"/>
          </p:cNvSpPr>
          <p:nvPr/>
        </p:nvSpPr>
        <p:spPr bwMode="auto">
          <a:xfrm>
            <a:off x="381000" y="838200"/>
            <a:ext cx="8534400" cy="5755422"/>
          </a:xfrm>
          <a:prstGeom prst="rect">
            <a:avLst/>
          </a:prstGeom>
          <a:noFill/>
          <a:ln w="9525">
            <a:noFill/>
            <a:miter lim="800000"/>
            <a:headEnd/>
            <a:tailEnd/>
          </a:ln>
          <a:effectLst/>
        </p:spPr>
        <p:txBody>
          <a:bodyPr wrap="square">
            <a:spAutoFit/>
          </a:bodyPr>
          <a:lstStyle/>
          <a:p>
            <a:r>
              <a:rPr lang="en-US" sz="2000" dirty="0">
                <a:solidFill>
                  <a:schemeClr val="accent2"/>
                </a:solidFill>
                <a:effectLst/>
                <a:sym typeface="Wingdings" pitchFamily="2" charset="2"/>
              </a:rPr>
              <a:t></a:t>
            </a:r>
            <a:r>
              <a:rPr lang="en-US" sz="2000" dirty="0">
                <a:solidFill>
                  <a:schemeClr val="accent2"/>
                </a:solidFill>
                <a:effectLst/>
              </a:rPr>
              <a:t> </a:t>
            </a:r>
            <a:r>
              <a:rPr lang="en-US" sz="3200" b="1" dirty="0">
                <a:effectLst/>
              </a:rPr>
              <a:t>K</a:t>
            </a:r>
            <a:r>
              <a:rPr lang="en-GB" sz="3200" b="1" dirty="0" err="1">
                <a:effectLst/>
              </a:rPr>
              <a:t>atalog</a:t>
            </a:r>
            <a:r>
              <a:rPr lang="en-GB" sz="3200" b="1" dirty="0">
                <a:effectLst/>
              </a:rPr>
              <a:t> </a:t>
            </a:r>
            <a:r>
              <a:rPr lang="en-GB" sz="3200" b="1" dirty="0" err="1">
                <a:effectLst/>
              </a:rPr>
              <a:t>berbentuk</a:t>
            </a:r>
            <a:r>
              <a:rPr lang="en-GB" sz="3200" b="1" dirty="0">
                <a:effectLst/>
              </a:rPr>
              <a:t> </a:t>
            </a:r>
            <a:r>
              <a:rPr lang="en-GB" sz="3200" b="1" dirty="0" err="1">
                <a:effectLst/>
              </a:rPr>
              <a:t>buku</a:t>
            </a:r>
            <a:r>
              <a:rPr lang="en-GB" sz="3200" b="1" dirty="0">
                <a:effectLst/>
              </a:rPr>
              <a:t> (</a:t>
            </a:r>
            <a:r>
              <a:rPr lang="en-GB" sz="3200" b="1" i="1" dirty="0">
                <a:effectLst/>
              </a:rPr>
              <a:t>book </a:t>
            </a:r>
            <a:r>
              <a:rPr lang="en-GB" sz="3200" b="1" i="1" dirty="0" err="1">
                <a:effectLst/>
              </a:rPr>
              <a:t>catalog</a:t>
            </a:r>
            <a:r>
              <a:rPr lang="en-GB" sz="3200" b="1" dirty="0">
                <a:effectLst/>
              </a:rPr>
              <a:t>),  </a:t>
            </a:r>
            <a:endParaRPr lang="en-US" sz="3200" dirty="0">
              <a:solidFill>
                <a:schemeClr val="accent2"/>
              </a:solidFill>
              <a:effectLst/>
            </a:endParaRPr>
          </a:p>
          <a:p>
            <a:pPr>
              <a:buFont typeface="Wingdings" pitchFamily="2" charset="2"/>
              <a:buChar char="p"/>
            </a:pPr>
            <a:r>
              <a:rPr lang="en-GB" sz="3200" b="1" dirty="0">
                <a:effectLst/>
              </a:rPr>
              <a:t> </a:t>
            </a:r>
            <a:r>
              <a:rPr lang="en-GB" sz="3200" b="1" dirty="0" err="1">
                <a:effectLst/>
              </a:rPr>
              <a:t>Katalog</a:t>
            </a:r>
            <a:r>
              <a:rPr lang="en-GB" sz="3200" b="1" dirty="0">
                <a:effectLst/>
              </a:rPr>
              <a:t> </a:t>
            </a:r>
            <a:r>
              <a:rPr lang="en-GB" sz="3200" b="1" dirty="0" err="1">
                <a:effectLst/>
              </a:rPr>
              <a:t>berbentuk</a:t>
            </a:r>
            <a:r>
              <a:rPr lang="en-GB" sz="3200" b="1" dirty="0">
                <a:effectLst/>
              </a:rPr>
              <a:t> </a:t>
            </a:r>
            <a:r>
              <a:rPr lang="en-GB" sz="3200" b="1" dirty="0" err="1">
                <a:effectLst/>
              </a:rPr>
              <a:t>kartu</a:t>
            </a:r>
            <a:r>
              <a:rPr lang="en-GB" sz="3200" b="1" dirty="0">
                <a:effectLst/>
              </a:rPr>
              <a:t> (</a:t>
            </a:r>
            <a:r>
              <a:rPr lang="en-GB" sz="3200" b="1" i="1" dirty="0">
                <a:effectLst/>
              </a:rPr>
              <a:t>card </a:t>
            </a:r>
            <a:r>
              <a:rPr lang="en-GB" sz="3200" b="1" i="1" dirty="0" err="1">
                <a:effectLst/>
              </a:rPr>
              <a:t>catalog</a:t>
            </a:r>
            <a:r>
              <a:rPr lang="en-GB" sz="3200" b="1" dirty="0">
                <a:effectLst/>
              </a:rPr>
              <a:t>),</a:t>
            </a:r>
            <a:r>
              <a:rPr lang="en-GB" sz="3200" dirty="0">
                <a:effectLst>
                  <a:outerShdw blurRad="38100" dist="38100" dir="2700000" algn="tl">
                    <a:srgbClr val="FFFFFF"/>
                  </a:outerShdw>
                </a:effectLst>
              </a:rPr>
              <a:t> </a:t>
            </a:r>
          </a:p>
          <a:p>
            <a:pPr>
              <a:buFont typeface="Wingdings" pitchFamily="2" charset="2"/>
              <a:buChar char="p"/>
            </a:pPr>
            <a:r>
              <a:rPr lang="en-GB" sz="3200" b="1" dirty="0">
                <a:effectLst/>
              </a:rPr>
              <a:t> </a:t>
            </a:r>
            <a:r>
              <a:rPr lang="en-GB" sz="3200" b="1" dirty="0" err="1">
                <a:effectLst/>
              </a:rPr>
              <a:t>Katalog</a:t>
            </a:r>
            <a:r>
              <a:rPr lang="en-GB" sz="3200" b="1" dirty="0">
                <a:effectLst/>
              </a:rPr>
              <a:t> </a:t>
            </a:r>
            <a:r>
              <a:rPr lang="en-GB" sz="3200" b="1" dirty="0" err="1">
                <a:effectLst/>
              </a:rPr>
              <a:t>berbentuk</a:t>
            </a:r>
            <a:r>
              <a:rPr lang="en-GB" sz="3200" b="1" dirty="0">
                <a:effectLst/>
              </a:rPr>
              <a:t> </a:t>
            </a:r>
            <a:r>
              <a:rPr lang="en-GB" sz="3200" b="1" dirty="0" err="1">
                <a:effectLst/>
              </a:rPr>
              <a:t>mikro</a:t>
            </a:r>
            <a:r>
              <a:rPr lang="en-GB" sz="3200" b="1" dirty="0">
                <a:effectLst/>
              </a:rPr>
              <a:t> (</a:t>
            </a:r>
            <a:r>
              <a:rPr lang="en-GB" sz="3200" b="1" i="1" dirty="0">
                <a:effectLst/>
              </a:rPr>
              <a:t>microform </a:t>
            </a:r>
            <a:r>
              <a:rPr lang="en-GB" sz="3200" b="1" i="1" dirty="0" err="1">
                <a:effectLst/>
              </a:rPr>
              <a:t>catalog</a:t>
            </a:r>
            <a:r>
              <a:rPr lang="en-GB" sz="3200" b="1" dirty="0">
                <a:effectLst/>
              </a:rPr>
              <a:t>) </a:t>
            </a:r>
            <a:r>
              <a:rPr lang="en-GB" sz="3200" dirty="0">
                <a:effectLst>
                  <a:outerShdw blurRad="38100" dist="38100" dir="2700000" algn="tl">
                    <a:srgbClr val="FFFFFF"/>
                  </a:outerShdw>
                </a:effectLst>
              </a:rPr>
              <a:t> </a:t>
            </a:r>
            <a:endParaRPr lang="en-US" sz="3200" dirty="0">
              <a:solidFill>
                <a:schemeClr val="accent2"/>
              </a:solidFill>
              <a:effectLst/>
            </a:endParaRPr>
          </a:p>
          <a:p>
            <a:pPr>
              <a:buFont typeface="Wingdings" pitchFamily="2" charset="2"/>
              <a:buChar char="p"/>
            </a:pPr>
            <a:r>
              <a:rPr lang="en-GB" sz="3200" b="1" dirty="0" err="1">
                <a:effectLst/>
              </a:rPr>
              <a:t>Katalog</a:t>
            </a:r>
            <a:r>
              <a:rPr lang="en-GB" sz="3200" b="1" dirty="0">
                <a:effectLst/>
              </a:rPr>
              <a:t> online (</a:t>
            </a:r>
            <a:r>
              <a:rPr lang="en-GB" sz="3200" b="1" i="1" dirty="0">
                <a:effectLst/>
              </a:rPr>
              <a:t>online public access </a:t>
            </a:r>
            <a:r>
              <a:rPr lang="en-GB" sz="3200" b="1" i="1" dirty="0" err="1">
                <a:effectLst/>
              </a:rPr>
              <a:t>catalog</a:t>
            </a:r>
            <a:r>
              <a:rPr lang="en-GB" sz="3200" b="1" i="1" dirty="0">
                <a:effectLst/>
              </a:rPr>
              <a:t>)</a:t>
            </a:r>
            <a:r>
              <a:rPr lang="en-US" sz="3200" dirty="0">
                <a:effectLst>
                  <a:outerShdw blurRad="38100" dist="38100" dir="2700000" algn="tl">
                    <a:srgbClr val="FFFFFF"/>
                  </a:outerShdw>
                </a:effectLst>
              </a:rPr>
              <a:t> </a:t>
            </a:r>
            <a:endParaRPr lang="id-ID" sz="3200" dirty="0" smtClean="0">
              <a:effectLst>
                <a:outerShdw blurRad="38100" dist="38100" dir="2700000" algn="tl">
                  <a:srgbClr val="FFFFFF"/>
                </a:outerShdw>
              </a:effectLst>
            </a:endParaRPr>
          </a:p>
          <a:p>
            <a:r>
              <a:rPr lang="id-ID" sz="3200" dirty="0">
                <a:effectLst>
                  <a:outerShdw blurRad="38100" dist="38100" dir="2700000" algn="tl">
                    <a:srgbClr val="FFFFFF"/>
                  </a:outerShdw>
                </a:effectLst>
              </a:rPr>
              <a:t> </a:t>
            </a:r>
            <a:r>
              <a:rPr lang="id-ID" sz="3200" dirty="0" smtClean="0">
                <a:effectLst>
                  <a:outerShdw blurRad="38100" dist="38100" dir="2700000" algn="tl">
                    <a:srgbClr val="FFFFFF"/>
                  </a:outerShdw>
                </a:effectLst>
              </a:rPr>
              <a:t>    (a) Non-web-base (b) Web-base</a:t>
            </a:r>
            <a:endParaRPr lang="en-US" sz="3200" dirty="0">
              <a:effectLst>
                <a:outerShdw blurRad="38100" dist="38100" dir="2700000" algn="tl">
                  <a:srgbClr val="FFFFFF"/>
                </a:outerShdw>
              </a:effectLst>
            </a:endParaRPr>
          </a:p>
          <a:p>
            <a:pPr>
              <a:buFont typeface="Wingdings" pitchFamily="2" charset="2"/>
              <a:buNone/>
            </a:pPr>
            <a:endParaRPr lang="id-ID" sz="3200" dirty="0" smtClean="0">
              <a:solidFill>
                <a:schemeClr val="accent2"/>
              </a:solidFill>
              <a:effectLst/>
            </a:endParaRPr>
          </a:p>
          <a:p>
            <a:pPr>
              <a:buFont typeface="Wingdings" pitchFamily="2" charset="2"/>
              <a:buNone/>
            </a:pPr>
            <a:r>
              <a:rPr lang="en-US" sz="3200" dirty="0" err="1" smtClean="0">
                <a:solidFill>
                  <a:schemeClr val="accent2"/>
                </a:solidFill>
                <a:effectLst/>
              </a:rPr>
              <a:t>Saat</a:t>
            </a:r>
            <a:r>
              <a:rPr lang="en-US" sz="3200" dirty="0" smtClean="0">
                <a:solidFill>
                  <a:schemeClr val="accent2"/>
                </a:solidFill>
                <a:effectLst/>
              </a:rPr>
              <a:t> </a:t>
            </a:r>
            <a:r>
              <a:rPr lang="en-US" sz="3200" dirty="0" err="1">
                <a:solidFill>
                  <a:schemeClr val="accent2"/>
                </a:solidFill>
                <a:effectLst/>
              </a:rPr>
              <a:t>ini</a:t>
            </a:r>
            <a:r>
              <a:rPr lang="en-US" sz="3200" dirty="0">
                <a:solidFill>
                  <a:schemeClr val="accent2"/>
                </a:solidFill>
                <a:effectLst/>
              </a:rPr>
              <a:t> yang </a:t>
            </a:r>
            <a:r>
              <a:rPr lang="en-US" sz="3200" dirty="0" err="1" smtClean="0">
                <a:solidFill>
                  <a:schemeClr val="accent2"/>
                </a:solidFill>
                <a:effectLst/>
              </a:rPr>
              <a:t>dijumpai</a:t>
            </a:r>
            <a:r>
              <a:rPr lang="en-US" sz="3200" dirty="0" smtClean="0">
                <a:solidFill>
                  <a:schemeClr val="accent2"/>
                </a:solidFill>
                <a:effectLst/>
              </a:rPr>
              <a:t> </a:t>
            </a:r>
            <a:r>
              <a:rPr lang="en-US" sz="3200" dirty="0" err="1">
                <a:solidFill>
                  <a:schemeClr val="accent2"/>
                </a:solidFill>
                <a:effectLst/>
              </a:rPr>
              <a:t>di</a:t>
            </a:r>
            <a:r>
              <a:rPr lang="en-US" sz="3200" dirty="0">
                <a:solidFill>
                  <a:schemeClr val="accent2"/>
                </a:solidFill>
                <a:effectLst/>
              </a:rPr>
              <a:t> </a:t>
            </a:r>
            <a:r>
              <a:rPr lang="en-US" sz="3200" dirty="0" err="1">
                <a:solidFill>
                  <a:schemeClr val="accent2"/>
                </a:solidFill>
                <a:effectLst/>
              </a:rPr>
              <a:t>Perpustakaan</a:t>
            </a:r>
            <a:r>
              <a:rPr lang="en-US" sz="3200" dirty="0">
                <a:solidFill>
                  <a:schemeClr val="accent2"/>
                </a:solidFill>
                <a:effectLst/>
              </a:rPr>
              <a:t>:</a:t>
            </a:r>
          </a:p>
          <a:p>
            <a:pPr>
              <a:buFont typeface="Wingdings" pitchFamily="2" charset="2"/>
              <a:buChar char="p"/>
            </a:pPr>
            <a:r>
              <a:rPr lang="en-GB" sz="3200" b="1" dirty="0" err="1">
                <a:effectLst/>
              </a:rPr>
              <a:t>Katalog</a:t>
            </a:r>
            <a:r>
              <a:rPr lang="en-GB" sz="3200" b="1" dirty="0">
                <a:effectLst/>
              </a:rPr>
              <a:t> </a:t>
            </a:r>
            <a:r>
              <a:rPr lang="en-GB" sz="3200" b="1" dirty="0" err="1">
                <a:effectLst/>
              </a:rPr>
              <a:t>berbentuk</a:t>
            </a:r>
            <a:r>
              <a:rPr lang="en-GB" sz="3200" b="1" dirty="0">
                <a:effectLst/>
              </a:rPr>
              <a:t> </a:t>
            </a:r>
            <a:r>
              <a:rPr lang="en-GB" sz="3200" b="1" dirty="0" err="1">
                <a:effectLst/>
              </a:rPr>
              <a:t>kartu</a:t>
            </a:r>
            <a:r>
              <a:rPr lang="en-GB" sz="3200" b="1" dirty="0">
                <a:effectLst/>
              </a:rPr>
              <a:t> (</a:t>
            </a:r>
            <a:r>
              <a:rPr lang="en-GB" sz="3200" b="1" i="1" dirty="0">
                <a:effectLst/>
              </a:rPr>
              <a:t>card </a:t>
            </a:r>
            <a:r>
              <a:rPr lang="en-GB" sz="3200" b="1" i="1" dirty="0" err="1">
                <a:effectLst/>
              </a:rPr>
              <a:t>catalog</a:t>
            </a:r>
            <a:r>
              <a:rPr lang="en-GB" sz="3200" b="1" dirty="0">
                <a:effectLst/>
              </a:rPr>
              <a:t>)</a:t>
            </a:r>
          </a:p>
          <a:p>
            <a:pPr>
              <a:buFont typeface="Wingdings" pitchFamily="2" charset="2"/>
              <a:buChar char="p"/>
            </a:pPr>
            <a:r>
              <a:rPr lang="en-GB" sz="3200" b="1" dirty="0" err="1">
                <a:effectLst/>
              </a:rPr>
              <a:t>Katalog</a:t>
            </a:r>
            <a:r>
              <a:rPr lang="en-GB" sz="3200" b="1" dirty="0">
                <a:effectLst/>
              </a:rPr>
              <a:t> online (</a:t>
            </a:r>
            <a:r>
              <a:rPr lang="en-GB" sz="3200" b="1" i="1" dirty="0">
                <a:effectLst/>
              </a:rPr>
              <a:t>online public access </a:t>
            </a:r>
            <a:r>
              <a:rPr lang="en-GB" sz="3200" b="1" i="1" dirty="0" err="1">
                <a:effectLst/>
              </a:rPr>
              <a:t>catalog</a:t>
            </a:r>
            <a:r>
              <a:rPr lang="en-GB" sz="3200" b="1" i="1" dirty="0" smtClean="0">
                <a:effectLst/>
              </a:rPr>
              <a:t>)</a:t>
            </a:r>
            <a:endParaRPr lang="id-ID" sz="3200" b="1" i="1" dirty="0" smtClean="0">
              <a:effectLst/>
            </a:endParaRPr>
          </a:p>
          <a:p>
            <a:pPr>
              <a:buFont typeface="Wingdings" pitchFamily="2" charset="2"/>
              <a:buChar char="p"/>
            </a:pPr>
            <a:endParaRPr lang="id-ID" b="1" i="1" dirty="0">
              <a:effectLst/>
            </a:endParaRPr>
          </a:p>
          <a:p>
            <a:endParaRPr lang="en-US" b="1" i="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additive="base">
                                        <p:cTn id="7" dur="500" fill="hold"/>
                                        <p:tgtEl>
                                          <p:spTgt spid="21506"/>
                                        </p:tgtEl>
                                        <p:attrNameLst>
                                          <p:attrName>ppt_x</p:attrName>
                                        </p:attrNameLst>
                                      </p:cBhvr>
                                      <p:tavLst>
                                        <p:tav tm="0">
                                          <p:val>
                                            <p:strVal val="#ppt_x"/>
                                          </p:val>
                                        </p:tav>
                                        <p:tav tm="100000">
                                          <p:val>
                                            <p:strVal val="#ppt_x"/>
                                          </p:val>
                                        </p:tav>
                                      </p:tavLst>
                                    </p:anim>
                                    <p:anim calcmode="lin" valueType="num">
                                      <p:cBhvr additive="base">
                                        <p:cTn id="8" dur="500" fill="hold"/>
                                        <p:tgtEl>
                                          <p:spTgt spid="2150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4" presetClass="entr" presetSubtype="16" fill="hold" grpId="0" nodeType="after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box(in)">
                                      <p:cBhvr>
                                        <p:cTn id="12" dur="500"/>
                                        <p:tgtEl>
                                          <p:spTgt spid="21507"/>
                                        </p:tgtEl>
                                      </p:cBhvr>
                                    </p:animEffec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752600" y="457200"/>
            <a:ext cx="5562600" cy="609600"/>
          </a:xfrm>
          <a:prstGeom prst="rect">
            <a:avLst/>
          </a:prstGeom>
          <a:noFill/>
          <a:ln w="9525">
            <a:noFill/>
            <a:miter lim="800000"/>
            <a:headEnd/>
            <a:tailEnd/>
          </a:ln>
          <a:effectLst>
            <a:outerShdw dist="35921" dir="2700000" algn="ctr" rotWithShape="0">
              <a:schemeClr val="bg1"/>
            </a:outerShdw>
          </a:effectLst>
        </p:spPr>
        <p:txBody>
          <a:bodyPr anchor="b"/>
          <a:lstStyle/>
          <a:p>
            <a:pPr algn="ctr"/>
            <a:r>
              <a:rPr lang="en-US" b="1">
                <a:effectLst/>
                <a:latin typeface="Comic Sans MS" pitchFamily="66" charset="0"/>
              </a:rPr>
              <a:t>  </a:t>
            </a:r>
            <a:r>
              <a:rPr lang="en-US" sz="2800" b="1">
                <a:solidFill>
                  <a:schemeClr val="accent2"/>
                </a:solidFill>
                <a:effectLst/>
                <a:latin typeface="Comic Sans MS" pitchFamily="66" charset="0"/>
              </a:rPr>
              <a:t>KATALOG PERPUSTAKAAN</a:t>
            </a:r>
            <a:endParaRPr lang="en-US" sz="4400">
              <a:effectLst/>
              <a:latin typeface="Comic Sans MS" pitchFamily="66" charset="0"/>
            </a:endParaRPr>
          </a:p>
        </p:txBody>
      </p:sp>
      <p:sp>
        <p:nvSpPr>
          <p:cNvPr id="63491" name="Rectangle 3"/>
          <p:cNvSpPr>
            <a:spLocks noChangeArrowheads="1"/>
          </p:cNvSpPr>
          <p:nvPr/>
        </p:nvSpPr>
        <p:spPr bwMode="auto">
          <a:xfrm>
            <a:off x="2209800" y="2438400"/>
            <a:ext cx="4826000" cy="2590800"/>
          </a:xfrm>
          <a:prstGeom prst="rect">
            <a:avLst/>
          </a:prstGeom>
          <a:solidFill>
            <a:schemeClr val="bg1"/>
          </a:solidFill>
          <a:ln w="9525">
            <a:solidFill>
              <a:schemeClr val="tx1"/>
            </a:solidFill>
            <a:miter lim="800000"/>
            <a:headEnd/>
            <a:tailEnd/>
          </a:ln>
          <a:effectLst>
            <a:outerShdw dist="107763" dir="18900000" algn="ctr" rotWithShape="0">
              <a:srgbClr val="B2B2B2"/>
            </a:outerShdw>
          </a:effectLst>
        </p:spPr>
        <p:txBody>
          <a:bodyPr wrap="none" anchor="ctr"/>
          <a:lstStyle/>
          <a:p>
            <a:r>
              <a:rPr lang="en-US" sz="1200">
                <a:effectLst/>
              </a:rPr>
              <a:t>612. 6</a:t>
            </a:r>
          </a:p>
          <a:p>
            <a:r>
              <a:rPr lang="en-US" sz="1200">
                <a:effectLst/>
              </a:rPr>
              <a:t>Cra          </a:t>
            </a:r>
            <a:r>
              <a:rPr lang="en-US" sz="1300" b="1">
                <a:effectLst/>
              </a:rPr>
              <a:t>Crawley, Lawrence Q.</a:t>
            </a:r>
            <a:endParaRPr lang="en-US" sz="1200">
              <a:effectLst/>
            </a:endParaRPr>
          </a:p>
          <a:p>
            <a:r>
              <a:rPr lang="en-US" sz="1200">
                <a:effectLst/>
              </a:rPr>
              <a:t>c                    Reproduction sex and preparation for marriage/Lawrence Q.</a:t>
            </a:r>
          </a:p>
          <a:p>
            <a:r>
              <a:rPr lang="en-US" sz="1200">
                <a:effectLst/>
              </a:rPr>
              <a:t>                Crawley and J.R. Clarke.--3rd.ed.-- Oxford: Clarendon Press, </a:t>
            </a:r>
          </a:p>
          <a:p>
            <a:r>
              <a:rPr lang="en-US" sz="1200">
                <a:effectLst/>
              </a:rPr>
              <a:t>                1986.</a:t>
            </a:r>
          </a:p>
          <a:p>
            <a:r>
              <a:rPr lang="en-US" sz="1200">
                <a:effectLst/>
              </a:rPr>
              <a:t>                      464 p.: ilus.; 23 cm.</a:t>
            </a:r>
          </a:p>
          <a:p>
            <a:endParaRPr lang="en-US" sz="1200">
              <a:effectLst/>
            </a:endParaRPr>
          </a:p>
          <a:p>
            <a:r>
              <a:rPr lang="en-US" sz="1200">
                <a:effectLst/>
              </a:rPr>
              <a:t>                      Bib.   : pada setiap bab</a:t>
            </a:r>
          </a:p>
          <a:p>
            <a:r>
              <a:rPr lang="en-US" sz="1200">
                <a:effectLst/>
              </a:rPr>
              <a:t>                      Ind.    : p. 453 - 464 </a:t>
            </a:r>
          </a:p>
          <a:p>
            <a:r>
              <a:rPr lang="en-US" sz="1200">
                <a:effectLst/>
              </a:rPr>
              <a:t>                      ISBN : 0-19-857639-0</a:t>
            </a:r>
          </a:p>
          <a:p>
            <a:endParaRPr lang="en-US" sz="1200">
              <a:effectLst/>
            </a:endParaRPr>
          </a:p>
          <a:p>
            <a:r>
              <a:rPr lang="en-US" sz="1200">
                <a:effectLst/>
              </a:rPr>
              <a:t>                      1. REPRODUCTION  2. SEX  3.  MARRIAGE</a:t>
            </a:r>
          </a:p>
          <a:p>
            <a:r>
              <a:rPr lang="en-US" sz="1200">
                <a:effectLst/>
              </a:rPr>
              <a:t>                I. Clarke, J.R.    II. judul</a:t>
            </a:r>
          </a:p>
        </p:txBody>
      </p:sp>
      <p:sp>
        <p:nvSpPr>
          <p:cNvPr id="63492" name="Line 4"/>
          <p:cNvSpPr>
            <a:spLocks noChangeShapeType="1"/>
          </p:cNvSpPr>
          <p:nvPr/>
        </p:nvSpPr>
        <p:spPr bwMode="auto">
          <a:xfrm flipH="1">
            <a:off x="1600200" y="2743200"/>
            <a:ext cx="533400" cy="0"/>
          </a:xfrm>
          <a:prstGeom prst="line">
            <a:avLst/>
          </a:prstGeom>
          <a:noFill/>
          <a:ln w="19050">
            <a:solidFill>
              <a:schemeClr val="tx1"/>
            </a:solidFill>
            <a:round/>
            <a:headEnd/>
            <a:tailEnd/>
          </a:ln>
          <a:effectLst/>
        </p:spPr>
        <p:txBody>
          <a:bodyPr wrap="none" anchor="ctr"/>
          <a:lstStyle/>
          <a:p>
            <a:endParaRPr lang="id-ID"/>
          </a:p>
        </p:txBody>
      </p:sp>
      <p:sp>
        <p:nvSpPr>
          <p:cNvPr id="63493" name="Text Box 5"/>
          <p:cNvSpPr txBox="1">
            <a:spLocks noChangeArrowheads="1"/>
          </p:cNvSpPr>
          <p:nvPr/>
        </p:nvSpPr>
        <p:spPr bwMode="auto">
          <a:xfrm>
            <a:off x="488950" y="2422525"/>
            <a:ext cx="990600" cy="7016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Nomor</a:t>
            </a:r>
          </a:p>
          <a:p>
            <a:r>
              <a:rPr lang="en-US" sz="2000">
                <a:solidFill>
                  <a:srgbClr val="FF0000"/>
                </a:solidFill>
                <a:effectLst/>
                <a:latin typeface="Comic Sans MS" pitchFamily="66" charset="0"/>
              </a:rPr>
              <a:t>Panggil</a:t>
            </a:r>
            <a:endParaRPr lang="en-US" sz="2000">
              <a:solidFill>
                <a:schemeClr val="tx2"/>
              </a:solidFill>
              <a:effectLst/>
            </a:endParaRPr>
          </a:p>
        </p:txBody>
      </p:sp>
      <p:sp>
        <p:nvSpPr>
          <p:cNvPr id="63494" name="Line 6"/>
          <p:cNvSpPr>
            <a:spLocks noChangeShapeType="1"/>
          </p:cNvSpPr>
          <p:nvPr/>
        </p:nvSpPr>
        <p:spPr bwMode="auto">
          <a:xfrm flipV="1">
            <a:off x="3276600" y="2057400"/>
            <a:ext cx="0" cy="685800"/>
          </a:xfrm>
          <a:prstGeom prst="line">
            <a:avLst/>
          </a:prstGeom>
          <a:noFill/>
          <a:ln w="12700">
            <a:solidFill>
              <a:schemeClr val="tx1"/>
            </a:solidFill>
            <a:round/>
            <a:headEnd/>
            <a:tailEnd/>
          </a:ln>
          <a:effectLst/>
        </p:spPr>
        <p:txBody>
          <a:bodyPr wrap="none" anchor="ctr"/>
          <a:lstStyle/>
          <a:p>
            <a:endParaRPr lang="id-ID"/>
          </a:p>
        </p:txBody>
      </p:sp>
      <p:sp>
        <p:nvSpPr>
          <p:cNvPr id="63495" name="Text Box 7"/>
          <p:cNvSpPr txBox="1">
            <a:spLocks noChangeArrowheads="1"/>
          </p:cNvSpPr>
          <p:nvPr/>
        </p:nvSpPr>
        <p:spPr bwMode="auto">
          <a:xfrm>
            <a:off x="5715000" y="1676400"/>
            <a:ext cx="1374775"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Pengarang</a:t>
            </a:r>
            <a:endParaRPr lang="en-US" sz="2000">
              <a:solidFill>
                <a:schemeClr val="tx2"/>
              </a:solidFill>
              <a:effectLst/>
            </a:endParaRPr>
          </a:p>
        </p:txBody>
      </p:sp>
      <p:sp>
        <p:nvSpPr>
          <p:cNvPr id="63496" name="Line 8"/>
          <p:cNvSpPr>
            <a:spLocks noChangeShapeType="1"/>
          </p:cNvSpPr>
          <p:nvPr/>
        </p:nvSpPr>
        <p:spPr bwMode="auto">
          <a:xfrm flipV="1">
            <a:off x="5029200" y="2057400"/>
            <a:ext cx="0" cy="838200"/>
          </a:xfrm>
          <a:prstGeom prst="line">
            <a:avLst/>
          </a:prstGeom>
          <a:noFill/>
          <a:ln w="12700">
            <a:solidFill>
              <a:schemeClr val="tx1"/>
            </a:solidFill>
            <a:round/>
            <a:headEnd/>
            <a:tailEnd/>
          </a:ln>
          <a:effectLst/>
        </p:spPr>
        <p:txBody>
          <a:bodyPr wrap="none" anchor="ctr"/>
          <a:lstStyle/>
          <a:p>
            <a:endParaRPr lang="id-ID"/>
          </a:p>
        </p:txBody>
      </p:sp>
      <p:sp>
        <p:nvSpPr>
          <p:cNvPr id="63497" name="Text Box 9"/>
          <p:cNvSpPr txBox="1">
            <a:spLocks noChangeArrowheads="1"/>
          </p:cNvSpPr>
          <p:nvPr/>
        </p:nvSpPr>
        <p:spPr bwMode="auto">
          <a:xfrm>
            <a:off x="4572000" y="1660525"/>
            <a:ext cx="835025"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Judul</a:t>
            </a:r>
            <a:endParaRPr lang="en-US" sz="2000">
              <a:solidFill>
                <a:schemeClr val="tx2"/>
              </a:solidFill>
              <a:effectLst/>
              <a:latin typeface="Comic Sans MS" pitchFamily="66" charset="0"/>
            </a:endParaRPr>
          </a:p>
        </p:txBody>
      </p:sp>
      <p:sp>
        <p:nvSpPr>
          <p:cNvPr id="63498" name="Line 10"/>
          <p:cNvSpPr>
            <a:spLocks noChangeShapeType="1"/>
          </p:cNvSpPr>
          <p:nvPr/>
        </p:nvSpPr>
        <p:spPr bwMode="auto">
          <a:xfrm>
            <a:off x="6858000" y="3200400"/>
            <a:ext cx="762000" cy="0"/>
          </a:xfrm>
          <a:prstGeom prst="line">
            <a:avLst/>
          </a:prstGeom>
          <a:noFill/>
          <a:ln w="12700">
            <a:solidFill>
              <a:schemeClr val="tx1"/>
            </a:solidFill>
            <a:round/>
            <a:headEnd/>
            <a:tailEnd/>
          </a:ln>
          <a:effectLst/>
        </p:spPr>
        <p:txBody>
          <a:bodyPr wrap="none" anchor="ctr"/>
          <a:lstStyle/>
          <a:p>
            <a:endParaRPr lang="id-ID"/>
          </a:p>
        </p:txBody>
      </p:sp>
      <p:sp>
        <p:nvSpPr>
          <p:cNvPr id="63499" name="Text Box 11"/>
          <p:cNvSpPr txBox="1">
            <a:spLocks noChangeArrowheads="1"/>
          </p:cNvSpPr>
          <p:nvPr/>
        </p:nvSpPr>
        <p:spPr bwMode="auto">
          <a:xfrm>
            <a:off x="7621588" y="2971800"/>
            <a:ext cx="1370012"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Impresum</a:t>
            </a:r>
            <a:endParaRPr lang="en-US" sz="2000">
              <a:solidFill>
                <a:schemeClr val="tx2"/>
              </a:solidFill>
              <a:effectLst/>
              <a:latin typeface="Comic Sans MS" pitchFamily="66" charset="0"/>
            </a:endParaRPr>
          </a:p>
        </p:txBody>
      </p:sp>
      <p:sp>
        <p:nvSpPr>
          <p:cNvPr id="63500" name="Line 12"/>
          <p:cNvSpPr>
            <a:spLocks noChangeShapeType="1"/>
          </p:cNvSpPr>
          <p:nvPr/>
        </p:nvSpPr>
        <p:spPr bwMode="auto">
          <a:xfrm>
            <a:off x="1676400" y="3581400"/>
            <a:ext cx="1295400" cy="0"/>
          </a:xfrm>
          <a:prstGeom prst="line">
            <a:avLst/>
          </a:prstGeom>
          <a:noFill/>
          <a:ln w="12700">
            <a:solidFill>
              <a:schemeClr val="tx1"/>
            </a:solidFill>
            <a:round/>
            <a:headEnd/>
            <a:tailEnd/>
          </a:ln>
          <a:effectLst/>
        </p:spPr>
        <p:txBody>
          <a:bodyPr wrap="none" anchor="ctr"/>
          <a:lstStyle/>
          <a:p>
            <a:endParaRPr lang="id-ID"/>
          </a:p>
        </p:txBody>
      </p:sp>
      <p:sp>
        <p:nvSpPr>
          <p:cNvPr id="63501" name="Text Box 13"/>
          <p:cNvSpPr txBox="1">
            <a:spLocks noChangeArrowheads="1"/>
          </p:cNvSpPr>
          <p:nvPr/>
        </p:nvSpPr>
        <p:spPr bwMode="auto">
          <a:xfrm>
            <a:off x="533400" y="3276600"/>
            <a:ext cx="1004888" cy="396875"/>
          </a:xfrm>
          <a:prstGeom prst="rect">
            <a:avLst/>
          </a:prstGeom>
          <a:noFill/>
          <a:ln w="9525">
            <a:noFill/>
            <a:miter lim="800000"/>
            <a:headEnd/>
            <a:tailEnd/>
          </a:ln>
          <a:effectLst/>
        </p:spPr>
        <p:txBody>
          <a:bodyPr anchor="b">
            <a:spAutoFit/>
          </a:bodyPr>
          <a:lstStyle/>
          <a:p>
            <a:r>
              <a:rPr lang="en-US" sz="2000">
                <a:solidFill>
                  <a:srgbClr val="FF0000"/>
                </a:solidFill>
                <a:effectLst/>
                <a:latin typeface="Comic Sans MS" pitchFamily="66" charset="0"/>
              </a:rPr>
              <a:t>Kolasi</a:t>
            </a:r>
          </a:p>
        </p:txBody>
      </p:sp>
      <p:sp>
        <p:nvSpPr>
          <p:cNvPr id="63502" name="Line 14"/>
          <p:cNvSpPr>
            <a:spLocks noChangeShapeType="1"/>
          </p:cNvSpPr>
          <p:nvPr/>
        </p:nvSpPr>
        <p:spPr bwMode="auto">
          <a:xfrm>
            <a:off x="4572000" y="4800600"/>
            <a:ext cx="3048000" cy="0"/>
          </a:xfrm>
          <a:prstGeom prst="line">
            <a:avLst/>
          </a:prstGeom>
          <a:noFill/>
          <a:ln w="12700">
            <a:solidFill>
              <a:schemeClr val="tx1"/>
            </a:solidFill>
            <a:round/>
            <a:headEnd/>
            <a:tailEnd/>
          </a:ln>
          <a:effectLst/>
        </p:spPr>
        <p:txBody>
          <a:bodyPr wrap="none" anchor="ctr"/>
          <a:lstStyle/>
          <a:p>
            <a:endParaRPr lang="id-ID"/>
          </a:p>
        </p:txBody>
      </p:sp>
      <p:sp>
        <p:nvSpPr>
          <p:cNvPr id="63503" name="Text Box 15"/>
          <p:cNvSpPr txBox="1">
            <a:spLocks noChangeArrowheads="1"/>
          </p:cNvSpPr>
          <p:nvPr/>
        </p:nvSpPr>
        <p:spPr bwMode="auto">
          <a:xfrm>
            <a:off x="7604125" y="4525963"/>
            <a:ext cx="1079500"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Tracing</a:t>
            </a:r>
          </a:p>
        </p:txBody>
      </p:sp>
      <p:sp>
        <p:nvSpPr>
          <p:cNvPr id="63504" name="Line 16"/>
          <p:cNvSpPr>
            <a:spLocks noChangeShapeType="1"/>
          </p:cNvSpPr>
          <p:nvPr/>
        </p:nvSpPr>
        <p:spPr bwMode="auto">
          <a:xfrm flipH="1">
            <a:off x="1676400" y="3962400"/>
            <a:ext cx="1295400" cy="0"/>
          </a:xfrm>
          <a:prstGeom prst="line">
            <a:avLst/>
          </a:prstGeom>
          <a:noFill/>
          <a:ln w="12700">
            <a:solidFill>
              <a:schemeClr val="tx1"/>
            </a:solidFill>
            <a:round/>
            <a:headEnd/>
            <a:tailEnd/>
          </a:ln>
          <a:effectLst/>
        </p:spPr>
        <p:txBody>
          <a:bodyPr wrap="none" anchor="ctr"/>
          <a:lstStyle/>
          <a:p>
            <a:endParaRPr lang="id-ID"/>
          </a:p>
        </p:txBody>
      </p:sp>
      <p:sp>
        <p:nvSpPr>
          <p:cNvPr id="63505" name="Text Box 17"/>
          <p:cNvSpPr txBox="1">
            <a:spLocks noChangeArrowheads="1"/>
          </p:cNvSpPr>
          <p:nvPr/>
        </p:nvSpPr>
        <p:spPr bwMode="auto">
          <a:xfrm>
            <a:off x="501650" y="3733800"/>
            <a:ext cx="1098550"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Catatan</a:t>
            </a:r>
          </a:p>
        </p:txBody>
      </p:sp>
      <p:sp>
        <p:nvSpPr>
          <p:cNvPr id="63506" name="Line 18"/>
          <p:cNvSpPr>
            <a:spLocks noChangeShapeType="1"/>
          </p:cNvSpPr>
          <p:nvPr/>
        </p:nvSpPr>
        <p:spPr bwMode="auto">
          <a:xfrm flipH="1">
            <a:off x="1676400" y="4267200"/>
            <a:ext cx="1295400" cy="0"/>
          </a:xfrm>
          <a:prstGeom prst="line">
            <a:avLst/>
          </a:prstGeom>
          <a:noFill/>
          <a:ln w="12700">
            <a:solidFill>
              <a:schemeClr val="tx1"/>
            </a:solidFill>
            <a:round/>
            <a:headEnd/>
            <a:tailEnd/>
          </a:ln>
          <a:effectLst/>
        </p:spPr>
        <p:txBody>
          <a:bodyPr wrap="none" anchor="ctr"/>
          <a:lstStyle/>
          <a:p>
            <a:endParaRPr lang="id-ID"/>
          </a:p>
        </p:txBody>
      </p:sp>
      <p:sp>
        <p:nvSpPr>
          <p:cNvPr id="63507" name="Text Box 19"/>
          <p:cNvSpPr txBox="1">
            <a:spLocks noChangeArrowheads="1"/>
          </p:cNvSpPr>
          <p:nvPr/>
        </p:nvSpPr>
        <p:spPr bwMode="auto">
          <a:xfrm>
            <a:off x="533400" y="4068763"/>
            <a:ext cx="862013"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ISBN</a:t>
            </a:r>
            <a:endParaRPr lang="en-US" sz="2000">
              <a:solidFill>
                <a:schemeClr val="tx2"/>
              </a:solidFill>
              <a:effectLst/>
              <a:latin typeface="Comic Sans MS" pitchFamily="66" charset="0"/>
            </a:endParaRPr>
          </a:p>
        </p:txBody>
      </p:sp>
      <p:sp>
        <p:nvSpPr>
          <p:cNvPr id="63508" name="Line 20"/>
          <p:cNvSpPr>
            <a:spLocks noChangeShapeType="1"/>
          </p:cNvSpPr>
          <p:nvPr/>
        </p:nvSpPr>
        <p:spPr bwMode="auto">
          <a:xfrm>
            <a:off x="4724400" y="3352800"/>
            <a:ext cx="0" cy="228600"/>
          </a:xfrm>
          <a:prstGeom prst="line">
            <a:avLst/>
          </a:prstGeom>
          <a:noFill/>
          <a:ln w="12700">
            <a:solidFill>
              <a:schemeClr val="tx1"/>
            </a:solidFill>
            <a:round/>
            <a:headEnd/>
            <a:tailEnd/>
          </a:ln>
          <a:effectLst/>
        </p:spPr>
        <p:txBody>
          <a:bodyPr wrap="none" anchor="ctr"/>
          <a:lstStyle/>
          <a:p>
            <a:endParaRPr lang="id-ID"/>
          </a:p>
        </p:txBody>
      </p:sp>
      <p:sp>
        <p:nvSpPr>
          <p:cNvPr id="63509" name="Line 21"/>
          <p:cNvSpPr>
            <a:spLocks noChangeShapeType="1"/>
          </p:cNvSpPr>
          <p:nvPr/>
        </p:nvSpPr>
        <p:spPr bwMode="auto">
          <a:xfrm>
            <a:off x="4724400" y="3581400"/>
            <a:ext cx="2895600" cy="0"/>
          </a:xfrm>
          <a:prstGeom prst="line">
            <a:avLst/>
          </a:prstGeom>
          <a:noFill/>
          <a:ln w="12700">
            <a:solidFill>
              <a:schemeClr val="tx1"/>
            </a:solidFill>
            <a:round/>
            <a:headEnd/>
            <a:tailEnd/>
          </a:ln>
          <a:effectLst/>
        </p:spPr>
        <p:txBody>
          <a:bodyPr wrap="none" anchor="ctr"/>
          <a:lstStyle/>
          <a:p>
            <a:endParaRPr lang="id-ID"/>
          </a:p>
        </p:txBody>
      </p:sp>
      <p:sp>
        <p:nvSpPr>
          <p:cNvPr id="63510" name="Text Box 22"/>
          <p:cNvSpPr txBox="1">
            <a:spLocks noChangeArrowheads="1"/>
          </p:cNvSpPr>
          <p:nvPr/>
        </p:nvSpPr>
        <p:spPr bwMode="auto">
          <a:xfrm>
            <a:off x="7620000" y="3336925"/>
            <a:ext cx="758825"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Edisi</a:t>
            </a:r>
          </a:p>
        </p:txBody>
      </p:sp>
      <p:sp>
        <p:nvSpPr>
          <p:cNvPr id="63511" name="Text Box 23"/>
          <p:cNvSpPr txBox="1">
            <a:spLocks noChangeArrowheads="1"/>
          </p:cNvSpPr>
          <p:nvPr/>
        </p:nvSpPr>
        <p:spPr bwMode="auto">
          <a:xfrm>
            <a:off x="2498725" y="1660525"/>
            <a:ext cx="1539875" cy="396875"/>
          </a:xfrm>
          <a:prstGeom prst="rect">
            <a:avLst/>
          </a:prstGeom>
          <a:noFill/>
          <a:ln w="9525">
            <a:noFill/>
            <a:miter lim="800000"/>
            <a:headEnd/>
            <a:tailEnd/>
          </a:ln>
          <a:effectLst/>
        </p:spPr>
        <p:txBody>
          <a:bodyPr wrap="none" anchor="b">
            <a:spAutoFit/>
          </a:bodyPr>
          <a:lstStyle/>
          <a:p>
            <a:r>
              <a:rPr lang="en-US" sz="2000">
                <a:solidFill>
                  <a:srgbClr val="FF0000"/>
                </a:solidFill>
                <a:effectLst/>
                <a:latin typeface="Comic Sans MS" pitchFamily="66" charset="0"/>
              </a:rPr>
              <a:t>Tajuk Entri</a:t>
            </a:r>
            <a:endParaRPr lang="en-US" sz="2000">
              <a:solidFill>
                <a:schemeClr val="tx2"/>
              </a:solidFill>
              <a:effectLst/>
            </a:endParaRPr>
          </a:p>
        </p:txBody>
      </p:sp>
      <p:sp>
        <p:nvSpPr>
          <p:cNvPr id="63512" name="Line 24"/>
          <p:cNvSpPr>
            <a:spLocks noChangeShapeType="1"/>
          </p:cNvSpPr>
          <p:nvPr/>
        </p:nvSpPr>
        <p:spPr bwMode="auto">
          <a:xfrm flipV="1">
            <a:off x="6400800" y="2057400"/>
            <a:ext cx="0" cy="838200"/>
          </a:xfrm>
          <a:prstGeom prst="line">
            <a:avLst/>
          </a:prstGeom>
          <a:noFill/>
          <a:ln w="12700">
            <a:solidFill>
              <a:schemeClr val="tx1"/>
            </a:solidFill>
            <a:round/>
            <a:headEnd/>
            <a:tailEnd/>
          </a:ln>
          <a:effectLst/>
        </p:spPr>
        <p:txBody>
          <a:bodyPr wrap="none" anchor="ctr"/>
          <a:lstStyle/>
          <a:p>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5000" fill="hold"/>
                                        <p:tgtEl>
                                          <p:spTgt spid="63490"/>
                                        </p:tgtEl>
                                        <p:attrNameLst>
                                          <p:attrName>ppt_w</p:attrName>
                                        </p:attrNameLst>
                                      </p:cBhvr>
                                      <p:tavLst>
                                        <p:tav tm="0" fmla="#ppt_w*sin(2.5*pi*$)">
                                          <p:val>
                                            <p:fltVal val="0"/>
                                          </p:val>
                                        </p:tav>
                                        <p:tav tm="100000">
                                          <p:val>
                                            <p:fltVal val="1"/>
                                          </p:val>
                                        </p:tav>
                                      </p:tavLst>
                                    </p:anim>
                                    <p:anim calcmode="lin" valueType="num">
                                      <p:cBhvr>
                                        <p:cTn id="8" dur="5000" fill="hold"/>
                                        <p:tgtEl>
                                          <p:spTgt spid="63490"/>
                                        </p:tgtEl>
                                        <p:attrNameLst>
                                          <p:attrName>ppt_h</p:attrName>
                                        </p:attrNameLst>
                                      </p:cBhvr>
                                      <p:tavLst>
                                        <p:tav tm="0">
                                          <p:val>
                                            <p:strVal val="#ppt_h"/>
                                          </p:val>
                                        </p:tav>
                                        <p:tav tm="100000">
                                          <p:val>
                                            <p:strVal val="#ppt_h"/>
                                          </p:val>
                                        </p:tav>
                                      </p:tavLst>
                                    </p:anim>
                                  </p:childTnLst>
                                </p:cTn>
                              </p:par>
                            </p:childTnLst>
                          </p:cTn>
                        </p:par>
                        <p:par>
                          <p:cTn id="9" fill="hold">
                            <p:stCondLst>
                              <p:cond delay="5000"/>
                            </p:stCondLst>
                            <p:childTnLst>
                              <p:par>
                                <p:cTn id="10" presetID="4" presetClass="entr" presetSubtype="16" fill="hold" grpId="0" nodeType="afterEffect">
                                  <p:stCondLst>
                                    <p:cond delay="0"/>
                                  </p:stCondLst>
                                  <p:childTnLst>
                                    <p:set>
                                      <p:cBhvr>
                                        <p:cTn id="11" dur="1" fill="hold">
                                          <p:stCondLst>
                                            <p:cond delay="0"/>
                                          </p:stCondLst>
                                        </p:cTn>
                                        <p:tgtEl>
                                          <p:spTgt spid="63491"/>
                                        </p:tgtEl>
                                        <p:attrNameLst>
                                          <p:attrName>style.visibility</p:attrName>
                                        </p:attrNameLst>
                                      </p:cBhvr>
                                      <p:to>
                                        <p:strVal val="visible"/>
                                      </p:to>
                                    </p:set>
                                    <p:animEffect transition="in" filter="box(in)">
                                      <p:cBhvr>
                                        <p:cTn id="12" dur="500"/>
                                        <p:tgtEl>
                                          <p:spTgt spid="63491"/>
                                        </p:tgtEl>
                                      </p:cBhvr>
                                    </p:animEffect>
                                  </p:childTnLst>
                                  <p:subTnLst>
                                    <p:audio>
                                      <p:cMediaNode>
                                        <p:cTn display="0" masterRel="sameClick">
                                          <p:stCondLst>
                                            <p:cond evt="begin" delay="0">
                                              <p:tn val="10"/>
                                            </p:cond>
                                          </p:stCondLst>
                                          <p:endCondLst>
                                            <p:cond evt="onStopAudio" delay="0">
                                              <p:tgtEl>
                                                <p:sldTgt/>
                                              </p:tgtEl>
                                            </p:cond>
                                          </p:endCondLst>
                                        </p:cTn>
                                        <p:tgtEl>
                                          <p:sndTgt r:embed="rId2" name="LASER.WAV"/>
                                        </p:tgtEl>
                                      </p:cMediaNode>
                                    </p:audio>
                                  </p:subTnLst>
                                </p:cTn>
                              </p:par>
                            </p:childTnLst>
                          </p:cTn>
                        </p:par>
                        <p:par>
                          <p:cTn id="13" fill="hold">
                            <p:stCondLst>
                              <p:cond delay="5500"/>
                            </p:stCondLst>
                            <p:childTnLst>
                              <p:par>
                                <p:cTn id="14" presetID="12" presetClass="entr" presetSubtype="2" fill="hold" grpId="0" nodeType="afterEffect">
                                  <p:stCondLst>
                                    <p:cond delay="0"/>
                                  </p:stCondLst>
                                  <p:childTnLst>
                                    <p:set>
                                      <p:cBhvr>
                                        <p:cTn id="15" dur="1" fill="hold">
                                          <p:stCondLst>
                                            <p:cond delay="0"/>
                                          </p:stCondLst>
                                        </p:cTn>
                                        <p:tgtEl>
                                          <p:spTgt spid="63492"/>
                                        </p:tgtEl>
                                        <p:attrNameLst>
                                          <p:attrName>style.visibility</p:attrName>
                                        </p:attrNameLst>
                                      </p:cBhvr>
                                      <p:to>
                                        <p:strVal val="visible"/>
                                      </p:to>
                                    </p:set>
                                    <p:animEffect transition="in" filter="slide(fromRight)">
                                      <p:cBhvr>
                                        <p:cTn id="16" dur="500"/>
                                        <p:tgtEl>
                                          <p:spTgt spid="63492"/>
                                        </p:tgtEl>
                                      </p:cBhvr>
                                    </p:animEffect>
                                  </p:childTnLst>
                                </p:cTn>
                              </p:par>
                            </p:childTnLst>
                          </p:cTn>
                        </p:par>
                        <p:par>
                          <p:cTn id="17" fill="hold">
                            <p:stCondLst>
                              <p:cond delay="6000"/>
                            </p:stCondLst>
                            <p:childTnLst>
                              <p:par>
                                <p:cTn id="18" presetID="23" presetClass="entr" presetSubtype="528" fill="hold" grpId="0" nodeType="afterEffect">
                                  <p:stCondLst>
                                    <p:cond delay="0"/>
                                  </p:stCondLst>
                                  <p:childTnLst>
                                    <p:set>
                                      <p:cBhvr>
                                        <p:cTn id="19" dur="1" fill="hold">
                                          <p:stCondLst>
                                            <p:cond delay="0"/>
                                          </p:stCondLst>
                                        </p:cTn>
                                        <p:tgtEl>
                                          <p:spTgt spid="63493"/>
                                        </p:tgtEl>
                                        <p:attrNameLst>
                                          <p:attrName>style.visibility</p:attrName>
                                        </p:attrNameLst>
                                      </p:cBhvr>
                                      <p:to>
                                        <p:strVal val="visible"/>
                                      </p:to>
                                    </p:set>
                                    <p:anim calcmode="lin" valueType="num">
                                      <p:cBhvr>
                                        <p:cTn id="20" dur="500" fill="hold"/>
                                        <p:tgtEl>
                                          <p:spTgt spid="63493"/>
                                        </p:tgtEl>
                                        <p:attrNameLst>
                                          <p:attrName>ppt_w</p:attrName>
                                        </p:attrNameLst>
                                      </p:cBhvr>
                                      <p:tavLst>
                                        <p:tav tm="0">
                                          <p:val>
                                            <p:fltVal val="0"/>
                                          </p:val>
                                        </p:tav>
                                        <p:tav tm="100000">
                                          <p:val>
                                            <p:strVal val="#ppt_w"/>
                                          </p:val>
                                        </p:tav>
                                      </p:tavLst>
                                    </p:anim>
                                    <p:anim calcmode="lin" valueType="num">
                                      <p:cBhvr>
                                        <p:cTn id="21" dur="500" fill="hold"/>
                                        <p:tgtEl>
                                          <p:spTgt spid="63493"/>
                                        </p:tgtEl>
                                        <p:attrNameLst>
                                          <p:attrName>ppt_h</p:attrName>
                                        </p:attrNameLst>
                                      </p:cBhvr>
                                      <p:tavLst>
                                        <p:tav tm="0">
                                          <p:val>
                                            <p:fltVal val="0"/>
                                          </p:val>
                                        </p:tav>
                                        <p:tav tm="100000">
                                          <p:val>
                                            <p:strVal val="#ppt_h"/>
                                          </p:val>
                                        </p:tav>
                                      </p:tavLst>
                                    </p:anim>
                                    <p:anim calcmode="lin" valueType="num">
                                      <p:cBhvr>
                                        <p:cTn id="22" dur="500" fill="hold"/>
                                        <p:tgtEl>
                                          <p:spTgt spid="63493"/>
                                        </p:tgtEl>
                                        <p:attrNameLst>
                                          <p:attrName>ppt_x</p:attrName>
                                        </p:attrNameLst>
                                      </p:cBhvr>
                                      <p:tavLst>
                                        <p:tav tm="0">
                                          <p:val>
                                            <p:fltVal val="0.5"/>
                                          </p:val>
                                        </p:tav>
                                        <p:tav tm="100000">
                                          <p:val>
                                            <p:strVal val="#ppt_x"/>
                                          </p:val>
                                        </p:tav>
                                      </p:tavLst>
                                    </p:anim>
                                    <p:anim calcmode="lin" valueType="num">
                                      <p:cBhvr>
                                        <p:cTn id="23" dur="500" fill="hold"/>
                                        <p:tgtEl>
                                          <p:spTgt spid="63493"/>
                                        </p:tgtEl>
                                        <p:attrNameLst>
                                          <p:attrName>ppt_y</p:attrName>
                                        </p:attrNameLst>
                                      </p:cBhvr>
                                      <p:tavLst>
                                        <p:tav tm="0">
                                          <p:val>
                                            <p:fltVal val="0.5"/>
                                          </p:val>
                                        </p:tav>
                                        <p:tav tm="100000">
                                          <p:val>
                                            <p:strVal val="#ppt_y"/>
                                          </p:val>
                                        </p:tav>
                                      </p:tavLst>
                                    </p:anim>
                                  </p:childTnLst>
                                </p:cTn>
                              </p:par>
                            </p:childTnLst>
                          </p:cTn>
                        </p:par>
                        <p:par>
                          <p:cTn id="24" fill="hold">
                            <p:stCondLst>
                              <p:cond delay="6500"/>
                            </p:stCondLst>
                            <p:childTnLst>
                              <p:par>
                                <p:cTn id="25" presetID="12" presetClass="entr" presetSubtype="4" fill="hold" grpId="0" nodeType="afterEffect">
                                  <p:stCondLst>
                                    <p:cond delay="0"/>
                                  </p:stCondLst>
                                  <p:childTnLst>
                                    <p:set>
                                      <p:cBhvr>
                                        <p:cTn id="26" dur="1" fill="hold">
                                          <p:stCondLst>
                                            <p:cond delay="0"/>
                                          </p:stCondLst>
                                        </p:cTn>
                                        <p:tgtEl>
                                          <p:spTgt spid="63494"/>
                                        </p:tgtEl>
                                        <p:attrNameLst>
                                          <p:attrName>style.visibility</p:attrName>
                                        </p:attrNameLst>
                                      </p:cBhvr>
                                      <p:to>
                                        <p:strVal val="visible"/>
                                      </p:to>
                                    </p:set>
                                    <p:animEffect transition="in" filter="slide(fromBottom)">
                                      <p:cBhvr>
                                        <p:cTn id="27" dur="500"/>
                                        <p:tgtEl>
                                          <p:spTgt spid="63494"/>
                                        </p:tgtEl>
                                      </p:cBhvr>
                                    </p:animEffect>
                                  </p:childTnLst>
                                </p:cTn>
                              </p:par>
                            </p:childTnLst>
                          </p:cTn>
                        </p:par>
                        <p:par>
                          <p:cTn id="28" fill="hold">
                            <p:stCondLst>
                              <p:cond delay="7000"/>
                            </p:stCondLst>
                            <p:childTnLst>
                              <p:par>
                                <p:cTn id="29" presetID="23" presetClass="entr" presetSubtype="528" fill="hold" grpId="0" nodeType="afterEffect">
                                  <p:stCondLst>
                                    <p:cond delay="0"/>
                                  </p:stCondLst>
                                  <p:childTnLst>
                                    <p:set>
                                      <p:cBhvr>
                                        <p:cTn id="30" dur="1" fill="hold">
                                          <p:stCondLst>
                                            <p:cond delay="0"/>
                                          </p:stCondLst>
                                        </p:cTn>
                                        <p:tgtEl>
                                          <p:spTgt spid="63511"/>
                                        </p:tgtEl>
                                        <p:attrNameLst>
                                          <p:attrName>style.visibility</p:attrName>
                                        </p:attrNameLst>
                                      </p:cBhvr>
                                      <p:to>
                                        <p:strVal val="visible"/>
                                      </p:to>
                                    </p:set>
                                    <p:anim calcmode="lin" valueType="num">
                                      <p:cBhvr>
                                        <p:cTn id="31" dur="500" fill="hold"/>
                                        <p:tgtEl>
                                          <p:spTgt spid="63511"/>
                                        </p:tgtEl>
                                        <p:attrNameLst>
                                          <p:attrName>ppt_w</p:attrName>
                                        </p:attrNameLst>
                                      </p:cBhvr>
                                      <p:tavLst>
                                        <p:tav tm="0">
                                          <p:val>
                                            <p:fltVal val="0"/>
                                          </p:val>
                                        </p:tav>
                                        <p:tav tm="100000">
                                          <p:val>
                                            <p:strVal val="#ppt_w"/>
                                          </p:val>
                                        </p:tav>
                                      </p:tavLst>
                                    </p:anim>
                                    <p:anim calcmode="lin" valueType="num">
                                      <p:cBhvr>
                                        <p:cTn id="32" dur="500" fill="hold"/>
                                        <p:tgtEl>
                                          <p:spTgt spid="63511"/>
                                        </p:tgtEl>
                                        <p:attrNameLst>
                                          <p:attrName>ppt_h</p:attrName>
                                        </p:attrNameLst>
                                      </p:cBhvr>
                                      <p:tavLst>
                                        <p:tav tm="0">
                                          <p:val>
                                            <p:fltVal val="0"/>
                                          </p:val>
                                        </p:tav>
                                        <p:tav tm="100000">
                                          <p:val>
                                            <p:strVal val="#ppt_h"/>
                                          </p:val>
                                        </p:tav>
                                      </p:tavLst>
                                    </p:anim>
                                    <p:anim calcmode="lin" valueType="num">
                                      <p:cBhvr>
                                        <p:cTn id="33" dur="500" fill="hold"/>
                                        <p:tgtEl>
                                          <p:spTgt spid="63511"/>
                                        </p:tgtEl>
                                        <p:attrNameLst>
                                          <p:attrName>ppt_x</p:attrName>
                                        </p:attrNameLst>
                                      </p:cBhvr>
                                      <p:tavLst>
                                        <p:tav tm="0">
                                          <p:val>
                                            <p:fltVal val="0.5"/>
                                          </p:val>
                                        </p:tav>
                                        <p:tav tm="100000">
                                          <p:val>
                                            <p:strVal val="#ppt_x"/>
                                          </p:val>
                                        </p:tav>
                                      </p:tavLst>
                                    </p:anim>
                                    <p:anim calcmode="lin" valueType="num">
                                      <p:cBhvr>
                                        <p:cTn id="34" dur="500" fill="hold"/>
                                        <p:tgtEl>
                                          <p:spTgt spid="63511"/>
                                        </p:tgtEl>
                                        <p:attrNameLst>
                                          <p:attrName>ppt_y</p:attrName>
                                        </p:attrNameLst>
                                      </p:cBhvr>
                                      <p:tavLst>
                                        <p:tav tm="0">
                                          <p:val>
                                            <p:fltVal val="0.5"/>
                                          </p:val>
                                        </p:tav>
                                        <p:tav tm="100000">
                                          <p:val>
                                            <p:strVal val="#ppt_y"/>
                                          </p:val>
                                        </p:tav>
                                      </p:tavLst>
                                    </p:anim>
                                  </p:childTnLst>
                                </p:cTn>
                              </p:par>
                            </p:childTnLst>
                          </p:cTn>
                        </p:par>
                        <p:par>
                          <p:cTn id="35" fill="hold">
                            <p:stCondLst>
                              <p:cond delay="7500"/>
                            </p:stCondLst>
                            <p:childTnLst>
                              <p:par>
                                <p:cTn id="36" presetID="12" presetClass="entr" presetSubtype="4" fill="hold" grpId="0" nodeType="afterEffect">
                                  <p:stCondLst>
                                    <p:cond delay="0"/>
                                  </p:stCondLst>
                                  <p:childTnLst>
                                    <p:set>
                                      <p:cBhvr>
                                        <p:cTn id="37" dur="1" fill="hold">
                                          <p:stCondLst>
                                            <p:cond delay="0"/>
                                          </p:stCondLst>
                                        </p:cTn>
                                        <p:tgtEl>
                                          <p:spTgt spid="63496"/>
                                        </p:tgtEl>
                                        <p:attrNameLst>
                                          <p:attrName>style.visibility</p:attrName>
                                        </p:attrNameLst>
                                      </p:cBhvr>
                                      <p:to>
                                        <p:strVal val="visible"/>
                                      </p:to>
                                    </p:set>
                                    <p:animEffect transition="in" filter="slide(fromBottom)">
                                      <p:cBhvr>
                                        <p:cTn id="38" dur="500"/>
                                        <p:tgtEl>
                                          <p:spTgt spid="63496"/>
                                        </p:tgtEl>
                                      </p:cBhvr>
                                    </p:animEffect>
                                  </p:childTnLst>
                                </p:cTn>
                              </p:par>
                            </p:childTnLst>
                          </p:cTn>
                        </p:par>
                        <p:par>
                          <p:cTn id="39" fill="hold">
                            <p:stCondLst>
                              <p:cond delay="8000"/>
                            </p:stCondLst>
                            <p:childTnLst>
                              <p:par>
                                <p:cTn id="40" presetID="23" presetClass="entr" presetSubtype="528" fill="hold" grpId="0" nodeType="afterEffect">
                                  <p:stCondLst>
                                    <p:cond delay="0"/>
                                  </p:stCondLst>
                                  <p:childTnLst>
                                    <p:set>
                                      <p:cBhvr>
                                        <p:cTn id="41" dur="1" fill="hold">
                                          <p:stCondLst>
                                            <p:cond delay="0"/>
                                          </p:stCondLst>
                                        </p:cTn>
                                        <p:tgtEl>
                                          <p:spTgt spid="63497"/>
                                        </p:tgtEl>
                                        <p:attrNameLst>
                                          <p:attrName>style.visibility</p:attrName>
                                        </p:attrNameLst>
                                      </p:cBhvr>
                                      <p:to>
                                        <p:strVal val="visible"/>
                                      </p:to>
                                    </p:set>
                                    <p:anim calcmode="lin" valueType="num">
                                      <p:cBhvr>
                                        <p:cTn id="42" dur="500" fill="hold"/>
                                        <p:tgtEl>
                                          <p:spTgt spid="63497"/>
                                        </p:tgtEl>
                                        <p:attrNameLst>
                                          <p:attrName>ppt_w</p:attrName>
                                        </p:attrNameLst>
                                      </p:cBhvr>
                                      <p:tavLst>
                                        <p:tav tm="0">
                                          <p:val>
                                            <p:fltVal val="0"/>
                                          </p:val>
                                        </p:tav>
                                        <p:tav tm="100000">
                                          <p:val>
                                            <p:strVal val="#ppt_w"/>
                                          </p:val>
                                        </p:tav>
                                      </p:tavLst>
                                    </p:anim>
                                    <p:anim calcmode="lin" valueType="num">
                                      <p:cBhvr>
                                        <p:cTn id="43" dur="500" fill="hold"/>
                                        <p:tgtEl>
                                          <p:spTgt spid="63497"/>
                                        </p:tgtEl>
                                        <p:attrNameLst>
                                          <p:attrName>ppt_h</p:attrName>
                                        </p:attrNameLst>
                                      </p:cBhvr>
                                      <p:tavLst>
                                        <p:tav tm="0">
                                          <p:val>
                                            <p:fltVal val="0"/>
                                          </p:val>
                                        </p:tav>
                                        <p:tav tm="100000">
                                          <p:val>
                                            <p:strVal val="#ppt_h"/>
                                          </p:val>
                                        </p:tav>
                                      </p:tavLst>
                                    </p:anim>
                                    <p:anim calcmode="lin" valueType="num">
                                      <p:cBhvr>
                                        <p:cTn id="44" dur="500" fill="hold"/>
                                        <p:tgtEl>
                                          <p:spTgt spid="63497"/>
                                        </p:tgtEl>
                                        <p:attrNameLst>
                                          <p:attrName>ppt_x</p:attrName>
                                        </p:attrNameLst>
                                      </p:cBhvr>
                                      <p:tavLst>
                                        <p:tav tm="0">
                                          <p:val>
                                            <p:fltVal val="0.5"/>
                                          </p:val>
                                        </p:tav>
                                        <p:tav tm="100000">
                                          <p:val>
                                            <p:strVal val="#ppt_x"/>
                                          </p:val>
                                        </p:tav>
                                      </p:tavLst>
                                    </p:anim>
                                    <p:anim calcmode="lin" valueType="num">
                                      <p:cBhvr>
                                        <p:cTn id="45" dur="500" fill="hold"/>
                                        <p:tgtEl>
                                          <p:spTgt spid="63497"/>
                                        </p:tgtEl>
                                        <p:attrNameLst>
                                          <p:attrName>ppt_y</p:attrName>
                                        </p:attrNameLst>
                                      </p:cBhvr>
                                      <p:tavLst>
                                        <p:tav tm="0">
                                          <p:val>
                                            <p:fltVal val="0.5"/>
                                          </p:val>
                                        </p:tav>
                                        <p:tav tm="100000">
                                          <p:val>
                                            <p:strVal val="#ppt_y"/>
                                          </p:val>
                                        </p:tav>
                                      </p:tavLst>
                                    </p:anim>
                                  </p:childTnLst>
                                </p:cTn>
                              </p:par>
                            </p:childTnLst>
                          </p:cTn>
                        </p:par>
                        <p:par>
                          <p:cTn id="46" fill="hold">
                            <p:stCondLst>
                              <p:cond delay="8500"/>
                            </p:stCondLst>
                            <p:childTnLst>
                              <p:par>
                                <p:cTn id="47" presetID="12" presetClass="entr" presetSubtype="4" fill="hold" grpId="0" nodeType="afterEffect">
                                  <p:stCondLst>
                                    <p:cond delay="0"/>
                                  </p:stCondLst>
                                  <p:childTnLst>
                                    <p:set>
                                      <p:cBhvr>
                                        <p:cTn id="48" dur="1" fill="hold">
                                          <p:stCondLst>
                                            <p:cond delay="0"/>
                                          </p:stCondLst>
                                        </p:cTn>
                                        <p:tgtEl>
                                          <p:spTgt spid="63512"/>
                                        </p:tgtEl>
                                        <p:attrNameLst>
                                          <p:attrName>style.visibility</p:attrName>
                                        </p:attrNameLst>
                                      </p:cBhvr>
                                      <p:to>
                                        <p:strVal val="visible"/>
                                      </p:to>
                                    </p:set>
                                    <p:animEffect transition="in" filter="slide(fromBottom)">
                                      <p:cBhvr>
                                        <p:cTn id="49" dur="500"/>
                                        <p:tgtEl>
                                          <p:spTgt spid="63512"/>
                                        </p:tgtEl>
                                      </p:cBhvr>
                                    </p:animEffect>
                                  </p:childTnLst>
                                </p:cTn>
                              </p:par>
                            </p:childTnLst>
                          </p:cTn>
                        </p:par>
                        <p:par>
                          <p:cTn id="50" fill="hold">
                            <p:stCondLst>
                              <p:cond delay="9000"/>
                            </p:stCondLst>
                            <p:childTnLst>
                              <p:par>
                                <p:cTn id="51" presetID="23" presetClass="entr" presetSubtype="528" fill="hold" grpId="0" nodeType="afterEffect">
                                  <p:stCondLst>
                                    <p:cond delay="0"/>
                                  </p:stCondLst>
                                  <p:childTnLst>
                                    <p:set>
                                      <p:cBhvr>
                                        <p:cTn id="52" dur="1" fill="hold">
                                          <p:stCondLst>
                                            <p:cond delay="0"/>
                                          </p:stCondLst>
                                        </p:cTn>
                                        <p:tgtEl>
                                          <p:spTgt spid="63495"/>
                                        </p:tgtEl>
                                        <p:attrNameLst>
                                          <p:attrName>style.visibility</p:attrName>
                                        </p:attrNameLst>
                                      </p:cBhvr>
                                      <p:to>
                                        <p:strVal val="visible"/>
                                      </p:to>
                                    </p:set>
                                    <p:anim calcmode="lin" valueType="num">
                                      <p:cBhvr>
                                        <p:cTn id="53" dur="500" fill="hold"/>
                                        <p:tgtEl>
                                          <p:spTgt spid="63495"/>
                                        </p:tgtEl>
                                        <p:attrNameLst>
                                          <p:attrName>ppt_w</p:attrName>
                                        </p:attrNameLst>
                                      </p:cBhvr>
                                      <p:tavLst>
                                        <p:tav tm="0">
                                          <p:val>
                                            <p:fltVal val="0"/>
                                          </p:val>
                                        </p:tav>
                                        <p:tav tm="100000">
                                          <p:val>
                                            <p:strVal val="#ppt_w"/>
                                          </p:val>
                                        </p:tav>
                                      </p:tavLst>
                                    </p:anim>
                                    <p:anim calcmode="lin" valueType="num">
                                      <p:cBhvr>
                                        <p:cTn id="54" dur="500" fill="hold"/>
                                        <p:tgtEl>
                                          <p:spTgt spid="63495"/>
                                        </p:tgtEl>
                                        <p:attrNameLst>
                                          <p:attrName>ppt_h</p:attrName>
                                        </p:attrNameLst>
                                      </p:cBhvr>
                                      <p:tavLst>
                                        <p:tav tm="0">
                                          <p:val>
                                            <p:fltVal val="0"/>
                                          </p:val>
                                        </p:tav>
                                        <p:tav tm="100000">
                                          <p:val>
                                            <p:strVal val="#ppt_h"/>
                                          </p:val>
                                        </p:tav>
                                      </p:tavLst>
                                    </p:anim>
                                    <p:anim calcmode="lin" valueType="num">
                                      <p:cBhvr>
                                        <p:cTn id="55" dur="500" fill="hold"/>
                                        <p:tgtEl>
                                          <p:spTgt spid="63495"/>
                                        </p:tgtEl>
                                        <p:attrNameLst>
                                          <p:attrName>ppt_x</p:attrName>
                                        </p:attrNameLst>
                                      </p:cBhvr>
                                      <p:tavLst>
                                        <p:tav tm="0">
                                          <p:val>
                                            <p:fltVal val="0.5"/>
                                          </p:val>
                                        </p:tav>
                                        <p:tav tm="100000">
                                          <p:val>
                                            <p:strVal val="#ppt_x"/>
                                          </p:val>
                                        </p:tav>
                                      </p:tavLst>
                                    </p:anim>
                                    <p:anim calcmode="lin" valueType="num">
                                      <p:cBhvr>
                                        <p:cTn id="56" dur="500" fill="hold"/>
                                        <p:tgtEl>
                                          <p:spTgt spid="63495"/>
                                        </p:tgtEl>
                                        <p:attrNameLst>
                                          <p:attrName>ppt_y</p:attrName>
                                        </p:attrNameLst>
                                      </p:cBhvr>
                                      <p:tavLst>
                                        <p:tav tm="0">
                                          <p:val>
                                            <p:fltVal val="0.5"/>
                                          </p:val>
                                        </p:tav>
                                        <p:tav tm="100000">
                                          <p:val>
                                            <p:strVal val="#ppt_y"/>
                                          </p:val>
                                        </p:tav>
                                      </p:tavLst>
                                    </p:anim>
                                  </p:childTnLst>
                                </p:cTn>
                              </p:par>
                            </p:childTnLst>
                          </p:cTn>
                        </p:par>
                        <p:par>
                          <p:cTn id="57" fill="hold">
                            <p:stCondLst>
                              <p:cond delay="9500"/>
                            </p:stCondLst>
                            <p:childTnLst>
                              <p:par>
                                <p:cTn id="58" presetID="12" presetClass="entr" presetSubtype="8" fill="hold" grpId="0" nodeType="afterEffect">
                                  <p:stCondLst>
                                    <p:cond delay="0"/>
                                  </p:stCondLst>
                                  <p:childTnLst>
                                    <p:set>
                                      <p:cBhvr>
                                        <p:cTn id="59" dur="1" fill="hold">
                                          <p:stCondLst>
                                            <p:cond delay="0"/>
                                          </p:stCondLst>
                                        </p:cTn>
                                        <p:tgtEl>
                                          <p:spTgt spid="63498"/>
                                        </p:tgtEl>
                                        <p:attrNameLst>
                                          <p:attrName>style.visibility</p:attrName>
                                        </p:attrNameLst>
                                      </p:cBhvr>
                                      <p:to>
                                        <p:strVal val="visible"/>
                                      </p:to>
                                    </p:set>
                                    <p:animEffect transition="in" filter="slide(fromLeft)">
                                      <p:cBhvr>
                                        <p:cTn id="60" dur="500"/>
                                        <p:tgtEl>
                                          <p:spTgt spid="63498"/>
                                        </p:tgtEl>
                                      </p:cBhvr>
                                    </p:animEffect>
                                  </p:childTnLst>
                                </p:cTn>
                              </p:par>
                            </p:childTnLst>
                          </p:cTn>
                        </p:par>
                        <p:par>
                          <p:cTn id="61" fill="hold">
                            <p:stCondLst>
                              <p:cond delay="10000"/>
                            </p:stCondLst>
                            <p:childTnLst>
                              <p:par>
                                <p:cTn id="62" presetID="23" presetClass="entr" presetSubtype="528" fill="hold" grpId="0" nodeType="afterEffect">
                                  <p:stCondLst>
                                    <p:cond delay="0"/>
                                  </p:stCondLst>
                                  <p:childTnLst>
                                    <p:set>
                                      <p:cBhvr>
                                        <p:cTn id="63" dur="1" fill="hold">
                                          <p:stCondLst>
                                            <p:cond delay="0"/>
                                          </p:stCondLst>
                                        </p:cTn>
                                        <p:tgtEl>
                                          <p:spTgt spid="63499"/>
                                        </p:tgtEl>
                                        <p:attrNameLst>
                                          <p:attrName>style.visibility</p:attrName>
                                        </p:attrNameLst>
                                      </p:cBhvr>
                                      <p:to>
                                        <p:strVal val="visible"/>
                                      </p:to>
                                    </p:set>
                                    <p:anim calcmode="lin" valueType="num">
                                      <p:cBhvr>
                                        <p:cTn id="64" dur="500" fill="hold"/>
                                        <p:tgtEl>
                                          <p:spTgt spid="63499"/>
                                        </p:tgtEl>
                                        <p:attrNameLst>
                                          <p:attrName>ppt_w</p:attrName>
                                        </p:attrNameLst>
                                      </p:cBhvr>
                                      <p:tavLst>
                                        <p:tav tm="0">
                                          <p:val>
                                            <p:fltVal val="0"/>
                                          </p:val>
                                        </p:tav>
                                        <p:tav tm="100000">
                                          <p:val>
                                            <p:strVal val="#ppt_w"/>
                                          </p:val>
                                        </p:tav>
                                      </p:tavLst>
                                    </p:anim>
                                    <p:anim calcmode="lin" valueType="num">
                                      <p:cBhvr>
                                        <p:cTn id="65" dur="500" fill="hold"/>
                                        <p:tgtEl>
                                          <p:spTgt spid="63499"/>
                                        </p:tgtEl>
                                        <p:attrNameLst>
                                          <p:attrName>ppt_h</p:attrName>
                                        </p:attrNameLst>
                                      </p:cBhvr>
                                      <p:tavLst>
                                        <p:tav tm="0">
                                          <p:val>
                                            <p:fltVal val="0"/>
                                          </p:val>
                                        </p:tav>
                                        <p:tav tm="100000">
                                          <p:val>
                                            <p:strVal val="#ppt_h"/>
                                          </p:val>
                                        </p:tav>
                                      </p:tavLst>
                                    </p:anim>
                                    <p:anim calcmode="lin" valueType="num">
                                      <p:cBhvr>
                                        <p:cTn id="66" dur="500" fill="hold"/>
                                        <p:tgtEl>
                                          <p:spTgt spid="63499"/>
                                        </p:tgtEl>
                                        <p:attrNameLst>
                                          <p:attrName>ppt_x</p:attrName>
                                        </p:attrNameLst>
                                      </p:cBhvr>
                                      <p:tavLst>
                                        <p:tav tm="0">
                                          <p:val>
                                            <p:fltVal val="0.5"/>
                                          </p:val>
                                        </p:tav>
                                        <p:tav tm="100000">
                                          <p:val>
                                            <p:strVal val="#ppt_x"/>
                                          </p:val>
                                        </p:tav>
                                      </p:tavLst>
                                    </p:anim>
                                    <p:anim calcmode="lin" valueType="num">
                                      <p:cBhvr>
                                        <p:cTn id="67" dur="500" fill="hold"/>
                                        <p:tgtEl>
                                          <p:spTgt spid="63499"/>
                                        </p:tgtEl>
                                        <p:attrNameLst>
                                          <p:attrName>ppt_y</p:attrName>
                                        </p:attrNameLst>
                                      </p:cBhvr>
                                      <p:tavLst>
                                        <p:tav tm="0">
                                          <p:val>
                                            <p:fltVal val="0.5"/>
                                          </p:val>
                                        </p:tav>
                                        <p:tav tm="100000">
                                          <p:val>
                                            <p:strVal val="#ppt_y"/>
                                          </p:val>
                                        </p:tav>
                                      </p:tavLst>
                                    </p:anim>
                                  </p:childTnLst>
                                </p:cTn>
                              </p:par>
                            </p:childTnLst>
                          </p:cTn>
                        </p:par>
                        <p:par>
                          <p:cTn id="68" fill="hold">
                            <p:stCondLst>
                              <p:cond delay="10500"/>
                            </p:stCondLst>
                            <p:childTnLst>
                              <p:par>
                                <p:cTn id="69" presetID="12" presetClass="entr" presetSubtype="1" fill="hold" grpId="0" nodeType="afterEffect">
                                  <p:stCondLst>
                                    <p:cond delay="0"/>
                                  </p:stCondLst>
                                  <p:childTnLst>
                                    <p:set>
                                      <p:cBhvr>
                                        <p:cTn id="70" dur="1" fill="hold">
                                          <p:stCondLst>
                                            <p:cond delay="0"/>
                                          </p:stCondLst>
                                        </p:cTn>
                                        <p:tgtEl>
                                          <p:spTgt spid="63508"/>
                                        </p:tgtEl>
                                        <p:attrNameLst>
                                          <p:attrName>style.visibility</p:attrName>
                                        </p:attrNameLst>
                                      </p:cBhvr>
                                      <p:to>
                                        <p:strVal val="visible"/>
                                      </p:to>
                                    </p:set>
                                    <p:animEffect transition="in" filter="slide(fromTop)">
                                      <p:cBhvr>
                                        <p:cTn id="71" dur="500"/>
                                        <p:tgtEl>
                                          <p:spTgt spid="63508"/>
                                        </p:tgtEl>
                                      </p:cBhvr>
                                    </p:animEffect>
                                  </p:childTnLst>
                                </p:cTn>
                              </p:par>
                            </p:childTnLst>
                          </p:cTn>
                        </p:par>
                        <p:par>
                          <p:cTn id="72" fill="hold">
                            <p:stCondLst>
                              <p:cond delay="11000"/>
                            </p:stCondLst>
                            <p:childTnLst>
                              <p:par>
                                <p:cTn id="73" presetID="12" presetClass="entr" presetSubtype="8" fill="hold" grpId="0" nodeType="afterEffect">
                                  <p:stCondLst>
                                    <p:cond delay="0"/>
                                  </p:stCondLst>
                                  <p:childTnLst>
                                    <p:set>
                                      <p:cBhvr>
                                        <p:cTn id="74" dur="1" fill="hold">
                                          <p:stCondLst>
                                            <p:cond delay="0"/>
                                          </p:stCondLst>
                                        </p:cTn>
                                        <p:tgtEl>
                                          <p:spTgt spid="63509"/>
                                        </p:tgtEl>
                                        <p:attrNameLst>
                                          <p:attrName>style.visibility</p:attrName>
                                        </p:attrNameLst>
                                      </p:cBhvr>
                                      <p:to>
                                        <p:strVal val="visible"/>
                                      </p:to>
                                    </p:set>
                                    <p:animEffect transition="in" filter="slide(fromLeft)">
                                      <p:cBhvr>
                                        <p:cTn id="75" dur="500"/>
                                        <p:tgtEl>
                                          <p:spTgt spid="63509"/>
                                        </p:tgtEl>
                                      </p:cBhvr>
                                    </p:animEffect>
                                  </p:childTnLst>
                                </p:cTn>
                              </p:par>
                            </p:childTnLst>
                          </p:cTn>
                        </p:par>
                        <p:par>
                          <p:cTn id="76" fill="hold">
                            <p:stCondLst>
                              <p:cond delay="11500"/>
                            </p:stCondLst>
                            <p:childTnLst>
                              <p:par>
                                <p:cTn id="77" presetID="23" presetClass="entr" presetSubtype="528" fill="hold" grpId="0" nodeType="afterEffect">
                                  <p:stCondLst>
                                    <p:cond delay="0"/>
                                  </p:stCondLst>
                                  <p:childTnLst>
                                    <p:set>
                                      <p:cBhvr>
                                        <p:cTn id="78" dur="1" fill="hold">
                                          <p:stCondLst>
                                            <p:cond delay="0"/>
                                          </p:stCondLst>
                                        </p:cTn>
                                        <p:tgtEl>
                                          <p:spTgt spid="63510"/>
                                        </p:tgtEl>
                                        <p:attrNameLst>
                                          <p:attrName>style.visibility</p:attrName>
                                        </p:attrNameLst>
                                      </p:cBhvr>
                                      <p:to>
                                        <p:strVal val="visible"/>
                                      </p:to>
                                    </p:set>
                                    <p:anim calcmode="lin" valueType="num">
                                      <p:cBhvr>
                                        <p:cTn id="79" dur="500" fill="hold"/>
                                        <p:tgtEl>
                                          <p:spTgt spid="63510"/>
                                        </p:tgtEl>
                                        <p:attrNameLst>
                                          <p:attrName>ppt_w</p:attrName>
                                        </p:attrNameLst>
                                      </p:cBhvr>
                                      <p:tavLst>
                                        <p:tav tm="0">
                                          <p:val>
                                            <p:fltVal val="0"/>
                                          </p:val>
                                        </p:tav>
                                        <p:tav tm="100000">
                                          <p:val>
                                            <p:strVal val="#ppt_w"/>
                                          </p:val>
                                        </p:tav>
                                      </p:tavLst>
                                    </p:anim>
                                    <p:anim calcmode="lin" valueType="num">
                                      <p:cBhvr>
                                        <p:cTn id="80" dur="500" fill="hold"/>
                                        <p:tgtEl>
                                          <p:spTgt spid="63510"/>
                                        </p:tgtEl>
                                        <p:attrNameLst>
                                          <p:attrName>ppt_h</p:attrName>
                                        </p:attrNameLst>
                                      </p:cBhvr>
                                      <p:tavLst>
                                        <p:tav tm="0">
                                          <p:val>
                                            <p:fltVal val="0"/>
                                          </p:val>
                                        </p:tav>
                                        <p:tav tm="100000">
                                          <p:val>
                                            <p:strVal val="#ppt_h"/>
                                          </p:val>
                                        </p:tav>
                                      </p:tavLst>
                                    </p:anim>
                                    <p:anim calcmode="lin" valueType="num">
                                      <p:cBhvr>
                                        <p:cTn id="81" dur="500" fill="hold"/>
                                        <p:tgtEl>
                                          <p:spTgt spid="63510"/>
                                        </p:tgtEl>
                                        <p:attrNameLst>
                                          <p:attrName>ppt_x</p:attrName>
                                        </p:attrNameLst>
                                      </p:cBhvr>
                                      <p:tavLst>
                                        <p:tav tm="0">
                                          <p:val>
                                            <p:fltVal val="0.5"/>
                                          </p:val>
                                        </p:tav>
                                        <p:tav tm="100000">
                                          <p:val>
                                            <p:strVal val="#ppt_x"/>
                                          </p:val>
                                        </p:tav>
                                      </p:tavLst>
                                    </p:anim>
                                    <p:anim calcmode="lin" valueType="num">
                                      <p:cBhvr>
                                        <p:cTn id="82" dur="500" fill="hold"/>
                                        <p:tgtEl>
                                          <p:spTgt spid="63510"/>
                                        </p:tgtEl>
                                        <p:attrNameLst>
                                          <p:attrName>ppt_y</p:attrName>
                                        </p:attrNameLst>
                                      </p:cBhvr>
                                      <p:tavLst>
                                        <p:tav tm="0">
                                          <p:val>
                                            <p:fltVal val="0.5"/>
                                          </p:val>
                                        </p:tav>
                                        <p:tav tm="100000">
                                          <p:val>
                                            <p:strVal val="#ppt_y"/>
                                          </p:val>
                                        </p:tav>
                                      </p:tavLst>
                                    </p:anim>
                                  </p:childTnLst>
                                </p:cTn>
                              </p:par>
                            </p:childTnLst>
                          </p:cTn>
                        </p:par>
                        <p:par>
                          <p:cTn id="83" fill="hold">
                            <p:stCondLst>
                              <p:cond delay="12000"/>
                            </p:stCondLst>
                            <p:childTnLst>
                              <p:par>
                                <p:cTn id="84" presetID="12" presetClass="entr" presetSubtype="2" fill="hold" grpId="0" nodeType="afterEffect">
                                  <p:stCondLst>
                                    <p:cond delay="0"/>
                                  </p:stCondLst>
                                  <p:childTnLst>
                                    <p:set>
                                      <p:cBhvr>
                                        <p:cTn id="85" dur="1" fill="hold">
                                          <p:stCondLst>
                                            <p:cond delay="0"/>
                                          </p:stCondLst>
                                        </p:cTn>
                                        <p:tgtEl>
                                          <p:spTgt spid="63500"/>
                                        </p:tgtEl>
                                        <p:attrNameLst>
                                          <p:attrName>style.visibility</p:attrName>
                                        </p:attrNameLst>
                                      </p:cBhvr>
                                      <p:to>
                                        <p:strVal val="visible"/>
                                      </p:to>
                                    </p:set>
                                    <p:animEffect transition="in" filter="slide(fromRight)">
                                      <p:cBhvr>
                                        <p:cTn id="86" dur="500"/>
                                        <p:tgtEl>
                                          <p:spTgt spid="63500"/>
                                        </p:tgtEl>
                                      </p:cBhvr>
                                    </p:animEffect>
                                  </p:childTnLst>
                                </p:cTn>
                              </p:par>
                            </p:childTnLst>
                          </p:cTn>
                        </p:par>
                        <p:par>
                          <p:cTn id="87" fill="hold">
                            <p:stCondLst>
                              <p:cond delay="12500"/>
                            </p:stCondLst>
                            <p:childTnLst>
                              <p:par>
                                <p:cTn id="88" presetID="23" presetClass="entr" presetSubtype="528" fill="hold" grpId="0" nodeType="afterEffect">
                                  <p:stCondLst>
                                    <p:cond delay="0"/>
                                  </p:stCondLst>
                                  <p:childTnLst>
                                    <p:set>
                                      <p:cBhvr>
                                        <p:cTn id="89" dur="1" fill="hold">
                                          <p:stCondLst>
                                            <p:cond delay="0"/>
                                          </p:stCondLst>
                                        </p:cTn>
                                        <p:tgtEl>
                                          <p:spTgt spid="63501"/>
                                        </p:tgtEl>
                                        <p:attrNameLst>
                                          <p:attrName>style.visibility</p:attrName>
                                        </p:attrNameLst>
                                      </p:cBhvr>
                                      <p:to>
                                        <p:strVal val="visible"/>
                                      </p:to>
                                    </p:set>
                                    <p:anim calcmode="lin" valueType="num">
                                      <p:cBhvr>
                                        <p:cTn id="90" dur="500" fill="hold"/>
                                        <p:tgtEl>
                                          <p:spTgt spid="63501"/>
                                        </p:tgtEl>
                                        <p:attrNameLst>
                                          <p:attrName>ppt_w</p:attrName>
                                        </p:attrNameLst>
                                      </p:cBhvr>
                                      <p:tavLst>
                                        <p:tav tm="0">
                                          <p:val>
                                            <p:fltVal val="0"/>
                                          </p:val>
                                        </p:tav>
                                        <p:tav tm="100000">
                                          <p:val>
                                            <p:strVal val="#ppt_w"/>
                                          </p:val>
                                        </p:tav>
                                      </p:tavLst>
                                    </p:anim>
                                    <p:anim calcmode="lin" valueType="num">
                                      <p:cBhvr>
                                        <p:cTn id="91" dur="500" fill="hold"/>
                                        <p:tgtEl>
                                          <p:spTgt spid="63501"/>
                                        </p:tgtEl>
                                        <p:attrNameLst>
                                          <p:attrName>ppt_h</p:attrName>
                                        </p:attrNameLst>
                                      </p:cBhvr>
                                      <p:tavLst>
                                        <p:tav tm="0">
                                          <p:val>
                                            <p:fltVal val="0"/>
                                          </p:val>
                                        </p:tav>
                                        <p:tav tm="100000">
                                          <p:val>
                                            <p:strVal val="#ppt_h"/>
                                          </p:val>
                                        </p:tav>
                                      </p:tavLst>
                                    </p:anim>
                                    <p:anim calcmode="lin" valueType="num">
                                      <p:cBhvr>
                                        <p:cTn id="92" dur="500" fill="hold"/>
                                        <p:tgtEl>
                                          <p:spTgt spid="63501"/>
                                        </p:tgtEl>
                                        <p:attrNameLst>
                                          <p:attrName>ppt_x</p:attrName>
                                        </p:attrNameLst>
                                      </p:cBhvr>
                                      <p:tavLst>
                                        <p:tav tm="0">
                                          <p:val>
                                            <p:fltVal val="0.5"/>
                                          </p:val>
                                        </p:tav>
                                        <p:tav tm="100000">
                                          <p:val>
                                            <p:strVal val="#ppt_x"/>
                                          </p:val>
                                        </p:tav>
                                      </p:tavLst>
                                    </p:anim>
                                    <p:anim calcmode="lin" valueType="num">
                                      <p:cBhvr>
                                        <p:cTn id="93" dur="500" fill="hold"/>
                                        <p:tgtEl>
                                          <p:spTgt spid="63501"/>
                                        </p:tgtEl>
                                        <p:attrNameLst>
                                          <p:attrName>ppt_y</p:attrName>
                                        </p:attrNameLst>
                                      </p:cBhvr>
                                      <p:tavLst>
                                        <p:tav tm="0">
                                          <p:val>
                                            <p:fltVal val="0.5"/>
                                          </p:val>
                                        </p:tav>
                                        <p:tav tm="100000">
                                          <p:val>
                                            <p:strVal val="#ppt_y"/>
                                          </p:val>
                                        </p:tav>
                                      </p:tavLst>
                                    </p:anim>
                                  </p:childTnLst>
                                </p:cTn>
                              </p:par>
                            </p:childTnLst>
                          </p:cTn>
                        </p:par>
                        <p:par>
                          <p:cTn id="94" fill="hold">
                            <p:stCondLst>
                              <p:cond delay="13000"/>
                            </p:stCondLst>
                            <p:childTnLst>
                              <p:par>
                                <p:cTn id="95" presetID="12" presetClass="entr" presetSubtype="2" fill="hold" grpId="0" nodeType="afterEffect">
                                  <p:stCondLst>
                                    <p:cond delay="0"/>
                                  </p:stCondLst>
                                  <p:childTnLst>
                                    <p:set>
                                      <p:cBhvr>
                                        <p:cTn id="96" dur="1" fill="hold">
                                          <p:stCondLst>
                                            <p:cond delay="0"/>
                                          </p:stCondLst>
                                        </p:cTn>
                                        <p:tgtEl>
                                          <p:spTgt spid="63504"/>
                                        </p:tgtEl>
                                        <p:attrNameLst>
                                          <p:attrName>style.visibility</p:attrName>
                                        </p:attrNameLst>
                                      </p:cBhvr>
                                      <p:to>
                                        <p:strVal val="visible"/>
                                      </p:to>
                                    </p:set>
                                    <p:animEffect transition="in" filter="slide(fromRight)">
                                      <p:cBhvr>
                                        <p:cTn id="97" dur="500"/>
                                        <p:tgtEl>
                                          <p:spTgt spid="63504"/>
                                        </p:tgtEl>
                                      </p:cBhvr>
                                    </p:animEffect>
                                  </p:childTnLst>
                                </p:cTn>
                              </p:par>
                            </p:childTnLst>
                          </p:cTn>
                        </p:par>
                        <p:par>
                          <p:cTn id="98" fill="hold">
                            <p:stCondLst>
                              <p:cond delay="13500"/>
                            </p:stCondLst>
                            <p:childTnLst>
                              <p:par>
                                <p:cTn id="99" presetID="23" presetClass="entr" presetSubtype="528" fill="hold" grpId="0" nodeType="afterEffect">
                                  <p:stCondLst>
                                    <p:cond delay="0"/>
                                  </p:stCondLst>
                                  <p:childTnLst>
                                    <p:set>
                                      <p:cBhvr>
                                        <p:cTn id="100" dur="1" fill="hold">
                                          <p:stCondLst>
                                            <p:cond delay="0"/>
                                          </p:stCondLst>
                                        </p:cTn>
                                        <p:tgtEl>
                                          <p:spTgt spid="63505"/>
                                        </p:tgtEl>
                                        <p:attrNameLst>
                                          <p:attrName>style.visibility</p:attrName>
                                        </p:attrNameLst>
                                      </p:cBhvr>
                                      <p:to>
                                        <p:strVal val="visible"/>
                                      </p:to>
                                    </p:set>
                                    <p:anim calcmode="lin" valueType="num">
                                      <p:cBhvr>
                                        <p:cTn id="101" dur="500" fill="hold"/>
                                        <p:tgtEl>
                                          <p:spTgt spid="63505"/>
                                        </p:tgtEl>
                                        <p:attrNameLst>
                                          <p:attrName>ppt_w</p:attrName>
                                        </p:attrNameLst>
                                      </p:cBhvr>
                                      <p:tavLst>
                                        <p:tav tm="0">
                                          <p:val>
                                            <p:fltVal val="0"/>
                                          </p:val>
                                        </p:tav>
                                        <p:tav tm="100000">
                                          <p:val>
                                            <p:strVal val="#ppt_w"/>
                                          </p:val>
                                        </p:tav>
                                      </p:tavLst>
                                    </p:anim>
                                    <p:anim calcmode="lin" valueType="num">
                                      <p:cBhvr>
                                        <p:cTn id="102" dur="500" fill="hold"/>
                                        <p:tgtEl>
                                          <p:spTgt spid="63505"/>
                                        </p:tgtEl>
                                        <p:attrNameLst>
                                          <p:attrName>ppt_h</p:attrName>
                                        </p:attrNameLst>
                                      </p:cBhvr>
                                      <p:tavLst>
                                        <p:tav tm="0">
                                          <p:val>
                                            <p:fltVal val="0"/>
                                          </p:val>
                                        </p:tav>
                                        <p:tav tm="100000">
                                          <p:val>
                                            <p:strVal val="#ppt_h"/>
                                          </p:val>
                                        </p:tav>
                                      </p:tavLst>
                                    </p:anim>
                                    <p:anim calcmode="lin" valueType="num">
                                      <p:cBhvr>
                                        <p:cTn id="103" dur="500" fill="hold"/>
                                        <p:tgtEl>
                                          <p:spTgt spid="63505"/>
                                        </p:tgtEl>
                                        <p:attrNameLst>
                                          <p:attrName>ppt_x</p:attrName>
                                        </p:attrNameLst>
                                      </p:cBhvr>
                                      <p:tavLst>
                                        <p:tav tm="0">
                                          <p:val>
                                            <p:fltVal val="0.5"/>
                                          </p:val>
                                        </p:tav>
                                        <p:tav tm="100000">
                                          <p:val>
                                            <p:strVal val="#ppt_x"/>
                                          </p:val>
                                        </p:tav>
                                      </p:tavLst>
                                    </p:anim>
                                    <p:anim calcmode="lin" valueType="num">
                                      <p:cBhvr>
                                        <p:cTn id="104" dur="500" fill="hold"/>
                                        <p:tgtEl>
                                          <p:spTgt spid="63505"/>
                                        </p:tgtEl>
                                        <p:attrNameLst>
                                          <p:attrName>ppt_y</p:attrName>
                                        </p:attrNameLst>
                                      </p:cBhvr>
                                      <p:tavLst>
                                        <p:tav tm="0">
                                          <p:val>
                                            <p:fltVal val="0.5"/>
                                          </p:val>
                                        </p:tav>
                                        <p:tav tm="100000">
                                          <p:val>
                                            <p:strVal val="#ppt_y"/>
                                          </p:val>
                                        </p:tav>
                                      </p:tavLst>
                                    </p:anim>
                                  </p:childTnLst>
                                </p:cTn>
                              </p:par>
                            </p:childTnLst>
                          </p:cTn>
                        </p:par>
                        <p:par>
                          <p:cTn id="105" fill="hold">
                            <p:stCondLst>
                              <p:cond delay="14000"/>
                            </p:stCondLst>
                            <p:childTnLst>
                              <p:par>
                                <p:cTn id="106" presetID="12" presetClass="entr" presetSubtype="2" fill="hold" grpId="0" nodeType="afterEffect">
                                  <p:stCondLst>
                                    <p:cond delay="0"/>
                                  </p:stCondLst>
                                  <p:childTnLst>
                                    <p:set>
                                      <p:cBhvr>
                                        <p:cTn id="107" dur="1" fill="hold">
                                          <p:stCondLst>
                                            <p:cond delay="0"/>
                                          </p:stCondLst>
                                        </p:cTn>
                                        <p:tgtEl>
                                          <p:spTgt spid="63506"/>
                                        </p:tgtEl>
                                        <p:attrNameLst>
                                          <p:attrName>style.visibility</p:attrName>
                                        </p:attrNameLst>
                                      </p:cBhvr>
                                      <p:to>
                                        <p:strVal val="visible"/>
                                      </p:to>
                                    </p:set>
                                    <p:animEffect transition="in" filter="slide(fromRight)">
                                      <p:cBhvr>
                                        <p:cTn id="108" dur="500"/>
                                        <p:tgtEl>
                                          <p:spTgt spid="63506"/>
                                        </p:tgtEl>
                                      </p:cBhvr>
                                    </p:animEffect>
                                  </p:childTnLst>
                                </p:cTn>
                              </p:par>
                            </p:childTnLst>
                          </p:cTn>
                        </p:par>
                        <p:par>
                          <p:cTn id="109" fill="hold">
                            <p:stCondLst>
                              <p:cond delay="14500"/>
                            </p:stCondLst>
                            <p:childTnLst>
                              <p:par>
                                <p:cTn id="110" presetID="23" presetClass="entr" presetSubtype="528" fill="hold" grpId="0" nodeType="afterEffect">
                                  <p:stCondLst>
                                    <p:cond delay="0"/>
                                  </p:stCondLst>
                                  <p:childTnLst>
                                    <p:set>
                                      <p:cBhvr>
                                        <p:cTn id="111" dur="1" fill="hold">
                                          <p:stCondLst>
                                            <p:cond delay="0"/>
                                          </p:stCondLst>
                                        </p:cTn>
                                        <p:tgtEl>
                                          <p:spTgt spid="63507"/>
                                        </p:tgtEl>
                                        <p:attrNameLst>
                                          <p:attrName>style.visibility</p:attrName>
                                        </p:attrNameLst>
                                      </p:cBhvr>
                                      <p:to>
                                        <p:strVal val="visible"/>
                                      </p:to>
                                    </p:set>
                                    <p:anim calcmode="lin" valueType="num">
                                      <p:cBhvr>
                                        <p:cTn id="112" dur="500" fill="hold"/>
                                        <p:tgtEl>
                                          <p:spTgt spid="63507"/>
                                        </p:tgtEl>
                                        <p:attrNameLst>
                                          <p:attrName>ppt_w</p:attrName>
                                        </p:attrNameLst>
                                      </p:cBhvr>
                                      <p:tavLst>
                                        <p:tav tm="0">
                                          <p:val>
                                            <p:fltVal val="0"/>
                                          </p:val>
                                        </p:tav>
                                        <p:tav tm="100000">
                                          <p:val>
                                            <p:strVal val="#ppt_w"/>
                                          </p:val>
                                        </p:tav>
                                      </p:tavLst>
                                    </p:anim>
                                    <p:anim calcmode="lin" valueType="num">
                                      <p:cBhvr>
                                        <p:cTn id="113" dur="500" fill="hold"/>
                                        <p:tgtEl>
                                          <p:spTgt spid="63507"/>
                                        </p:tgtEl>
                                        <p:attrNameLst>
                                          <p:attrName>ppt_h</p:attrName>
                                        </p:attrNameLst>
                                      </p:cBhvr>
                                      <p:tavLst>
                                        <p:tav tm="0">
                                          <p:val>
                                            <p:fltVal val="0"/>
                                          </p:val>
                                        </p:tav>
                                        <p:tav tm="100000">
                                          <p:val>
                                            <p:strVal val="#ppt_h"/>
                                          </p:val>
                                        </p:tav>
                                      </p:tavLst>
                                    </p:anim>
                                    <p:anim calcmode="lin" valueType="num">
                                      <p:cBhvr>
                                        <p:cTn id="114" dur="500" fill="hold"/>
                                        <p:tgtEl>
                                          <p:spTgt spid="63507"/>
                                        </p:tgtEl>
                                        <p:attrNameLst>
                                          <p:attrName>ppt_x</p:attrName>
                                        </p:attrNameLst>
                                      </p:cBhvr>
                                      <p:tavLst>
                                        <p:tav tm="0">
                                          <p:val>
                                            <p:fltVal val="0.5"/>
                                          </p:val>
                                        </p:tav>
                                        <p:tav tm="100000">
                                          <p:val>
                                            <p:strVal val="#ppt_x"/>
                                          </p:val>
                                        </p:tav>
                                      </p:tavLst>
                                    </p:anim>
                                    <p:anim calcmode="lin" valueType="num">
                                      <p:cBhvr>
                                        <p:cTn id="115" dur="500" fill="hold"/>
                                        <p:tgtEl>
                                          <p:spTgt spid="63507"/>
                                        </p:tgtEl>
                                        <p:attrNameLst>
                                          <p:attrName>ppt_y</p:attrName>
                                        </p:attrNameLst>
                                      </p:cBhvr>
                                      <p:tavLst>
                                        <p:tav tm="0">
                                          <p:val>
                                            <p:fltVal val="0.5"/>
                                          </p:val>
                                        </p:tav>
                                        <p:tav tm="100000">
                                          <p:val>
                                            <p:strVal val="#ppt_y"/>
                                          </p:val>
                                        </p:tav>
                                      </p:tavLst>
                                    </p:anim>
                                  </p:childTnLst>
                                </p:cTn>
                              </p:par>
                            </p:childTnLst>
                          </p:cTn>
                        </p:par>
                        <p:par>
                          <p:cTn id="116" fill="hold">
                            <p:stCondLst>
                              <p:cond delay="15000"/>
                            </p:stCondLst>
                            <p:childTnLst>
                              <p:par>
                                <p:cTn id="117" presetID="12" presetClass="entr" presetSubtype="8" fill="hold" grpId="0" nodeType="afterEffect">
                                  <p:stCondLst>
                                    <p:cond delay="0"/>
                                  </p:stCondLst>
                                  <p:childTnLst>
                                    <p:set>
                                      <p:cBhvr>
                                        <p:cTn id="118" dur="1" fill="hold">
                                          <p:stCondLst>
                                            <p:cond delay="0"/>
                                          </p:stCondLst>
                                        </p:cTn>
                                        <p:tgtEl>
                                          <p:spTgt spid="63502"/>
                                        </p:tgtEl>
                                        <p:attrNameLst>
                                          <p:attrName>style.visibility</p:attrName>
                                        </p:attrNameLst>
                                      </p:cBhvr>
                                      <p:to>
                                        <p:strVal val="visible"/>
                                      </p:to>
                                    </p:set>
                                    <p:animEffect transition="in" filter="slide(fromLeft)">
                                      <p:cBhvr>
                                        <p:cTn id="119" dur="500"/>
                                        <p:tgtEl>
                                          <p:spTgt spid="63502"/>
                                        </p:tgtEl>
                                      </p:cBhvr>
                                    </p:animEffect>
                                  </p:childTnLst>
                                </p:cTn>
                              </p:par>
                            </p:childTnLst>
                          </p:cTn>
                        </p:par>
                        <p:par>
                          <p:cTn id="120" fill="hold">
                            <p:stCondLst>
                              <p:cond delay="15500"/>
                            </p:stCondLst>
                            <p:childTnLst>
                              <p:par>
                                <p:cTn id="121" presetID="23" presetClass="entr" presetSubtype="528" fill="hold" grpId="0" nodeType="afterEffect">
                                  <p:stCondLst>
                                    <p:cond delay="0"/>
                                  </p:stCondLst>
                                  <p:childTnLst>
                                    <p:set>
                                      <p:cBhvr>
                                        <p:cTn id="122" dur="1" fill="hold">
                                          <p:stCondLst>
                                            <p:cond delay="0"/>
                                          </p:stCondLst>
                                        </p:cTn>
                                        <p:tgtEl>
                                          <p:spTgt spid="63503"/>
                                        </p:tgtEl>
                                        <p:attrNameLst>
                                          <p:attrName>style.visibility</p:attrName>
                                        </p:attrNameLst>
                                      </p:cBhvr>
                                      <p:to>
                                        <p:strVal val="visible"/>
                                      </p:to>
                                    </p:set>
                                    <p:anim calcmode="lin" valueType="num">
                                      <p:cBhvr>
                                        <p:cTn id="123" dur="500" fill="hold"/>
                                        <p:tgtEl>
                                          <p:spTgt spid="63503"/>
                                        </p:tgtEl>
                                        <p:attrNameLst>
                                          <p:attrName>ppt_w</p:attrName>
                                        </p:attrNameLst>
                                      </p:cBhvr>
                                      <p:tavLst>
                                        <p:tav tm="0">
                                          <p:val>
                                            <p:fltVal val="0"/>
                                          </p:val>
                                        </p:tav>
                                        <p:tav tm="100000">
                                          <p:val>
                                            <p:strVal val="#ppt_w"/>
                                          </p:val>
                                        </p:tav>
                                      </p:tavLst>
                                    </p:anim>
                                    <p:anim calcmode="lin" valueType="num">
                                      <p:cBhvr>
                                        <p:cTn id="124" dur="500" fill="hold"/>
                                        <p:tgtEl>
                                          <p:spTgt spid="63503"/>
                                        </p:tgtEl>
                                        <p:attrNameLst>
                                          <p:attrName>ppt_h</p:attrName>
                                        </p:attrNameLst>
                                      </p:cBhvr>
                                      <p:tavLst>
                                        <p:tav tm="0">
                                          <p:val>
                                            <p:fltVal val="0"/>
                                          </p:val>
                                        </p:tav>
                                        <p:tav tm="100000">
                                          <p:val>
                                            <p:strVal val="#ppt_h"/>
                                          </p:val>
                                        </p:tav>
                                      </p:tavLst>
                                    </p:anim>
                                    <p:anim calcmode="lin" valueType="num">
                                      <p:cBhvr>
                                        <p:cTn id="125" dur="500" fill="hold"/>
                                        <p:tgtEl>
                                          <p:spTgt spid="63503"/>
                                        </p:tgtEl>
                                        <p:attrNameLst>
                                          <p:attrName>ppt_x</p:attrName>
                                        </p:attrNameLst>
                                      </p:cBhvr>
                                      <p:tavLst>
                                        <p:tav tm="0">
                                          <p:val>
                                            <p:fltVal val="0.5"/>
                                          </p:val>
                                        </p:tav>
                                        <p:tav tm="100000">
                                          <p:val>
                                            <p:strVal val="#ppt_x"/>
                                          </p:val>
                                        </p:tav>
                                      </p:tavLst>
                                    </p:anim>
                                    <p:anim calcmode="lin" valueType="num">
                                      <p:cBhvr>
                                        <p:cTn id="126" dur="500" fill="hold"/>
                                        <p:tgtEl>
                                          <p:spTgt spid="6350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1" grpId="0" animBg="1" autoUpdateAnimBg="0"/>
      <p:bldP spid="63492" grpId="0" animBg="1"/>
      <p:bldP spid="63493" grpId="0" autoUpdateAnimBg="0"/>
      <p:bldP spid="63494" grpId="0" animBg="1"/>
      <p:bldP spid="63495" grpId="0" autoUpdateAnimBg="0"/>
      <p:bldP spid="63496" grpId="0" animBg="1"/>
      <p:bldP spid="63497" grpId="0" autoUpdateAnimBg="0"/>
      <p:bldP spid="63498" grpId="0" animBg="1"/>
      <p:bldP spid="63499" grpId="0" autoUpdateAnimBg="0"/>
      <p:bldP spid="63500" grpId="0" animBg="1"/>
      <p:bldP spid="63501" grpId="0" autoUpdateAnimBg="0"/>
      <p:bldP spid="63502" grpId="0" animBg="1"/>
      <p:bldP spid="63503" grpId="0" autoUpdateAnimBg="0"/>
      <p:bldP spid="63504" grpId="0" animBg="1"/>
      <p:bldP spid="63505" grpId="0" autoUpdateAnimBg="0"/>
      <p:bldP spid="63506" grpId="0" animBg="1"/>
      <p:bldP spid="63507" grpId="0" autoUpdateAnimBg="0"/>
      <p:bldP spid="63508" grpId="0" animBg="1"/>
      <p:bldP spid="63509" grpId="0" animBg="1"/>
      <p:bldP spid="63510" grpId="0" autoUpdateAnimBg="0"/>
      <p:bldP spid="63511" grpId="0" autoUpdateAnimBg="0"/>
      <p:bldP spid="635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4013200" y="381000"/>
            <a:ext cx="4749800" cy="2514600"/>
          </a:xfrm>
          <a:prstGeom prst="rect">
            <a:avLst/>
          </a:prstGeom>
          <a:solidFill>
            <a:schemeClr val="bg1"/>
          </a:solidFill>
          <a:ln w="9525">
            <a:solidFill>
              <a:schemeClr val="tx1"/>
            </a:solidFill>
            <a:miter lim="800000"/>
            <a:headEnd/>
            <a:tailEnd/>
          </a:ln>
          <a:effectLst>
            <a:outerShdw dist="107763" dir="18900000" algn="ctr" rotWithShape="0">
              <a:srgbClr val="B2B2B2"/>
            </a:outerShdw>
          </a:effectLst>
        </p:spPr>
        <p:txBody>
          <a:bodyPr wrap="none" anchor="ctr"/>
          <a:lstStyle/>
          <a:p>
            <a:r>
              <a:rPr lang="en-US" sz="1200">
                <a:effectLst/>
              </a:rPr>
              <a:t>612. 6</a:t>
            </a:r>
          </a:p>
          <a:p>
            <a:r>
              <a:rPr lang="en-US" sz="1200">
                <a:effectLst/>
              </a:rPr>
              <a:t>Cra          </a:t>
            </a:r>
            <a:r>
              <a:rPr lang="en-US" sz="1300" b="1">
                <a:effectLst/>
              </a:rPr>
              <a:t>Crawley, Lawrence Q.</a:t>
            </a:r>
            <a:endParaRPr lang="en-US" sz="1200">
              <a:effectLst/>
            </a:endParaRPr>
          </a:p>
          <a:p>
            <a:r>
              <a:rPr lang="en-US" sz="1200">
                <a:effectLst/>
              </a:rPr>
              <a:t>c                    Reproduction sex and preparation for marriage/Lawrence Q.</a:t>
            </a:r>
          </a:p>
          <a:p>
            <a:r>
              <a:rPr lang="en-US" sz="1200">
                <a:effectLst/>
              </a:rPr>
              <a:t>                Crawley and J.R. Clarke.--3rd.ed.-- Oxford: Clarendon Press, </a:t>
            </a:r>
          </a:p>
          <a:p>
            <a:r>
              <a:rPr lang="en-US" sz="1200">
                <a:effectLst/>
              </a:rPr>
              <a:t>                1986.</a:t>
            </a:r>
          </a:p>
          <a:p>
            <a:r>
              <a:rPr lang="en-US" sz="1200">
                <a:effectLst/>
              </a:rPr>
              <a:t>                      464 p.: ilus.; 23 cm.</a:t>
            </a:r>
          </a:p>
          <a:p>
            <a:endParaRPr lang="en-US" sz="1200">
              <a:effectLst/>
            </a:endParaRPr>
          </a:p>
          <a:p>
            <a:r>
              <a:rPr lang="en-US" sz="1200">
                <a:effectLst/>
              </a:rPr>
              <a:t>                      Bib.   : pada setiap bab</a:t>
            </a:r>
          </a:p>
          <a:p>
            <a:r>
              <a:rPr lang="en-US" sz="1200">
                <a:effectLst/>
              </a:rPr>
              <a:t>                      Ind.    : p. 453 - 464 </a:t>
            </a:r>
          </a:p>
          <a:p>
            <a:r>
              <a:rPr lang="en-US" sz="1200">
                <a:effectLst/>
              </a:rPr>
              <a:t>                      ISBN : 0-19-857639-0</a:t>
            </a:r>
          </a:p>
          <a:p>
            <a:endParaRPr lang="en-US" sz="1200">
              <a:effectLst/>
            </a:endParaRPr>
          </a:p>
          <a:p>
            <a:r>
              <a:rPr lang="en-US" sz="1200">
                <a:effectLst/>
              </a:rPr>
              <a:t>                      1. REPRODUCTION  2. SEX  3.  MARRIAGE</a:t>
            </a:r>
          </a:p>
          <a:p>
            <a:r>
              <a:rPr lang="en-US" sz="1200">
                <a:effectLst/>
              </a:rPr>
              <a:t>                I. Clarke, J.R.    II. judul</a:t>
            </a:r>
          </a:p>
        </p:txBody>
      </p:sp>
      <p:sp>
        <p:nvSpPr>
          <p:cNvPr id="66563" name="Rectangle 3"/>
          <p:cNvSpPr>
            <a:spLocks noChangeArrowheads="1"/>
          </p:cNvSpPr>
          <p:nvPr/>
        </p:nvSpPr>
        <p:spPr bwMode="auto">
          <a:xfrm>
            <a:off x="152400" y="152400"/>
            <a:ext cx="3733800" cy="609600"/>
          </a:xfrm>
          <a:prstGeom prst="rect">
            <a:avLst/>
          </a:prstGeom>
          <a:noFill/>
          <a:ln w="9525">
            <a:noFill/>
            <a:miter lim="800000"/>
            <a:headEnd/>
            <a:tailEnd/>
          </a:ln>
          <a:effectLst>
            <a:outerShdw dist="35921" dir="2700000" algn="ctr" rotWithShape="0">
              <a:schemeClr val="bg1"/>
            </a:outerShdw>
          </a:effectLst>
        </p:spPr>
        <p:txBody>
          <a:bodyPr anchor="b"/>
          <a:lstStyle/>
          <a:p>
            <a:r>
              <a:rPr lang="en-US" sz="2200" b="1">
                <a:solidFill>
                  <a:schemeClr val="accent2"/>
                </a:solidFill>
                <a:effectLst/>
                <a:latin typeface="Comic Sans MS" pitchFamily="66" charset="0"/>
              </a:rPr>
              <a:t>TAJUK ENTRI KATALOG</a:t>
            </a:r>
            <a:endParaRPr lang="en-US" sz="2200">
              <a:effectLst/>
              <a:latin typeface="Comic Sans MS" pitchFamily="66" charset="0"/>
            </a:endParaRPr>
          </a:p>
        </p:txBody>
      </p:sp>
      <p:sp>
        <p:nvSpPr>
          <p:cNvPr id="66564" name="Rectangle 4"/>
          <p:cNvSpPr>
            <a:spLocks noChangeArrowheads="1"/>
          </p:cNvSpPr>
          <p:nvPr/>
        </p:nvSpPr>
        <p:spPr bwMode="auto">
          <a:xfrm>
            <a:off x="3352800" y="1066800"/>
            <a:ext cx="4953000" cy="2457450"/>
          </a:xfrm>
          <a:prstGeom prst="rect">
            <a:avLst/>
          </a:prstGeom>
          <a:solidFill>
            <a:schemeClr val="bg1"/>
          </a:solidFill>
          <a:ln w="9525">
            <a:solidFill>
              <a:schemeClr val="tx1"/>
            </a:solidFill>
            <a:miter lim="800000"/>
            <a:headEnd/>
            <a:tailEnd/>
          </a:ln>
          <a:effectLst>
            <a:outerShdw dist="107763" dir="18900000" algn="ctr" rotWithShape="0">
              <a:srgbClr val="B2B2B2"/>
            </a:outerShdw>
          </a:effectLst>
        </p:spPr>
        <p:txBody>
          <a:bodyPr wrap="none" anchor="ctr"/>
          <a:lstStyle/>
          <a:p>
            <a:r>
              <a:rPr lang="en-US" sz="1200">
                <a:effectLst/>
              </a:rPr>
              <a:t>612. 6</a:t>
            </a:r>
          </a:p>
          <a:p>
            <a:r>
              <a:rPr lang="en-US" sz="1200">
                <a:effectLst/>
              </a:rPr>
              <a:t>Cra          Crawley, Lawrence Q.</a:t>
            </a:r>
          </a:p>
          <a:p>
            <a:r>
              <a:rPr lang="en-US" sz="1200">
                <a:effectLst/>
              </a:rPr>
              <a:t>c                    Reproduction sex and preparation for marriage/Lawrence Q.</a:t>
            </a:r>
          </a:p>
          <a:p>
            <a:r>
              <a:rPr lang="en-US" sz="1200">
                <a:effectLst/>
              </a:rPr>
              <a:t>                Crawley and J.R. Clarke.--3rd.ed.-- Oxford: Clarendon Press, </a:t>
            </a:r>
          </a:p>
          <a:p>
            <a:r>
              <a:rPr lang="en-US" sz="1200">
                <a:effectLst/>
              </a:rPr>
              <a:t>                1986.</a:t>
            </a:r>
          </a:p>
          <a:p>
            <a:r>
              <a:rPr lang="en-US" sz="1200">
                <a:effectLst/>
              </a:rPr>
              <a:t>                      464 p.: ilus.; 23 cm.</a:t>
            </a:r>
          </a:p>
          <a:p>
            <a:endParaRPr lang="en-US" sz="1200">
              <a:effectLst/>
            </a:endParaRPr>
          </a:p>
          <a:p>
            <a:r>
              <a:rPr lang="en-US" sz="1200">
                <a:effectLst/>
              </a:rPr>
              <a:t>                      Bib.   : pada setiap bab</a:t>
            </a:r>
          </a:p>
          <a:p>
            <a:r>
              <a:rPr lang="en-US" sz="1200">
                <a:effectLst/>
              </a:rPr>
              <a:t>                      Ind.    : p. 453 - 464 </a:t>
            </a:r>
          </a:p>
          <a:p>
            <a:r>
              <a:rPr lang="en-US" sz="1200">
                <a:effectLst/>
              </a:rPr>
              <a:t>                      ISBN : 0-19-857639-0</a:t>
            </a:r>
          </a:p>
          <a:p>
            <a:endParaRPr lang="en-US" sz="1200">
              <a:effectLst/>
            </a:endParaRPr>
          </a:p>
          <a:p>
            <a:r>
              <a:rPr lang="en-US" sz="1200">
                <a:effectLst/>
              </a:rPr>
              <a:t>                      1. REPRODUCTION  2. SEX  3.  MARRIAGE</a:t>
            </a:r>
          </a:p>
          <a:p>
            <a:r>
              <a:rPr lang="en-US" sz="1200">
                <a:effectLst/>
              </a:rPr>
              <a:t>                I. Clarke, J.R.    II. judul</a:t>
            </a:r>
          </a:p>
        </p:txBody>
      </p:sp>
      <p:sp>
        <p:nvSpPr>
          <p:cNvPr id="66565" name="Rectangle 5"/>
          <p:cNvSpPr>
            <a:spLocks noChangeArrowheads="1"/>
          </p:cNvSpPr>
          <p:nvPr/>
        </p:nvSpPr>
        <p:spPr bwMode="auto">
          <a:xfrm>
            <a:off x="2946400" y="1752600"/>
            <a:ext cx="4978400" cy="2590800"/>
          </a:xfrm>
          <a:prstGeom prst="rect">
            <a:avLst/>
          </a:prstGeom>
          <a:solidFill>
            <a:schemeClr val="bg1"/>
          </a:solidFill>
          <a:ln w="9525">
            <a:solidFill>
              <a:schemeClr val="tx1"/>
            </a:solidFill>
            <a:miter lim="800000"/>
            <a:headEnd/>
            <a:tailEnd/>
          </a:ln>
          <a:effectLst>
            <a:outerShdw dist="107763" dir="18900000" algn="ctr" rotWithShape="0">
              <a:srgbClr val="B2B2B2"/>
            </a:outerShdw>
          </a:effectLst>
        </p:spPr>
        <p:txBody>
          <a:bodyPr wrap="none" anchor="ctr"/>
          <a:lstStyle/>
          <a:p>
            <a:r>
              <a:rPr lang="en-US" sz="1200">
                <a:effectLst/>
              </a:rPr>
              <a:t>612. 6</a:t>
            </a:r>
          </a:p>
          <a:p>
            <a:r>
              <a:rPr lang="en-US" sz="1200">
                <a:effectLst/>
              </a:rPr>
              <a:t>Cra          Crawley, Lawrence Q.</a:t>
            </a:r>
          </a:p>
          <a:p>
            <a:r>
              <a:rPr lang="en-US" sz="1200">
                <a:effectLst/>
              </a:rPr>
              <a:t>c                    Reproduction sex and preparation for marriage/Lawrence Q.</a:t>
            </a:r>
          </a:p>
          <a:p>
            <a:r>
              <a:rPr lang="en-US" sz="1200">
                <a:effectLst/>
              </a:rPr>
              <a:t>                Crawley and J.R. Clarke.--3rd.ed.-- Oxford: Clarendon Press, </a:t>
            </a:r>
          </a:p>
          <a:p>
            <a:r>
              <a:rPr lang="en-US" sz="1200">
                <a:effectLst/>
              </a:rPr>
              <a:t>                1986.</a:t>
            </a:r>
          </a:p>
          <a:p>
            <a:r>
              <a:rPr lang="en-US" sz="1200">
                <a:effectLst/>
              </a:rPr>
              <a:t>                      464 p.: ilus.; 23 cm.</a:t>
            </a:r>
          </a:p>
          <a:p>
            <a:endParaRPr lang="en-US" sz="1200">
              <a:effectLst/>
            </a:endParaRPr>
          </a:p>
          <a:p>
            <a:r>
              <a:rPr lang="en-US" sz="1200">
                <a:effectLst/>
              </a:rPr>
              <a:t>                      Bib.   : pada setiap bab</a:t>
            </a:r>
          </a:p>
          <a:p>
            <a:r>
              <a:rPr lang="en-US" sz="1200">
                <a:effectLst/>
              </a:rPr>
              <a:t>                      Ind.    : p. 453 - 464 </a:t>
            </a:r>
          </a:p>
          <a:p>
            <a:r>
              <a:rPr lang="en-US" sz="1200">
                <a:effectLst/>
              </a:rPr>
              <a:t>                      ISBN : 0-19-857639-0</a:t>
            </a:r>
          </a:p>
          <a:p>
            <a:endParaRPr lang="en-US" sz="1200">
              <a:effectLst/>
            </a:endParaRPr>
          </a:p>
          <a:p>
            <a:r>
              <a:rPr lang="en-US" sz="1200">
                <a:effectLst/>
              </a:rPr>
              <a:t>                      1. REPRODUCTION  2. SEX  3.  MARRIAGE</a:t>
            </a:r>
          </a:p>
          <a:p>
            <a:r>
              <a:rPr lang="en-US" sz="1200">
                <a:effectLst/>
              </a:rPr>
              <a:t>                I. Clarke, J.R.    II. judul</a:t>
            </a:r>
          </a:p>
        </p:txBody>
      </p:sp>
      <p:sp>
        <p:nvSpPr>
          <p:cNvPr id="66566" name="Rectangle 6"/>
          <p:cNvSpPr>
            <a:spLocks noChangeArrowheads="1"/>
          </p:cNvSpPr>
          <p:nvPr/>
        </p:nvSpPr>
        <p:spPr bwMode="auto">
          <a:xfrm>
            <a:off x="2540000" y="2514600"/>
            <a:ext cx="4927600" cy="2590800"/>
          </a:xfrm>
          <a:prstGeom prst="rect">
            <a:avLst/>
          </a:prstGeom>
          <a:solidFill>
            <a:schemeClr val="bg1"/>
          </a:solidFill>
          <a:ln w="9525">
            <a:solidFill>
              <a:schemeClr val="tx1"/>
            </a:solidFill>
            <a:miter lim="800000"/>
            <a:headEnd/>
            <a:tailEnd/>
          </a:ln>
          <a:effectLst>
            <a:outerShdw dist="107763" dir="18900000" algn="ctr" rotWithShape="0">
              <a:srgbClr val="B2B2B2"/>
            </a:outerShdw>
          </a:effectLst>
        </p:spPr>
        <p:txBody>
          <a:bodyPr wrap="none" anchor="ctr"/>
          <a:lstStyle/>
          <a:p>
            <a:r>
              <a:rPr lang="en-US" sz="1200">
                <a:effectLst/>
              </a:rPr>
              <a:t>612. 6</a:t>
            </a:r>
          </a:p>
          <a:p>
            <a:r>
              <a:rPr lang="en-US" sz="1200">
                <a:effectLst/>
              </a:rPr>
              <a:t>Cra          Crawley, Lawrence Q.</a:t>
            </a:r>
          </a:p>
          <a:p>
            <a:r>
              <a:rPr lang="en-US" sz="1200">
                <a:effectLst/>
              </a:rPr>
              <a:t>c                    Reproduction sex and preparation for marriage/Lawrence Q.</a:t>
            </a:r>
          </a:p>
          <a:p>
            <a:r>
              <a:rPr lang="en-US" sz="1200">
                <a:effectLst/>
              </a:rPr>
              <a:t>                Crawley and J.R. Clarke.--3rd.ed.-- Oxford: Clarendon Press, </a:t>
            </a:r>
          </a:p>
          <a:p>
            <a:r>
              <a:rPr lang="en-US" sz="1200">
                <a:effectLst/>
              </a:rPr>
              <a:t>                1986.</a:t>
            </a:r>
          </a:p>
          <a:p>
            <a:r>
              <a:rPr lang="en-US" sz="1200">
                <a:effectLst/>
              </a:rPr>
              <a:t>                      464 p.: ilus.; 23 cm.</a:t>
            </a:r>
          </a:p>
          <a:p>
            <a:endParaRPr lang="en-US" sz="1200">
              <a:effectLst/>
            </a:endParaRPr>
          </a:p>
          <a:p>
            <a:r>
              <a:rPr lang="en-US" sz="1200">
                <a:effectLst/>
              </a:rPr>
              <a:t>                      Bib.   : pada setiap bab</a:t>
            </a:r>
          </a:p>
          <a:p>
            <a:r>
              <a:rPr lang="en-US" sz="1200">
                <a:effectLst/>
              </a:rPr>
              <a:t>                      Ind.    : p. 453 - 464 </a:t>
            </a:r>
          </a:p>
          <a:p>
            <a:r>
              <a:rPr lang="en-US" sz="1200">
                <a:effectLst/>
              </a:rPr>
              <a:t>                      ISBN : 0-19-857639-0</a:t>
            </a:r>
          </a:p>
          <a:p>
            <a:endParaRPr lang="en-US" sz="1200">
              <a:effectLst/>
            </a:endParaRPr>
          </a:p>
          <a:p>
            <a:r>
              <a:rPr lang="en-US" sz="1200">
                <a:effectLst/>
              </a:rPr>
              <a:t>                      1. REPRODUCTION  2. SEX  3.  MARRIAGE</a:t>
            </a:r>
          </a:p>
          <a:p>
            <a:r>
              <a:rPr lang="en-US" sz="1200">
                <a:effectLst/>
              </a:rPr>
              <a:t>                I. Clarke, J.R.    II. judul</a:t>
            </a:r>
          </a:p>
        </p:txBody>
      </p:sp>
      <p:sp>
        <p:nvSpPr>
          <p:cNvPr id="66567" name="Rectangle 7"/>
          <p:cNvSpPr>
            <a:spLocks noChangeArrowheads="1"/>
          </p:cNvSpPr>
          <p:nvPr/>
        </p:nvSpPr>
        <p:spPr bwMode="auto">
          <a:xfrm>
            <a:off x="2133600" y="3276600"/>
            <a:ext cx="4876800" cy="2457450"/>
          </a:xfrm>
          <a:prstGeom prst="rect">
            <a:avLst/>
          </a:prstGeom>
          <a:solidFill>
            <a:schemeClr val="bg1"/>
          </a:solidFill>
          <a:ln w="9525">
            <a:solidFill>
              <a:schemeClr val="tx1"/>
            </a:solidFill>
            <a:miter lim="800000"/>
            <a:headEnd/>
            <a:tailEnd/>
          </a:ln>
          <a:effectLst>
            <a:outerShdw dist="107763" dir="18900000" algn="ctr" rotWithShape="0">
              <a:srgbClr val="B2B2B2"/>
            </a:outerShdw>
          </a:effectLst>
        </p:spPr>
        <p:txBody>
          <a:bodyPr wrap="none" anchor="ctr"/>
          <a:lstStyle/>
          <a:p>
            <a:r>
              <a:rPr lang="en-US" sz="1200">
                <a:effectLst/>
              </a:rPr>
              <a:t>612. 6</a:t>
            </a:r>
          </a:p>
          <a:p>
            <a:r>
              <a:rPr lang="en-US" sz="1200">
                <a:effectLst/>
              </a:rPr>
              <a:t>Cra          Crawley, Lawrence Q.</a:t>
            </a:r>
          </a:p>
          <a:p>
            <a:r>
              <a:rPr lang="en-US" sz="1200">
                <a:effectLst/>
              </a:rPr>
              <a:t>c                    Reproduction sex and preparation for marriage/Lawrence Q.</a:t>
            </a:r>
          </a:p>
          <a:p>
            <a:r>
              <a:rPr lang="en-US" sz="1200">
                <a:effectLst/>
              </a:rPr>
              <a:t>                Crawley and J.R. Clarke.--3rd.ed.-- Oxford: Clarendon Press, </a:t>
            </a:r>
          </a:p>
          <a:p>
            <a:r>
              <a:rPr lang="en-US" sz="1200">
                <a:effectLst/>
              </a:rPr>
              <a:t>                1986.</a:t>
            </a:r>
          </a:p>
          <a:p>
            <a:r>
              <a:rPr lang="en-US" sz="1200">
                <a:effectLst/>
              </a:rPr>
              <a:t>                      464 p.: ilus.; 23 cm.</a:t>
            </a:r>
          </a:p>
          <a:p>
            <a:endParaRPr lang="en-US" sz="1200">
              <a:effectLst/>
            </a:endParaRPr>
          </a:p>
          <a:p>
            <a:r>
              <a:rPr lang="en-US" sz="1200">
                <a:effectLst/>
              </a:rPr>
              <a:t>                      Bib.   : pada setiap bab</a:t>
            </a:r>
          </a:p>
          <a:p>
            <a:r>
              <a:rPr lang="en-US" sz="1200">
                <a:effectLst/>
              </a:rPr>
              <a:t>                      Ind.    : p. 453 - 464 </a:t>
            </a:r>
          </a:p>
          <a:p>
            <a:r>
              <a:rPr lang="en-US" sz="1200">
                <a:effectLst/>
              </a:rPr>
              <a:t>                      ISBN : 0-19-857639-0</a:t>
            </a:r>
          </a:p>
          <a:p>
            <a:endParaRPr lang="en-US" sz="1200">
              <a:effectLst/>
            </a:endParaRPr>
          </a:p>
          <a:p>
            <a:r>
              <a:rPr lang="en-US" sz="1200">
                <a:effectLst/>
              </a:rPr>
              <a:t>                      1. REPRODUCTION  2. SEX  3.  MARRIAGE</a:t>
            </a:r>
          </a:p>
          <a:p>
            <a:r>
              <a:rPr lang="en-US" sz="1200">
                <a:effectLst/>
              </a:rPr>
              <a:t>                I. Clarke, J.R.    II. judul</a:t>
            </a:r>
          </a:p>
        </p:txBody>
      </p:sp>
      <p:sp>
        <p:nvSpPr>
          <p:cNvPr id="66568" name="Rectangle 8"/>
          <p:cNvSpPr>
            <a:spLocks noChangeArrowheads="1"/>
          </p:cNvSpPr>
          <p:nvPr/>
        </p:nvSpPr>
        <p:spPr bwMode="auto">
          <a:xfrm>
            <a:off x="1803400" y="3962400"/>
            <a:ext cx="4826000" cy="2590800"/>
          </a:xfrm>
          <a:prstGeom prst="rect">
            <a:avLst/>
          </a:prstGeom>
          <a:solidFill>
            <a:schemeClr val="bg1"/>
          </a:solidFill>
          <a:ln w="9525">
            <a:solidFill>
              <a:schemeClr val="tx1"/>
            </a:solidFill>
            <a:miter lim="800000"/>
            <a:headEnd/>
            <a:tailEnd/>
          </a:ln>
          <a:effectLst>
            <a:outerShdw dist="107763" dir="18900000" algn="ctr" rotWithShape="0">
              <a:srgbClr val="B2B2B2"/>
            </a:outerShdw>
          </a:effectLst>
        </p:spPr>
        <p:txBody>
          <a:bodyPr wrap="none" anchor="ctr"/>
          <a:lstStyle/>
          <a:p>
            <a:r>
              <a:rPr lang="en-US" sz="1200">
                <a:effectLst/>
              </a:rPr>
              <a:t>612. 6</a:t>
            </a:r>
          </a:p>
          <a:p>
            <a:r>
              <a:rPr lang="en-US" sz="1200">
                <a:effectLst/>
              </a:rPr>
              <a:t>Cra          </a:t>
            </a:r>
            <a:r>
              <a:rPr lang="en-US" sz="1300" b="1">
                <a:effectLst/>
              </a:rPr>
              <a:t>Crawley, Lawrence Q.</a:t>
            </a:r>
            <a:endParaRPr lang="en-US" sz="1200">
              <a:effectLst/>
            </a:endParaRPr>
          </a:p>
          <a:p>
            <a:r>
              <a:rPr lang="en-US" sz="1200">
                <a:effectLst/>
              </a:rPr>
              <a:t>c                    Reproduction sex and preparation for marriage/Lawrence Q.</a:t>
            </a:r>
          </a:p>
          <a:p>
            <a:r>
              <a:rPr lang="en-US" sz="1200">
                <a:effectLst/>
              </a:rPr>
              <a:t>                Crawley and J.R. Clarke.--3rd.ed.-- Oxford: Clarendon Press, </a:t>
            </a:r>
          </a:p>
          <a:p>
            <a:r>
              <a:rPr lang="en-US" sz="1200">
                <a:effectLst/>
              </a:rPr>
              <a:t>                1986.</a:t>
            </a:r>
          </a:p>
          <a:p>
            <a:r>
              <a:rPr lang="en-US" sz="1200">
                <a:effectLst/>
              </a:rPr>
              <a:t>                      464 p.: ilus.; 23 cm.</a:t>
            </a:r>
          </a:p>
          <a:p>
            <a:endParaRPr lang="en-US" sz="1200">
              <a:effectLst/>
            </a:endParaRPr>
          </a:p>
          <a:p>
            <a:r>
              <a:rPr lang="en-US" sz="1200">
                <a:effectLst/>
              </a:rPr>
              <a:t>                      Bib.   : pada setiap bab</a:t>
            </a:r>
          </a:p>
          <a:p>
            <a:r>
              <a:rPr lang="en-US" sz="1200">
                <a:effectLst/>
              </a:rPr>
              <a:t>                      Ind.    : p. 453 - 464 </a:t>
            </a:r>
          </a:p>
          <a:p>
            <a:r>
              <a:rPr lang="en-US" sz="1200">
                <a:effectLst/>
              </a:rPr>
              <a:t>                      ISBN : 0-19-857639-0</a:t>
            </a:r>
          </a:p>
          <a:p>
            <a:endParaRPr lang="en-US" sz="1200">
              <a:effectLst/>
            </a:endParaRPr>
          </a:p>
          <a:p>
            <a:r>
              <a:rPr lang="en-US" sz="1200">
                <a:effectLst/>
              </a:rPr>
              <a:t>                      1. REPRODUCTION  2. SEX  3.  MARRIAGE</a:t>
            </a:r>
          </a:p>
          <a:p>
            <a:r>
              <a:rPr lang="en-US" sz="1200">
                <a:effectLst/>
              </a:rPr>
              <a:t>                I. Clarke, J.R.    II. judul</a:t>
            </a:r>
          </a:p>
        </p:txBody>
      </p:sp>
      <p:sp>
        <p:nvSpPr>
          <p:cNvPr id="66569" name="Text Box 9"/>
          <p:cNvSpPr txBox="1">
            <a:spLocks noChangeArrowheads="1"/>
          </p:cNvSpPr>
          <p:nvPr/>
        </p:nvSpPr>
        <p:spPr bwMode="auto">
          <a:xfrm>
            <a:off x="4826000" y="381000"/>
            <a:ext cx="3556000" cy="290513"/>
          </a:xfrm>
          <a:prstGeom prst="rect">
            <a:avLst/>
          </a:prstGeom>
          <a:noFill/>
          <a:ln w="9525">
            <a:noFill/>
            <a:miter lim="800000"/>
            <a:headEnd/>
            <a:tailEnd/>
          </a:ln>
          <a:effectLst>
            <a:outerShdw dist="35921" dir="2700000" algn="ctr" rotWithShape="0">
              <a:schemeClr val="bg1"/>
            </a:outerShdw>
          </a:effectLst>
        </p:spPr>
        <p:txBody>
          <a:bodyPr wrap="none">
            <a:spAutoFit/>
          </a:bodyPr>
          <a:lstStyle/>
          <a:p>
            <a:r>
              <a:rPr lang="en-US" sz="1300" b="1">
                <a:solidFill>
                  <a:srgbClr val="A50021"/>
                </a:solidFill>
                <a:effectLst/>
              </a:rPr>
              <a:t>Reproduction sex and preparation for marriage</a:t>
            </a:r>
            <a:endParaRPr lang="en-US" sz="1200">
              <a:effectLst/>
            </a:endParaRPr>
          </a:p>
        </p:txBody>
      </p:sp>
      <p:sp>
        <p:nvSpPr>
          <p:cNvPr id="66570" name="Text Box 10"/>
          <p:cNvSpPr txBox="1">
            <a:spLocks noChangeArrowheads="1"/>
          </p:cNvSpPr>
          <p:nvPr/>
        </p:nvSpPr>
        <p:spPr bwMode="auto">
          <a:xfrm>
            <a:off x="3810000" y="1752600"/>
            <a:ext cx="1117600" cy="290513"/>
          </a:xfrm>
          <a:prstGeom prst="rect">
            <a:avLst/>
          </a:prstGeom>
          <a:noFill/>
          <a:ln w="9525">
            <a:noFill/>
            <a:miter lim="800000"/>
            <a:headEnd/>
            <a:tailEnd/>
          </a:ln>
          <a:effectLst>
            <a:outerShdw dist="35921" dir="2700000" algn="ctr" rotWithShape="0">
              <a:schemeClr val="bg1"/>
            </a:outerShdw>
          </a:effectLst>
        </p:spPr>
        <p:txBody>
          <a:bodyPr wrap="none">
            <a:spAutoFit/>
          </a:bodyPr>
          <a:lstStyle/>
          <a:p>
            <a:r>
              <a:rPr lang="en-US" sz="1300" b="1">
                <a:solidFill>
                  <a:srgbClr val="A50021"/>
                </a:solidFill>
                <a:effectLst/>
              </a:rPr>
              <a:t>MARRIAGE</a:t>
            </a:r>
            <a:endParaRPr lang="en-US" sz="1200">
              <a:effectLst/>
            </a:endParaRPr>
          </a:p>
        </p:txBody>
      </p:sp>
      <p:sp>
        <p:nvSpPr>
          <p:cNvPr id="66571" name="Text Box 11"/>
          <p:cNvSpPr txBox="1">
            <a:spLocks noChangeArrowheads="1"/>
          </p:cNvSpPr>
          <p:nvPr/>
        </p:nvSpPr>
        <p:spPr bwMode="auto">
          <a:xfrm>
            <a:off x="3381375" y="2590800"/>
            <a:ext cx="504825" cy="290513"/>
          </a:xfrm>
          <a:prstGeom prst="rect">
            <a:avLst/>
          </a:prstGeom>
          <a:noFill/>
          <a:ln w="9525">
            <a:noFill/>
            <a:miter lim="800000"/>
            <a:headEnd/>
            <a:tailEnd/>
          </a:ln>
          <a:effectLst>
            <a:outerShdw dist="35921" dir="2700000" algn="ctr" rotWithShape="0">
              <a:schemeClr val="bg1"/>
            </a:outerShdw>
          </a:effectLst>
        </p:spPr>
        <p:txBody>
          <a:bodyPr wrap="none">
            <a:spAutoFit/>
          </a:bodyPr>
          <a:lstStyle/>
          <a:p>
            <a:r>
              <a:rPr lang="en-US" sz="1300" b="1">
                <a:solidFill>
                  <a:srgbClr val="A50021"/>
                </a:solidFill>
                <a:effectLst/>
              </a:rPr>
              <a:t>SEX</a:t>
            </a:r>
            <a:endParaRPr lang="en-US" sz="1200">
              <a:effectLst/>
            </a:endParaRPr>
          </a:p>
        </p:txBody>
      </p:sp>
      <p:sp>
        <p:nvSpPr>
          <p:cNvPr id="66572" name="Text Box 12"/>
          <p:cNvSpPr txBox="1">
            <a:spLocks noChangeArrowheads="1"/>
          </p:cNvSpPr>
          <p:nvPr/>
        </p:nvSpPr>
        <p:spPr bwMode="auto">
          <a:xfrm>
            <a:off x="2955925" y="3290888"/>
            <a:ext cx="1539875" cy="290512"/>
          </a:xfrm>
          <a:prstGeom prst="rect">
            <a:avLst/>
          </a:prstGeom>
          <a:noFill/>
          <a:ln w="9525">
            <a:noFill/>
            <a:miter lim="800000"/>
            <a:headEnd/>
            <a:tailEnd/>
          </a:ln>
          <a:effectLst>
            <a:outerShdw dist="35921" dir="2700000" algn="ctr" rotWithShape="0">
              <a:schemeClr val="bg1"/>
            </a:outerShdw>
          </a:effectLst>
        </p:spPr>
        <p:txBody>
          <a:bodyPr wrap="none">
            <a:spAutoFit/>
          </a:bodyPr>
          <a:lstStyle/>
          <a:p>
            <a:r>
              <a:rPr lang="en-US" sz="1300" b="1">
                <a:solidFill>
                  <a:srgbClr val="A50021"/>
                </a:solidFill>
                <a:effectLst/>
              </a:rPr>
              <a:t>REPRODUCTION</a:t>
            </a:r>
            <a:endParaRPr lang="en-US" sz="1200">
              <a:effectLst/>
            </a:endParaRPr>
          </a:p>
        </p:txBody>
      </p:sp>
      <p:sp>
        <p:nvSpPr>
          <p:cNvPr id="66573" name="Text Box 13"/>
          <p:cNvSpPr txBox="1">
            <a:spLocks noChangeArrowheads="1"/>
          </p:cNvSpPr>
          <p:nvPr/>
        </p:nvSpPr>
        <p:spPr bwMode="auto">
          <a:xfrm>
            <a:off x="4171950" y="1066800"/>
            <a:ext cx="933450" cy="274638"/>
          </a:xfrm>
          <a:prstGeom prst="rect">
            <a:avLst/>
          </a:prstGeom>
          <a:noFill/>
          <a:ln w="9525">
            <a:noFill/>
            <a:miter lim="800000"/>
            <a:headEnd/>
            <a:tailEnd/>
          </a:ln>
          <a:effectLst/>
        </p:spPr>
        <p:txBody>
          <a:bodyPr wrap="none" anchor="b">
            <a:spAutoFit/>
          </a:bodyPr>
          <a:lstStyle/>
          <a:p>
            <a:r>
              <a:rPr lang="en-US" sz="1200" b="1">
                <a:solidFill>
                  <a:srgbClr val="A50021"/>
                </a:solidFill>
                <a:effectLst/>
              </a:rPr>
              <a:t>Clarke, J.R</a:t>
            </a:r>
            <a:endParaRPr lang="en-US" sz="120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66563"/>
                                        </p:tgtEl>
                                        <p:attrNameLst>
                                          <p:attrName>style.visibility</p:attrName>
                                        </p:attrNameLst>
                                      </p:cBhvr>
                                      <p:to>
                                        <p:strVal val="visible"/>
                                      </p:to>
                                    </p:set>
                                    <p:animEffect transition="in" filter="strips(downRight)">
                                      <p:cBhvr>
                                        <p:cTn id="7" dur="500"/>
                                        <p:tgtEl>
                                          <p:spTgt spid="66563"/>
                                        </p:tgtEl>
                                      </p:cBhvr>
                                    </p:animEffect>
                                  </p:childTnLst>
                                </p:cTn>
                              </p:par>
                            </p:childTnLst>
                          </p:cTn>
                        </p:par>
                        <p:par>
                          <p:cTn id="8" fill="hold">
                            <p:stCondLst>
                              <p:cond delay="500"/>
                            </p:stCondLst>
                            <p:childTnLst>
                              <p:par>
                                <p:cTn id="9" presetID="2" presetClass="entr" presetSubtype="12" fill="hold" grpId="0" nodeType="afterEffect">
                                  <p:stCondLst>
                                    <p:cond delay="0"/>
                                  </p:stCondLst>
                                  <p:childTnLst>
                                    <p:set>
                                      <p:cBhvr>
                                        <p:cTn id="10" dur="1" fill="hold">
                                          <p:stCondLst>
                                            <p:cond delay="0"/>
                                          </p:stCondLst>
                                        </p:cTn>
                                        <p:tgtEl>
                                          <p:spTgt spid="66568"/>
                                        </p:tgtEl>
                                        <p:attrNameLst>
                                          <p:attrName>style.visibility</p:attrName>
                                        </p:attrNameLst>
                                      </p:cBhvr>
                                      <p:to>
                                        <p:strVal val="visible"/>
                                      </p:to>
                                    </p:set>
                                    <p:anim calcmode="lin" valueType="num">
                                      <p:cBhvr additive="base">
                                        <p:cTn id="11" dur="500" fill="hold"/>
                                        <p:tgtEl>
                                          <p:spTgt spid="66568"/>
                                        </p:tgtEl>
                                        <p:attrNameLst>
                                          <p:attrName>ppt_x</p:attrName>
                                        </p:attrNameLst>
                                      </p:cBhvr>
                                      <p:tavLst>
                                        <p:tav tm="0">
                                          <p:val>
                                            <p:strVal val="0-#ppt_w/2"/>
                                          </p:val>
                                        </p:tav>
                                        <p:tav tm="100000">
                                          <p:val>
                                            <p:strVal val="#ppt_x"/>
                                          </p:val>
                                        </p:tav>
                                      </p:tavLst>
                                    </p:anim>
                                    <p:anim calcmode="lin" valueType="num">
                                      <p:cBhvr additive="base">
                                        <p:cTn id="12" dur="500" fill="hold"/>
                                        <p:tgtEl>
                                          <p:spTgt spid="6656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par>
                          <p:cTn id="13" fill="hold">
                            <p:stCondLst>
                              <p:cond delay="1000"/>
                            </p:stCondLst>
                            <p:childTnLst>
                              <p:par>
                                <p:cTn id="14" presetID="2" presetClass="entr" presetSubtype="12" fill="hold" grpId="0" nodeType="afterEffect">
                                  <p:stCondLst>
                                    <p:cond delay="3000"/>
                                  </p:stCondLst>
                                  <p:childTnLst>
                                    <p:set>
                                      <p:cBhvr>
                                        <p:cTn id="15" dur="1" fill="hold">
                                          <p:stCondLst>
                                            <p:cond delay="0"/>
                                          </p:stCondLst>
                                        </p:cTn>
                                        <p:tgtEl>
                                          <p:spTgt spid="66567"/>
                                        </p:tgtEl>
                                        <p:attrNameLst>
                                          <p:attrName>style.visibility</p:attrName>
                                        </p:attrNameLst>
                                      </p:cBhvr>
                                      <p:to>
                                        <p:strVal val="visible"/>
                                      </p:to>
                                    </p:set>
                                    <p:anim calcmode="lin" valueType="num">
                                      <p:cBhvr additive="base">
                                        <p:cTn id="16" dur="500" fill="hold"/>
                                        <p:tgtEl>
                                          <p:spTgt spid="66567"/>
                                        </p:tgtEl>
                                        <p:attrNameLst>
                                          <p:attrName>ppt_x</p:attrName>
                                        </p:attrNameLst>
                                      </p:cBhvr>
                                      <p:tavLst>
                                        <p:tav tm="0">
                                          <p:val>
                                            <p:strVal val="0-#ppt_w/2"/>
                                          </p:val>
                                        </p:tav>
                                        <p:tav tm="100000">
                                          <p:val>
                                            <p:strVal val="#ppt_x"/>
                                          </p:val>
                                        </p:tav>
                                      </p:tavLst>
                                    </p:anim>
                                    <p:anim calcmode="lin" valueType="num">
                                      <p:cBhvr additive="base">
                                        <p:cTn id="17" dur="500" fill="hold"/>
                                        <p:tgtEl>
                                          <p:spTgt spid="6656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LASER.WAV"/>
                                        </p:tgtEl>
                                      </p:cMediaNode>
                                    </p:audio>
                                  </p:subTnLst>
                                </p:cTn>
                              </p:par>
                            </p:childTnLst>
                          </p:cTn>
                        </p:par>
                        <p:par>
                          <p:cTn id="18" fill="hold">
                            <p:stCondLst>
                              <p:cond delay="4500"/>
                            </p:stCondLst>
                            <p:childTnLst>
                              <p:par>
                                <p:cTn id="19" presetID="2" presetClass="entr" presetSubtype="12" fill="hold" grpId="0" nodeType="afterEffect">
                                  <p:stCondLst>
                                    <p:cond delay="0"/>
                                  </p:stCondLst>
                                  <p:childTnLst>
                                    <p:set>
                                      <p:cBhvr>
                                        <p:cTn id="20" dur="1" fill="hold">
                                          <p:stCondLst>
                                            <p:cond delay="0"/>
                                          </p:stCondLst>
                                        </p:cTn>
                                        <p:tgtEl>
                                          <p:spTgt spid="66566"/>
                                        </p:tgtEl>
                                        <p:attrNameLst>
                                          <p:attrName>style.visibility</p:attrName>
                                        </p:attrNameLst>
                                      </p:cBhvr>
                                      <p:to>
                                        <p:strVal val="visible"/>
                                      </p:to>
                                    </p:set>
                                    <p:anim calcmode="lin" valueType="num">
                                      <p:cBhvr additive="base">
                                        <p:cTn id="21" dur="500" fill="hold"/>
                                        <p:tgtEl>
                                          <p:spTgt spid="66566"/>
                                        </p:tgtEl>
                                        <p:attrNameLst>
                                          <p:attrName>ppt_x</p:attrName>
                                        </p:attrNameLst>
                                      </p:cBhvr>
                                      <p:tavLst>
                                        <p:tav tm="0">
                                          <p:val>
                                            <p:strVal val="0-#ppt_w/2"/>
                                          </p:val>
                                        </p:tav>
                                        <p:tav tm="100000">
                                          <p:val>
                                            <p:strVal val="#ppt_x"/>
                                          </p:val>
                                        </p:tav>
                                      </p:tavLst>
                                    </p:anim>
                                    <p:anim calcmode="lin" valueType="num">
                                      <p:cBhvr additive="base">
                                        <p:cTn id="22" dur="500" fill="hold"/>
                                        <p:tgtEl>
                                          <p:spTgt spid="6656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LASER.WAV"/>
                                        </p:tgtEl>
                                      </p:cMediaNode>
                                    </p:audio>
                                  </p:subTnLst>
                                </p:cTn>
                              </p:par>
                            </p:childTnLst>
                          </p:cTn>
                        </p:par>
                        <p:par>
                          <p:cTn id="23" fill="hold">
                            <p:stCondLst>
                              <p:cond delay="5000"/>
                            </p:stCondLst>
                            <p:childTnLst>
                              <p:par>
                                <p:cTn id="24" presetID="2" presetClass="entr" presetSubtype="12" fill="hold" grpId="0" nodeType="afterEffect">
                                  <p:stCondLst>
                                    <p:cond delay="0"/>
                                  </p:stCondLst>
                                  <p:childTnLst>
                                    <p:set>
                                      <p:cBhvr>
                                        <p:cTn id="25" dur="1" fill="hold">
                                          <p:stCondLst>
                                            <p:cond delay="0"/>
                                          </p:stCondLst>
                                        </p:cTn>
                                        <p:tgtEl>
                                          <p:spTgt spid="66565"/>
                                        </p:tgtEl>
                                        <p:attrNameLst>
                                          <p:attrName>style.visibility</p:attrName>
                                        </p:attrNameLst>
                                      </p:cBhvr>
                                      <p:to>
                                        <p:strVal val="visible"/>
                                      </p:to>
                                    </p:set>
                                    <p:anim calcmode="lin" valueType="num">
                                      <p:cBhvr additive="base">
                                        <p:cTn id="26" dur="500" fill="hold"/>
                                        <p:tgtEl>
                                          <p:spTgt spid="66565"/>
                                        </p:tgtEl>
                                        <p:attrNameLst>
                                          <p:attrName>ppt_x</p:attrName>
                                        </p:attrNameLst>
                                      </p:cBhvr>
                                      <p:tavLst>
                                        <p:tav tm="0">
                                          <p:val>
                                            <p:strVal val="0-#ppt_w/2"/>
                                          </p:val>
                                        </p:tav>
                                        <p:tav tm="100000">
                                          <p:val>
                                            <p:strVal val="#ppt_x"/>
                                          </p:val>
                                        </p:tav>
                                      </p:tavLst>
                                    </p:anim>
                                    <p:anim calcmode="lin" valueType="num">
                                      <p:cBhvr additive="base">
                                        <p:cTn id="27" dur="500" fill="hold"/>
                                        <p:tgtEl>
                                          <p:spTgt spid="6656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2" name="LASER.WAV"/>
                                        </p:tgtEl>
                                      </p:cMediaNode>
                                    </p:audio>
                                  </p:subTnLst>
                                </p:cTn>
                              </p:par>
                            </p:childTnLst>
                          </p:cTn>
                        </p:par>
                        <p:par>
                          <p:cTn id="28" fill="hold">
                            <p:stCondLst>
                              <p:cond delay="5500"/>
                            </p:stCondLst>
                            <p:childTnLst>
                              <p:par>
                                <p:cTn id="29" presetID="2" presetClass="entr" presetSubtype="12" fill="hold" grpId="0" nodeType="afterEffect">
                                  <p:stCondLst>
                                    <p:cond delay="0"/>
                                  </p:stCondLst>
                                  <p:childTnLst>
                                    <p:set>
                                      <p:cBhvr>
                                        <p:cTn id="30" dur="1" fill="hold">
                                          <p:stCondLst>
                                            <p:cond delay="0"/>
                                          </p:stCondLst>
                                        </p:cTn>
                                        <p:tgtEl>
                                          <p:spTgt spid="66564"/>
                                        </p:tgtEl>
                                        <p:attrNameLst>
                                          <p:attrName>style.visibility</p:attrName>
                                        </p:attrNameLst>
                                      </p:cBhvr>
                                      <p:to>
                                        <p:strVal val="visible"/>
                                      </p:to>
                                    </p:set>
                                    <p:anim calcmode="lin" valueType="num">
                                      <p:cBhvr additive="base">
                                        <p:cTn id="31" dur="500" fill="hold"/>
                                        <p:tgtEl>
                                          <p:spTgt spid="66564"/>
                                        </p:tgtEl>
                                        <p:attrNameLst>
                                          <p:attrName>ppt_x</p:attrName>
                                        </p:attrNameLst>
                                      </p:cBhvr>
                                      <p:tavLst>
                                        <p:tav tm="0">
                                          <p:val>
                                            <p:strVal val="0-#ppt_w/2"/>
                                          </p:val>
                                        </p:tav>
                                        <p:tav tm="100000">
                                          <p:val>
                                            <p:strVal val="#ppt_x"/>
                                          </p:val>
                                        </p:tav>
                                      </p:tavLst>
                                    </p:anim>
                                    <p:anim calcmode="lin" valueType="num">
                                      <p:cBhvr additive="base">
                                        <p:cTn id="32" dur="500" fill="hold"/>
                                        <p:tgtEl>
                                          <p:spTgt spid="6656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LASER.WAV"/>
                                        </p:tgtEl>
                                      </p:cMediaNode>
                                    </p:audio>
                                  </p:subTnLst>
                                </p:cTn>
                              </p:par>
                            </p:childTnLst>
                          </p:cTn>
                        </p:par>
                        <p:par>
                          <p:cTn id="33" fill="hold">
                            <p:stCondLst>
                              <p:cond delay="6000"/>
                            </p:stCondLst>
                            <p:childTnLst>
                              <p:par>
                                <p:cTn id="34" presetID="2" presetClass="entr" presetSubtype="12" fill="hold" grpId="0" nodeType="afterEffect">
                                  <p:stCondLst>
                                    <p:cond delay="0"/>
                                  </p:stCondLst>
                                  <p:childTnLst>
                                    <p:set>
                                      <p:cBhvr>
                                        <p:cTn id="35" dur="1" fill="hold">
                                          <p:stCondLst>
                                            <p:cond delay="0"/>
                                          </p:stCondLst>
                                        </p:cTn>
                                        <p:tgtEl>
                                          <p:spTgt spid="66562"/>
                                        </p:tgtEl>
                                        <p:attrNameLst>
                                          <p:attrName>style.visibility</p:attrName>
                                        </p:attrNameLst>
                                      </p:cBhvr>
                                      <p:to>
                                        <p:strVal val="visible"/>
                                      </p:to>
                                    </p:set>
                                    <p:anim calcmode="lin" valueType="num">
                                      <p:cBhvr additive="base">
                                        <p:cTn id="36" dur="500" fill="hold"/>
                                        <p:tgtEl>
                                          <p:spTgt spid="66562"/>
                                        </p:tgtEl>
                                        <p:attrNameLst>
                                          <p:attrName>ppt_x</p:attrName>
                                        </p:attrNameLst>
                                      </p:cBhvr>
                                      <p:tavLst>
                                        <p:tav tm="0">
                                          <p:val>
                                            <p:strVal val="0-#ppt_w/2"/>
                                          </p:val>
                                        </p:tav>
                                        <p:tav tm="100000">
                                          <p:val>
                                            <p:strVal val="#ppt_x"/>
                                          </p:val>
                                        </p:tav>
                                      </p:tavLst>
                                    </p:anim>
                                    <p:anim calcmode="lin" valueType="num">
                                      <p:cBhvr additive="base">
                                        <p:cTn id="37" dur="500" fill="hold"/>
                                        <p:tgtEl>
                                          <p:spTgt spid="6656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LASER.WAV"/>
                                        </p:tgtEl>
                                      </p:cMediaNode>
                                    </p:audio>
                                  </p:subTnLst>
                                </p:cTn>
                              </p:par>
                            </p:childTnLst>
                          </p:cTn>
                        </p:par>
                        <p:par>
                          <p:cTn id="38" fill="hold">
                            <p:stCondLst>
                              <p:cond delay="6500"/>
                            </p:stCondLst>
                            <p:childTnLst>
                              <p:par>
                                <p:cTn id="39" presetID="17" presetClass="entr" presetSubtype="4" fill="hold" grpId="0" nodeType="afterEffect">
                                  <p:stCondLst>
                                    <p:cond delay="0"/>
                                  </p:stCondLst>
                                  <p:childTnLst>
                                    <p:set>
                                      <p:cBhvr>
                                        <p:cTn id="40" dur="1" fill="hold">
                                          <p:stCondLst>
                                            <p:cond delay="0"/>
                                          </p:stCondLst>
                                        </p:cTn>
                                        <p:tgtEl>
                                          <p:spTgt spid="66572"/>
                                        </p:tgtEl>
                                        <p:attrNameLst>
                                          <p:attrName>style.visibility</p:attrName>
                                        </p:attrNameLst>
                                      </p:cBhvr>
                                      <p:to>
                                        <p:strVal val="visible"/>
                                      </p:to>
                                    </p:set>
                                    <p:anim calcmode="lin" valueType="num">
                                      <p:cBhvr>
                                        <p:cTn id="41" dur="500" fill="hold"/>
                                        <p:tgtEl>
                                          <p:spTgt spid="66572"/>
                                        </p:tgtEl>
                                        <p:attrNameLst>
                                          <p:attrName>ppt_x</p:attrName>
                                        </p:attrNameLst>
                                      </p:cBhvr>
                                      <p:tavLst>
                                        <p:tav tm="0">
                                          <p:val>
                                            <p:strVal val="#ppt_x"/>
                                          </p:val>
                                        </p:tav>
                                        <p:tav tm="100000">
                                          <p:val>
                                            <p:strVal val="#ppt_x"/>
                                          </p:val>
                                        </p:tav>
                                      </p:tavLst>
                                    </p:anim>
                                    <p:anim calcmode="lin" valueType="num">
                                      <p:cBhvr>
                                        <p:cTn id="42" dur="500" fill="hold"/>
                                        <p:tgtEl>
                                          <p:spTgt spid="66572"/>
                                        </p:tgtEl>
                                        <p:attrNameLst>
                                          <p:attrName>ppt_y</p:attrName>
                                        </p:attrNameLst>
                                      </p:cBhvr>
                                      <p:tavLst>
                                        <p:tav tm="0">
                                          <p:val>
                                            <p:strVal val="#ppt_y+#ppt_h/2"/>
                                          </p:val>
                                        </p:tav>
                                        <p:tav tm="100000">
                                          <p:val>
                                            <p:strVal val="#ppt_y"/>
                                          </p:val>
                                        </p:tav>
                                      </p:tavLst>
                                    </p:anim>
                                    <p:anim calcmode="lin" valueType="num">
                                      <p:cBhvr>
                                        <p:cTn id="43" dur="500" fill="hold"/>
                                        <p:tgtEl>
                                          <p:spTgt spid="66572"/>
                                        </p:tgtEl>
                                        <p:attrNameLst>
                                          <p:attrName>ppt_w</p:attrName>
                                        </p:attrNameLst>
                                      </p:cBhvr>
                                      <p:tavLst>
                                        <p:tav tm="0">
                                          <p:val>
                                            <p:strVal val="#ppt_w"/>
                                          </p:val>
                                        </p:tav>
                                        <p:tav tm="100000">
                                          <p:val>
                                            <p:strVal val="#ppt_w"/>
                                          </p:val>
                                        </p:tav>
                                      </p:tavLst>
                                    </p:anim>
                                    <p:anim calcmode="lin" valueType="num">
                                      <p:cBhvr>
                                        <p:cTn id="44" dur="500" fill="hold"/>
                                        <p:tgtEl>
                                          <p:spTgt spid="6657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9"/>
                                            </p:cond>
                                          </p:stCondLst>
                                          <p:endCondLst>
                                            <p:cond evt="onStopAudio" delay="0">
                                              <p:tgtEl>
                                                <p:sldTgt/>
                                              </p:tgtEl>
                                            </p:cond>
                                          </p:endCondLst>
                                        </p:cTn>
                                        <p:tgtEl>
                                          <p:sndTgt r:embed="rId3" name="CAMERA.WAV"/>
                                        </p:tgtEl>
                                      </p:cMediaNode>
                                    </p:audio>
                                  </p:subTnLst>
                                </p:cTn>
                              </p:par>
                            </p:childTnLst>
                          </p:cTn>
                        </p:par>
                        <p:par>
                          <p:cTn id="45" fill="hold">
                            <p:stCondLst>
                              <p:cond delay="7000"/>
                            </p:stCondLst>
                            <p:childTnLst>
                              <p:par>
                                <p:cTn id="46" presetID="17" presetClass="entr" presetSubtype="4" fill="hold" grpId="0" nodeType="afterEffect">
                                  <p:stCondLst>
                                    <p:cond delay="0"/>
                                  </p:stCondLst>
                                  <p:childTnLst>
                                    <p:set>
                                      <p:cBhvr>
                                        <p:cTn id="47" dur="1" fill="hold">
                                          <p:stCondLst>
                                            <p:cond delay="0"/>
                                          </p:stCondLst>
                                        </p:cTn>
                                        <p:tgtEl>
                                          <p:spTgt spid="66571"/>
                                        </p:tgtEl>
                                        <p:attrNameLst>
                                          <p:attrName>style.visibility</p:attrName>
                                        </p:attrNameLst>
                                      </p:cBhvr>
                                      <p:to>
                                        <p:strVal val="visible"/>
                                      </p:to>
                                    </p:set>
                                    <p:anim calcmode="lin" valueType="num">
                                      <p:cBhvr>
                                        <p:cTn id="48" dur="500" fill="hold"/>
                                        <p:tgtEl>
                                          <p:spTgt spid="66571"/>
                                        </p:tgtEl>
                                        <p:attrNameLst>
                                          <p:attrName>ppt_x</p:attrName>
                                        </p:attrNameLst>
                                      </p:cBhvr>
                                      <p:tavLst>
                                        <p:tav tm="0">
                                          <p:val>
                                            <p:strVal val="#ppt_x"/>
                                          </p:val>
                                        </p:tav>
                                        <p:tav tm="100000">
                                          <p:val>
                                            <p:strVal val="#ppt_x"/>
                                          </p:val>
                                        </p:tav>
                                      </p:tavLst>
                                    </p:anim>
                                    <p:anim calcmode="lin" valueType="num">
                                      <p:cBhvr>
                                        <p:cTn id="49" dur="500" fill="hold"/>
                                        <p:tgtEl>
                                          <p:spTgt spid="66571"/>
                                        </p:tgtEl>
                                        <p:attrNameLst>
                                          <p:attrName>ppt_y</p:attrName>
                                        </p:attrNameLst>
                                      </p:cBhvr>
                                      <p:tavLst>
                                        <p:tav tm="0">
                                          <p:val>
                                            <p:strVal val="#ppt_y+#ppt_h/2"/>
                                          </p:val>
                                        </p:tav>
                                        <p:tav tm="100000">
                                          <p:val>
                                            <p:strVal val="#ppt_y"/>
                                          </p:val>
                                        </p:tav>
                                      </p:tavLst>
                                    </p:anim>
                                    <p:anim calcmode="lin" valueType="num">
                                      <p:cBhvr>
                                        <p:cTn id="50" dur="500" fill="hold"/>
                                        <p:tgtEl>
                                          <p:spTgt spid="66571"/>
                                        </p:tgtEl>
                                        <p:attrNameLst>
                                          <p:attrName>ppt_w</p:attrName>
                                        </p:attrNameLst>
                                      </p:cBhvr>
                                      <p:tavLst>
                                        <p:tav tm="0">
                                          <p:val>
                                            <p:strVal val="#ppt_w"/>
                                          </p:val>
                                        </p:tav>
                                        <p:tav tm="100000">
                                          <p:val>
                                            <p:strVal val="#ppt_w"/>
                                          </p:val>
                                        </p:tav>
                                      </p:tavLst>
                                    </p:anim>
                                    <p:anim calcmode="lin" valueType="num">
                                      <p:cBhvr>
                                        <p:cTn id="51" dur="500" fill="hold"/>
                                        <p:tgtEl>
                                          <p:spTgt spid="6657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46"/>
                                            </p:cond>
                                          </p:stCondLst>
                                          <p:endCondLst>
                                            <p:cond evt="onStopAudio" delay="0">
                                              <p:tgtEl>
                                                <p:sldTgt/>
                                              </p:tgtEl>
                                            </p:cond>
                                          </p:endCondLst>
                                        </p:cTn>
                                        <p:tgtEl>
                                          <p:sndTgt r:embed="rId3" name="CAMERA.WAV"/>
                                        </p:tgtEl>
                                      </p:cMediaNode>
                                    </p:audio>
                                  </p:subTnLst>
                                </p:cTn>
                              </p:par>
                            </p:childTnLst>
                          </p:cTn>
                        </p:par>
                        <p:par>
                          <p:cTn id="52" fill="hold">
                            <p:stCondLst>
                              <p:cond delay="7500"/>
                            </p:stCondLst>
                            <p:childTnLst>
                              <p:par>
                                <p:cTn id="53" presetID="17" presetClass="entr" presetSubtype="4" fill="hold" grpId="0" nodeType="afterEffect">
                                  <p:stCondLst>
                                    <p:cond delay="0"/>
                                  </p:stCondLst>
                                  <p:childTnLst>
                                    <p:set>
                                      <p:cBhvr>
                                        <p:cTn id="54" dur="1" fill="hold">
                                          <p:stCondLst>
                                            <p:cond delay="0"/>
                                          </p:stCondLst>
                                        </p:cTn>
                                        <p:tgtEl>
                                          <p:spTgt spid="66570"/>
                                        </p:tgtEl>
                                        <p:attrNameLst>
                                          <p:attrName>style.visibility</p:attrName>
                                        </p:attrNameLst>
                                      </p:cBhvr>
                                      <p:to>
                                        <p:strVal val="visible"/>
                                      </p:to>
                                    </p:set>
                                    <p:anim calcmode="lin" valueType="num">
                                      <p:cBhvr>
                                        <p:cTn id="55" dur="500" fill="hold"/>
                                        <p:tgtEl>
                                          <p:spTgt spid="66570"/>
                                        </p:tgtEl>
                                        <p:attrNameLst>
                                          <p:attrName>ppt_x</p:attrName>
                                        </p:attrNameLst>
                                      </p:cBhvr>
                                      <p:tavLst>
                                        <p:tav tm="0">
                                          <p:val>
                                            <p:strVal val="#ppt_x"/>
                                          </p:val>
                                        </p:tav>
                                        <p:tav tm="100000">
                                          <p:val>
                                            <p:strVal val="#ppt_x"/>
                                          </p:val>
                                        </p:tav>
                                      </p:tavLst>
                                    </p:anim>
                                    <p:anim calcmode="lin" valueType="num">
                                      <p:cBhvr>
                                        <p:cTn id="56" dur="500" fill="hold"/>
                                        <p:tgtEl>
                                          <p:spTgt spid="66570"/>
                                        </p:tgtEl>
                                        <p:attrNameLst>
                                          <p:attrName>ppt_y</p:attrName>
                                        </p:attrNameLst>
                                      </p:cBhvr>
                                      <p:tavLst>
                                        <p:tav tm="0">
                                          <p:val>
                                            <p:strVal val="#ppt_y+#ppt_h/2"/>
                                          </p:val>
                                        </p:tav>
                                        <p:tav tm="100000">
                                          <p:val>
                                            <p:strVal val="#ppt_y"/>
                                          </p:val>
                                        </p:tav>
                                      </p:tavLst>
                                    </p:anim>
                                    <p:anim calcmode="lin" valueType="num">
                                      <p:cBhvr>
                                        <p:cTn id="57" dur="500" fill="hold"/>
                                        <p:tgtEl>
                                          <p:spTgt spid="66570"/>
                                        </p:tgtEl>
                                        <p:attrNameLst>
                                          <p:attrName>ppt_w</p:attrName>
                                        </p:attrNameLst>
                                      </p:cBhvr>
                                      <p:tavLst>
                                        <p:tav tm="0">
                                          <p:val>
                                            <p:strVal val="#ppt_w"/>
                                          </p:val>
                                        </p:tav>
                                        <p:tav tm="100000">
                                          <p:val>
                                            <p:strVal val="#ppt_w"/>
                                          </p:val>
                                        </p:tav>
                                      </p:tavLst>
                                    </p:anim>
                                    <p:anim calcmode="lin" valueType="num">
                                      <p:cBhvr>
                                        <p:cTn id="58" dur="500" fill="hold"/>
                                        <p:tgtEl>
                                          <p:spTgt spid="66570"/>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3" name="CAMERA.WAV"/>
                                        </p:tgtEl>
                                      </p:cMediaNode>
                                    </p:audio>
                                  </p:subTnLst>
                                </p:cTn>
                              </p:par>
                            </p:childTnLst>
                          </p:cTn>
                        </p:par>
                        <p:par>
                          <p:cTn id="59" fill="hold">
                            <p:stCondLst>
                              <p:cond delay="8000"/>
                            </p:stCondLst>
                            <p:childTnLst>
                              <p:par>
                                <p:cTn id="60" presetID="17" presetClass="entr" presetSubtype="4" fill="hold" grpId="0" nodeType="afterEffect">
                                  <p:stCondLst>
                                    <p:cond delay="0"/>
                                  </p:stCondLst>
                                  <p:childTnLst>
                                    <p:set>
                                      <p:cBhvr>
                                        <p:cTn id="61" dur="1" fill="hold">
                                          <p:stCondLst>
                                            <p:cond delay="0"/>
                                          </p:stCondLst>
                                        </p:cTn>
                                        <p:tgtEl>
                                          <p:spTgt spid="66573"/>
                                        </p:tgtEl>
                                        <p:attrNameLst>
                                          <p:attrName>style.visibility</p:attrName>
                                        </p:attrNameLst>
                                      </p:cBhvr>
                                      <p:to>
                                        <p:strVal val="visible"/>
                                      </p:to>
                                    </p:set>
                                    <p:anim calcmode="lin" valueType="num">
                                      <p:cBhvr>
                                        <p:cTn id="62" dur="500" fill="hold"/>
                                        <p:tgtEl>
                                          <p:spTgt spid="66573"/>
                                        </p:tgtEl>
                                        <p:attrNameLst>
                                          <p:attrName>ppt_x</p:attrName>
                                        </p:attrNameLst>
                                      </p:cBhvr>
                                      <p:tavLst>
                                        <p:tav tm="0">
                                          <p:val>
                                            <p:strVal val="#ppt_x"/>
                                          </p:val>
                                        </p:tav>
                                        <p:tav tm="100000">
                                          <p:val>
                                            <p:strVal val="#ppt_x"/>
                                          </p:val>
                                        </p:tav>
                                      </p:tavLst>
                                    </p:anim>
                                    <p:anim calcmode="lin" valueType="num">
                                      <p:cBhvr>
                                        <p:cTn id="63" dur="500" fill="hold"/>
                                        <p:tgtEl>
                                          <p:spTgt spid="66573"/>
                                        </p:tgtEl>
                                        <p:attrNameLst>
                                          <p:attrName>ppt_y</p:attrName>
                                        </p:attrNameLst>
                                      </p:cBhvr>
                                      <p:tavLst>
                                        <p:tav tm="0">
                                          <p:val>
                                            <p:strVal val="#ppt_y+#ppt_h/2"/>
                                          </p:val>
                                        </p:tav>
                                        <p:tav tm="100000">
                                          <p:val>
                                            <p:strVal val="#ppt_y"/>
                                          </p:val>
                                        </p:tav>
                                      </p:tavLst>
                                    </p:anim>
                                    <p:anim calcmode="lin" valueType="num">
                                      <p:cBhvr>
                                        <p:cTn id="64" dur="500" fill="hold"/>
                                        <p:tgtEl>
                                          <p:spTgt spid="66573"/>
                                        </p:tgtEl>
                                        <p:attrNameLst>
                                          <p:attrName>ppt_w</p:attrName>
                                        </p:attrNameLst>
                                      </p:cBhvr>
                                      <p:tavLst>
                                        <p:tav tm="0">
                                          <p:val>
                                            <p:strVal val="#ppt_w"/>
                                          </p:val>
                                        </p:tav>
                                        <p:tav tm="100000">
                                          <p:val>
                                            <p:strVal val="#ppt_w"/>
                                          </p:val>
                                        </p:tav>
                                      </p:tavLst>
                                    </p:anim>
                                    <p:anim calcmode="lin" valueType="num">
                                      <p:cBhvr>
                                        <p:cTn id="65" dur="500" fill="hold"/>
                                        <p:tgtEl>
                                          <p:spTgt spid="66573"/>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0"/>
                                            </p:cond>
                                          </p:stCondLst>
                                          <p:endCondLst>
                                            <p:cond evt="onStopAudio" delay="0">
                                              <p:tgtEl>
                                                <p:sldTgt/>
                                              </p:tgtEl>
                                            </p:cond>
                                          </p:endCondLst>
                                        </p:cTn>
                                        <p:tgtEl>
                                          <p:sndTgt r:embed="rId3" name="CAMERA.WAV"/>
                                        </p:tgtEl>
                                      </p:cMediaNode>
                                    </p:audio>
                                  </p:subTnLst>
                                </p:cTn>
                              </p:par>
                            </p:childTnLst>
                          </p:cTn>
                        </p:par>
                        <p:par>
                          <p:cTn id="66" fill="hold">
                            <p:stCondLst>
                              <p:cond delay="8500"/>
                            </p:stCondLst>
                            <p:childTnLst>
                              <p:par>
                                <p:cTn id="67" presetID="17" presetClass="entr" presetSubtype="4" fill="hold" grpId="0" nodeType="afterEffect">
                                  <p:stCondLst>
                                    <p:cond delay="0"/>
                                  </p:stCondLst>
                                  <p:childTnLst>
                                    <p:set>
                                      <p:cBhvr>
                                        <p:cTn id="68" dur="1" fill="hold">
                                          <p:stCondLst>
                                            <p:cond delay="0"/>
                                          </p:stCondLst>
                                        </p:cTn>
                                        <p:tgtEl>
                                          <p:spTgt spid="66569"/>
                                        </p:tgtEl>
                                        <p:attrNameLst>
                                          <p:attrName>style.visibility</p:attrName>
                                        </p:attrNameLst>
                                      </p:cBhvr>
                                      <p:to>
                                        <p:strVal val="visible"/>
                                      </p:to>
                                    </p:set>
                                    <p:anim calcmode="lin" valueType="num">
                                      <p:cBhvr>
                                        <p:cTn id="69" dur="500" fill="hold"/>
                                        <p:tgtEl>
                                          <p:spTgt spid="66569"/>
                                        </p:tgtEl>
                                        <p:attrNameLst>
                                          <p:attrName>ppt_x</p:attrName>
                                        </p:attrNameLst>
                                      </p:cBhvr>
                                      <p:tavLst>
                                        <p:tav tm="0">
                                          <p:val>
                                            <p:strVal val="#ppt_x"/>
                                          </p:val>
                                        </p:tav>
                                        <p:tav tm="100000">
                                          <p:val>
                                            <p:strVal val="#ppt_x"/>
                                          </p:val>
                                        </p:tav>
                                      </p:tavLst>
                                    </p:anim>
                                    <p:anim calcmode="lin" valueType="num">
                                      <p:cBhvr>
                                        <p:cTn id="70" dur="500" fill="hold"/>
                                        <p:tgtEl>
                                          <p:spTgt spid="66569"/>
                                        </p:tgtEl>
                                        <p:attrNameLst>
                                          <p:attrName>ppt_y</p:attrName>
                                        </p:attrNameLst>
                                      </p:cBhvr>
                                      <p:tavLst>
                                        <p:tav tm="0">
                                          <p:val>
                                            <p:strVal val="#ppt_y+#ppt_h/2"/>
                                          </p:val>
                                        </p:tav>
                                        <p:tav tm="100000">
                                          <p:val>
                                            <p:strVal val="#ppt_y"/>
                                          </p:val>
                                        </p:tav>
                                      </p:tavLst>
                                    </p:anim>
                                    <p:anim calcmode="lin" valueType="num">
                                      <p:cBhvr>
                                        <p:cTn id="71" dur="500" fill="hold"/>
                                        <p:tgtEl>
                                          <p:spTgt spid="66569"/>
                                        </p:tgtEl>
                                        <p:attrNameLst>
                                          <p:attrName>ppt_w</p:attrName>
                                        </p:attrNameLst>
                                      </p:cBhvr>
                                      <p:tavLst>
                                        <p:tav tm="0">
                                          <p:val>
                                            <p:strVal val="#ppt_w"/>
                                          </p:val>
                                        </p:tav>
                                        <p:tav tm="100000">
                                          <p:val>
                                            <p:strVal val="#ppt_w"/>
                                          </p:val>
                                        </p:tav>
                                      </p:tavLst>
                                    </p:anim>
                                    <p:anim calcmode="lin" valueType="num">
                                      <p:cBhvr>
                                        <p:cTn id="72" dur="500" fill="hold"/>
                                        <p:tgtEl>
                                          <p:spTgt spid="66569"/>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67"/>
                                            </p:cond>
                                          </p:stCondLst>
                                          <p:endCondLst>
                                            <p:cond evt="onStopAudio" delay="0">
                                              <p:tgtEl>
                                                <p:sldTgt/>
                                              </p:tgtEl>
                                            </p:cond>
                                          </p:endCondLst>
                                        </p:cTn>
                                        <p:tgtEl>
                                          <p:sndTgt r:embed="rId3"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nimBg="1" autoUpdateAnimBg="0"/>
      <p:bldP spid="66563" grpId="0" autoUpdateAnimBg="0"/>
      <p:bldP spid="66564" grpId="0" animBg="1" autoUpdateAnimBg="0"/>
      <p:bldP spid="66565" grpId="0" animBg="1" autoUpdateAnimBg="0"/>
      <p:bldP spid="66566" grpId="0" animBg="1" autoUpdateAnimBg="0"/>
      <p:bldP spid="66567" grpId="0" animBg="1" autoUpdateAnimBg="0"/>
      <p:bldP spid="66568" grpId="0" animBg="1" autoUpdateAnimBg="0"/>
      <p:bldP spid="66569" grpId="0" autoUpdateAnimBg="0"/>
      <p:bldP spid="66570" grpId="0" autoUpdateAnimBg="0"/>
      <p:bldP spid="66571" grpId="0" autoUpdateAnimBg="0"/>
      <p:bldP spid="66572" grpId="0" autoUpdateAnimBg="0"/>
      <p:bldP spid="66573" grpId="0" autoUpdateAnimBg="0"/>
    </p:bldLst>
  </p:timing>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TotalTime>
  <Words>2443</Words>
  <Application>Microsoft Office PowerPoint</Application>
  <PresentationFormat>Letter Paper (8.5x11 in)</PresentationFormat>
  <Paragraphs>237</Paragraphs>
  <Slides>32</Slides>
  <Notes>0</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Mountain Top</vt:lpstr>
      <vt:lpstr>Fireworks</vt:lpstr>
      <vt:lpstr>Office Theme</vt:lpstr>
      <vt:lpstr>Slide 1</vt:lpstr>
      <vt:lpstr>Slide 2</vt:lpstr>
      <vt:lpstr>Slide 3</vt:lpstr>
      <vt:lpstr>Slide 4</vt:lpstr>
      <vt:lpstr>Slide 5</vt:lpstr>
      <vt:lpstr>Slide 6</vt:lpstr>
      <vt:lpstr>Slide 7</vt:lpstr>
      <vt:lpstr>Slide 8</vt:lpstr>
      <vt:lpstr>Slide 9</vt:lpstr>
      <vt:lpstr>Slide 10</vt:lpstr>
      <vt:lpstr>Online Public Access Catalogue (OPAC) </vt:lpstr>
      <vt:lpstr>Lanjutan</vt:lpstr>
      <vt:lpstr>Slide 13</vt:lpstr>
      <vt:lpstr>Slide 14</vt:lpstr>
      <vt:lpstr>Perkembangan Sistem OPAC dan Automasi Perpustakaan</vt:lpstr>
      <vt:lpstr>Tedd (1994, 27-37) menguraikan kronologis perkembangan sistem OPAC dan automasi perpustakaan, yang disarikan sebagai berikut</vt:lpstr>
      <vt:lpstr>(b) Pertengahan Tahun 1970-an </vt:lpstr>
      <vt:lpstr> (C) Akhir Tahun 1970-an dan Awal Tahun 1980-an </vt:lpstr>
      <vt:lpstr>Slide 19</vt:lpstr>
      <vt:lpstr>(d) Pertengahan Sampai Akhir Tahun 1980-an </vt:lpstr>
      <vt:lpstr>(e)Tahun 1990-an </vt:lpstr>
      <vt:lpstr>Lanjutan</vt:lpstr>
      <vt:lpstr>Slide 23</vt:lpstr>
      <vt:lpstr>Slide 24</vt:lpstr>
      <vt:lpstr>Slide 25</vt:lpstr>
      <vt:lpstr>Slide 26</vt:lpstr>
      <vt:lpstr>Slide 27</vt:lpstr>
      <vt:lpstr>Slide 28</vt:lpstr>
      <vt:lpstr>Slide 29</vt:lpstr>
      <vt:lpstr>Hasil Penelusuran OPAC</vt:lpstr>
      <vt:lpstr>Tampilan Detail OPAC</vt:lpstr>
      <vt:lpstr>Slide 32</vt:lpstr>
    </vt:vector>
  </TitlesOfParts>
  <Company>USU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Chairuddin P. Lubis</dc:creator>
  <cp:lastModifiedBy>Agung-Net</cp:lastModifiedBy>
  <cp:revision>125</cp:revision>
  <dcterms:created xsi:type="dcterms:W3CDTF">2000-08-10T05:16:30Z</dcterms:created>
  <dcterms:modified xsi:type="dcterms:W3CDTF">2014-06-14T07:14:10Z</dcterms:modified>
</cp:coreProperties>
</file>